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7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4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5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6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29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40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41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notesSlides/notesSlide4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7"/>
  </p:notesMasterIdLst>
  <p:sldIdLst>
    <p:sldId id="565" r:id="rId5"/>
    <p:sldId id="566" r:id="rId6"/>
    <p:sldId id="510" r:id="rId7"/>
    <p:sldId id="567" r:id="rId8"/>
    <p:sldId id="511" r:id="rId9"/>
    <p:sldId id="568" r:id="rId10"/>
    <p:sldId id="675" r:id="rId11"/>
    <p:sldId id="662" r:id="rId12"/>
    <p:sldId id="513" r:id="rId13"/>
    <p:sldId id="729" r:id="rId14"/>
    <p:sldId id="676" r:id="rId15"/>
    <p:sldId id="539" r:id="rId16"/>
    <p:sldId id="515" r:id="rId17"/>
    <p:sldId id="730" r:id="rId18"/>
    <p:sldId id="731" r:id="rId19"/>
    <p:sldId id="732" r:id="rId20"/>
    <p:sldId id="733" r:id="rId21"/>
    <p:sldId id="734" r:id="rId22"/>
    <p:sldId id="735" r:id="rId23"/>
    <p:sldId id="517" r:id="rId24"/>
    <p:sldId id="736" r:id="rId25"/>
    <p:sldId id="737" r:id="rId26"/>
    <p:sldId id="738" r:id="rId27"/>
    <p:sldId id="740" r:id="rId28"/>
    <p:sldId id="739" r:id="rId29"/>
    <p:sldId id="741" r:id="rId30"/>
    <p:sldId id="742" r:id="rId31"/>
    <p:sldId id="743" r:id="rId32"/>
    <p:sldId id="744" r:id="rId33"/>
    <p:sldId id="745" r:id="rId34"/>
    <p:sldId id="746" r:id="rId35"/>
    <p:sldId id="747" r:id="rId36"/>
    <p:sldId id="748" r:id="rId37"/>
    <p:sldId id="749" r:id="rId38"/>
    <p:sldId id="750" r:id="rId39"/>
    <p:sldId id="751" r:id="rId40"/>
    <p:sldId id="755" r:id="rId41"/>
    <p:sldId id="752" r:id="rId42"/>
    <p:sldId id="753" r:id="rId43"/>
    <p:sldId id="754" r:id="rId44"/>
    <p:sldId id="533" r:id="rId45"/>
    <p:sldId id="349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65"/>
            <p14:sldId id="566"/>
            <p14:sldId id="510"/>
            <p14:sldId id="567"/>
            <p14:sldId id="511"/>
            <p14:sldId id="568"/>
            <p14:sldId id="675"/>
            <p14:sldId id="662"/>
            <p14:sldId id="513"/>
            <p14:sldId id="729"/>
            <p14:sldId id="676"/>
            <p14:sldId id="539"/>
            <p14:sldId id="515"/>
            <p14:sldId id="730"/>
            <p14:sldId id="731"/>
            <p14:sldId id="732"/>
            <p14:sldId id="733"/>
            <p14:sldId id="734"/>
            <p14:sldId id="735"/>
            <p14:sldId id="517"/>
            <p14:sldId id="736"/>
            <p14:sldId id="737"/>
            <p14:sldId id="738"/>
            <p14:sldId id="740"/>
            <p14:sldId id="739"/>
            <p14:sldId id="741"/>
            <p14:sldId id="742"/>
            <p14:sldId id="743"/>
            <p14:sldId id="744"/>
            <p14:sldId id="745"/>
            <p14:sldId id="746"/>
            <p14:sldId id="747"/>
            <p14:sldId id="748"/>
            <p14:sldId id="749"/>
            <p14:sldId id="750"/>
            <p14:sldId id="751"/>
            <p14:sldId id="755"/>
            <p14:sldId id="752"/>
            <p14:sldId id="753"/>
            <p14:sldId id="754"/>
            <p14:sldId id="53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B95B99-0F72-5DA0-87AE-3ED0F10E3E86}" v="11" dt="2024-08-03T22:11:52.769"/>
  </p1510:revLst>
</p1510:revInfo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–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–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2838BEF-8BB2-4498-84A7-C5851F593DF1}" styleName="Medium Style 4 –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660B408-B3CF-4A94-85FC-2B1E0A45F4A2}" styleName="Dark Style 2 –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301B821-A1FF-4177-AEE7-76D212191A09}" styleName="Medium Style 1 –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442"/>
    <p:restoredTop sz="75535"/>
  </p:normalViewPr>
  <p:slideViewPr>
    <p:cSldViewPr snapToGrid="0">
      <p:cViewPr varScale="1">
        <p:scale>
          <a:sx n="79" d="100"/>
          <a:sy n="79" d="100"/>
        </p:scale>
        <p:origin x="1288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200" b="1" dirty="0"/>
            <a:t>١- تعزيز التميز</a:t>
          </a:r>
          <a:endParaRPr lang="en-GB" sz="22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rtl="1"/>
          <a:endParaRPr lang="en-GB" sz="22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rtl="1"/>
          <a:endParaRPr lang="en-GB" sz="22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200" kern="1200" dirty="0"/>
            <a:t>تساعد الشركات على التميز عن المنافسين</a:t>
          </a:r>
          <a:endParaRPr lang="en-GB" sz="22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rtl="1"/>
          <a:endParaRPr lang="en-GB" sz="22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rtl="1"/>
          <a:endParaRPr lang="en-GB" sz="22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200" b="1" dirty="0"/>
            <a:t>٢- تواصل متسق</a:t>
          </a:r>
          <a:endParaRPr lang="en-GB" sz="22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rtl="1"/>
          <a:endParaRPr lang="en-GB" sz="22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rtl="1"/>
          <a:endParaRPr lang="en-GB" sz="2200"/>
        </a:p>
      </dgm:t>
    </dgm:pt>
    <dgm:pt modelId="{65387183-454B-F14D-A6F6-7DA8C5BFAE05}">
      <dgm:prSet phldrT="[Text]" custT="1"/>
      <dgm:spPr/>
      <dgm:t>
        <a:bodyPr/>
        <a:lstStyle/>
        <a:p>
          <a:pPr rtl="1"/>
          <a:r>
            <a:rPr lang="ar-SA" sz="2200" dirty="0"/>
            <a:t>ضمان أن جميع الرسائل الموجهة للجمهور واضحة ومتناسقة</a:t>
          </a:r>
          <a:endParaRPr lang="en-GB" sz="22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rtl="1"/>
          <a:endParaRPr lang="en-GB" sz="22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rtl="1"/>
          <a:endParaRPr lang="en-GB" sz="22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200" b="1" dirty="0"/>
            <a:t>٣- بناء الثقة</a:t>
          </a:r>
          <a:endParaRPr lang="en-GB" sz="22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rtl="1"/>
          <a:endParaRPr lang="en-GB" sz="22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rtl="1"/>
          <a:endParaRPr lang="en-GB" sz="2200"/>
        </a:p>
      </dgm:t>
    </dgm:pt>
    <dgm:pt modelId="{B1994776-BB7E-AD4E-900E-8296E2C69C4F}">
      <dgm:prSet phldrT="[Text]" custT="1"/>
      <dgm:spPr/>
      <dgm:t>
        <a:bodyPr/>
        <a:lstStyle/>
        <a:p>
          <a:pPr rtl="1"/>
          <a:r>
            <a:rPr lang="ar-SA" sz="2200" dirty="0"/>
            <a:t>زيادة ولاء العملاء عبر تقديم تجربة متسقة ومميزة</a:t>
          </a:r>
          <a:endParaRPr lang="en-GB" sz="22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pPr rtl="1"/>
          <a:endParaRPr lang="en-GB" sz="22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pPr rtl="1"/>
          <a:endParaRPr lang="en-GB" sz="2200"/>
        </a:p>
      </dgm:t>
    </dgm:pt>
    <dgm:pt modelId="{1D043ACB-74D0-4642-85C3-3F3A2C4FFF58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200" b="1" dirty="0"/>
            <a:t>٤- زيادة القيمة السوقية</a:t>
          </a:r>
          <a:endParaRPr lang="en-GB" sz="2200" dirty="0"/>
        </a:p>
      </dgm:t>
    </dgm:pt>
    <dgm:pt modelId="{944980DC-FE6C-D144-AF50-BB2862D467DA}" type="parTrans" cxnId="{F0DD8ED3-E67E-5F45-97ED-8A0BCF1D8672}">
      <dgm:prSet/>
      <dgm:spPr/>
      <dgm:t>
        <a:bodyPr/>
        <a:lstStyle/>
        <a:p>
          <a:endParaRPr lang="en-GB" sz="2200"/>
        </a:p>
      </dgm:t>
    </dgm:pt>
    <dgm:pt modelId="{76144C0F-1276-EC46-BAED-752A6F615F5E}" type="sibTrans" cxnId="{F0DD8ED3-E67E-5F45-97ED-8A0BCF1D8672}">
      <dgm:prSet/>
      <dgm:spPr/>
      <dgm:t>
        <a:bodyPr/>
        <a:lstStyle/>
        <a:p>
          <a:endParaRPr lang="en-GB" sz="2200"/>
        </a:p>
      </dgm:t>
    </dgm:pt>
    <dgm:pt modelId="{9F5E4AB1-0B4E-BF4B-9E21-BAC9EFCC47E0}">
      <dgm:prSet phldrT="[Text]" custT="1"/>
      <dgm:spPr/>
      <dgm:t>
        <a:bodyPr/>
        <a:lstStyle/>
        <a:p>
          <a:pPr rtl="1"/>
          <a:r>
            <a:rPr lang="ar-SA" sz="2200" dirty="0"/>
            <a:t>لهوية التجارية القوية ترفع من قيمة الشركة في السوق</a:t>
          </a:r>
          <a:endParaRPr lang="en-GB" sz="2200" dirty="0"/>
        </a:p>
      </dgm:t>
    </dgm:pt>
    <dgm:pt modelId="{31C4275C-F23A-DF44-A542-F13FD4BC29B0}" type="parTrans" cxnId="{F3F37606-632B-B74F-9603-2FD7E5321D60}">
      <dgm:prSet/>
      <dgm:spPr/>
      <dgm:t>
        <a:bodyPr/>
        <a:lstStyle/>
        <a:p>
          <a:endParaRPr lang="en-GB" sz="2200"/>
        </a:p>
      </dgm:t>
    </dgm:pt>
    <dgm:pt modelId="{4B495DC4-25A8-7C41-965F-079B7E1B66AC}" type="sibTrans" cxnId="{F3F37606-632B-B74F-9603-2FD7E5321D60}">
      <dgm:prSet/>
      <dgm:spPr/>
      <dgm:t>
        <a:bodyPr/>
        <a:lstStyle/>
        <a:p>
          <a:endParaRPr lang="en-GB" sz="2200"/>
        </a:p>
      </dgm:t>
    </dgm:pt>
    <dgm:pt modelId="{D149F625-27C1-C249-9006-1B94950F545B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98078C35-9E76-D44E-BBCC-BAA7EA6B9879}" type="pres">
      <dgm:prSet presAssocID="{4A11EF4C-C086-E642-9BB3-7F06E5C1290B}" presName="root" presStyleCnt="0"/>
      <dgm:spPr/>
    </dgm:pt>
    <dgm:pt modelId="{F9945A69-3910-CC4F-A166-62AADABD0E2C}" type="pres">
      <dgm:prSet presAssocID="{4A11EF4C-C086-E642-9BB3-7F06E5C1290B}" presName="rootComposite" presStyleCnt="0"/>
      <dgm:spPr/>
    </dgm:pt>
    <dgm:pt modelId="{E351E411-AEE8-DF4C-A81F-AB0B3F420FCE}" type="pres">
      <dgm:prSet presAssocID="{4A11EF4C-C086-E642-9BB3-7F06E5C1290B}" presName="rootText" presStyleLbl="node1" presStyleIdx="0" presStyleCnt="4" custScaleX="90333" custScaleY="70220"/>
      <dgm:spPr/>
    </dgm:pt>
    <dgm:pt modelId="{6D8FF543-8109-3844-AC58-9648356DFABE}" type="pres">
      <dgm:prSet presAssocID="{4A11EF4C-C086-E642-9BB3-7F06E5C1290B}" presName="rootConnector" presStyleLbl="node1" presStyleIdx="0" presStyleCnt="4"/>
      <dgm:spPr/>
    </dgm:pt>
    <dgm:pt modelId="{38746585-CA23-E540-AFFA-2A2C30CC7C96}" type="pres">
      <dgm:prSet presAssocID="{4A11EF4C-C086-E642-9BB3-7F06E5C1290B}" presName="childShape" presStyleCnt="0"/>
      <dgm:spPr/>
    </dgm:pt>
    <dgm:pt modelId="{F69676B8-3372-6245-86C7-29A51072DC86}" type="pres">
      <dgm:prSet presAssocID="{0C3FAF49-7E15-F346-B5F7-74FAF3B60F5B}" presName="Name13" presStyleLbl="parChTrans1D2" presStyleIdx="0" presStyleCnt="4"/>
      <dgm:spPr/>
    </dgm:pt>
    <dgm:pt modelId="{2BBEB849-55BA-F34A-8292-240D96C65C68}" type="pres">
      <dgm:prSet presAssocID="{C88ED262-17EB-A64F-8186-B36DDD55690A}" presName="childText" presStyleLbl="bgAcc1" presStyleIdx="0" presStyleCnt="4" custScaleX="107857" custScaleY="156701">
        <dgm:presLayoutVars>
          <dgm:bulletEnabled val="1"/>
        </dgm:presLayoutVars>
      </dgm:prSet>
      <dgm:spPr/>
    </dgm:pt>
    <dgm:pt modelId="{89629A06-2E39-554C-8581-8C91C1517FB4}" type="pres">
      <dgm:prSet presAssocID="{102A7D41-83D4-E04C-90C4-580B0FF7BC74}" presName="root" presStyleCnt="0"/>
      <dgm:spPr/>
    </dgm:pt>
    <dgm:pt modelId="{F1064274-549B-EE43-A5FF-0D6CA6CFCF86}" type="pres">
      <dgm:prSet presAssocID="{102A7D41-83D4-E04C-90C4-580B0FF7BC74}" presName="rootComposite" presStyleCnt="0"/>
      <dgm:spPr/>
    </dgm:pt>
    <dgm:pt modelId="{B61973B9-0B44-E644-B71B-647A7C96CC5B}" type="pres">
      <dgm:prSet presAssocID="{102A7D41-83D4-E04C-90C4-580B0FF7BC74}" presName="rootText" presStyleLbl="node1" presStyleIdx="1" presStyleCnt="4" custScaleX="90333" custScaleY="70220"/>
      <dgm:spPr/>
    </dgm:pt>
    <dgm:pt modelId="{AFE3FB7F-5633-F344-A200-9B3B3BC45949}" type="pres">
      <dgm:prSet presAssocID="{102A7D41-83D4-E04C-90C4-580B0FF7BC74}" presName="rootConnector" presStyleLbl="node1" presStyleIdx="1" presStyleCnt="4"/>
      <dgm:spPr/>
    </dgm:pt>
    <dgm:pt modelId="{1D96A90C-13D4-AA4D-9EE6-2E788BA5390A}" type="pres">
      <dgm:prSet presAssocID="{102A7D41-83D4-E04C-90C4-580B0FF7BC74}" presName="childShape" presStyleCnt="0"/>
      <dgm:spPr/>
    </dgm:pt>
    <dgm:pt modelId="{ABA4313E-725F-1742-92C7-6C0A930B71CD}" type="pres">
      <dgm:prSet presAssocID="{A9DB0A45-BA50-9B41-9880-F5C4AAF131D7}" presName="Name13" presStyleLbl="parChTrans1D2" presStyleIdx="1" presStyleCnt="4"/>
      <dgm:spPr/>
    </dgm:pt>
    <dgm:pt modelId="{A774F160-A9DB-DD4F-80EA-A6DEEBEB081E}" type="pres">
      <dgm:prSet presAssocID="{65387183-454B-F14D-A6F6-7DA8C5BFAE05}" presName="childText" presStyleLbl="bgAcc1" presStyleIdx="1" presStyleCnt="4" custScaleX="107857" custScaleY="156701">
        <dgm:presLayoutVars>
          <dgm:bulletEnabled val="1"/>
        </dgm:presLayoutVars>
      </dgm:prSet>
      <dgm:spPr/>
    </dgm:pt>
    <dgm:pt modelId="{42116AAB-CE9F-BC4A-8546-DC4047F963DA}" type="pres">
      <dgm:prSet presAssocID="{ADD6F1E2-4AED-DA41-AAFA-764AE518E54B}" presName="root" presStyleCnt="0"/>
      <dgm:spPr/>
    </dgm:pt>
    <dgm:pt modelId="{2DAC033D-2939-AE46-96FE-6363D5258E81}" type="pres">
      <dgm:prSet presAssocID="{ADD6F1E2-4AED-DA41-AAFA-764AE518E54B}" presName="rootComposite" presStyleCnt="0"/>
      <dgm:spPr/>
    </dgm:pt>
    <dgm:pt modelId="{4E7912FB-C25D-7E41-93DF-5E632CB92593}" type="pres">
      <dgm:prSet presAssocID="{ADD6F1E2-4AED-DA41-AAFA-764AE518E54B}" presName="rootText" presStyleLbl="node1" presStyleIdx="2" presStyleCnt="4" custScaleX="90333" custScaleY="70220"/>
      <dgm:spPr/>
    </dgm:pt>
    <dgm:pt modelId="{8B060894-FBAD-1F41-8BA9-F5F6766DB2BC}" type="pres">
      <dgm:prSet presAssocID="{ADD6F1E2-4AED-DA41-AAFA-764AE518E54B}" presName="rootConnector" presStyleLbl="node1" presStyleIdx="2" presStyleCnt="4"/>
      <dgm:spPr/>
    </dgm:pt>
    <dgm:pt modelId="{78A332D9-4372-954C-961D-8483F0DE6FD8}" type="pres">
      <dgm:prSet presAssocID="{ADD6F1E2-4AED-DA41-AAFA-764AE518E54B}" presName="childShape" presStyleCnt="0"/>
      <dgm:spPr/>
    </dgm:pt>
    <dgm:pt modelId="{89071331-5488-1A49-8856-F4512BB3542F}" type="pres">
      <dgm:prSet presAssocID="{A6221FE1-B857-2448-A6B5-034DBE16CDA4}" presName="Name13" presStyleLbl="parChTrans1D2" presStyleIdx="2" presStyleCnt="4"/>
      <dgm:spPr/>
    </dgm:pt>
    <dgm:pt modelId="{BCF9E977-DC9C-8B43-90ED-AE7D771A3165}" type="pres">
      <dgm:prSet presAssocID="{B1994776-BB7E-AD4E-900E-8296E2C69C4F}" presName="childText" presStyleLbl="bgAcc1" presStyleIdx="2" presStyleCnt="4" custScaleX="107857" custScaleY="156701">
        <dgm:presLayoutVars>
          <dgm:bulletEnabled val="1"/>
        </dgm:presLayoutVars>
      </dgm:prSet>
      <dgm:spPr/>
    </dgm:pt>
    <dgm:pt modelId="{01EC76F6-3A35-C245-8637-673F74579FAE}" type="pres">
      <dgm:prSet presAssocID="{1D043ACB-74D0-4642-85C3-3F3A2C4FFF58}" presName="root" presStyleCnt="0"/>
      <dgm:spPr/>
    </dgm:pt>
    <dgm:pt modelId="{0FE20BCD-FBC1-9F4D-8601-34C30C8F7875}" type="pres">
      <dgm:prSet presAssocID="{1D043ACB-74D0-4642-85C3-3F3A2C4FFF58}" presName="rootComposite" presStyleCnt="0"/>
      <dgm:spPr/>
    </dgm:pt>
    <dgm:pt modelId="{4BC7BF7C-CDC2-414C-96CD-1685708BE826}" type="pres">
      <dgm:prSet presAssocID="{1D043ACB-74D0-4642-85C3-3F3A2C4FFF58}" presName="rootText" presStyleLbl="node1" presStyleIdx="3" presStyleCnt="4" custScaleX="90333" custScaleY="70220"/>
      <dgm:spPr/>
    </dgm:pt>
    <dgm:pt modelId="{EE573085-0554-DE4F-9293-85DD6EEF638B}" type="pres">
      <dgm:prSet presAssocID="{1D043ACB-74D0-4642-85C3-3F3A2C4FFF58}" presName="rootConnector" presStyleLbl="node1" presStyleIdx="3" presStyleCnt="4"/>
      <dgm:spPr/>
    </dgm:pt>
    <dgm:pt modelId="{0BCC7F0C-2021-A445-A45F-4AA71CE1995A}" type="pres">
      <dgm:prSet presAssocID="{1D043ACB-74D0-4642-85C3-3F3A2C4FFF58}" presName="childShape" presStyleCnt="0"/>
      <dgm:spPr/>
    </dgm:pt>
    <dgm:pt modelId="{F16A49AA-EAE7-8B4B-B7CB-448371C761DA}" type="pres">
      <dgm:prSet presAssocID="{31C4275C-F23A-DF44-A542-F13FD4BC29B0}" presName="Name13" presStyleLbl="parChTrans1D2" presStyleIdx="3" presStyleCnt="4"/>
      <dgm:spPr/>
    </dgm:pt>
    <dgm:pt modelId="{140D84BD-5DB1-534B-96D6-09E7D0FE82A1}" type="pres">
      <dgm:prSet presAssocID="{9F5E4AB1-0B4E-BF4B-9E21-BAC9EFCC47E0}" presName="childText" presStyleLbl="bgAcc1" presStyleIdx="3" presStyleCnt="4" custScaleX="107857" custScaleY="156701">
        <dgm:presLayoutVars>
          <dgm:bulletEnabled val="1"/>
        </dgm:presLayoutVars>
      </dgm:prSet>
      <dgm:spPr/>
    </dgm:pt>
  </dgm:ptLst>
  <dgm:cxnLst>
    <dgm:cxn modelId="{F3F37606-632B-B74F-9603-2FD7E5321D60}" srcId="{1D043ACB-74D0-4642-85C3-3F3A2C4FFF58}" destId="{9F5E4AB1-0B4E-BF4B-9E21-BAC9EFCC47E0}" srcOrd="0" destOrd="0" parTransId="{31C4275C-F23A-DF44-A542-F13FD4BC29B0}" sibTransId="{4B495DC4-25A8-7C41-965F-079B7E1B66AC}"/>
    <dgm:cxn modelId="{E631D115-9693-0841-B0DA-A88BDD0D88BB}" type="presOf" srcId="{9F5E4AB1-0B4E-BF4B-9E21-BAC9EFCC47E0}" destId="{140D84BD-5DB1-534B-96D6-09E7D0FE82A1}" srcOrd="0" destOrd="0" presId="urn:microsoft.com/office/officeart/2005/8/layout/hierarchy3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ED4943C-0D9B-3A41-8A55-63E6C1701F45}" type="presOf" srcId="{102A7D41-83D4-E04C-90C4-580B0FF7BC74}" destId="{AFE3FB7F-5633-F344-A200-9B3B3BC45949}" srcOrd="1" destOrd="0" presId="urn:microsoft.com/office/officeart/2005/8/layout/hierarchy3"/>
    <dgm:cxn modelId="{FA898945-74EE-344E-B2FC-1D225BAFB3AF}" type="presOf" srcId="{ADD6F1E2-4AED-DA41-AAFA-764AE518E54B}" destId="{4E7912FB-C25D-7E41-93DF-5E632CB92593}" srcOrd="0" destOrd="0" presId="urn:microsoft.com/office/officeart/2005/8/layout/hierarchy3"/>
    <dgm:cxn modelId="{7BB63049-4599-7744-9171-4E9364238E07}" type="presOf" srcId="{0C3FAF49-7E15-F346-B5F7-74FAF3B60F5B}" destId="{F69676B8-3372-6245-86C7-29A51072DC86}" srcOrd="0" destOrd="0" presId="urn:microsoft.com/office/officeart/2005/8/layout/hierarchy3"/>
    <dgm:cxn modelId="{7229C14B-6290-2447-B464-87B56846792B}" type="presOf" srcId="{1D043ACB-74D0-4642-85C3-3F3A2C4FFF58}" destId="{EE573085-0554-DE4F-9293-85DD6EEF638B}" srcOrd="1" destOrd="0" presId="urn:microsoft.com/office/officeart/2005/8/layout/hierarchy3"/>
    <dgm:cxn modelId="{CDB46150-FEFC-CF41-B20F-4AD5B6D2DAAE}" type="presOf" srcId="{C88ED262-17EB-A64F-8186-B36DDD55690A}" destId="{2BBEB849-55BA-F34A-8292-240D96C65C68}" srcOrd="0" destOrd="0" presId="urn:microsoft.com/office/officeart/2005/8/layout/hierarchy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8896B458-6363-B046-AE05-C69A3655BF16}" type="presOf" srcId="{B1994776-BB7E-AD4E-900E-8296E2C69C4F}" destId="{BCF9E977-DC9C-8B43-90ED-AE7D771A3165}" srcOrd="0" destOrd="0" presId="urn:microsoft.com/office/officeart/2005/8/layout/hierarchy3"/>
    <dgm:cxn modelId="{DE330F6A-22FD-B947-BB9C-9AC10D7B3B8E}" type="presOf" srcId="{4A11EF4C-C086-E642-9BB3-7F06E5C1290B}" destId="{E351E411-AEE8-DF4C-A81F-AB0B3F420FCE}" srcOrd="0" destOrd="0" presId="urn:microsoft.com/office/officeart/2005/8/layout/hierarchy3"/>
    <dgm:cxn modelId="{9E68217F-BD3D-8C42-B0DE-229BA6A303FA}" type="presOf" srcId="{4A11EF4C-C086-E642-9BB3-7F06E5C1290B}" destId="{6D8FF543-8109-3844-AC58-9648356DFABE}" srcOrd="1" destOrd="0" presId="urn:microsoft.com/office/officeart/2005/8/layout/hierarchy3"/>
    <dgm:cxn modelId="{C3127B82-C20B-DF40-AC1B-D20C34BF2963}" type="presOf" srcId="{1D043ACB-74D0-4642-85C3-3F3A2C4FFF58}" destId="{4BC7BF7C-CDC2-414C-96CD-1685708BE826}" srcOrd="0" destOrd="0" presId="urn:microsoft.com/office/officeart/2005/8/layout/hierarchy3"/>
    <dgm:cxn modelId="{68DEF68A-8187-6F44-ACD0-5752C5E29C40}" type="presOf" srcId="{A6221FE1-B857-2448-A6B5-034DBE16CDA4}" destId="{89071331-5488-1A49-8856-F4512BB3542F}" srcOrd="0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A31D2899-8289-464B-96DF-DFA52C59B97B}" type="presOf" srcId="{BD09AEF8-F502-8F47-BA6A-B0FFAEB3008F}" destId="{D149F625-27C1-C249-9006-1B94950F545B}" srcOrd="0" destOrd="0" presId="urn:microsoft.com/office/officeart/2005/8/layout/hierarchy3"/>
    <dgm:cxn modelId="{952CF3B7-8B43-544D-B6CD-AEDE2559F244}" type="presOf" srcId="{102A7D41-83D4-E04C-90C4-580B0FF7BC74}" destId="{B61973B9-0B44-E644-B71B-647A7C96CC5B}" srcOrd="0" destOrd="0" presId="urn:microsoft.com/office/officeart/2005/8/layout/hierarchy3"/>
    <dgm:cxn modelId="{F0DD8ED3-E67E-5F45-97ED-8A0BCF1D8672}" srcId="{BD09AEF8-F502-8F47-BA6A-B0FFAEB3008F}" destId="{1D043ACB-74D0-4642-85C3-3F3A2C4FFF58}" srcOrd="3" destOrd="0" parTransId="{944980DC-FE6C-D144-AF50-BB2862D467DA}" sibTransId="{76144C0F-1276-EC46-BAED-752A6F615F5E}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E98AA5D9-2C24-204A-A6DD-89C420A5B00F}" type="presOf" srcId="{65387183-454B-F14D-A6F6-7DA8C5BFAE05}" destId="{A774F160-A9DB-DD4F-80EA-A6DEEBEB081E}" srcOrd="0" destOrd="0" presId="urn:microsoft.com/office/officeart/2005/8/layout/hierarchy3"/>
    <dgm:cxn modelId="{8B27DBDA-C1A2-F24B-B614-78D2E35164ED}" type="presOf" srcId="{31C4275C-F23A-DF44-A542-F13FD4BC29B0}" destId="{F16A49AA-EAE7-8B4B-B7CB-448371C761DA}" srcOrd="0" destOrd="0" presId="urn:microsoft.com/office/officeart/2005/8/layout/hierarchy3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D2F087E8-A144-374E-8797-03BCA22B8AA3}" type="presOf" srcId="{A9DB0A45-BA50-9B41-9880-F5C4AAF131D7}" destId="{ABA4313E-725F-1742-92C7-6C0A930B71CD}" srcOrd="0" destOrd="0" presId="urn:microsoft.com/office/officeart/2005/8/layout/hierarchy3"/>
    <dgm:cxn modelId="{1F74D2E8-6B82-8148-A74A-3F62BFBB12DB}" type="presOf" srcId="{ADD6F1E2-4AED-DA41-AAFA-764AE518E54B}" destId="{8B060894-FBAD-1F41-8BA9-F5F6766DB2BC}" srcOrd="1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852FF218-C5D4-2C41-AD68-25F2265878A0}" type="presParOf" srcId="{D149F625-27C1-C249-9006-1B94950F545B}" destId="{98078C35-9E76-D44E-BBCC-BAA7EA6B9879}" srcOrd="0" destOrd="0" presId="urn:microsoft.com/office/officeart/2005/8/layout/hierarchy3"/>
    <dgm:cxn modelId="{C8434F94-EF20-8446-8A76-53E947134A80}" type="presParOf" srcId="{98078C35-9E76-D44E-BBCC-BAA7EA6B9879}" destId="{F9945A69-3910-CC4F-A166-62AADABD0E2C}" srcOrd="0" destOrd="0" presId="urn:microsoft.com/office/officeart/2005/8/layout/hierarchy3"/>
    <dgm:cxn modelId="{39F0FAE8-5026-A846-87D9-FE4762DC41D1}" type="presParOf" srcId="{F9945A69-3910-CC4F-A166-62AADABD0E2C}" destId="{E351E411-AEE8-DF4C-A81F-AB0B3F420FCE}" srcOrd="0" destOrd="0" presId="urn:microsoft.com/office/officeart/2005/8/layout/hierarchy3"/>
    <dgm:cxn modelId="{112424D5-A440-9A44-B44B-72BA1343B7A8}" type="presParOf" srcId="{F9945A69-3910-CC4F-A166-62AADABD0E2C}" destId="{6D8FF543-8109-3844-AC58-9648356DFABE}" srcOrd="1" destOrd="0" presId="urn:microsoft.com/office/officeart/2005/8/layout/hierarchy3"/>
    <dgm:cxn modelId="{302D5B6B-8808-DE48-9F78-00DB11EF68FE}" type="presParOf" srcId="{98078C35-9E76-D44E-BBCC-BAA7EA6B9879}" destId="{38746585-CA23-E540-AFFA-2A2C30CC7C96}" srcOrd="1" destOrd="0" presId="urn:microsoft.com/office/officeart/2005/8/layout/hierarchy3"/>
    <dgm:cxn modelId="{AA9AD5CF-4627-F44F-A862-E9928F0DCAA3}" type="presParOf" srcId="{38746585-CA23-E540-AFFA-2A2C30CC7C96}" destId="{F69676B8-3372-6245-86C7-29A51072DC86}" srcOrd="0" destOrd="0" presId="urn:microsoft.com/office/officeart/2005/8/layout/hierarchy3"/>
    <dgm:cxn modelId="{4FB156B4-1EC3-6C46-ADE2-EF896A177FF9}" type="presParOf" srcId="{38746585-CA23-E540-AFFA-2A2C30CC7C96}" destId="{2BBEB849-55BA-F34A-8292-240D96C65C68}" srcOrd="1" destOrd="0" presId="urn:microsoft.com/office/officeart/2005/8/layout/hierarchy3"/>
    <dgm:cxn modelId="{99AB6C82-A435-4748-A2AF-6E5E1A1622F5}" type="presParOf" srcId="{D149F625-27C1-C249-9006-1B94950F545B}" destId="{89629A06-2E39-554C-8581-8C91C1517FB4}" srcOrd="1" destOrd="0" presId="urn:microsoft.com/office/officeart/2005/8/layout/hierarchy3"/>
    <dgm:cxn modelId="{92DBC117-F3B1-3943-B1D1-BB866C5228F2}" type="presParOf" srcId="{89629A06-2E39-554C-8581-8C91C1517FB4}" destId="{F1064274-549B-EE43-A5FF-0D6CA6CFCF86}" srcOrd="0" destOrd="0" presId="urn:microsoft.com/office/officeart/2005/8/layout/hierarchy3"/>
    <dgm:cxn modelId="{62262103-D688-064C-A939-A2801F5952AF}" type="presParOf" srcId="{F1064274-549B-EE43-A5FF-0D6CA6CFCF86}" destId="{B61973B9-0B44-E644-B71B-647A7C96CC5B}" srcOrd="0" destOrd="0" presId="urn:microsoft.com/office/officeart/2005/8/layout/hierarchy3"/>
    <dgm:cxn modelId="{EC064C9F-477A-FC42-8A0A-62E5DA7998C2}" type="presParOf" srcId="{F1064274-549B-EE43-A5FF-0D6CA6CFCF86}" destId="{AFE3FB7F-5633-F344-A200-9B3B3BC45949}" srcOrd="1" destOrd="0" presId="urn:microsoft.com/office/officeart/2005/8/layout/hierarchy3"/>
    <dgm:cxn modelId="{045C9770-18DB-0E4D-A3D6-73936F3D344D}" type="presParOf" srcId="{89629A06-2E39-554C-8581-8C91C1517FB4}" destId="{1D96A90C-13D4-AA4D-9EE6-2E788BA5390A}" srcOrd="1" destOrd="0" presId="urn:microsoft.com/office/officeart/2005/8/layout/hierarchy3"/>
    <dgm:cxn modelId="{20DA2BFA-46D6-8746-8E04-E9F56A9764B3}" type="presParOf" srcId="{1D96A90C-13D4-AA4D-9EE6-2E788BA5390A}" destId="{ABA4313E-725F-1742-92C7-6C0A930B71CD}" srcOrd="0" destOrd="0" presId="urn:microsoft.com/office/officeart/2005/8/layout/hierarchy3"/>
    <dgm:cxn modelId="{975D9EC6-3A4A-6F40-9771-DBC9E96F883E}" type="presParOf" srcId="{1D96A90C-13D4-AA4D-9EE6-2E788BA5390A}" destId="{A774F160-A9DB-DD4F-80EA-A6DEEBEB081E}" srcOrd="1" destOrd="0" presId="urn:microsoft.com/office/officeart/2005/8/layout/hierarchy3"/>
    <dgm:cxn modelId="{117232C5-331B-C841-A647-980313D92163}" type="presParOf" srcId="{D149F625-27C1-C249-9006-1B94950F545B}" destId="{42116AAB-CE9F-BC4A-8546-DC4047F963DA}" srcOrd="2" destOrd="0" presId="urn:microsoft.com/office/officeart/2005/8/layout/hierarchy3"/>
    <dgm:cxn modelId="{A7045826-7EB2-9544-9361-4556CDD3050E}" type="presParOf" srcId="{42116AAB-CE9F-BC4A-8546-DC4047F963DA}" destId="{2DAC033D-2939-AE46-96FE-6363D5258E81}" srcOrd="0" destOrd="0" presId="urn:microsoft.com/office/officeart/2005/8/layout/hierarchy3"/>
    <dgm:cxn modelId="{3C49052C-C9F2-C44D-A262-26997C084EA7}" type="presParOf" srcId="{2DAC033D-2939-AE46-96FE-6363D5258E81}" destId="{4E7912FB-C25D-7E41-93DF-5E632CB92593}" srcOrd="0" destOrd="0" presId="urn:microsoft.com/office/officeart/2005/8/layout/hierarchy3"/>
    <dgm:cxn modelId="{FA5F0616-3FEF-6A4E-A186-23055D67E5CD}" type="presParOf" srcId="{2DAC033D-2939-AE46-96FE-6363D5258E81}" destId="{8B060894-FBAD-1F41-8BA9-F5F6766DB2BC}" srcOrd="1" destOrd="0" presId="urn:microsoft.com/office/officeart/2005/8/layout/hierarchy3"/>
    <dgm:cxn modelId="{D1ECD08C-2F72-E34D-9BE7-B7D1DD94ACFA}" type="presParOf" srcId="{42116AAB-CE9F-BC4A-8546-DC4047F963DA}" destId="{78A332D9-4372-954C-961D-8483F0DE6FD8}" srcOrd="1" destOrd="0" presId="urn:microsoft.com/office/officeart/2005/8/layout/hierarchy3"/>
    <dgm:cxn modelId="{6AC172BD-0F80-ED41-BE3E-B5C2D59360E2}" type="presParOf" srcId="{78A332D9-4372-954C-961D-8483F0DE6FD8}" destId="{89071331-5488-1A49-8856-F4512BB3542F}" srcOrd="0" destOrd="0" presId="urn:microsoft.com/office/officeart/2005/8/layout/hierarchy3"/>
    <dgm:cxn modelId="{0BBD192C-AE18-8C46-AD8F-7FF38C15E1A7}" type="presParOf" srcId="{78A332D9-4372-954C-961D-8483F0DE6FD8}" destId="{BCF9E977-DC9C-8B43-90ED-AE7D771A3165}" srcOrd="1" destOrd="0" presId="urn:microsoft.com/office/officeart/2005/8/layout/hierarchy3"/>
    <dgm:cxn modelId="{875E8CC0-D1A5-9B47-9E57-5D046E11935C}" type="presParOf" srcId="{D149F625-27C1-C249-9006-1B94950F545B}" destId="{01EC76F6-3A35-C245-8637-673F74579FAE}" srcOrd="3" destOrd="0" presId="urn:microsoft.com/office/officeart/2005/8/layout/hierarchy3"/>
    <dgm:cxn modelId="{1C27FFF4-F8F6-3B4A-8EDE-ED30C54F033E}" type="presParOf" srcId="{01EC76F6-3A35-C245-8637-673F74579FAE}" destId="{0FE20BCD-FBC1-9F4D-8601-34C30C8F7875}" srcOrd="0" destOrd="0" presId="urn:microsoft.com/office/officeart/2005/8/layout/hierarchy3"/>
    <dgm:cxn modelId="{CBF5813E-2F4B-D74E-BEB2-AB9083F379D2}" type="presParOf" srcId="{0FE20BCD-FBC1-9F4D-8601-34C30C8F7875}" destId="{4BC7BF7C-CDC2-414C-96CD-1685708BE826}" srcOrd="0" destOrd="0" presId="urn:microsoft.com/office/officeart/2005/8/layout/hierarchy3"/>
    <dgm:cxn modelId="{80610D20-5598-634A-9E2C-125D6C8100A0}" type="presParOf" srcId="{0FE20BCD-FBC1-9F4D-8601-34C30C8F7875}" destId="{EE573085-0554-DE4F-9293-85DD6EEF638B}" srcOrd="1" destOrd="0" presId="urn:microsoft.com/office/officeart/2005/8/layout/hierarchy3"/>
    <dgm:cxn modelId="{FF244AFF-D862-3F42-B821-164113FBF486}" type="presParOf" srcId="{01EC76F6-3A35-C245-8637-673F74579FAE}" destId="{0BCC7F0C-2021-A445-A45F-4AA71CE1995A}" srcOrd="1" destOrd="0" presId="urn:microsoft.com/office/officeart/2005/8/layout/hierarchy3"/>
    <dgm:cxn modelId="{09564FA5-61AB-434A-8620-3E070B7EDD8F}" type="presParOf" srcId="{0BCC7F0C-2021-A445-A45F-4AA71CE1995A}" destId="{F16A49AA-EAE7-8B4B-B7CB-448371C761DA}" srcOrd="0" destOrd="0" presId="urn:microsoft.com/office/officeart/2005/8/layout/hierarchy3"/>
    <dgm:cxn modelId="{EDF92867-8858-FF45-BAB2-46444D6BDA98}" type="presParOf" srcId="{0BCC7F0C-2021-A445-A45F-4AA71CE1995A}" destId="{140D84BD-5DB1-534B-96D6-09E7D0FE82A1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3200" b="1" dirty="0"/>
            <a:t>الهوية التجارية</a:t>
          </a:r>
          <a:endParaRPr lang="en-GB" sz="32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Char char="o"/>
          </a:pPr>
          <a:r>
            <a:rPr lang="ar-SA" sz="2400" dirty="0"/>
            <a:t>- تشمل جميع العناصر البصرية والمعنوية</a:t>
          </a:r>
        </a:p>
        <a:p>
          <a:pPr algn="r" rtl="1">
            <a:buSzPts val="1000"/>
            <a:buFont typeface="Courier New" panose="02070309020205020404" pitchFamily="49" charset="0"/>
            <a:buChar char="o"/>
          </a:pPr>
          <a:r>
            <a:rPr lang="ar-SA" sz="2400" dirty="0"/>
            <a:t>- تتضمن: الرسالة، القيم، الأهداف، التصميم</a:t>
          </a:r>
          <a:r>
            <a:rPr lang="en-GB" sz="2400" dirty="0"/>
            <a:t>.</a:t>
          </a:r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3200" b="1" dirty="0"/>
            <a:t>الهوية البصرية</a:t>
          </a:r>
          <a:endParaRPr lang="en-GB" sz="32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SzPts val="1000"/>
            <a:buFont typeface="Arial" panose="020B0604020202020204" pitchFamily="34" charset="0"/>
            <a:buNone/>
          </a:pPr>
          <a:r>
            <a:rPr lang="ar-SA" sz="2400" dirty="0"/>
            <a:t>* جزء من الهوية التجارية</a:t>
          </a:r>
          <a:r>
            <a:rPr lang="en-GB" sz="2400" dirty="0"/>
            <a:t>.</a:t>
          </a:r>
        </a:p>
        <a:p>
          <a:pPr algn="r" rtl="1">
            <a:buSzPts val="1000"/>
            <a:buFont typeface="Arial" panose="020B0604020202020204" pitchFamily="34" charset="0"/>
            <a:buNone/>
          </a:pPr>
          <a:r>
            <a:rPr lang="ar-SA" sz="2400" dirty="0"/>
            <a:t>* تتضمن: الشعار، الألوان، الخطوط، الأنماط</a:t>
          </a:r>
          <a:r>
            <a:rPr lang="en-GB" sz="2400" dirty="0"/>
            <a:t>.</a:t>
          </a:r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D149F625-27C1-C249-9006-1B94950F545B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98078C35-9E76-D44E-BBCC-BAA7EA6B9879}" type="pres">
      <dgm:prSet presAssocID="{4A11EF4C-C086-E642-9BB3-7F06E5C1290B}" presName="root" presStyleCnt="0"/>
      <dgm:spPr/>
    </dgm:pt>
    <dgm:pt modelId="{F9945A69-3910-CC4F-A166-62AADABD0E2C}" type="pres">
      <dgm:prSet presAssocID="{4A11EF4C-C086-E642-9BB3-7F06E5C1290B}" presName="rootComposite" presStyleCnt="0"/>
      <dgm:spPr/>
    </dgm:pt>
    <dgm:pt modelId="{E351E411-AEE8-DF4C-A81F-AB0B3F420FCE}" type="pres">
      <dgm:prSet presAssocID="{4A11EF4C-C086-E642-9BB3-7F06E5C1290B}" presName="rootText" presStyleLbl="node1" presStyleIdx="0" presStyleCnt="2" custScaleX="150164" custScaleY="69181"/>
      <dgm:spPr/>
    </dgm:pt>
    <dgm:pt modelId="{6D8FF543-8109-3844-AC58-9648356DFABE}" type="pres">
      <dgm:prSet presAssocID="{4A11EF4C-C086-E642-9BB3-7F06E5C1290B}" presName="rootConnector" presStyleLbl="node1" presStyleIdx="0" presStyleCnt="2"/>
      <dgm:spPr/>
    </dgm:pt>
    <dgm:pt modelId="{38746585-CA23-E540-AFFA-2A2C30CC7C96}" type="pres">
      <dgm:prSet presAssocID="{4A11EF4C-C086-E642-9BB3-7F06E5C1290B}" presName="childShape" presStyleCnt="0"/>
      <dgm:spPr/>
    </dgm:pt>
    <dgm:pt modelId="{F69676B8-3372-6245-86C7-29A51072DC86}" type="pres">
      <dgm:prSet presAssocID="{0C3FAF49-7E15-F346-B5F7-74FAF3B60F5B}" presName="Name13" presStyleLbl="parChTrans1D2" presStyleIdx="0" presStyleCnt="2"/>
      <dgm:spPr/>
    </dgm:pt>
    <dgm:pt modelId="{2BBEB849-55BA-F34A-8292-240D96C65C68}" type="pres">
      <dgm:prSet presAssocID="{C88ED262-17EB-A64F-8186-B36DDD55690A}" presName="childText" presStyleLbl="bgAcc1" presStyleIdx="0" presStyleCnt="2" custScaleX="139477" custScaleY="192068">
        <dgm:presLayoutVars>
          <dgm:bulletEnabled val="1"/>
        </dgm:presLayoutVars>
      </dgm:prSet>
      <dgm:spPr/>
    </dgm:pt>
    <dgm:pt modelId="{89629A06-2E39-554C-8581-8C91C1517FB4}" type="pres">
      <dgm:prSet presAssocID="{102A7D41-83D4-E04C-90C4-580B0FF7BC74}" presName="root" presStyleCnt="0"/>
      <dgm:spPr/>
    </dgm:pt>
    <dgm:pt modelId="{F1064274-549B-EE43-A5FF-0D6CA6CFCF86}" type="pres">
      <dgm:prSet presAssocID="{102A7D41-83D4-E04C-90C4-580B0FF7BC74}" presName="rootComposite" presStyleCnt="0"/>
      <dgm:spPr/>
    </dgm:pt>
    <dgm:pt modelId="{B61973B9-0B44-E644-B71B-647A7C96CC5B}" type="pres">
      <dgm:prSet presAssocID="{102A7D41-83D4-E04C-90C4-580B0FF7BC74}" presName="rootText" presStyleLbl="node1" presStyleIdx="1" presStyleCnt="2" custScaleX="150164" custScaleY="69181"/>
      <dgm:spPr/>
    </dgm:pt>
    <dgm:pt modelId="{AFE3FB7F-5633-F344-A200-9B3B3BC45949}" type="pres">
      <dgm:prSet presAssocID="{102A7D41-83D4-E04C-90C4-580B0FF7BC74}" presName="rootConnector" presStyleLbl="node1" presStyleIdx="1" presStyleCnt="2"/>
      <dgm:spPr/>
    </dgm:pt>
    <dgm:pt modelId="{1D96A90C-13D4-AA4D-9EE6-2E788BA5390A}" type="pres">
      <dgm:prSet presAssocID="{102A7D41-83D4-E04C-90C4-580B0FF7BC74}" presName="childShape" presStyleCnt="0"/>
      <dgm:spPr/>
    </dgm:pt>
    <dgm:pt modelId="{ABA4313E-725F-1742-92C7-6C0A930B71CD}" type="pres">
      <dgm:prSet presAssocID="{A9DB0A45-BA50-9B41-9880-F5C4AAF131D7}" presName="Name13" presStyleLbl="parChTrans1D2" presStyleIdx="1" presStyleCnt="2"/>
      <dgm:spPr/>
    </dgm:pt>
    <dgm:pt modelId="{A774F160-A9DB-DD4F-80EA-A6DEEBEB081E}" type="pres">
      <dgm:prSet presAssocID="{65387183-454B-F14D-A6F6-7DA8C5BFAE05}" presName="childText" presStyleLbl="bgAcc1" presStyleIdx="1" presStyleCnt="2" custScaleX="151469" custScaleY="192068">
        <dgm:presLayoutVars>
          <dgm:bulletEnabled val="1"/>
        </dgm:presLayoutVars>
      </dgm:prSet>
      <dgm:spPr/>
    </dgm:pt>
  </dgm:ptLst>
  <dgm:cxnLst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ED4943C-0D9B-3A41-8A55-63E6C1701F45}" type="presOf" srcId="{102A7D41-83D4-E04C-90C4-580B0FF7BC74}" destId="{AFE3FB7F-5633-F344-A200-9B3B3BC45949}" srcOrd="1" destOrd="0" presId="urn:microsoft.com/office/officeart/2005/8/layout/hierarchy3"/>
    <dgm:cxn modelId="{7BB63049-4599-7744-9171-4E9364238E07}" type="presOf" srcId="{0C3FAF49-7E15-F346-B5F7-74FAF3B60F5B}" destId="{F69676B8-3372-6245-86C7-29A51072DC86}" srcOrd="0" destOrd="0" presId="urn:microsoft.com/office/officeart/2005/8/layout/hierarchy3"/>
    <dgm:cxn modelId="{CDB46150-FEFC-CF41-B20F-4AD5B6D2DAAE}" type="presOf" srcId="{C88ED262-17EB-A64F-8186-B36DDD55690A}" destId="{2BBEB849-55BA-F34A-8292-240D96C65C68}" srcOrd="0" destOrd="0" presId="urn:microsoft.com/office/officeart/2005/8/layout/hierarchy3"/>
    <dgm:cxn modelId="{DE330F6A-22FD-B947-BB9C-9AC10D7B3B8E}" type="presOf" srcId="{4A11EF4C-C086-E642-9BB3-7F06E5C1290B}" destId="{E351E411-AEE8-DF4C-A81F-AB0B3F420FCE}" srcOrd="0" destOrd="0" presId="urn:microsoft.com/office/officeart/2005/8/layout/hierarchy3"/>
    <dgm:cxn modelId="{9E68217F-BD3D-8C42-B0DE-229BA6A303FA}" type="presOf" srcId="{4A11EF4C-C086-E642-9BB3-7F06E5C1290B}" destId="{6D8FF543-8109-3844-AC58-9648356DFABE}" srcOrd="1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A31D2899-8289-464B-96DF-DFA52C59B97B}" type="presOf" srcId="{BD09AEF8-F502-8F47-BA6A-B0FFAEB3008F}" destId="{D149F625-27C1-C249-9006-1B94950F545B}" srcOrd="0" destOrd="0" presId="urn:microsoft.com/office/officeart/2005/8/layout/hierarchy3"/>
    <dgm:cxn modelId="{952CF3B7-8B43-544D-B6CD-AEDE2559F244}" type="presOf" srcId="{102A7D41-83D4-E04C-90C4-580B0FF7BC74}" destId="{B61973B9-0B44-E644-B71B-647A7C96CC5B}" srcOrd="0" destOrd="0" presId="urn:microsoft.com/office/officeart/2005/8/layout/hierarchy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E98AA5D9-2C24-204A-A6DD-89C420A5B00F}" type="presOf" srcId="{65387183-454B-F14D-A6F6-7DA8C5BFAE05}" destId="{A774F160-A9DB-DD4F-80EA-A6DEEBEB081E}" srcOrd="0" destOrd="0" presId="urn:microsoft.com/office/officeart/2005/8/layout/hierarchy3"/>
    <dgm:cxn modelId="{D2F087E8-A144-374E-8797-03BCA22B8AA3}" type="presOf" srcId="{A9DB0A45-BA50-9B41-9880-F5C4AAF131D7}" destId="{ABA4313E-725F-1742-92C7-6C0A930B71CD}" srcOrd="0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852FF218-C5D4-2C41-AD68-25F2265878A0}" type="presParOf" srcId="{D149F625-27C1-C249-9006-1B94950F545B}" destId="{98078C35-9E76-D44E-BBCC-BAA7EA6B9879}" srcOrd="0" destOrd="0" presId="urn:microsoft.com/office/officeart/2005/8/layout/hierarchy3"/>
    <dgm:cxn modelId="{C8434F94-EF20-8446-8A76-53E947134A80}" type="presParOf" srcId="{98078C35-9E76-D44E-BBCC-BAA7EA6B9879}" destId="{F9945A69-3910-CC4F-A166-62AADABD0E2C}" srcOrd="0" destOrd="0" presId="urn:microsoft.com/office/officeart/2005/8/layout/hierarchy3"/>
    <dgm:cxn modelId="{39F0FAE8-5026-A846-87D9-FE4762DC41D1}" type="presParOf" srcId="{F9945A69-3910-CC4F-A166-62AADABD0E2C}" destId="{E351E411-AEE8-DF4C-A81F-AB0B3F420FCE}" srcOrd="0" destOrd="0" presId="urn:microsoft.com/office/officeart/2005/8/layout/hierarchy3"/>
    <dgm:cxn modelId="{112424D5-A440-9A44-B44B-72BA1343B7A8}" type="presParOf" srcId="{F9945A69-3910-CC4F-A166-62AADABD0E2C}" destId="{6D8FF543-8109-3844-AC58-9648356DFABE}" srcOrd="1" destOrd="0" presId="urn:microsoft.com/office/officeart/2005/8/layout/hierarchy3"/>
    <dgm:cxn modelId="{302D5B6B-8808-DE48-9F78-00DB11EF68FE}" type="presParOf" srcId="{98078C35-9E76-D44E-BBCC-BAA7EA6B9879}" destId="{38746585-CA23-E540-AFFA-2A2C30CC7C96}" srcOrd="1" destOrd="0" presId="urn:microsoft.com/office/officeart/2005/8/layout/hierarchy3"/>
    <dgm:cxn modelId="{AA9AD5CF-4627-F44F-A862-E9928F0DCAA3}" type="presParOf" srcId="{38746585-CA23-E540-AFFA-2A2C30CC7C96}" destId="{F69676B8-3372-6245-86C7-29A51072DC86}" srcOrd="0" destOrd="0" presId="urn:microsoft.com/office/officeart/2005/8/layout/hierarchy3"/>
    <dgm:cxn modelId="{4FB156B4-1EC3-6C46-ADE2-EF896A177FF9}" type="presParOf" srcId="{38746585-CA23-E540-AFFA-2A2C30CC7C96}" destId="{2BBEB849-55BA-F34A-8292-240D96C65C68}" srcOrd="1" destOrd="0" presId="urn:microsoft.com/office/officeart/2005/8/layout/hierarchy3"/>
    <dgm:cxn modelId="{99AB6C82-A435-4748-A2AF-6E5E1A1622F5}" type="presParOf" srcId="{D149F625-27C1-C249-9006-1B94950F545B}" destId="{89629A06-2E39-554C-8581-8C91C1517FB4}" srcOrd="1" destOrd="0" presId="urn:microsoft.com/office/officeart/2005/8/layout/hierarchy3"/>
    <dgm:cxn modelId="{92DBC117-F3B1-3943-B1D1-BB866C5228F2}" type="presParOf" srcId="{89629A06-2E39-554C-8581-8C91C1517FB4}" destId="{F1064274-549B-EE43-A5FF-0D6CA6CFCF86}" srcOrd="0" destOrd="0" presId="urn:microsoft.com/office/officeart/2005/8/layout/hierarchy3"/>
    <dgm:cxn modelId="{62262103-D688-064C-A939-A2801F5952AF}" type="presParOf" srcId="{F1064274-549B-EE43-A5FF-0D6CA6CFCF86}" destId="{B61973B9-0B44-E644-B71B-647A7C96CC5B}" srcOrd="0" destOrd="0" presId="urn:microsoft.com/office/officeart/2005/8/layout/hierarchy3"/>
    <dgm:cxn modelId="{EC064C9F-477A-FC42-8A0A-62E5DA7998C2}" type="presParOf" srcId="{F1064274-549B-EE43-A5FF-0D6CA6CFCF86}" destId="{AFE3FB7F-5633-F344-A200-9B3B3BC45949}" srcOrd="1" destOrd="0" presId="urn:microsoft.com/office/officeart/2005/8/layout/hierarchy3"/>
    <dgm:cxn modelId="{045C9770-18DB-0E4D-A3D6-73936F3D344D}" type="presParOf" srcId="{89629A06-2E39-554C-8581-8C91C1517FB4}" destId="{1D96A90C-13D4-AA4D-9EE6-2E788BA5390A}" srcOrd="1" destOrd="0" presId="urn:microsoft.com/office/officeart/2005/8/layout/hierarchy3"/>
    <dgm:cxn modelId="{20DA2BFA-46D6-8746-8E04-E9F56A9764B3}" type="presParOf" srcId="{1D96A90C-13D4-AA4D-9EE6-2E788BA5390A}" destId="{ABA4313E-725F-1742-92C7-6C0A930B71CD}" srcOrd="0" destOrd="0" presId="urn:microsoft.com/office/officeart/2005/8/layout/hierarchy3"/>
    <dgm:cxn modelId="{975D9EC6-3A4A-6F40-9771-DBC9E96F883E}" type="presParOf" srcId="{1D96A90C-13D4-AA4D-9EE6-2E788BA5390A}" destId="{A774F160-A9DB-DD4F-80EA-A6DEEBEB081E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E95F084-2274-8B4E-B354-55ADC86B05B6}" type="doc">
      <dgm:prSet loTypeId="urn:microsoft.com/office/officeart/2005/8/layout/vList6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5F23BEE-B072-F344-9920-50798E2A67A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١- التواصل المتسق</a:t>
          </a:r>
          <a:endParaRPr lang="en-GB" sz="2400" b="1" dirty="0"/>
        </a:p>
      </dgm:t>
    </dgm:pt>
    <dgm:pt modelId="{038609D5-F8B8-2946-99DE-474676E27575}" type="parTrans" cxnId="{24484A0E-0D4A-DA4E-BBA2-09AF273FC98F}">
      <dgm:prSet/>
      <dgm:spPr/>
      <dgm:t>
        <a:bodyPr/>
        <a:lstStyle/>
        <a:p>
          <a:endParaRPr lang="en-GB" sz="1600"/>
        </a:p>
      </dgm:t>
    </dgm:pt>
    <dgm:pt modelId="{3444F2A1-70A5-3446-B5EA-550CF6CBD0A3}" type="sibTrans" cxnId="{24484A0E-0D4A-DA4E-BBA2-09AF273FC98F}">
      <dgm:prSet/>
      <dgm:spPr/>
      <dgm:t>
        <a:bodyPr/>
        <a:lstStyle/>
        <a:p>
          <a:endParaRPr lang="en-GB" sz="1600"/>
        </a:p>
      </dgm:t>
    </dgm:pt>
    <dgm:pt modelId="{B6FA487D-27C9-004C-81FD-9D6AFCBDBF23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None/>
          </a:pPr>
          <a:r>
            <a:rPr lang="ar-SA" sz="2400" dirty="0"/>
            <a:t>يساعد على بناء الثقة مع العملاء</a:t>
          </a:r>
          <a:endParaRPr lang="en-GB" sz="2400" dirty="0"/>
        </a:p>
      </dgm:t>
    </dgm:pt>
    <dgm:pt modelId="{28DA3992-EAF3-4E4B-8478-ABA83668224D}" type="parTrans" cxnId="{C3516D9B-F466-1A41-86C1-39A1D5BD6C69}">
      <dgm:prSet/>
      <dgm:spPr/>
      <dgm:t>
        <a:bodyPr/>
        <a:lstStyle/>
        <a:p>
          <a:endParaRPr lang="en-GB" sz="1600"/>
        </a:p>
      </dgm:t>
    </dgm:pt>
    <dgm:pt modelId="{6F780E3C-E6E0-D944-B593-5A569E2D1E77}" type="sibTrans" cxnId="{C3516D9B-F466-1A41-86C1-39A1D5BD6C69}">
      <dgm:prSet/>
      <dgm:spPr/>
      <dgm:t>
        <a:bodyPr/>
        <a:lstStyle/>
        <a:p>
          <a:endParaRPr lang="en-GB" sz="1600"/>
        </a:p>
      </dgm:t>
    </dgm:pt>
    <dgm:pt modelId="{A003A5C7-8848-FC4C-A00E-F9CA703A2280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sz="2400" b="1" dirty="0"/>
            <a:t>٢- التجارب الإيجابية</a:t>
          </a:r>
          <a:endParaRPr lang="en-GB" sz="2400" b="1" dirty="0"/>
        </a:p>
      </dgm:t>
    </dgm:pt>
    <dgm:pt modelId="{6916E1D3-E905-D247-94BC-7192D5269EFF}" type="parTrans" cxnId="{501F64F7-5EAD-EC48-A8F3-DE3CF5777E2C}">
      <dgm:prSet/>
      <dgm:spPr/>
      <dgm:t>
        <a:bodyPr/>
        <a:lstStyle/>
        <a:p>
          <a:endParaRPr lang="en-GB" sz="1600"/>
        </a:p>
      </dgm:t>
    </dgm:pt>
    <dgm:pt modelId="{A0EEEA68-3D07-CB42-B41A-494A809AFA61}" type="sibTrans" cxnId="{501F64F7-5EAD-EC48-A8F3-DE3CF5777E2C}">
      <dgm:prSet/>
      <dgm:spPr/>
      <dgm:t>
        <a:bodyPr/>
        <a:lstStyle/>
        <a:p>
          <a:endParaRPr lang="en-GB" sz="1600"/>
        </a:p>
      </dgm:t>
    </dgm:pt>
    <dgm:pt modelId="{F79EB323-5674-494E-8008-57B201D22213}">
      <dgm:prSet phldrT="[Text]" custT="1"/>
      <dgm:spPr/>
      <dgm:t>
        <a:bodyPr/>
        <a:lstStyle/>
        <a:p>
          <a:pPr rtl="1">
            <a:buNone/>
          </a:pPr>
          <a:r>
            <a:rPr lang="ar-SA" sz="2400" dirty="0"/>
            <a:t>تدفع العملاء للعودة للعلامة التجارية</a:t>
          </a:r>
          <a:endParaRPr lang="en-GB" sz="2400" dirty="0"/>
        </a:p>
      </dgm:t>
    </dgm:pt>
    <dgm:pt modelId="{3E366657-B150-E147-B337-38EF0B7B9442}" type="parTrans" cxnId="{F460137A-79A4-3A45-8D0E-05508E2AE97F}">
      <dgm:prSet/>
      <dgm:spPr/>
      <dgm:t>
        <a:bodyPr/>
        <a:lstStyle/>
        <a:p>
          <a:endParaRPr lang="en-GB" sz="1600"/>
        </a:p>
      </dgm:t>
    </dgm:pt>
    <dgm:pt modelId="{D8DAAE8A-A0B5-6F42-8231-F3FB81F33E14}" type="sibTrans" cxnId="{F460137A-79A4-3A45-8D0E-05508E2AE97F}">
      <dgm:prSet/>
      <dgm:spPr/>
      <dgm:t>
        <a:bodyPr/>
        <a:lstStyle/>
        <a:p>
          <a:endParaRPr lang="en-GB" sz="1600"/>
        </a:p>
      </dgm:t>
    </dgm:pt>
    <dgm:pt modelId="{FC365129-B27C-1944-BECF-80CDBC36DA76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sz="2400" b="1" dirty="0"/>
            <a:t>٣- الارتباط العاطفي</a:t>
          </a:r>
          <a:endParaRPr lang="en-GB" sz="2400" dirty="0"/>
        </a:p>
      </dgm:t>
    </dgm:pt>
    <dgm:pt modelId="{0AC45F7C-B62F-DA41-B107-0E0E09E23B1E}" type="parTrans" cxnId="{94E34C92-AAE2-6042-A6CD-541D956769EA}">
      <dgm:prSet/>
      <dgm:spPr/>
      <dgm:t>
        <a:bodyPr/>
        <a:lstStyle/>
        <a:p>
          <a:endParaRPr lang="en-GB" sz="1600"/>
        </a:p>
      </dgm:t>
    </dgm:pt>
    <dgm:pt modelId="{84CD7A3A-02F7-0949-99D5-1D8613F10ECE}" type="sibTrans" cxnId="{94E34C92-AAE2-6042-A6CD-541D956769EA}">
      <dgm:prSet/>
      <dgm:spPr/>
      <dgm:t>
        <a:bodyPr/>
        <a:lstStyle/>
        <a:p>
          <a:endParaRPr lang="en-GB" sz="1600"/>
        </a:p>
      </dgm:t>
    </dgm:pt>
    <dgm:pt modelId="{CEEBD549-B789-2946-9F3F-013F9FC95E77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تجعل العملاء يشعرون بأن العلامة تعكس قيمهم</a:t>
          </a:r>
          <a:endParaRPr lang="en-GB" sz="2400" dirty="0"/>
        </a:p>
      </dgm:t>
    </dgm:pt>
    <dgm:pt modelId="{51AC775E-7C7F-5346-97DC-65DD7E6FA971}" type="parTrans" cxnId="{E4CB0729-5EF3-7645-9760-8274AA2B8DC7}">
      <dgm:prSet/>
      <dgm:spPr/>
      <dgm:t>
        <a:bodyPr/>
        <a:lstStyle/>
        <a:p>
          <a:endParaRPr lang="en-GB" sz="1600"/>
        </a:p>
      </dgm:t>
    </dgm:pt>
    <dgm:pt modelId="{EF5A82E6-3A71-AB4F-898E-56997FE69F72}" type="sibTrans" cxnId="{E4CB0729-5EF3-7645-9760-8274AA2B8DC7}">
      <dgm:prSet/>
      <dgm:spPr/>
      <dgm:t>
        <a:bodyPr/>
        <a:lstStyle/>
        <a:p>
          <a:endParaRPr lang="en-GB" sz="1600"/>
        </a:p>
      </dgm:t>
    </dgm:pt>
    <dgm:pt modelId="{1D49251D-416E-4E48-B44C-BA58B310D88D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sz="2400" b="1" dirty="0"/>
            <a:t>٤- التوصيات الإيجابية</a:t>
          </a:r>
          <a:endParaRPr lang="en-GB" sz="2400" dirty="0"/>
        </a:p>
      </dgm:t>
    </dgm:pt>
    <dgm:pt modelId="{18FE2FB2-FD72-9B46-9656-2C342E68F440}" type="parTrans" cxnId="{88E2DB8E-5630-1949-A69C-D9169301D63E}">
      <dgm:prSet/>
      <dgm:spPr/>
      <dgm:t>
        <a:bodyPr/>
        <a:lstStyle/>
        <a:p>
          <a:endParaRPr lang="en-GB" sz="1600"/>
        </a:p>
      </dgm:t>
    </dgm:pt>
    <dgm:pt modelId="{F29AFFD5-CB50-7148-A9E0-FF05BBF00707}" type="sibTrans" cxnId="{88E2DB8E-5630-1949-A69C-D9169301D63E}">
      <dgm:prSet/>
      <dgm:spPr/>
      <dgm:t>
        <a:bodyPr/>
        <a:lstStyle/>
        <a:p>
          <a:endParaRPr lang="en-GB" sz="1600"/>
        </a:p>
      </dgm:t>
    </dgm:pt>
    <dgm:pt modelId="{16D249D7-70D3-094A-B668-D89AAABB9D3D}">
      <dgm:prSet phldrT="[Text]" custT="1"/>
      <dgm:spPr/>
      <dgm:t>
        <a:bodyPr/>
        <a:lstStyle/>
        <a:p>
          <a:pPr rtl="1">
            <a:buNone/>
          </a:pPr>
          <a:r>
            <a:rPr lang="ar-SA" sz="2400" dirty="0"/>
            <a:t>العملاء الأوفياء يروجون للعلامة التجارية</a:t>
          </a:r>
          <a:endParaRPr lang="en-GB" sz="2400" dirty="0"/>
        </a:p>
      </dgm:t>
    </dgm:pt>
    <dgm:pt modelId="{ACD7B57D-BF94-344E-8851-C043F52ED5E9}" type="parTrans" cxnId="{2182BC71-48F9-EC4B-AC81-1F9EF7817CE4}">
      <dgm:prSet/>
      <dgm:spPr/>
      <dgm:t>
        <a:bodyPr/>
        <a:lstStyle/>
        <a:p>
          <a:endParaRPr lang="en-GB" sz="1600"/>
        </a:p>
      </dgm:t>
    </dgm:pt>
    <dgm:pt modelId="{A9D4DB76-BF33-824B-BD6D-1B8715DDEDBA}" type="sibTrans" cxnId="{2182BC71-48F9-EC4B-AC81-1F9EF7817CE4}">
      <dgm:prSet/>
      <dgm:spPr/>
      <dgm:t>
        <a:bodyPr/>
        <a:lstStyle/>
        <a:p>
          <a:endParaRPr lang="en-GB" sz="1600"/>
        </a:p>
      </dgm:t>
    </dgm:pt>
    <dgm:pt modelId="{BA240B9C-D2C4-EB43-8B1D-F102FF81EF1C}" type="pres">
      <dgm:prSet presAssocID="{2E95F084-2274-8B4E-B354-55ADC86B05B6}" presName="Name0" presStyleCnt="0">
        <dgm:presLayoutVars>
          <dgm:dir val="rev"/>
          <dgm:animLvl val="lvl"/>
          <dgm:resizeHandles/>
        </dgm:presLayoutVars>
      </dgm:prSet>
      <dgm:spPr/>
    </dgm:pt>
    <dgm:pt modelId="{2448BC73-A30E-3540-981A-52A521511D2D}" type="pres">
      <dgm:prSet presAssocID="{15F23BEE-B072-F344-9920-50798E2A67AB}" presName="linNode" presStyleCnt="0"/>
      <dgm:spPr/>
    </dgm:pt>
    <dgm:pt modelId="{AD906EDE-5E1C-8347-AB7D-26A3A88306CC}" type="pres">
      <dgm:prSet presAssocID="{15F23BEE-B072-F344-9920-50798E2A67AB}" presName="parentShp" presStyleLbl="node1" presStyleIdx="0" presStyleCnt="4">
        <dgm:presLayoutVars>
          <dgm:bulletEnabled val="1"/>
        </dgm:presLayoutVars>
      </dgm:prSet>
      <dgm:spPr/>
    </dgm:pt>
    <dgm:pt modelId="{3463200C-A9A8-8D4D-BD21-7E752CE0E627}" type="pres">
      <dgm:prSet presAssocID="{15F23BEE-B072-F344-9920-50798E2A67AB}" presName="childShp" presStyleLbl="bgAccFollowNode1" presStyleIdx="0" presStyleCnt="4">
        <dgm:presLayoutVars>
          <dgm:bulletEnabled val="1"/>
        </dgm:presLayoutVars>
      </dgm:prSet>
      <dgm:spPr/>
    </dgm:pt>
    <dgm:pt modelId="{BA17BE93-9D4A-4C4B-967D-D297D14B44C4}" type="pres">
      <dgm:prSet presAssocID="{3444F2A1-70A5-3446-B5EA-550CF6CBD0A3}" presName="spacing" presStyleCnt="0"/>
      <dgm:spPr/>
    </dgm:pt>
    <dgm:pt modelId="{70A67526-8032-EE46-9699-188FD41471B6}" type="pres">
      <dgm:prSet presAssocID="{A003A5C7-8848-FC4C-A00E-F9CA703A2280}" presName="linNode" presStyleCnt="0"/>
      <dgm:spPr/>
    </dgm:pt>
    <dgm:pt modelId="{A32129A8-334A-4A44-BB4B-B77150B28F65}" type="pres">
      <dgm:prSet presAssocID="{A003A5C7-8848-FC4C-A00E-F9CA703A2280}" presName="parentShp" presStyleLbl="node1" presStyleIdx="1" presStyleCnt="4">
        <dgm:presLayoutVars>
          <dgm:bulletEnabled val="1"/>
        </dgm:presLayoutVars>
      </dgm:prSet>
      <dgm:spPr/>
    </dgm:pt>
    <dgm:pt modelId="{DB032B1A-F59C-D44D-83B5-4D43C31C33D6}" type="pres">
      <dgm:prSet presAssocID="{A003A5C7-8848-FC4C-A00E-F9CA703A2280}" presName="childShp" presStyleLbl="bgAccFollowNode1" presStyleIdx="1" presStyleCnt="4">
        <dgm:presLayoutVars>
          <dgm:bulletEnabled val="1"/>
        </dgm:presLayoutVars>
      </dgm:prSet>
      <dgm:spPr/>
    </dgm:pt>
    <dgm:pt modelId="{8D8070BA-9108-7B43-BAC8-EEB382370031}" type="pres">
      <dgm:prSet presAssocID="{A0EEEA68-3D07-CB42-B41A-494A809AFA61}" presName="spacing" presStyleCnt="0"/>
      <dgm:spPr/>
    </dgm:pt>
    <dgm:pt modelId="{A9F0EBEE-FBD8-274D-ABF7-6ECA3E95C791}" type="pres">
      <dgm:prSet presAssocID="{FC365129-B27C-1944-BECF-80CDBC36DA76}" presName="linNode" presStyleCnt="0"/>
      <dgm:spPr/>
    </dgm:pt>
    <dgm:pt modelId="{FDD169A4-6104-A54F-81FC-DA78D45A5FC8}" type="pres">
      <dgm:prSet presAssocID="{FC365129-B27C-1944-BECF-80CDBC36DA76}" presName="parentShp" presStyleLbl="node1" presStyleIdx="2" presStyleCnt="4">
        <dgm:presLayoutVars>
          <dgm:bulletEnabled val="1"/>
        </dgm:presLayoutVars>
      </dgm:prSet>
      <dgm:spPr/>
    </dgm:pt>
    <dgm:pt modelId="{237A7679-8B80-F847-AD09-3C53E82F172D}" type="pres">
      <dgm:prSet presAssocID="{FC365129-B27C-1944-BECF-80CDBC36DA76}" presName="childShp" presStyleLbl="bgAccFollowNode1" presStyleIdx="2" presStyleCnt="4">
        <dgm:presLayoutVars>
          <dgm:bulletEnabled val="1"/>
        </dgm:presLayoutVars>
      </dgm:prSet>
      <dgm:spPr/>
    </dgm:pt>
    <dgm:pt modelId="{3D0690BB-7602-584B-AAFE-755ABA09EDB2}" type="pres">
      <dgm:prSet presAssocID="{84CD7A3A-02F7-0949-99D5-1D8613F10ECE}" presName="spacing" presStyleCnt="0"/>
      <dgm:spPr/>
    </dgm:pt>
    <dgm:pt modelId="{86E371BA-04AA-744B-BD5C-6800297A4550}" type="pres">
      <dgm:prSet presAssocID="{1D49251D-416E-4E48-B44C-BA58B310D88D}" presName="linNode" presStyleCnt="0"/>
      <dgm:spPr/>
    </dgm:pt>
    <dgm:pt modelId="{44035F86-77B1-6B40-B0EE-DBF5BFA2BAC8}" type="pres">
      <dgm:prSet presAssocID="{1D49251D-416E-4E48-B44C-BA58B310D88D}" presName="parentShp" presStyleLbl="node1" presStyleIdx="3" presStyleCnt="4">
        <dgm:presLayoutVars>
          <dgm:bulletEnabled val="1"/>
        </dgm:presLayoutVars>
      </dgm:prSet>
      <dgm:spPr/>
    </dgm:pt>
    <dgm:pt modelId="{692D3057-6864-F54B-9482-5F3AD5F3DCAD}" type="pres">
      <dgm:prSet presAssocID="{1D49251D-416E-4E48-B44C-BA58B310D88D}" presName="childShp" presStyleLbl="bgAccFollowNode1" presStyleIdx="3" presStyleCnt="4">
        <dgm:presLayoutVars>
          <dgm:bulletEnabled val="1"/>
        </dgm:presLayoutVars>
      </dgm:prSet>
      <dgm:spPr/>
    </dgm:pt>
  </dgm:ptLst>
  <dgm:cxnLst>
    <dgm:cxn modelId="{24484A0E-0D4A-DA4E-BBA2-09AF273FC98F}" srcId="{2E95F084-2274-8B4E-B354-55ADC86B05B6}" destId="{15F23BEE-B072-F344-9920-50798E2A67AB}" srcOrd="0" destOrd="0" parTransId="{038609D5-F8B8-2946-99DE-474676E27575}" sibTransId="{3444F2A1-70A5-3446-B5EA-550CF6CBD0A3}"/>
    <dgm:cxn modelId="{91D5DC27-D373-4B4A-8B5F-1037FFD1A757}" type="presOf" srcId="{CEEBD549-B789-2946-9F3F-013F9FC95E77}" destId="{237A7679-8B80-F847-AD09-3C53E82F172D}" srcOrd="0" destOrd="0" presId="urn:microsoft.com/office/officeart/2005/8/layout/vList6"/>
    <dgm:cxn modelId="{E4CB0729-5EF3-7645-9760-8274AA2B8DC7}" srcId="{FC365129-B27C-1944-BECF-80CDBC36DA76}" destId="{CEEBD549-B789-2946-9F3F-013F9FC95E77}" srcOrd="0" destOrd="0" parTransId="{51AC775E-7C7F-5346-97DC-65DD7E6FA971}" sibTransId="{EF5A82E6-3A71-AB4F-898E-56997FE69F72}"/>
    <dgm:cxn modelId="{579BF934-1A28-3C46-AD81-894C95E0BA12}" type="presOf" srcId="{1D49251D-416E-4E48-B44C-BA58B310D88D}" destId="{44035F86-77B1-6B40-B0EE-DBF5BFA2BAC8}" srcOrd="0" destOrd="0" presId="urn:microsoft.com/office/officeart/2005/8/layout/vList6"/>
    <dgm:cxn modelId="{48AD6B39-73CA-8649-B288-4339EE10A703}" type="presOf" srcId="{15F23BEE-B072-F344-9920-50798E2A67AB}" destId="{AD906EDE-5E1C-8347-AB7D-26A3A88306CC}" srcOrd="0" destOrd="0" presId="urn:microsoft.com/office/officeart/2005/8/layout/vList6"/>
    <dgm:cxn modelId="{45E6F347-1479-544C-AEE7-23C419CF272B}" type="presOf" srcId="{B6FA487D-27C9-004C-81FD-9D6AFCBDBF23}" destId="{3463200C-A9A8-8D4D-BD21-7E752CE0E627}" srcOrd="0" destOrd="0" presId="urn:microsoft.com/office/officeart/2005/8/layout/vList6"/>
    <dgm:cxn modelId="{7A1DA74A-3E8A-1446-9EE5-BF31BDF21AD2}" type="presOf" srcId="{A003A5C7-8848-FC4C-A00E-F9CA703A2280}" destId="{A32129A8-334A-4A44-BB4B-B77150B28F65}" srcOrd="0" destOrd="0" presId="urn:microsoft.com/office/officeart/2005/8/layout/vList6"/>
    <dgm:cxn modelId="{2182BC71-48F9-EC4B-AC81-1F9EF7817CE4}" srcId="{1D49251D-416E-4E48-B44C-BA58B310D88D}" destId="{16D249D7-70D3-094A-B668-D89AAABB9D3D}" srcOrd="0" destOrd="0" parTransId="{ACD7B57D-BF94-344E-8851-C043F52ED5E9}" sibTransId="{A9D4DB76-BF33-824B-BD6D-1B8715DDEDBA}"/>
    <dgm:cxn modelId="{F460137A-79A4-3A45-8D0E-05508E2AE97F}" srcId="{A003A5C7-8848-FC4C-A00E-F9CA703A2280}" destId="{F79EB323-5674-494E-8008-57B201D22213}" srcOrd="0" destOrd="0" parTransId="{3E366657-B150-E147-B337-38EF0B7B9442}" sibTransId="{D8DAAE8A-A0B5-6F42-8231-F3FB81F33E14}"/>
    <dgm:cxn modelId="{88E2DB8E-5630-1949-A69C-D9169301D63E}" srcId="{2E95F084-2274-8B4E-B354-55ADC86B05B6}" destId="{1D49251D-416E-4E48-B44C-BA58B310D88D}" srcOrd="3" destOrd="0" parTransId="{18FE2FB2-FD72-9B46-9656-2C342E68F440}" sibTransId="{F29AFFD5-CB50-7148-A9E0-FF05BBF00707}"/>
    <dgm:cxn modelId="{94E34C92-AAE2-6042-A6CD-541D956769EA}" srcId="{2E95F084-2274-8B4E-B354-55ADC86B05B6}" destId="{FC365129-B27C-1944-BECF-80CDBC36DA76}" srcOrd="2" destOrd="0" parTransId="{0AC45F7C-B62F-DA41-B107-0E0E09E23B1E}" sibTransId="{84CD7A3A-02F7-0949-99D5-1D8613F10ECE}"/>
    <dgm:cxn modelId="{519D5C93-FDC3-5D4A-90F2-3C5DB55DAF83}" type="presOf" srcId="{2E95F084-2274-8B4E-B354-55ADC86B05B6}" destId="{BA240B9C-D2C4-EB43-8B1D-F102FF81EF1C}" srcOrd="0" destOrd="0" presId="urn:microsoft.com/office/officeart/2005/8/layout/vList6"/>
    <dgm:cxn modelId="{C3516D9B-F466-1A41-86C1-39A1D5BD6C69}" srcId="{15F23BEE-B072-F344-9920-50798E2A67AB}" destId="{B6FA487D-27C9-004C-81FD-9D6AFCBDBF23}" srcOrd="0" destOrd="0" parTransId="{28DA3992-EAF3-4E4B-8478-ABA83668224D}" sibTransId="{6F780E3C-E6E0-D944-B593-5A569E2D1E77}"/>
    <dgm:cxn modelId="{5DFF57C6-00B9-6841-BB5A-188A531BA336}" type="presOf" srcId="{F79EB323-5674-494E-8008-57B201D22213}" destId="{DB032B1A-F59C-D44D-83B5-4D43C31C33D6}" srcOrd="0" destOrd="0" presId="urn:microsoft.com/office/officeart/2005/8/layout/vList6"/>
    <dgm:cxn modelId="{F8C5C0DC-B03F-5445-B742-0D250BA25F8F}" type="presOf" srcId="{16D249D7-70D3-094A-B668-D89AAABB9D3D}" destId="{692D3057-6864-F54B-9482-5F3AD5F3DCAD}" srcOrd="0" destOrd="0" presId="urn:microsoft.com/office/officeart/2005/8/layout/vList6"/>
    <dgm:cxn modelId="{6D07B3F6-9C6E-6C4E-9D7A-51C160D0F151}" type="presOf" srcId="{FC365129-B27C-1944-BECF-80CDBC36DA76}" destId="{FDD169A4-6104-A54F-81FC-DA78D45A5FC8}" srcOrd="0" destOrd="0" presId="urn:microsoft.com/office/officeart/2005/8/layout/vList6"/>
    <dgm:cxn modelId="{501F64F7-5EAD-EC48-A8F3-DE3CF5777E2C}" srcId="{2E95F084-2274-8B4E-B354-55ADC86B05B6}" destId="{A003A5C7-8848-FC4C-A00E-F9CA703A2280}" srcOrd="1" destOrd="0" parTransId="{6916E1D3-E905-D247-94BC-7192D5269EFF}" sibTransId="{A0EEEA68-3D07-CB42-B41A-494A809AFA61}"/>
    <dgm:cxn modelId="{408EA442-38EC-CF47-8BE6-985F1847C1FF}" type="presParOf" srcId="{BA240B9C-D2C4-EB43-8B1D-F102FF81EF1C}" destId="{2448BC73-A30E-3540-981A-52A521511D2D}" srcOrd="0" destOrd="0" presId="urn:microsoft.com/office/officeart/2005/8/layout/vList6"/>
    <dgm:cxn modelId="{00C91680-C2C9-A245-9D12-01CD16E76ED2}" type="presParOf" srcId="{2448BC73-A30E-3540-981A-52A521511D2D}" destId="{AD906EDE-5E1C-8347-AB7D-26A3A88306CC}" srcOrd="0" destOrd="0" presId="urn:microsoft.com/office/officeart/2005/8/layout/vList6"/>
    <dgm:cxn modelId="{89726D34-9A2F-3146-A6AB-4FD7AD8E45DA}" type="presParOf" srcId="{2448BC73-A30E-3540-981A-52A521511D2D}" destId="{3463200C-A9A8-8D4D-BD21-7E752CE0E627}" srcOrd="1" destOrd="0" presId="urn:microsoft.com/office/officeart/2005/8/layout/vList6"/>
    <dgm:cxn modelId="{4F6FAEF8-B384-E049-A343-C3561F25994A}" type="presParOf" srcId="{BA240B9C-D2C4-EB43-8B1D-F102FF81EF1C}" destId="{BA17BE93-9D4A-4C4B-967D-D297D14B44C4}" srcOrd="1" destOrd="0" presId="urn:microsoft.com/office/officeart/2005/8/layout/vList6"/>
    <dgm:cxn modelId="{22D64626-76D1-0948-9908-5A56A5869546}" type="presParOf" srcId="{BA240B9C-D2C4-EB43-8B1D-F102FF81EF1C}" destId="{70A67526-8032-EE46-9699-188FD41471B6}" srcOrd="2" destOrd="0" presId="urn:microsoft.com/office/officeart/2005/8/layout/vList6"/>
    <dgm:cxn modelId="{E4A27F29-0412-1D4C-B788-33F639B2AEA3}" type="presParOf" srcId="{70A67526-8032-EE46-9699-188FD41471B6}" destId="{A32129A8-334A-4A44-BB4B-B77150B28F65}" srcOrd="0" destOrd="0" presId="urn:microsoft.com/office/officeart/2005/8/layout/vList6"/>
    <dgm:cxn modelId="{2E25FD29-1CD5-5E45-8CA1-C51395054198}" type="presParOf" srcId="{70A67526-8032-EE46-9699-188FD41471B6}" destId="{DB032B1A-F59C-D44D-83B5-4D43C31C33D6}" srcOrd="1" destOrd="0" presId="urn:microsoft.com/office/officeart/2005/8/layout/vList6"/>
    <dgm:cxn modelId="{00789FCA-FA31-B44B-B982-30F31CC488B6}" type="presParOf" srcId="{BA240B9C-D2C4-EB43-8B1D-F102FF81EF1C}" destId="{8D8070BA-9108-7B43-BAC8-EEB382370031}" srcOrd="3" destOrd="0" presId="urn:microsoft.com/office/officeart/2005/8/layout/vList6"/>
    <dgm:cxn modelId="{6EC8C947-E71C-D843-BC50-3C5EB77EA4E0}" type="presParOf" srcId="{BA240B9C-D2C4-EB43-8B1D-F102FF81EF1C}" destId="{A9F0EBEE-FBD8-274D-ABF7-6ECA3E95C791}" srcOrd="4" destOrd="0" presId="urn:microsoft.com/office/officeart/2005/8/layout/vList6"/>
    <dgm:cxn modelId="{41794B9F-005D-DE4B-9C33-8A43B460B4FE}" type="presParOf" srcId="{A9F0EBEE-FBD8-274D-ABF7-6ECA3E95C791}" destId="{FDD169A4-6104-A54F-81FC-DA78D45A5FC8}" srcOrd="0" destOrd="0" presId="urn:microsoft.com/office/officeart/2005/8/layout/vList6"/>
    <dgm:cxn modelId="{F1D849E2-F56B-A04B-8346-EEC5615A209B}" type="presParOf" srcId="{A9F0EBEE-FBD8-274D-ABF7-6ECA3E95C791}" destId="{237A7679-8B80-F847-AD09-3C53E82F172D}" srcOrd="1" destOrd="0" presId="urn:microsoft.com/office/officeart/2005/8/layout/vList6"/>
    <dgm:cxn modelId="{C7E2DF2F-E743-904E-A2DB-BA76B6C35E44}" type="presParOf" srcId="{BA240B9C-D2C4-EB43-8B1D-F102FF81EF1C}" destId="{3D0690BB-7602-584B-AAFE-755ABA09EDB2}" srcOrd="5" destOrd="0" presId="urn:microsoft.com/office/officeart/2005/8/layout/vList6"/>
    <dgm:cxn modelId="{CE01B358-1720-D54D-86DD-07EA8F33025C}" type="presParOf" srcId="{BA240B9C-D2C4-EB43-8B1D-F102FF81EF1C}" destId="{86E371BA-04AA-744B-BD5C-6800297A4550}" srcOrd="6" destOrd="0" presId="urn:microsoft.com/office/officeart/2005/8/layout/vList6"/>
    <dgm:cxn modelId="{966B431C-C3CA-5F45-AA25-CDE92C69FC65}" type="presParOf" srcId="{86E371BA-04AA-744B-BD5C-6800297A4550}" destId="{44035F86-77B1-6B40-B0EE-DBF5BFA2BAC8}" srcOrd="0" destOrd="0" presId="urn:microsoft.com/office/officeart/2005/8/layout/vList6"/>
    <dgm:cxn modelId="{75AD99D2-A823-CC4A-8D28-8EBEF87D2F62}" type="presParOf" srcId="{86E371BA-04AA-744B-BD5C-6800297A4550}" destId="{692D3057-6864-F54B-9482-5F3AD5F3DCAD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E95F084-2274-8B4E-B354-55ADC86B05B6}" type="doc">
      <dgm:prSet loTypeId="urn:microsoft.com/office/officeart/2005/8/layout/h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5F23BEE-B072-F344-9920-50798E2A67A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ما هي قصة العلامة؟</a:t>
          </a:r>
          <a:endParaRPr lang="en-GB" sz="2400" b="1" dirty="0"/>
        </a:p>
      </dgm:t>
    </dgm:pt>
    <dgm:pt modelId="{038609D5-F8B8-2946-99DE-474676E27575}" type="parTrans" cxnId="{24484A0E-0D4A-DA4E-BBA2-09AF273FC98F}">
      <dgm:prSet/>
      <dgm:spPr/>
      <dgm:t>
        <a:bodyPr/>
        <a:lstStyle/>
        <a:p>
          <a:endParaRPr lang="en-GB"/>
        </a:p>
      </dgm:t>
    </dgm:pt>
    <dgm:pt modelId="{3444F2A1-70A5-3446-B5EA-550CF6CBD0A3}" type="sibTrans" cxnId="{24484A0E-0D4A-DA4E-BBA2-09AF273FC98F}">
      <dgm:prSet/>
      <dgm:spPr/>
      <dgm:t>
        <a:bodyPr/>
        <a:lstStyle/>
        <a:p>
          <a:endParaRPr lang="en-GB"/>
        </a:p>
      </dgm:t>
    </dgm:pt>
    <dgm:pt modelId="{B6FA487D-27C9-004C-81FD-9D6AFCBDBF2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dirty="0"/>
            <a:t>السرد الذي يعبر عن رؤية الشركة وأهدافها</a:t>
          </a:r>
          <a:r>
            <a:rPr lang="en-GB" sz="2400" dirty="0"/>
            <a:t>.</a:t>
          </a:r>
          <a:endParaRPr lang="en-GB" sz="1800" dirty="0"/>
        </a:p>
      </dgm:t>
    </dgm:pt>
    <dgm:pt modelId="{28DA3992-EAF3-4E4B-8478-ABA83668224D}" type="parTrans" cxnId="{C3516D9B-F466-1A41-86C1-39A1D5BD6C69}">
      <dgm:prSet/>
      <dgm:spPr/>
      <dgm:t>
        <a:bodyPr/>
        <a:lstStyle/>
        <a:p>
          <a:endParaRPr lang="en-GB"/>
        </a:p>
      </dgm:t>
    </dgm:pt>
    <dgm:pt modelId="{6F780E3C-E6E0-D944-B593-5A569E2D1E77}" type="sibTrans" cxnId="{C3516D9B-F466-1A41-86C1-39A1D5BD6C69}">
      <dgm:prSet/>
      <dgm:spPr/>
      <dgm:t>
        <a:bodyPr/>
        <a:lstStyle/>
        <a:p>
          <a:endParaRPr lang="en-GB"/>
        </a:p>
      </dgm:t>
    </dgm:pt>
    <dgm:pt modelId="{A003A5C7-8848-FC4C-A00E-F9CA703A2280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sz="2400" b="1" dirty="0"/>
            <a:t>دور الهوية التجارية في دعم القصة</a:t>
          </a:r>
          <a:endParaRPr lang="en-GB" sz="2400" b="1" dirty="0"/>
        </a:p>
      </dgm:t>
    </dgm:pt>
    <dgm:pt modelId="{6916E1D3-E905-D247-94BC-7192D5269EFF}" type="parTrans" cxnId="{501F64F7-5EAD-EC48-A8F3-DE3CF5777E2C}">
      <dgm:prSet/>
      <dgm:spPr/>
      <dgm:t>
        <a:bodyPr/>
        <a:lstStyle/>
        <a:p>
          <a:endParaRPr lang="en-GB"/>
        </a:p>
      </dgm:t>
    </dgm:pt>
    <dgm:pt modelId="{A0EEEA68-3D07-CB42-B41A-494A809AFA61}" type="sibTrans" cxnId="{501F64F7-5EAD-EC48-A8F3-DE3CF5777E2C}">
      <dgm:prSet/>
      <dgm:spPr/>
      <dgm:t>
        <a:bodyPr/>
        <a:lstStyle/>
        <a:p>
          <a:endParaRPr lang="en-GB"/>
        </a:p>
      </dgm:t>
    </dgm:pt>
    <dgm:pt modelId="{F79EB323-5674-494E-8008-57B201D2221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dirty="0"/>
            <a:t> توصيل القصة بصريًا من خلال العناصر البصرية (الشعار، الألوان</a:t>
          </a:r>
          <a:endParaRPr lang="en-GB" sz="2400" dirty="0"/>
        </a:p>
      </dgm:t>
    </dgm:pt>
    <dgm:pt modelId="{3E366657-B150-E147-B337-38EF0B7B9442}" type="parTrans" cxnId="{F460137A-79A4-3A45-8D0E-05508E2AE97F}">
      <dgm:prSet/>
      <dgm:spPr/>
      <dgm:t>
        <a:bodyPr/>
        <a:lstStyle/>
        <a:p>
          <a:endParaRPr lang="en-GB"/>
        </a:p>
      </dgm:t>
    </dgm:pt>
    <dgm:pt modelId="{D8DAAE8A-A0B5-6F42-8231-F3FB81F33E14}" type="sibTrans" cxnId="{F460137A-79A4-3A45-8D0E-05508E2AE97F}">
      <dgm:prSet/>
      <dgm:spPr/>
      <dgm:t>
        <a:bodyPr/>
        <a:lstStyle/>
        <a:p>
          <a:endParaRPr lang="en-GB"/>
        </a:p>
      </dgm:t>
    </dgm:pt>
    <dgm:pt modelId="{B2DAB55F-1D08-894B-AD4E-CA28DB00DCAB}">
      <dgm:prSet custT="1"/>
      <dgm:spPr/>
      <dgm:t>
        <a:bodyPr/>
        <a:lstStyle/>
        <a:p>
          <a:pPr algn="r" rtl="1"/>
          <a:r>
            <a:rPr lang="ar-SA" sz="2400" dirty="0"/>
            <a:t>تعزيز مصداقية القصة عبر تجربة العميل</a:t>
          </a:r>
          <a:endParaRPr lang="en-US" sz="2400" dirty="0"/>
        </a:p>
      </dgm:t>
    </dgm:pt>
    <dgm:pt modelId="{56631942-49A5-FD40-8DC3-15A85A6405A8}" type="parTrans" cxnId="{5578C995-6492-FC40-80ED-0B918C8027B6}">
      <dgm:prSet/>
      <dgm:spPr/>
      <dgm:t>
        <a:bodyPr/>
        <a:lstStyle/>
        <a:p>
          <a:endParaRPr lang="en-GB"/>
        </a:p>
      </dgm:t>
    </dgm:pt>
    <dgm:pt modelId="{6B02C067-80C3-8248-81B4-E6619F9A9C7E}" type="sibTrans" cxnId="{5578C995-6492-FC40-80ED-0B918C8027B6}">
      <dgm:prSet/>
      <dgm:spPr/>
      <dgm:t>
        <a:bodyPr/>
        <a:lstStyle/>
        <a:p>
          <a:endParaRPr lang="en-GB"/>
        </a:p>
      </dgm:t>
    </dgm:pt>
    <dgm:pt modelId="{F8599321-4A3C-AB47-8CCD-79FCB9B8313A}">
      <dgm:prSet custT="1"/>
      <dgm:spPr/>
      <dgm:t>
        <a:bodyPr/>
        <a:lstStyle/>
        <a:p>
          <a:pPr algn="r" rtl="1"/>
          <a:r>
            <a:rPr lang="ar-SA" sz="2400" dirty="0"/>
            <a:t>جعل القصة متسقة وسهلة التذكر</a:t>
          </a:r>
          <a:endParaRPr lang="en-US" sz="2400" dirty="0"/>
        </a:p>
      </dgm:t>
    </dgm:pt>
    <dgm:pt modelId="{2F833A5C-4CAD-0047-9EC0-1167FBDA529C}" type="parTrans" cxnId="{EC7FE35D-85DE-2444-9FE2-FE1A7EE6A36C}">
      <dgm:prSet/>
      <dgm:spPr/>
      <dgm:t>
        <a:bodyPr/>
        <a:lstStyle/>
        <a:p>
          <a:endParaRPr lang="en-GB"/>
        </a:p>
      </dgm:t>
    </dgm:pt>
    <dgm:pt modelId="{2DCED99C-1E12-8246-8D5B-46B2A0979DD9}" type="sibTrans" cxnId="{EC7FE35D-85DE-2444-9FE2-FE1A7EE6A36C}">
      <dgm:prSet/>
      <dgm:spPr/>
      <dgm:t>
        <a:bodyPr/>
        <a:lstStyle/>
        <a:p>
          <a:endParaRPr lang="en-GB"/>
        </a:p>
      </dgm:t>
    </dgm:pt>
    <dgm:pt modelId="{5A7B389C-CD69-B745-8A4D-64DA5D194E68}">
      <dgm:prSet custT="1"/>
      <dgm:spPr/>
      <dgm:t>
        <a:bodyPr/>
        <a:lstStyle/>
        <a:p>
          <a:pPr rtl="1">
            <a:buSzPts val="1000"/>
            <a:buFont typeface="Arial" panose="020B0604020202020204" pitchFamily="34" charset="0"/>
            <a:buChar char="•"/>
          </a:pPr>
          <a:r>
            <a:rPr lang="ar-SA" sz="2400" dirty="0"/>
            <a:t>يجب أن يكون أصيلًا وجاذبًا للجمهور</a:t>
          </a:r>
          <a:r>
            <a:rPr lang="en-GB" sz="2400" dirty="0"/>
            <a:t>.</a:t>
          </a:r>
        </a:p>
      </dgm:t>
    </dgm:pt>
    <dgm:pt modelId="{EC56616C-1BD4-6D4E-8F40-823E3B6C05A7}" type="parTrans" cxnId="{349A2F45-C154-F849-86BA-8D80816C8F00}">
      <dgm:prSet/>
      <dgm:spPr/>
      <dgm:t>
        <a:bodyPr/>
        <a:lstStyle/>
        <a:p>
          <a:endParaRPr lang="en-GB"/>
        </a:p>
      </dgm:t>
    </dgm:pt>
    <dgm:pt modelId="{2189A953-871C-4A4F-9F82-345E8BE47E64}" type="sibTrans" cxnId="{349A2F45-C154-F849-86BA-8D80816C8F00}">
      <dgm:prSet/>
      <dgm:spPr/>
      <dgm:t>
        <a:bodyPr/>
        <a:lstStyle/>
        <a:p>
          <a:endParaRPr lang="en-GB"/>
        </a:p>
      </dgm:t>
    </dgm:pt>
    <dgm:pt modelId="{BF882608-BB36-AD40-9F4C-F2E8C2C155BC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endParaRPr lang="en-GB" sz="1800" dirty="0"/>
        </a:p>
      </dgm:t>
    </dgm:pt>
    <dgm:pt modelId="{45621C17-10C7-9443-B476-96E29AD565DD}" type="parTrans" cxnId="{3F8B177C-5AAD-3D4C-893A-3CACA9EADC27}">
      <dgm:prSet/>
      <dgm:spPr/>
    </dgm:pt>
    <dgm:pt modelId="{9C7615B9-0246-A04D-AEAA-D7B21FB5D8C3}" type="sibTrans" cxnId="{3F8B177C-5AAD-3D4C-893A-3CACA9EADC27}">
      <dgm:prSet/>
      <dgm:spPr/>
    </dgm:pt>
    <dgm:pt modelId="{CD8338A9-C715-B64A-BB7A-E8ADE4FAC54E}" type="pres">
      <dgm:prSet presAssocID="{2E95F084-2274-8B4E-B354-55ADC86B05B6}" presName="Name0" presStyleCnt="0">
        <dgm:presLayoutVars>
          <dgm:dir val="rev"/>
          <dgm:animLvl val="lvl"/>
          <dgm:resizeHandles val="exact"/>
        </dgm:presLayoutVars>
      </dgm:prSet>
      <dgm:spPr/>
    </dgm:pt>
    <dgm:pt modelId="{50DAE38B-99EA-DD47-A57B-233650D9610F}" type="pres">
      <dgm:prSet presAssocID="{15F23BEE-B072-F344-9920-50798E2A67AB}" presName="composite" presStyleCnt="0"/>
      <dgm:spPr/>
    </dgm:pt>
    <dgm:pt modelId="{93C861E3-AF59-DC49-A702-89728A0BF011}" type="pres">
      <dgm:prSet presAssocID="{15F23BEE-B072-F344-9920-50798E2A67AB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E706C6B4-A2C9-A943-AF56-DC82FCEB1D31}" type="pres">
      <dgm:prSet presAssocID="{15F23BEE-B072-F344-9920-50798E2A67AB}" presName="desTx" presStyleLbl="alignAccFollowNode1" presStyleIdx="0" presStyleCnt="2">
        <dgm:presLayoutVars>
          <dgm:bulletEnabled val="1"/>
        </dgm:presLayoutVars>
      </dgm:prSet>
      <dgm:spPr/>
    </dgm:pt>
    <dgm:pt modelId="{FE08FDCB-C467-1347-A29F-D1590D9A5727}" type="pres">
      <dgm:prSet presAssocID="{3444F2A1-70A5-3446-B5EA-550CF6CBD0A3}" presName="space" presStyleCnt="0"/>
      <dgm:spPr/>
    </dgm:pt>
    <dgm:pt modelId="{D2F83A90-9D41-444F-8A0F-6130C7C51044}" type="pres">
      <dgm:prSet presAssocID="{A003A5C7-8848-FC4C-A00E-F9CA703A2280}" presName="composite" presStyleCnt="0"/>
      <dgm:spPr/>
    </dgm:pt>
    <dgm:pt modelId="{CDFC8918-E761-C243-9130-383C7C80CC12}" type="pres">
      <dgm:prSet presAssocID="{A003A5C7-8848-FC4C-A00E-F9CA703A2280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C54B19E5-C9A1-8745-95BC-2371C1CBF072}" type="pres">
      <dgm:prSet presAssocID="{A003A5C7-8848-FC4C-A00E-F9CA703A2280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D0244602-912D-7649-AE6D-6311462AF2A6}" type="presOf" srcId="{B2DAB55F-1D08-894B-AD4E-CA28DB00DCAB}" destId="{C54B19E5-C9A1-8745-95BC-2371C1CBF072}" srcOrd="0" destOrd="1" presId="urn:microsoft.com/office/officeart/2005/8/layout/hList1"/>
    <dgm:cxn modelId="{24484A0E-0D4A-DA4E-BBA2-09AF273FC98F}" srcId="{2E95F084-2274-8B4E-B354-55ADC86B05B6}" destId="{15F23BEE-B072-F344-9920-50798E2A67AB}" srcOrd="0" destOrd="0" parTransId="{038609D5-F8B8-2946-99DE-474676E27575}" sibTransId="{3444F2A1-70A5-3446-B5EA-550CF6CBD0A3}"/>
    <dgm:cxn modelId="{AF21EE11-5C9F-AB4E-BFB3-8B304DD574F3}" type="presOf" srcId="{2E95F084-2274-8B4E-B354-55ADC86B05B6}" destId="{CD8338A9-C715-B64A-BB7A-E8ADE4FAC54E}" srcOrd="0" destOrd="0" presId="urn:microsoft.com/office/officeart/2005/8/layout/hList1"/>
    <dgm:cxn modelId="{5175F538-1BD5-BA40-9A8E-CD98A0512114}" type="presOf" srcId="{B6FA487D-27C9-004C-81FD-9D6AFCBDBF23}" destId="{E706C6B4-A2C9-A943-AF56-DC82FCEB1D31}" srcOrd="0" destOrd="0" presId="urn:microsoft.com/office/officeart/2005/8/layout/hList1"/>
    <dgm:cxn modelId="{349A2F45-C154-F849-86BA-8D80816C8F00}" srcId="{15F23BEE-B072-F344-9920-50798E2A67AB}" destId="{5A7B389C-CD69-B745-8A4D-64DA5D194E68}" srcOrd="1" destOrd="0" parTransId="{EC56616C-1BD4-6D4E-8F40-823E3B6C05A7}" sibTransId="{2189A953-871C-4A4F-9F82-345E8BE47E64}"/>
    <dgm:cxn modelId="{EC7FE35D-85DE-2444-9FE2-FE1A7EE6A36C}" srcId="{A003A5C7-8848-FC4C-A00E-F9CA703A2280}" destId="{F8599321-4A3C-AB47-8CCD-79FCB9B8313A}" srcOrd="2" destOrd="0" parTransId="{2F833A5C-4CAD-0047-9EC0-1167FBDA529C}" sibTransId="{2DCED99C-1E12-8246-8D5B-46B2A0979DD9}"/>
    <dgm:cxn modelId="{A35C5864-F026-F74A-A1FE-2777701F7327}" type="presOf" srcId="{A003A5C7-8848-FC4C-A00E-F9CA703A2280}" destId="{CDFC8918-E761-C243-9130-383C7C80CC12}" srcOrd="0" destOrd="0" presId="urn:microsoft.com/office/officeart/2005/8/layout/hList1"/>
    <dgm:cxn modelId="{BFC83E67-0735-A147-B079-D3F66550F809}" type="presOf" srcId="{F8599321-4A3C-AB47-8CCD-79FCB9B8313A}" destId="{C54B19E5-C9A1-8745-95BC-2371C1CBF072}" srcOrd="0" destOrd="2" presId="urn:microsoft.com/office/officeart/2005/8/layout/hList1"/>
    <dgm:cxn modelId="{3C94896A-484D-2348-9BAF-83C0EAE7BBD0}" type="presOf" srcId="{BF882608-BB36-AD40-9F4C-F2E8C2C155BC}" destId="{E706C6B4-A2C9-A943-AF56-DC82FCEB1D31}" srcOrd="0" destOrd="2" presId="urn:microsoft.com/office/officeart/2005/8/layout/hList1"/>
    <dgm:cxn modelId="{F460137A-79A4-3A45-8D0E-05508E2AE97F}" srcId="{A003A5C7-8848-FC4C-A00E-F9CA703A2280}" destId="{F79EB323-5674-494E-8008-57B201D22213}" srcOrd="0" destOrd="0" parTransId="{3E366657-B150-E147-B337-38EF0B7B9442}" sibTransId="{D8DAAE8A-A0B5-6F42-8231-F3FB81F33E14}"/>
    <dgm:cxn modelId="{3F8B177C-5AAD-3D4C-893A-3CACA9EADC27}" srcId="{15F23BEE-B072-F344-9920-50798E2A67AB}" destId="{BF882608-BB36-AD40-9F4C-F2E8C2C155BC}" srcOrd="2" destOrd="0" parTransId="{45621C17-10C7-9443-B476-96E29AD565DD}" sibTransId="{9C7615B9-0246-A04D-AEAA-D7B21FB5D8C3}"/>
    <dgm:cxn modelId="{5578C995-6492-FC40-80ED-0B918C8027B6}" srcId="{A003A5C7-8848-FC4C-A00E-F9CA703A2280}" destId="{B2DAB55F-1D08-894B-AD4E-CA28DB00DCAB}" srcOrd="1" destOrd="0" parTransId="{56631942-49A5-FD40-8DC3-15A85A6405A8}" sibTransId="{6B02C067-80C3-8248-81B4-E6619F9A9C7E}"/>
    <dgm:cxn modelId="{C3516D9B-F466-1A41-86C1-39A1D5BD6C69}" srcId="{15F23BEE-B072-F344-9920-50798E2A67AB}" destId="{B6FA487D-27C9-004C-81FD-9D6AFCBDBF23}" srcOrd="0" destOrd="0" parTransId="{28DA3992-EAF3-4E4B-8478-ABA83668224D}" sibTransId="{6F780E3C-E6E0-D944-B593-5A569E2D1E77}"/>
    <dgm:cxn modelId="{9C7A3DBF-CF62-0F46-A444-BB6674C2DE22}" type="presOf" srcId="{5A7B389C-CD69-B745-8A4D-64DA5D194E68}" destId="{E706C6B4-A2C9-A943-AF56-DC82FCEB1D31}" srcOrd="0" destOrd="1" presId="urn:microsoft.com/office/officeart/2005/8/layout/hList1"/>
    <dgm:cxn modelId="{292A10C1-8C5E-F24C-84C2-820C54161139}" type="presOf" srcId="{15F23BEE-B072-F344-9920-50798E2A67AB}" destId="{93C861E3-AF59-DC49-A702-89728A0BF011}" srcOrd="0" destOrd="0" presId="urn:microsoft.com/office/officeart/2005/8/layout/hList1"/>
    <dgm:cxn modelId="{927A83EE-CE28-F94F-A962-8D483D1624B1}" type="presOf" srcId="{F79EB323-5674-494E-8008-57B201D22213}" destId="{C54B19E5-C9A1-8745-95BC-2371C1CBF072}" srcOrd="0" destOrd="0" presId="urn:microsoft.com/office/officeart/2005/8/layout/hList1"/>
    <dgm:cxn modelId="{501F64F7-5EAD-EC48-A8F3-DE3CF5777E2C}" srcId="{2E95F084-2274-8B4E-B354-55ADC86B05B6}" destId="{A003A5C7-8848-FC4C-A00E-F9CA703A2280}" srcOrd="1" destOrd="0" parTransId="{6916E1D3-E905-D247-94BC-7192D5269EFF}" sibTransId="{A0EEEA68-3D07-CB42-B41A-494A809AFA61}"/>
    <dgm:cxn modelId="{27C843A9-8DCB-354D-A712-E6E2E8CB798C}" type="presParOf" srcId="{CD8338A9-C715-B64A-BB7A-E8ADE4FAC54E}" destId="{50DAE38B-99EA-DD47-A57B-233650D9610F}" srcOrd="0" destOrd="0" presId="urn:microsoft.com/office/officeart/2005/8/layout/hList1"/>
    <dgm:cxn modelId="{99157D65-EB40-154C-950F-3B0FB5709D48}" type="presParOf" srcId="{50DAE38B-99EA-DD47-A57B-233650D9610F}" destId="{93C861E3-AF59-DC49-A702-89728A0BF011}" srcOrd="0" destOrd="0" presId="urn:microsoft.com/office/officeart/2005/8/layout/hList1"/>
    <dgm:cxn modelId="{20CDB8C8-A56F-6A47-8C28-D58AC3717FDC}" type="presParOf" srcId="{50DAE38B-99EA-DD47-A57B-233650D9610F}" destId="{E706C6B4-A2C9-A943-AF56-DC82FCEB1D31}" srcOrd="1" destOrd="0" presId="urn:microsoft.com/office/officeart/2005/8/layout/hList1"/>
    <dgm:cxn modelId="{430D04E2-FC42-6D4F-BF28-14C099271352}" type="presParOf" srcId="{CD8338A9-C715-B64A-BB7A-E8ADE4FAC54E}" destId="{FE08FDCB-C467-1347-A29F-D1590D9A5727}" srcOrd="1" destOrd="0" presId="urn:microsoft.com/office/officeart/2005/8/layout/hList1"/>
    <dgm:cxn modelId="{F5CC8394-0A6B-8C42-88D0-BD816E4FC7E4}" type="presParOf" srcId="{CD8338A9-C715-B64A-BB7A-E8ADE4FAC54E}" destId="{D2F83A90-9D41-444F-8A0F-6130C7C51044}" srcOrd="2" destOrd="0" presId="urn:microsoft.com/office/officeart/2005/8/layout/hList1"/>
    <dgm:cxn modelId="{AB8D5338-5CB0-9245-AD5B-E1EE08F91044}" type="presParOf" srcId="{D2F83A90-9D41-444F-8A0F-6130C7C51044}" destId="{CDFC8918-E761-C243-9130-383C7C80CC12}" srcOrd="0" destOrd="0" presId="urn:microsoft.com/office/officeart/2005/8/layout/hList1"/>
    <dgm:cxn modelId="{87EA2582-59DC-4C4B-9560-935520563B57}" type="presParOf" srcId="{D2F83A90-9D41-444F-8A0F-6130C7C51044}" destId="{C54B19E5-C9A1-8745-95BC-2371C1CBF072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6FA3F63-3248-1941-86CB-FF9143BE3797}" type="doc">
      <dgm:prSet loTypeId="urn:microsoft.com/office/officeart/2005/8/layout/hList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3A1AB5D0-9503-E34E-A437-5D8BB0A8DE81}">
      <dgm:prSet custT="1"/>
      <dgm:spPr/>
      <dgm:t>
        <a:bodyPr/>
        <a:lstStyle/>
        <a:p>
          <a:pPr algn="ctr" rtl="1"/>
          <a:r>
            <a:rPr lang="ar-SA" sz="2400" b="1" dirty="0"/>
            <a:t>من هو الجمهور المستهدف؟</a:t>
          </a:r>
          <a:endParaRPr lang="en-GB" sz="2400" dirty="0"/>
        </a:p>
      </dgm:t>
    </dgm:pt>
    <dgm:pt modelId="{6B9BDFA1-00B9-9048-B301-EAADAC173324}" type="parTrans" cxnId="{7B8661AC-562E-C042-96BE-9CDA575492EC}">
      <dgm:prSet/>
      <dgm:spPr/>
      <dgm:t>
        <a:bodyPr/>
        <a:lstStyle/>
        <a:p>
          <a:pPr algn="ctr" rtl="1"/>
          <a:endParaRPr lang="en-GB" sz="1800"/>
        </a:p>
      </dgm:t>
    </dgm:pt>
    <dgm:pt modelId="{A06AC6AF-AB6C-834D-A26C-67023D96B683}" type="sibTrans" cxnId="{7B8661AC-562E-C042-96BE-9CDA575492EC}">
      <dgm:prSet/>
      <dgm:spPr/>
      <dgm:t>
        <a:bodyPr/>
        <a:lstStyle/>
        <a:p>
          <a:pPr algn="ctr" rtl="1"/>
          <a:endParaRPr lang="en-GB" sz="1800"/>
        </a:p>
      </dgm:t>
    </dgm:pt>
    <dgm:pt modelId="{B5292BB0-F023-9C43-BDF8-F755E102B789}">
      <dgm:prSet custT="1"/>
      <dgm:spPr/>
      <dgm:t>
        <a:bodyPr/>
        <a:lstStyle/>
        <a:p>
          <a:pPr algn="ctr" rtl="1"/>
          <a:r>
            <a:rPr lang="ar-SA" sz="2400" b="1" dirty="0"/>
            <a:t>لماذا هو مهم؟</a:t>
          </a:r>
          <a:endParaRPr lang="en-GB" sz="2400" dirty="0"/>
        </a:p>
      </dgm:t>
    </dgm:pt>
    <dgm:pt modelId="{82C2E4D5-C655-DD4C-B18F-8DA753EEDEB7}" type="parTrans" cxnId="{AFCAB68D-6184-D94D-AB4F-963912540411}">
      <dgm:prSet/>
      <dgm:spPr/>
      <dgm:t>
        <a:bodyPr/>
        <a:lstStyle/>
        <a:p>
          <a:pPr algn="ctr" rtl="1"/>
          <a:endParaRPr lang="en-GB" sz="1800"/>
        </a:p>
      </dgm:t>
    </dgm:pt>
    <dgm:pt modelId="{88CA8B33-D9EF-5F4E-AF29-58DBD2E4CB4B}" type="sibTrans" cxnId="{AFCAB68D-6184-D94D-AB4F-963912540411}">
      <dgm:prSet/>
      <dgm:spPr/>
      <dgm:t>
        <a:bodyPr/>
        <a:lstStyle/>
        <a:p>
          <a:pPr algn="ctr" rtl="1"/>
          <a:endParaRPr lang="en-GB" sz="1800"/>
        </a:p>
      </dgm:t>
    </dgm:pt>
    <dgm:pt modelId="{15AE242A-A208-ED48-81C5-B3A8D9A9B3D6}">
      <dgm:prSet custT="1"/>
      <dgm:spPr/>
      <dgm:t>
        <a:bodyPr/>
        <a:lstStyle/>
        <a:p>
          <a:pPr algn="ctr" rtl="1"/>
          <a:r>
            <a:rPr lang="ar-SA" sz="2000" b="1" dirty="0"/>
            <a:t>أسئلة لتحديد الجمهور المستهدف</a:t>
          </a:r>
          <a:endParaRPr lang="en-GB" sz="2000" dirty="0"/>
        </a:p>
      </dgm:t>
    </dgm:pt>
    <dgm:pt modelId="{3BFA54A2-F392-5B4E-88ED-52E850C6E001}" type="parTrans" cxnId="{6F9C8C8B-E941-4B4A-AF39-8966AA0F0CC8}">
      <dgm:prSet/>
      <dgm:spPr/>
      <dgm:t>
        <a:bodyPr/>
        <a:lstStyle/>
        <a:p>
          <a:pPr algn="ctr" rtl="1"/>
          <a:endParaRPr lang="en-GB" sz="1800"/>
        </a:p>
      </dgm:t>
    </dgm:pt>
    <dgm:pt modelId="{88486D9C-C807-A542-8F6C-282AD3AB521B}" type="sibTrans" cxnId="{6F9C8C8B-E941-4B4A-AF39-8966AA0F0CC8}">
      <dgm:prSet/>
      <dgm:spPr/>
      <dgm:t>
        <a:bodyPr/>
        <a:lstStyle/>
        <a:p>
          <a:pPr algn="ctr" rtl="1"/>
          <a:endParaRPr lang="en-GB" sz="1800"/>
        </a:p>
      </dgm:t>
    </dgm:pt>
    <dgm:pt modelId="{C9021A69-95D1-2648-90BB-5179FCE63CB4}">
      <dgm:prSet custT="1"/>
      <dgm:spPr/>
      <dgm:t>
        <a:bodyPr/>
        <a:lstStyle/>
        <a:p>
          <a:pPr algn="r" rtl="1">
            <a:buNone/>
          </a:pPr>
          <a:r>
            <a:rPr lang="ar-SA" sz="2400" dirty="0"/>
            <a:t>١- من هم عملاؤنا المثاليون؟</a:t>
          </a:r>
          <a:endParaRPr lang="en-GB" sz="1200" dirty="0"/>
        </a:p>
      </dgm:t>
    </dgm:pt>
    <dgm:pt modelId="{ED63B28A-A9AE-194E-964E-BDC157C7B5E3}" type="parTrans" cxnId="{B7686E40-91C8-5D44-AFA1-A7434945AD79}">
      <dgm:prSet/>
      <dgm:spPr/>
      <dgm:t>
        <a:bodyPr/>
        <a:lstStyle/>
        <a:p>
          <a:pPr algn="ctr" rtl="1"/>
          <a:endParaRPr lang="en-GB" sz="1800"/>
        </a:p>
      </dgm:t>
    </dgm:pt>
    <dgm:pt modelId="{E12996E5-D7D0-0046-A0DB-58505116E969}" type="sibTrans" cxnId="{B7686E40-91C8-5D44-AFA1-A7434945AD79}">
      <dgm:prSet/>
      <dgm:spPr/>
      <dgm:t>
        <a:bodyPr/>
        <a:lstStyle/>
        <a:p>
          <a:pPr algn="ctr" rtl="1"/>
          <a:endParaRPr lang="en-GB" sz="1800"/>
        </a:p>
      </dgm:t>
    </dgm:pt>
    <dgm:pt modelId="{A62F11E2-3908-CE4F-8A66-856DBC2A72B2}">
      <dgm:prSet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dirty="0"/>
            <a:t>بناء هوية تعبر عن احتياجات الجمهور وتلبي توقعاتهم</a:t>
          </a:r>
          <a:r>
            <a:rPr lang="en-GB" sz="2400" dirty="0"/>
            <a:t>.</a:t>
          </a:r>
          <a:endParaRPr lang="en-GB" sz="1200" dirty="0"/>
        </a:p>
      </dgm:t>
    </dgm:pt>
    <dgm:pt modelId="{A68E132D-4DE3-6C46-AE2E-75D0F021B8F2}" type="parTrans" cxnId="{5A3713F5-6598-2C4C-88C4-931E5140FA36}">
      <dgm:prSet/>
      <dgm:spPr/>
      <dgm:t>
        <a:bodyPr/>
        <a:lstStyle/>
        <a:p>
          <a:pPr algn="ctr" rtl="1"/>
          <a:endParaRPr lang="en-GB" sz="1800"/>
        </a:p>
      </dgm:t>
    </dgm:pt>
    <dgm:pt modelId="{EDE27A86-6AD4-9B44-A450-2FB14F00D625}" type="sibTrans" cxnId="{5A3713F5-6598-2C4C-88C4-931E5140FA36}">
      <dgm:prSet/>
      <dgm:spPr/>
      <dgm:t>
        <a:bodyPr/>
        <a:lstStyle/>
        <a:p>
          <a:pPr algn="ctr" rtl="1"/>
          <a:endParaRPr lang="en-GB" sz="1800"/>
        </a:p>
      </dgm:t>
    </dgm:pt>
    <dgm:pt modelId="{A4DBA61F-9431-704F-AEC7-A701C7F726E7}">
      <dgm:prSet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dirty="0"/>
            <a:t>الأشخاص أو المجموعات التي تهدف الشركة إلى جذبها والتفاعل معها</a:t>
          </a:r>
          <a:r>
            <a:rPr lang="en-GB" sz="2400" dirty="0"/>
            <a:t>.</a:t>
          </a:r>
          <a:endParaRPr lang="en-GB" sz="1200" dirty="0"/>
        </a:p>
      </dgm:t>
    </dgm:pt>
    <dgm:pt modelId="{6DE4BCB3-10E1-414E-BCBD-3A8698A1F214}" type="parTrans" cxnId="{49AF516C-E61C-B74C-919F-B6D0A3A6AB09}">
      <dgm:prSet/>
      <dgm:spPr/>
      <dgm:t>
        <a:bodyPr/>
        <a:lstStyle/>
        <a:p>
          <a:pPr algn="ctr" rtl="1"/>
          <a:endParaRPr lang="en-GB" sz="1800"/>
        </a:p>
      </dgm:t>
    </dgm:pt>
    <dgm:pt modelId="{A5CC289E-1823-D044-AF61-104CA8CFFBC5}" type="sibTrans" cxnId="{49AF516C-E61C-B74C-919F-B6D0A3A6AB09}">
      <dgm:prSet/>
      <dgm:spPr/>
      <dgm:t>
        <a:bodyPr/>
        <a:lstStyle/>
        <a:p>
          <a:pPr algn="ctr" rtl="1"/>
          <a:endParaRPr lang="en-GB" sz="1800"/>
        </a:p>
      </dgm:t>
    </dgm:pt>
    <dgm:pt modelId="{D937C2EA-90FC-C843-99E2-FD908951E9FD}">
      <dgm:prSet custT="1"/>
      <dgm:spPr/>
      <dgm:t>
        <a:bodyPr/>
        <a:lstStyle/>
        <a:p>
          <a:pPr algn="r" rtl="1">
            <a:buNone/>
          </a:pPr>
          <a:endParaRPr lang="en-GB" sz="1200" dirty="0"/>
        </a:p>
      </dgm:t>
    </dgm:pt>
    <dgm:pt modelId="{341A1D21-340F-8540-B6CA-A2E60BDDAABD}" type="parTrans" cxnId="{36857803-FB34-FA46-B8D1-43293C1C08C9}">
      <dgm:prSet/>
      <dgm:spPr/>
      <dgm:t>
        <a:bodyPr/>
        <a:lstStyle/>
        <a:p>
          <a:endParaRPr lang="en-GB"/>
        </a:p>
      </dgm:t>
    </dgm:pt>
    <dgm:pt modelId="{8139616B-4207-D742-94DF-C718ECB85299}" type="sibTrans" cxnId="{36857803-FB34-FA46-B8D1-43293C1C08C9}">
      <dgm:prSet/>
      <dgm:spPr/>
      <dgm:t>
        <a:bodyPr/>
        <a:lstStyle/>
        <a:p>
          <a:endParaRPr lang="en-GB"/>
        </a:p>
      </dgm:t>
    </dgm:pt>
    <dgm:pt modelId="{C8177E93-B03C-5443-B9B2-B184FDD95273}">
      <dgm:prSet custT="1"/>
      <dgm:spPr/>
      <dgm:t>
        <a:bodyPr/>
        <a:lstStyle/>
        <a:p>
          <a:pPr algn="r" rtl="1">
            <a:buNone/>
          </a:pPr>
          <a:endParaRPr lang="en-GB" sz="1200" dirty="0"/>
        </a:p>
      </dgm:t>
    </dgm:pt>
    <dgm:pt modelId="{672F9B2C-3B69-6246-9F06-C2B4852520A9}" type="parTrans" cxnId="{72E15177-9FCB-FD4B-912B-8330F8B46E82}">
      <dgm:prSet/>
      <dgm:spPr/>
      <dgm:t>
        <a:bodyPr/>
        <a:lstStyle/>
        <a:p>
          <a:endParaRPr lang="en-GB"/>
        </a:p>
      </dgm:t>
    </dgm:pt>
    <dgm:pt modelId="{64CB2C4B-0B97-3742-A15E-EDE7189FE9C6}" type="sibTrans" cxnId="{72E15177-9FCB-FD4B-912B-8330F8B46E82}">
      <dgm:prSet/>
      <dgm:spPr/>
      <dgm:t>
        <a:bodyPr/>
        <a:lstStyle/>
        <a:p>
          <a:endParaRPr lang="en-GB"/>
        </a:p>
      </dgm:t>
    </dgm:pt>
    <dgm:pt modelId="{AF13C219-C554-EF40-B202-4B6FCCE1BE5E}">
      <dgm:prSet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dirty="0"/>
            <a:t>ضمان أن تكون الرسائل واضحة وموجهة بدقة</a:t>
          </a:r>
          <a:r>
            <a:rPr lang="en-GB" sz="2400" dirty="0"/>
            <a:t>.</a:t>
          </a:r>
          <a:endParaRPr lang="en-GB" sz="1200" dirty="0"/>
        </a:p>
      </dgm:t>
    </dgm:pt>
    <dgm:pt modelId="{1ED979AA-AFE0-854D-A6AB-80CB8BAA4DB5}" type="parTrans" cxnId="{A53D25F6-A5EC-F24D-A6DC-D7A0BC8B543C}">
      <dgm:prSet/>
      <dgm:spPr/>
      <dgm:t>
        <a:bodyPr/>
        <a:lstStyle/>
        <a:p>
          <a:endParaRPr lang="en-GB"/>
        </a:p>
      </dgm:t>
    </dgm:pt>
    <dgm:pt modelId="{06BD7FB0-B6D5-F84A-AB54-C236A948FA30}" type="sibTrans" cxnId="{A53D25F6-A5EC-F24D-A6DC-D7A0BC8B543C}">
      <dgm:prSet/>
      <dgm:spPr/>
      <dgm:t>
        <a:bodyPr/>
        <a:lstStyle/>
        <a:p>
          <a:endParaRPr lang="en-GB"/>
        </a:p>
      </dgm:t>
    </dgm:pt>
    <dgm:pt modelId="{6EF345FA-0684-A249-93C4-5F6C9F1DE76A}">
      <dgm:prSet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dirty="0"/>
            <a:t>يُعرف بناءً على العمر، الجنس، الدخل، الموقع، والاهتمامات</a:t>
          </a:r>
          <a:r>
            <a:rPr lang="en-GB" sz="2400" dirty="0"/>
            <a:t>.</a:t>
          </a:r>
          <a:endParaRPr lang="en-GB" sz="1200" dirty="0"/>
        </a:p>
      </dgm:t>
    </dgm:pt>
    <dgm:pt modelId="{732888C7-6403-464D-A219-8589A531B268}" type="parTrans" cxnId="{95B7E4BF-4509-934C-9190-4982F8E459D5}">
      <dgm:prSet/>
      <dgm:spPr/>
      <dgm:t>
        <a:bodyPr/>
        <a:lstStyle/>
        <a:p>
          <a:endParaRPr lang="en-GB"/>
        </a:p>
      </dgm:t>
    </dgm:pt>
    <dgm:pt modelId="{C0473A65-429C-EF4C-AF1B-6ABAE83007E8}" type="sibTrans" cxnId="{95B7E4BF-4509-934C-9190-4982F8E459D5}">
      <dgm:prSet/>
      <dgm:spPr/>
      <dgm:t>
        <a:bodyPr/>
        <a:lstStyle/>
        <a:p>
          <a:endParaRPr lang="en-GB"/>
        </a:p>
      </dgm:t>
    </dgm:pt>
    <dgm:pt modelId="{2D4FE02A-49D2-F446-A4CC-1AB9F7990F0A}">
      <dgm:prSet custT="1"/>
      <dgm:spPr/>
      <dgm:t>
        <a:bodyPr/>
        <a:lstStyle/>
        <a:p>
          <a:pPr algn="r" rtl="1">
            <a:buNone/>
          </a:pPr>
          <a:endParaRPr lang="en-GB" sz="1600" dirty="0"/>
        </a:p>
      </dgm:t>
    </dgm:pt>
    <dgm:pt modelId="{B392FDA0-760C-3D48-9006-C1E9529A03EC}" type="parTrans" cxnId="{CED6935D-F0B8-FC4C-9DE5-FFAA71502D8F}">
      <dgm:prSet/>
      <dgm:spPr/>
      <dgm:t>
        <a:bodyPr/>
        <a:lstStyle/>
        <a:p>
          <a:endParaRPr lang="en-GB"/>
        </a:p>
      </dgm:t>
    </dgm:pt>
    <dgm:pt modelId="{B756912F-2DD0-A548-AE23-452313B2ABD0}" type="sibTrans" cxnId="{CED6935D-F0B8-FC4C-9DE5-FFAA71502D8F}">
      <dgm:prSet/>
      <dgm:spPr/>
      <dgm:t>
        <a:bodyPr/>
        <a:lstStyle/>
        <a:p>
          <a:endParaRPr lang="en-GB"/>
        </a:p>
      </dgm:t>
    </dgm:pt>
    <dgm:pt modelId="{22ED83CC-7C30-644F-9BFB-DBFCF1EA3DD3}">
      <dgm:prSet custT="1"/>
      <dgm:spPr/>
      <dgm:t>
        <a:bodyPr/>
        <a:lstStyle/>
        <a:p>
          <a:pPr algn="r" rtl="1">
            <a:buNone/>
          </a:pPr>
          <a:r>
            <a:rPr lang="ar-SA" sz="2400" dirty="0"/>
            <a:t>٢- ما هي اهتماماتهم ومخاوفهم؟</a:t>
          </a:r>
          <a:endParaRPr lang="en-GB" sz="1200" dirty="0"/>
        </a:p>
      </dgm:t>
    </dgm:pt>
    <dgm:pt modelId="{1DE7E595-C1E4-7A4A-B352-4DCAFC5BC880}" type="parTrans" cxnId="{3BCF1D32-07F4-E747-8DDF-ED84F8D3C480}">
      <dgm:prSet/>
      <dgm:spPr/>
      <dgm:t>
        <a:bodyPr/>
        <a:lstStyle/>
        <a:p>
          <a:endParaRPr lang="en-GB"/>
        </a:p>
      </dgm:t>
    </dgm:pt>
    <dgm:pt modelId="{0E37A491-D7A4-A941-A209-0ADE770FA1A3}" type="sibTrans" cxnId="{3BCF1D32-07F4-E747-8DDF-ED84F8D3C480}">
      <dgm:prSet/>
      <dgm:spPr/>
      <dgm:t>
        <a:bodyPr/>
        <a:lstStyle/>
        <a:p>
          <a:endParaRPr lang="en-GB"/>
        </a:p>
      </dgm:t>
    </dgm:pt>
    <dgm:pt modelId="{FBAC6470-BCD6-5640-AA4A-A7B3CEB6EB61}">
      <dgm:prSet custT="1"/>
      <dgm:spPr/>
      <dgm:t>
        <a:bodyPr/>
        <a:lstStyle/>
        <a:p>
          <a:pPr algn="r" rtl="1">
            <a:buNone/>
          </a:pPr>
          <a:r>
            <a:rPr lang="ar-SA" sz="2400" dirty="0"/>
            <a:t>٣- أين يقضون وقتهم (رقميًا وماديًا)؟</a:t>
          </a:r>
          <a:endParaRPr lang="en-GB" sz="1200" dirty="0"/>
        </a:p>
      </dgm:t>
    </dgm:pt>
    <dgm:pt modelId="{64C88FDE-5380-2244-B201-E96E7C147A26}" type="parTrans" cxnId="{A1AE3916-2F42-E747-B9B2-6AB3BC820C83}">
      <dgm:prSet/>
      <dgm:spPr/>
      <dgm:t>
        <a:bodyPr/>
        <a:lstStyle/>
        <a:p>
          <a:endParaRPr lang="en-GB"/>
        </a:p>
      </dgm:t>
    </dgm:pt>
    <dgm:pt modelId="{99D46EF7-640F-7B4C-998B-32B38E617D42}" type="sibTrans" cxnId="{A1AE3916-2F42-E747-B9B2-6AB3BC820C83}">
      <dgm:prSet/>
      <dgm:spPr/>
      <dgm:t>
        <a:bodyPr/>
        <a:lstStyle/>
        <a:p>
          <a:endParaRPr lang="en-GB"/>
        </a:p>
      </dgm:t>
    </dgm:pt>
    <dgm:pt modelId="{590916F4-DA9D-6C4E-AB3C-56A22A9A01A1}" type="pres">
      <dgm:prSet presAssocID="{26FA3F63-3248-1941-86CB-FF9143BE3797}" presName="Name0" presStyleCnt="0">
        <dgm:presLayoutVars>
          <dgm:dir val="rev"/>
          <dgm:animLvl val="lvl"/>
          <dgm:resizeHandles val="exact"/>
        </dgm:presLayoutVars>
      </dgm:prSet>
      <dgm:spPr/>
    </dgm:pt>
    <dgm:pt modelId="{BEC9F446-41F5-E04C-A4A1-7BEF556CF74A}" type="pres">
      <dgm:prSet presAssocID="{3A1AB5D0-9503-E34E-A437-5D8BB0A8DE81}" presName="composite" presStyleCnt="0"/>
      <dgm:spPr/>
    </dgm:pt>
    <dgm:pt modelId="{E8DB8185-8DE1-0343-A51E-E5F37CECF3B8}" type="pres">
      <dgm:prSet presAssocID="{3A1AB5D0-9503-E34E-A437-5D8BB0A8DE81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</dgm:pt>
    <dgm:pt modelId="{045651F5-5816-1948-A4FF-40DCA81680F2}" type="pres">
      <dgm:prSet presAssocID="{3A1AB5D0-9503-E34E-A437-5D8BB0A8DE81}" presName="desTx" presStyleLbl="alignAccFollowNode1" presStyleIdx="0" presStyleCnt="3">
        <dgm:presLayoutVars>
          <dgm:bulletEnabled val="1"/>
        </dgm:presLayoutVars>
      </dgm:prSet>
      <dgm:spPr/>
    </dgm:pt>
    <dgm:pt modelId="{B969AA94-D6D7-FA4E-AF18-8B5E1E528225}" type="pres">
      <dgm:prSet presAssocID="{A06AC6AF-AB6C-834D-A26C-67023D96B683}" presName="space" presStyleCnt="0"/>
      <dgm:spPr/>
    </dgm:pt>
    <dgm:pt modelId="{B9D06B53-0E61-D645-9C30-7F02EC751A55}" type="pres">
      <dgm:prSet presAssocID="{B5292BB0-F023-9C43-BDF8-F755E102B789}" presName="composite" presStyleCnt="0"/>
      <dgm:spPr/>
    </dgm:pt>
    <dgm:pt modelId="{EC177CF8-B5F5-414F-A53E-2F438E96288D}" type="pres">
      <dgm:prSet presAssocID="{B5292BB0-F023-9C43-BDF8-F755E102B789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C4E50838-661D-0A4F-9230-A17B5BBA0433}" type="pres">
      <dgm:prSet presAssocID="{B5292BB0-F023-9C43-BDF8-F755E102B789}" presName="desTx" presStyleLbl="alignAccFollowNode1" presStyleIdx="1" presStyleCnt="3">
        <dgm:presLayoutVars>
          <dgm:bulletEnabled val="1"/>
        </dgm:presLayoutVars>
      </dgm:prSet>
      <dgm:spPr/>
    </dgm:pt>
    <dgm:pt modelId="{F9D47BEE-5C3C-1B4F-9BA5-E7574089AE00}" type="pres">
      <dgm:prSet presAssocID="{88CA8B33-D9EF-5F4E-AF29-58DBD2E4CB4B}" presName="space" presStyleCnt="0"/>
      <dgm:spPr/>
    </dgm:pt>
    <dgm:pt modelId="{2306BA8E-B918-444A-8B08-772CCB58B331}" type="pres">
      <dgm:prSet presAssocID="{15AE242A-A208-ED48-81C5-B3A8D9A9B3D6}" presName="composite" presStyleCnt="0"/>
      <dgm:spPr/>
    </dgm:pt>
    <dgm:pt modelId="{B8684A02-3572-0945-B847-82A166B416B9}" type="pres">
      <dgm:prSet presAssocID="{15AE242A-A208-ED48-81C5-B3A8D9A9B3D6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FA2079E0-83A9-DA44-BA47-022EAE095881}" type="pres">
      <dgm:prSet presAssocID="{15AE242A-A208-ED48-81C5-B3A8D9A9B3D6}" presName="desTx" presStyleLbl="alignAccFollowNode1" presStyleIdx="2" presStyleCnt="3">
        <dgm:presLayoutVars>
          <dgm:bulletEnabled val="1"/>
        </dgm:presLayoutVars>
      </dgm:prSet>
      <dgm:spPr/>
    </dgm:pt>
  </dgm:ptLst>
  <dgm:cxnLst>
    <dgm:cxn modelId="{36857803-FB34-FA46-B8D1-43293C1C08C9}" srcId="{3A1AB5D0-9503-E34E-A437-5D8BB0A8DE81}" destId="{D937C2EA-90FC-C843-99E2-FD908951E9FD}" srcOrd="2" destOrd="0" parTransId="{341A1D21-340F-8540-B6CA-A2E60BDDAABD}" sibTransId="{8139616B-4207-D742-94DF-C718ECB85299}"/>
    <dgm:cxn modelId="{2CC8AE12-F23C-4E48-9B80-40BB951D7AA2}" type="presOf" srcId="{6EF345FA-0684-A249-93C4-5F6C9F1DE76A}" destId="{045651F5-5816-1948-A4FF-40DCA81680F2}" srcOrd="0" destOrd="1" presId="urn:microsoft.com/office/officeart/2005/8/layout/hList1"/>
    <dgm:cxn modelId="{A1AE3916-2F42-E747-B9B2-6AB3BC820C83}" srcId="{15AE242A-A208-ED48-81C5-B3A8D9A9B3D6}" destId="{FBAC6470-BCD6-5640-AA4A-A7B3CEB6EB61}" srcOrd="2" destOrd="0" parTransId="{64C88FDE-5380-2244-B201-E96E7C147A26}" sibTransId="{99D46EF7-640F-7B4C-998B-32B38E617D42}"/>
    <dgm:cxn modelId="{5041F71F-CC3E-C74B-BD7F-CC126159D050}" type="presOf" srcId="{2D4FE02A-49D2-F446-A4CC-1AB9F7990F0A}" destId="{FA2079E0-83A9-DA44-BA47-022EAE095881}" srcOrd="0" destOrd="3" presId="urn:microsoft.com/office/officeart/2005/8/layout/hList1"/>
    <dgm:cxn modelId="{49D0FD2E-F87C-7344-9D83-42D1905F1113}" type="presOf" srcId="{C9021A69-95D1-2648-90BB-5179FCE63CB4}" destId="{FA2079E0-83A9-DA44-BA47-022EAE095881}" srcOrd="0" destOrd="0" presId="urn:microsoft.com/office/officeart/2005/8/layout/hList1"/>
    <dgm:cxn modelId="{3BCF1D32-07F4-E747-8DDF-ED84F8D3C480}" srcId="{15AE242A-A208-ED48-81C5-B3A8D9A9B3D6}" destId="{22ED83CC-7C30-644F-9BFB-DBFCF1EA3DD3}" srcOrd="1" destOrd="0" parTransId="{1DE7E595-C1E4-7A4A-B352-4DCAFC5BC880}" sibTransId="{0E37A491-D7A4-A941-A209-0ADE770FA1A3}"/>
    <dgm:cxn modelId="{B7686E40-91C8-5D44-AFA1-A7434945AD79}" srcId="{15AE242A-A208-ED48-81C5-B3A8D9A9B3D6}" destId="{C9021A69-95D1-2648-90BB-5179FCE63CB4}" srcOrd="0" destOrd="0" parTransId="{ED63B28A-A9AE-194E-964E-BDC157C7B5E3}" sibTransId="{E12996E5-D7D0-0046-A0DB-58505116E969}"/>
    <dgm:cxn modelId="{CED6935D-F0B8-FC4C-9DE5-FFAA71502D8F}" srcId="{15AE242A-A208-ED48-81C5-B3A8D9A9B3D6}" destId="{2D4FE02A-49D2-F446-A4CC-1AB9F7990F0A}" srcOrd="3" destOrd="0" parTransId="{B392FDA0-760C-3D48-9006-C1E9529A03EC}" sibTransId="{B756912F-2DD0-A548-AE23-452313B2ABD0}"/>
    <dgm:cxn modelId="{BAAAC865-785D-3842-B5AA-2B185383DA2D}" type="presOf" srcId="{C8177E93-B03C-5443-B9B2-B184FDD95273}" destId="{C4E50838-661D-0A4F-9230-A17B5BBA0433}" srcOrd="0" destOrd="2" presId="urn:microsoft.com/office/officeart/2005/8/layout/hList1"/>
    <dgm:cxn modelId="{49AF516C-E61C-B74C-919F-B6D0A3A6AB09}" srcId="{3A1AB5D0-9503-E34E-A437-5D8BB0A8DE81}" destId="{A4DBA61F-9431-704F-AEC7-A701C7F726E7}" srcOrd="0" destOrd="0" parTransId="{6DE4BCB3-10E1-414E-BCBD-3A8698A1F214}" sibTransId="{A5CC289E-1823-D044-AF61-104CA8CFFBC5}"/>
    <dgm:cxn modelId="{72E15177-9FCB-FD4B-912B-8330F8B46E82}" srcId="{B5292BB0-F023-9C43-BDF8-F755E102B789}" destId="{C8177E93-B03C-5443-B9B2-B184FDD95273}" srcOrd="2" destOrd="0" parTransId="{672F9B2C-3B69-6246-9F06-C2B4852520A9}" sibTransId="{64CB2C4B-0B97-3742-A15E-EDE7189FE9C6}"/>
    <dgm:cxn modelId="{3D1C7F7B-20C8-C845-99C8-9CC683BF33E1}" type="presOf" srcId="{A4DBA61F-9431-704F-AEC7-A701C7F726E7}" destId="{045651F5-5816-1948-A4FF-40DCA81680F2}" srcOrd="0" destOrd="0" presId="urn:microsoft.com/office/officeart/2005/8/layout/hList1"/>
    <dgm:cxn modelId="{B69D6E85-B67A-B440-95D7-7CE8497017CC}" type="presOf" srcId="{26FA3F63-3248-1941-86CB-FF9143BE3797}" destId="{590916F4-DA9D-6C4E-AB3C-56A22A9A01A1}" srcOrd="0" destOrd="0" presId="urn:microsoft.com/office/officeart/2005/8/layout/hList1"/>
    <dgm:cxn modelId="{6F9C8C8B-E941-4B4A-AF39-8966AA0F0CC8}" srcId="{26FA3F63-3248-1941-86CB-FF9143BE3797}" destId="{15AE242A-A208-ED48-81C5-B3A8D9A9B3D6}" srcOrd="2" destOrd="0" parTransId="{3BFA54A2-F392-5B4E-88ED-52E850C6E001}" sibTransId="{88486D9C-C807-A542-8F6C-282AD3AB521B}"/>
    <dgm:cxn modelId="{AFCAB68D-6184-D94D-AB4F-963912540411}" srcId="{26FA3F63-3248-1941-86CB-FF9143BE3797}" destId="{B5292BB0-F023-9C43-BDF8-F755E102B789}" srcOrd="1" destOrd="0" parTransId="{82C2E4D5-C655-DD4C-B18F-8DA753EEDEB7}" sibTransId="{88CA8B33-D9EF-5F4E-AF29-58DBD2E4CB4B}"/>
    <dgm:cxn modelId="{92744A97-38A6-DA4F-824D-18282074731B}" type="presOf" srcId="{B5292BB0-F023-9C43-BDF8-F755E102B789}" destId="{EC177CF8-B5F5-414F-A53E-2F438E96288D}" srcOrd="0" destOrd="0" presId="urn:microsoft.com/office/officeart/2005/8/layout/hList1"/>
    <dgm:cxn modelId="{FF849599-F11F-6F41-9A04-5112F3FB95A1}" type="presOf" srcId="{A62F11E2-3908-CE4F-8A66-856DBC2A72B2}" destId="{C4E50838-661D-0A4F-9230-A17B5BBA0433}" srcOrd="0" destOrd="0" presId="urn:microsoft.com/office/officeart/2005/8/layout/hList1"/>
    <dgm:cxn modelId="{A34BB99B-7A6A-5B4F-B18D-B1A53231B9DD}" type="presOf" srcId="{3A1AB5D0-9503-E34E-A437-5D8BB0A8DE81}" destId="{E8DB8185-8DE1-0343-A51E-E5F37CECF3B8}" srcOrd="0" destOrd="0" presId="urn:microsoft.com/office/officeart/2005/8/layout/hList1"/>
    <dgm:cxn modelId="{69900EA5-2045-D846-8F2D-08F2518CC409}" type="presOf" srcId="{22ED83CC-7C30-644F-9BFB-DBFCF1EA3DD3}" destId="{FA2079E0-83A9-DA44-BA47-022EAE095881}" srcOrd="0" destOrd="1" presId="urn:microsoft.com/office/officeart/2005/8/layout/hList1"/>
    <dgm:cxn modelId="{7B8661AC-562E-C042-96BE-9CDA575492EC}" srcId="{26FA3F63-3248-1941-86CB-FF9143BE3797}" destId="{3A1AB5D0-9503-E34E-A437-5D8BB0A8DE81}" srcOrd="0" destOrd="0" parTransId="{6B9BDFA1-00B9-9048-B301-EAADAC173324}" sibTransId="{A06AC6AF-AB6C-834D-A26C-67023D96B683}"/>
    <dgm:cxn modelId="{379000BA-0202-B34A-AC7F-BB041DA72F2D}" type="presOf" srcId="{15AE242A-A208-ED48-81C5-B3A8D9A9B3D6}" destId="{B8684A02-3572-0945-B847-82A166B416B9}" srcOrd="0" destOrd="0" presId="urn:microsoft.com/office/officeart/2005/8/layout/hList1"/>
    <dgm:cxn modelId="{08312EBD-CEA5-DC42-B311-05FA15BE27A6}" type="presOf" srcId="{D937C2EA-90FC-C843-99E2-FD908951E9FD}" destId="{045651F5-5816-1948-A4FF-40DCA81680F2}" srcOrd="0" destOrd="2" presId="urn:microsoft.com/office/officeart/2005/8/layout/hList1"/>
    <dgm:cxn modelId="{95B7E4BF-4509-934C-9190-4982F8E459D5}" srcId="{3A1AB5D0-9503-E34E-A437-5D8BB0A8DE81}" destId="{6EF345FA-0684-A249-93C4-5F6C9F1DE76A}" srcOrd="1" destOrd="0" parTransId="{732888C7-6403-464D-A219-8589A531B268}" sibTransId="{C0473A65-429C-EF4C-AF1B-6ABAE83007E8}"/>
    <dgm:cxn modelId="{48727CE3-3943-7747-9D51-AC0132365939}" type="presOf" srcId="{AF13C219-C554-EF40-B202-4B6FCCE1BE5E}" destId="{C4E50838-661D-0A4F-9230-A17B5BBA0433}" srcOrd="0" destOrd="1" presId="urn:microsoft.com/office/officeart/2005/8/layout/hList1"/>
    <dgm:cxn modelId="{5A3713F5-6598-2C4C-88C4-931E5140FA36}" srcId="{B5292BB0-F023-9C43-BDF8-F755E102B789}" destId="{A62F11E2-3908-CE4F-8A66-856DBC2A72B2}" srcOrd="0" destOrd="0" parTransId="{A68E132D-4DE3-6C46-AE2E-75D0F021B8F2}" sibTransId="{EDE27A86-6AD4-9B44-A450-2FB14F00D625}"/>
    <dgm:cxn modelId="{A53D25F6-A5EC-F24D-A6DC-D7A0BC8B543C}" srcId="{B5292BB0-F023-9C43-BDF8-F755E102B789}" destId="{AF13C219-C554-EF40-B202-4B6FCCE1BE5E}" srcOrd="1" destOrd="0" parTransId="{1ED979AA-AFE0-854D-A6AB-80CB8BAA4DB5}" sibTransId="{06BD7FB0-B6D5-F84A-AB54-C236A948FA30}"/>
    <dgm:cxn modelId="{BAF264FF-C2DB-3344-9750-C979A978DF9C}" type="presOf" srcId="{FBAC6470-BCD6-5640-AA4A-A7B3CEB6EB61}" destId="{FA2079E0-83A9-DA44-BA47-022EAE095881}" srcOrd="0" destOrd="2" presId="urn:microsoft.com/office/officeart/2005/8/layout/hList1"/>
    <dgm:cxn modelId="{1E3A2285-3994-1C4B-92DE-55F2499C1FCC}" type="presParOf" srcId="{590916F4-DA9D-6C4E-AB3C-56A22A9A01A1}" destId="{BEC9F446-41F5-E04C-A4A1-7BEF556CF74A}" srcOrd="0" destOrd="0" presId="urn:microsoft.com/office/officeart/2005/8/layout/hList1"/>
    <dgm:cxn modelId="{D6516B37-DDE5-8A49-9CB7-50A8068E9CAB}" type="presParOf" srcId="{BEC9F446-41F5-E04C-A4A1-7BEF556CF74A}" destId="{E8DB8185-8DE1-0343-A51E-E5F37CECF3B8}" srcOrd="0" destOrd="0" presId="urn:microsoft.com/office/officeart/2005/8/layout/hList1"/>
    <dgm:cxn modelId="{A775ACA0-D8FD-0F4E-BEB7-2B11098FAA69}" type="presParOf" srcId="{BEC9F446-41F5-E04C-A4A1-7BEF556CF74A}" destId="{045651F5-5816-1948-A4FF-40DCA81680F2}" srcOrd="1" destOrd="0" presId="urn:microsoft.com/office/officeart/2005/8/layout/hList1"/>
    <dgm:cxn modelId="{21D38471-0750-A64D-ABF0-50B4A11A0B31}" type="presParOf" srcId="{590916F4-DA9D-6C4E-AB3C-56A22A9A01A1}" destId="{B969AA94-D6D7-FA4E-AF18-8B5E1E528225}" srcOrd="1" destOrd="0" presId="urn:microsoft.com/office/officeart/2005/8/layout/hList1"/>
    <dgm:cxn modelId="{252478ED-7C20-AE4B-8865-4D3A7C9A7D9E}" type="presParOf" srcId="{590916F4-DA9D-6C4E-AB3C-56A22A9A01A1}" destId="{B9D06B53-0E61-D645-9C30-7F02EC751A55}" srcOrd="2" destOrd="0" presId="urn:microsoft.com/office/officeart/2005/8/layout/hList1"/>
    <dgm:cxn modelId="{49718246-D39F-034B-BEBF-CCBE73E28637}" type="presParOf" srcId="{B9D06B53-0E61-D645-9C30-7F02EC751A55}" destId="{EC177CF8-B5F5-414F-A53E-2F438E96288D}" srcOrd="0" destOrd="0" presId="urn:microsoft.com/office/officeart/2005/8/layout/hList1"/>
    <dgm:cxn modelId="{5DB0427F-6FB3-EA46-AC52-1E3E71C6DFDF}" type="presParOf" srcId="{B9D06B53-0E61-D645-9C30-7F02EC751A55}" destId="{C4E50838-661D-0A4F-9230-A17B5BBA0433}" srcOrd="1" destOrd="0" presId="urn:microsoft.com/office/officeart/2005/8/layout/hList1"/>
    <dgm:cxn modelId="{AEE874A0-8DFC-AE4E-AE41-4C95A08B3354}" type="presParOf" srcId="{590916F4-DA9D-6C4E-AB3C-56A22A9A01A1}" destId="{F9D47BEE-5C3C-1B4F-9BA5-E7574089AE00}" srcOrd="3" destOrd="0" presId="urn:microsoft.com/office/officeart/2005/8/layout/hList1"/>
    <dgm:cxn modelId="{49E74E0F-ED22-8F4D-A4CE-EE8DBA014BC3}" type="presParOf" srcId="{590916F4-DA9D-6C4E-AB3C-56A22A9A01A1}" destId="{2306BA8E-B918-444A-8B08-772CCB58B331}" srcOrd="4" destOrd="0" presId="urn:microsoft.com/office/officeart/2005/8/layout/hList1"/>
    <dgm:cxn modelId="{CCA38436-BF10-7C4F-AA76-DCBA43AD4F77}" type="presParOf" srcId="{2306BA8E-B918-444A-8B08-772CCB58B331}" destId="{B8684A02-3572-0945-B847-82A166B416B9}" srcOrd="0" destOrd="0" presId="urn:microsoft.com/office/officeart/2005/8/layout/hList1"/>
    <dgm:cxn modelId="{008532D6-5E46-B644-BA8B-75FBA7CA61BE}" type="presParOf" srcId="{2306BA8E-B918-444A-8B08-772CCB58B331}" destId="{FA2079E0-83A9-DA44-BA47-022EAE09588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1B487E9-ACF3-6847-922C-142AACCEC557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F8A18515-74F9-F34A-B626-6CD22DECB915}">
      <dgm:prSet custT="1"/>
      <dgm:spPr/>
      <dgm:t>
        <a:bodyPr/>
        <a:lstStyle/>
        <a:p>
          <a:r>
            <a:rPr lang="ar-SA" sz="2000" b="1" dirty="0">
              <a:solidFill>
                <a:srgbClr val="C00000"/>
              </a:solidFill>
            </a:rPr>
            <a:t>ما هي احتياجات الجمهور؟</a:t>
          </a:r>
          <a:endParaRPr lang="en-GB" sz="2400" dirty="0">
            <a:solidFill>
              <a:srgbClr val="C00000"/>
            </a:solidFill>
          </a:endParaRPr>
        </a:p>
        <a:p>
          <a:pPr rtl="1">
            <a:buSzPts val="1000"/>
            <a:buFont typeface="Courier New" panose="02070309020205020404" pitchFamily="49" charset="0"/>
            <a:buChar char="o"/>
          </a:pPr>
          <a:r>
            <a:rPr lang="ar-SA" sz="1800" b="1" dirty="0">
              <a:solidFill>
                <a:srgbClr val="7030A0"/>
              </a:solidFill>
            </a:rPr>
            <a:t>احتياجات وظيفية</a:t>
          </a:r>
          <a:r>
            <a:rPr lang="ar-SA" sz="1800" dirty="0"/>
            <a:t>: المنتج أو الخدمة يقدم حلًا عمليًا</a:t>
          </a:r>
          <a:r>
            <a:rPr lang="en-GB" sz="1800" dirty="0"/>
            <a:t>.</a:t>
          </a:r>
        </a:p>
        <a:p>
          <a:pPr rtl="1">
            <a:buSzPts val="1000"/>
            <a:buFont typeface="Courier New" panose="02070309020205020404" pitchFamily="49" charset="0"/>
            <a:buChar char="o"/>
          </a:pPr>
          <a:r>
            <a:rPr lang="ar-SA" sz="1800" b="1" dirty="0">
              <a:solidFill>
                <a:srgbClr val="7030A0"/>
              </a:solidFill>
            </a:rPr>
            <a:t>احتياجات عاطفية</a:t>
          </a:r>
          <a:r>
            <a:rPr lang="ar-SA" sz="1800" dirty="0"/>
            <a:t>: الشعور بالارتباط العاطفي مع العلامة التجارية</a:t>
          </a:r>
          <a:r>
            <a:rPr lang="en-GB" sz="1700" dirty="0"/>
            <a:t>.</a:t>
          </a:r>
        </a:p>
      </dgm:t>
    </dgm:pt>
    <dgm:pt modelId="{79A3CDAC-360C-D443-AA0C-49A32DB3AEAB}" type="parTrans" cxnId="{13BD1B40-D36E-AD4A-8619-0060789B69CF}">
      <dgm:prSet/>
      <dgm:spPr/>
      <dgm:t>
        <a:bodyPr/>
        <a:lstStyle/>
        <a:p>
          <a:endParaRPr lang="en-GB"/>
        </a:p>
      </dgm:t>
    </dgm:pt>
    <dgm:pt modelId="{6696AF6F-1A45-3640-B279-A05C1EA3B0A1}" type="sibTrans" cxnId="{13BD1B40-D36E-AD4A-8619-0060789B69CF}">
      <dgm:prSet/>
      <dgm:spPr/>
      <dgm:t>
        <a:bodyPr/>
        <a:lstStyle/>
        <a:p>
          <a:endParaRPr lang="en-GB"/>
        </a:p>
      </dgm:t>
    </dgm:pt>
    <dgm:pt modelId="{6E67A857-1E4F-2D41-8090-D8163784E9F3}">
      <dgm:prSet custT="1"/>
      <dgm:spPr/>
      <dgm:t>
        <a:bodyPr/>
        <a:lstStyle/>
        <a:p>
          <a:r>
            <a:rPr lang="ar-SA" sz="2000" b="1" dirty="0">
              <a:solidFill>
                <a:srgbClr val="C00000"/>
              </a:solidFill>
            </a:rPr>
            <a:t>كيف يتم تحديد هذه الاحتياجات؟</a:t>
          </a:r>
          <a:endParaRPr lang="en-GB" sz="2000" dirty="0">
            <a:solidFill>
              <a:srgbClr val="C00000"/>
            </a:solidFill>
          </a:endParaRPr>
        </a:p>
        <a:p>
          <a:pPr rtl="1">
            <a:buSzPts val="1000"/>
            <a:buFont typeface="Courier New" panose="02070309020205020404" pitchFamily="49" charset="0"/>
            <a:buChar char="o"/>
          </a:pPr>
          <a:r>
            <a:rPr lang="ar-SA" sz="1800" dirty="0"/>
            <a:t>الاستبيانات والمقابلات</a:t>
          </a:r>
          <a:r>
            <a:rPr lang="en-GB" sz="1800" dirty="0"/>
            <a:t>.</a:t>
          </a:r>
        </a:p>
        <a:p>
          <a:pPr rtl="1">
            <a:buSzPts val="1000"/>
            <a:buFont typeface="Courier New" panose="02070309020205020404" pitchFamily="49" charset="0"/>
            <a:buChar char="o"/>
          </a:pPr>
          <a:r>
            <a:rPr lang="ar-SA" sz="1800" dirty="0"/>
            <a:t>مراقبة سلوك المستهلكين</a:t>
          </a:r>
          <a:r>
            <a:rPr lang="en-GB" sz="1800" dirty="0"/>
            <a:t>.</a:t>
          </a:r>
        </a:p>
        <a:p>
          <a:pPr rtl="1">
            <a:buSzPts val="1000"/>
            <a:buFont typeface="Courier New" panose="02070309020205020404" pitchFamily="49" charset="0"/>
            <a:buChar char="o"/>
          </a:pPr>
          <a:r>
            <a:rPr lang="ar-SA" sz="1800" dirty="0"/>
            <a:t>تحليل التعليقات والمراجعات</a:t>
          </a:r>
          <a:r>
            <a:rPr lang="en-GB" sz="1800" dirty="0"/>
            <a:t>.</a:t>
          </a:r>
        </a:p>
      </dgm:t>
    </dgm:pt>
    <dgm:pt modelId="{5A0AB3ED-0116-B049-BCF5-888271403C6E}" type="parTrans" cxnId="{EB719F1F-A196-BA42-B078-F2EE8600CAF2}">
      <dgm:prSet/>
      <dgm:spPr/>
      <dgm:t>
        <a:bodyPr/>
        <a:lstStyle/>
        <a:p>
          <a:endParaRPr lang="en-GB"/>
        </a:p>
      </dgm:t>
    </dgm:pt>
    <dgm:pt modelId="{50994754-B689-FE42-80F6-03EC50E3A429}" type="sibTrans" cxnId="{EB719F1F-A196-BA42-B078-F2EE8600CAF2}">
      <dgm:prSet/>
      <dgm:spPr/>
      <dgm:t>
        <a:bodyPr/>
        <a:lstStyle/>
        <a:p>
          <a:endParaRPr lang="en-GB"/>
        </a:p>
      </dgm:t>
    </dgm:pt>
    <dgm:pt modelId="{256D1026-A395-7448-B824-14C558C3BB16}">
      <dgm:prSet custT="1"/>
      <dgm:spPr/>
      <dgm:t>
        <a:bodyPr/>
        <a:lstStyle/>
        <a:p>
          <a:pPr algn="ctr" rtl="1"/>
          <a:r>
            <a:rPr lang="ar-SA" sz="2000" b="1" dirty="0">
              <a:solidFill>
                <a:srgbClr val="C00000"/>
              </a:solidFill>
            </a:rPr>
            <a:t>تأثير تحديد الاحتياجات على الهوية</a:t>
          </a:r>
          <a:r>
            <a:rPr lang="en-GB" sz="2000" b="1" dirty="0">
              <a:solidFill>
                <a:srgbClr val="C00000"/>
              </a:solidFill>
            </a:rPr>
            <a:t>:</a:t>
          </a:r>
          <a:endParaRPr lang="en-GB" sz="2000" dirty="0">
            <a:solidFill>
              <a:srgbClr val="C00000"/>
            </a:solidFill>
          </a:endParaRPr>
        </a:p>
        <a:p>
          <a:pPr algn="ctr" rtl="1">
            <a:buSzPts val="1000"/>
            <a:buFont typeface="Courier New" panose="02070309020205020404" pitchFamily="49" charset="0"/>
            <a:buChar char="o"/>
          </a:pPr>
          <a:r>
            <a:rPr lang="ar-SA" sz="2000" dirty="0"/>
            <a:t>تصميم هوية تعبر عن القيم التي يقدرها العملاء</a:t>
          </a:r>
          <a:r>
            <a:rPr lang="en-GB" sz="2000" dirty="0"/>
            <a:t>.</a:t>
          </a:r>
        </a:p>
        <a:p>
          <a:pPr algn="ctr" rtl="1">
            <a:buSzPts val="1000"/>
            <a:buFont typeface="Courier New" panose="02070309020205020404" pitchFamily="49" charset="0"/>
            <a:buChar char="o"/>
          </a:pPr>
          <a:r>
            <a:rPr lang="ar-SA" sz="2000" dirty="0"/>
            <a:t>خلق اتصال عاطفي يعزز الولاء</a:t>
          </a:r>
          <a:r>
            <a:rPr lang="en-GB" sz="2000" dirty="0"/>
            <a:t>.</a:t>
          </a:r>
        </a:p>
      </dgm:t>
    </dgm:pt>
    <dgm:pt modelId="{CD86DEF4-50E1-C24C-B7F1-870FECD10ACC}" type="parTrans" cxnId="{49D976A4-2964-EB45-A4EF-A4EF12F0E005}">
      <dgm:prSet/>
      <dgm:spPr/>
      <dgm:t>
        <a:bodyPr/>
        <a:lstStyle/>
        <a:p>
          <a:endParaRPr lang="en-GB"/>
        </a:p>
      </dgm:t>
    </dgm:pt>
    <dgm:pt modelId="{066791FC-829F-A645-98D2-33809F7CBB39}" type="sibTrans" cxnId="{49D976A4-2964-EB45-A4EF-A4EF12F0E005}">
      <dgm:prSet/>
      <dgm:spPr/>
      <dgm:t>
        <a:bodyPr/>
        <a:lstStyle/>
        <a:p>
          <a:endParaRPr lang="en-GB"/>
        </a:p>
      </dgm:t>
    </dgm:pt>
    <dgm:pt modelId="{8F99D434-07CC-044D-A6E3-8BC5C443296E}" type="pres">
      <dgm:prSet presAssocID="{61B487E9-ACF3-6847-922C-142AACCEC557}" presName="Name0" presStyleCnt="0">
        <dgm:presLayoutVars>
          <dgm:chMax val="7"/>
          <dgm:dir val="rev"/>
          <dgm:animLvl val="lvl"/>
          <dgm:resizeHandles val="exact"/>
        </dgm:presLayoutVars>
      </dgm:prSet>
      <dgm:spPr/>
    </dgm:pt>
    <dgm:pt modelId="{415340FA-C4B8-9941-BD15-F10D0D69D24D}" type="pres">
      <dgm:prSet presAssocID="{F8A18515-74F9-F34A-B626-6CD22DECB915}" presName="circle1" presStyleLbl="node1" presStyleIdx="0" presStyleCnt="3"/>
      <dgm:spPr/>
    </dgm:pt>
    <dgm:pt modelId="{A388118B-8797-5B4E-9D64-5E3B44907098}" type="pres">
      <dgm:prSet presAssocID="{F8A18515-74F9-F34A-B626-6CD22DECB915}" presName="space" presStyleCnt="0"/>
      <dgm:spPr/>
    </dgm:pt>
    <dgm:pt modelId="{8E6DFEEF-BACC-D94C-86F9-1D3AD535F108}" type="pres">
      <dgm:prSet presAssocID="{F8A18515-74F9-F34A-B626-6CD22DECB915}" presName="rect1" presStyleLbl="alignAcc1" presStyleIdx="0" presStyleCnt="3"/>
      <dgm:spPr/>
    </dgm:pt>
    <dgm:pt modelId="{5996FF18-F316-D04F-BA04-8C7F45CF02CD}" type="pres">
      <dgm:prSet presAssocID="{6E67A857-1E4F-2D41-8090-D8163784E9F3}" presName="vertSpace2" presStyleLbl="node1" presStyleIdx="0" presStyleCnt="3"/>
      <dgm:spPr/>
    </dgm:pt>
    <dgm:pt modelId="{72B69142-B4CB-3C41-A663-CB8313A08084}" type="pres">
      <dgm:prSet presAssocID="{6E67A857-1E4F-2D41-8090-D8163784E9F3}" presName="circle2" presStyleLbl="node1" presStyleIdx="1" presStyleCnt="3"/>
      <dgm:spPr/>
    </dgm:pt>
    <dgm:pt modelId="{F10B07E4-20BC-5C4F-8F92-7FC7C3D6DF8D}" type="pres">
      <dgm:prSet presAssocID="{6E67A857-1E4F-2D41-8090-D8163784E9F3}" presName="rect2" presStyleLbl="alignAcc1" presStyleIdx="1" presStyleCnt="3"/>
      <dgm:spPr/>
    </dgm:pt>
    <dgm:pt modelId="{9ACFD103-B38B-5D40-A83A-397154CE2F60}" type="pres">
      <dgm:prSet presAssocID="{256D1026-A395-7448-B824-14C558C3BB16}" presName="vertSpace3" presStyleLbl="node1" presStyleIdx="1" presStyleCnt="3"/>
      <dgm:spPr/>
    </dgm:pt>
    <dgm:pt modelId="{D411F1D1-0046-304C-BD23-505B4AB972B6}" type="pres">
      <dgm:prSet presAssocID="{256D1026-A395-7448-B824-14C558C3BB16}" presName="circle3" presStyleLbl="node1" presStyleIdx="2" presStyleCnt="3"/>
      <dgm:spPr/>
    </dgm:pt>
    <dgm:pt modelId="{937A65FC-CAC9-7E4E-93FD-6A37DB3235D8}" type="pres">
      <dgm:prSet presAssocID="{256D1026-A395-7448-B824-14C558C3BB16}" presName="rect3" presStyleLbl="alignAcc1" presStyleIdx="2" presStyleCnt="3"/>
      <dgm:spPr/>
    </dgm:pt>
    <dgm:pt modelId="{A781311F-58E7-224A-B8B4-3D6518C514C5}" type="pres">
      <dgm:prSet presAssocID="{F8A18515-74F9-F34A-B626-6CD22DECB915}" presName="rect1ParTxNoCh" presStyleLbl="alignAcc1" presStyleIdx="2" presStyleCnt="3">
        <dgm:presLayoutVars>
          <dgm:chMax val="1"/>
          <dgm:bulletEnabled val="1"/>
        </dgm:presLayoutVars>
      </dgm:prSet>
      <dgm:spPr/>
    </dgm:pt>
    <dgm:pt modelId="{A2F09E9F-B128-8E49-94F4-930B4665B119}" type="pres">
      <dgm:prSet presAssocID="{6E67A857-1E4F-2D41-8090-D8163784E9F3}" presName="rect2ParTxNoCh" presStyleLbl="alignAcc1" presStyleIdx="2" presStyleCnt="3">
        <dgm:presLayoutVars>
          <dgm:chMax val="1"/>
          <dgm:bulletEnabled val="1"/>
        </dgm:presLayoutVars>
      </dgm:prSet>
      <dgm:spPr/>
    </dgm:pt>
    <dgm:pt modelId="{EC2FE156-6956-444D-A9E5-9AE4C0108BB1}" type="pres">
      <dgm:prSet presAssocID="{256D1026-A395-7448-B824-14C558C3BB16}" presName="rect3ParTxNoCh" presStyleLbl="alignAcc1" presStyleIdx="2" presStyleCnt="3">
        <dgm:presLayoutVars>
          <dgm:chMax val="1"/>
          <dgm:bulletEnabled val="1"/>
        </dgm:presLayoutVars>
      </dgm:prSet>
      <dgm:spPr/>
    </dgm:pt>
  </dgm:ptLst>
  <dgm:cxnLst>
    <dgm:cxn modelId="{C868911A-5E98-6B4F-993A-8A46EBEF90C8}" type="presOf" srcId="{F8A18515-74F9-F34A-B626-6CD22DECB915}" destId="{8E6DFEEF-BACC-D94C-86F9-1D3AD535F108}" srcOrd="0" destOrd="0" presId="urn:microsoft.com/office/officeart/2005/8/layout/target3"/>
    <dgm:cxn modelId="{EB719F1F-A196-BA42-B078-F2EE8600CAF2}" srcId="{61B487E9-ACF3-6847-922C-142AACCEC557}" destId="{6E67A857-1E4F-2D41-8090-D8163784E9F3}" srcOrd="1" destOrd="0" parTransId="{5A0AB3ED-0116-B049-BCF5-888271403C6E}" sibTransId="{50994754-B689-FE42-80F6-03EC50E3A429}"/>
    <dgm:cxn modelId="{13BD1B40-D36E-AD4A-8619-0060789B69CF}" srcId="{61B487E9-ACF3-6847-922C-142AACCEC557}" destId="{F8A18515-74F9-F34A-B626-6CD22DECB915}" srcOrd="0" destOrd="0" parTransId="{79A3CDAC-360C-D443-AA0C-49A32DB3AEAB}" sibTransId="{6696AF6F-1A45-3640-B279-A05C1EA3B0A1}"/>
    <dgm:cxn modelId="{2EF13742-100A-2941-99C9-410775195C84}" type="presOf" srcId="{61B487E9-ACF3-6847-922C-142AACCEC557}" destId="{8F99D434-07CC-044D-A6E3-8BC5C443296E}" srcOrd="0" destOrd="0" presId="urn:microsoft.com/office/officeart/2005/8/layout/target3"/>
    <dgm:cxn modelId="{1710184F-C955-6C4A-A079-675A1B80958C}" type="presOf" srcId="{6E67A857-1E4F-2D41-8090-D8163784E9F3}" destId="{F10B07E4-20BC-5C4F-8F92-7FC7C3D6DF8D}" srcOrd="0" destOrd="0" presId="urn:microsoft.com/office/officeart/2005/8/layout/target3"/>
    <dgm:cxn modelId="{33B4B87E-1153-C443-8715-6A47E1FCEE7A}" type="presOf" srcId="{6E67A857-1E4F-2D41-8090-D8163784E9F3}" destId="{A2F09E9F-B128-8E49-94F4-930B4665B119}" srcOrd="1" destOrd="0" presId="urn:microsoft.com/office/officeart/2005/8/layout/target3"/>
    <dgm:cxn modelId="{2B9D6A95-D628-C048-A084-6BEAB17AC2A6}" type="presOf" srcId="{F8A18515-74F9-F34A-B626-6CD22DECB915}" destId="{A781311F-58E7-224A-B8B4-3D6518C514C5}" srcOrd="1" destOrd="0" presId="urn:microsoft.com/office/officeart/2005/8/layout/target3"/>
    <dgm:cxn modelId="{49D976A4-2964-EB45-A4EF-A4EF12F0E005}" srcId="{61B487E9-ACF3-6847-922C-142AACCEC557}" destId="{256D1026-A395-7448-B824-14C558C3BB16}" srcOrd="2" destOrd="0" parTransId="{CD86DEF4-50E1-C24C-B7F1-870FECD10ACC}" sibTransId="{066791FC-829F-A645-98D2-33809F7CBB39}"/>
    <dgm:cxn modelId="{429AAFBB-A0D8-7F4F-8830-23F576C2A1BC}" type="presOf" srcId="{256D1026-A395-7448-B824-14C558C3BB16}" destId="{937A65FC-CAC9-7E4E-93FD-6A37DB3235D8}" srcOrd="0" destOrd="0" presId="urn:microsoft.com/office/officeart/2005/8/layout/target3"/>
    <dgm:cxn modelId="{31F7E8E5-7666-D34E-933B-16AD42DA1BD9}" type="presOf" srcId="{256D1026-A395-7448-B824-14C558C3BB16}" destId="{EC2FE156-6956-444D-A9E5-9AE4C0108BB1}" srcOrd="1" destOrd="0" presId="urn:microsoft.com/office/officeart/2005/8/layout/target3"/>
    <dgm:cxn modelId="{D0C1C6A1-1ACB-1143-91D3-A3D68CEF880C}" type="presParOf" srcId="{8F99D434-07CC-044D-A6E3-8BC5C443296E}" destId="{415340FA-C4B8-9941-BD15-F10D0D69D24D}" srcOrd="0" destOrd="0" presId="urn:microsoft.com/office/officeart/2005/8/layout/target3"/>
    <dgm:cxn modelId="{DA2EBDA5-6D0E-284A-9384-88441267B12D}" type="presParOf" srcId="{8F99D434-07CC-044D-A6E3-8BC5C443296E}" destId="{A388118B-8797-5B4E-9D64-5E3B44907098}" srcOrd="1" destOrd="0" presId="urn:microsoft.com/office/officeart/2005/8/layout/target3"/>
    <dgm:cxn modelId="{037529A4-ED15-1E4A-87F6-10E79BC14B6A}" type="presParOf" srcId="{8F99D434-07CC-044D-A6E3-8BC5C443296E}" destId="{8E6DFEEF-BACC-D94C-86F9-1D3AD535F108}" srcOrd="2" destOrd="0" presId="urn:microsoft.com/office/officeart/2005/8/layout/target3"/>
    <dgm:cxn modelId="{A8655961-821D-A546-8114-68A4614215DA}" type="presParOf" srcId="{8F99D434-07CC-044D-A6E3-8BC5C443296E}" destId="{5996FF18-F316-D04F-BA04-8C7F45CF02CD}" srcOrd="3" destOrd="0" presId="urn:microsoft.com/office/officeart/2005/8/layout/target3"/>
    <dgm:cxn modelId="{E712FD58-6ADF-5B48-8054-FF9D8B287ADF}" type="presParOf" srcId="{8F99D434-07CC-044D-A6E3-8BC5C443296E}" destId="{72B69142-B4CB-3C41-A663-CB8313A08084}" srcOrd="4" destOrd="0" presId="urn:microsoft.com/office/officeart/2005/8/layout/target3"/>
    <dgm:cxn modelId="{CE5F363A-602C-F64E-8080-F19C65119BC0}" type="presParOf" srcId="{8F99D434-07CC-044D-A6E3-8BC5C443296E}" destId="{F10B07E4-20BC-5C4F-8F92-7FC7C3D6DF8D}" srcOrd="5" destOrd="0" presId="urn:microsoft.com/office/officeart/2005/8/layout/target3"/>
    <dgm:cxn modelId="{B564B48A-9F8E-F647-B563-A02F9AA08931}" type="presParOf" srcId="{8F99D434-07CC-044D-A6E3-8BC5C443296E}" destId="{9ACFD103-B38B-5D40-A83A-397154CE2F60}" srcOrd="6" destOrd="0" presId="urn:microsoft.com/office/officeart/2005/8/layout/target3"/>
    <dgm:cxn modelId="{4204A385-941A-714D-9612-847C4EE1A776}" type="presParOf" srcId="{8F99D434-07CC-044D-A6E3-8BC5C443296E}" destId="{D411F1D1-0046-304C-BD23-505B4AB972B6}" srcOrd="7" destOrd="0" presId="urn:microsoft.com/office/officeart/2005/8/layout/target3"/>
    <dgm:cxn modelId="{B19DB4EC-67CD-D848-9822-75A6C96946F3}" type="presParOf" srcId="{8F99D434-07CC-044D-A6E3-8BC5C443296E}" destId="{937A65FC-CAC9-7E4E-93FD-6A37DB3235D8}" srcOrd="8" destOrd="0" presId="urn:microsoft.com/office/officeart/2005/8/layout/target3"/>
    <dgm:cxn modelId="{E14BCCAB-0B82-FF4E-AC49-FDCA704B6866}" type="presParOf" srcId="{8F99D434-07CC-044D-A6E3-8BC5C443296E}" destId="{A781311F-58E7-224A-B8B4-3D6518C514C5}" srcOrd="9" destOrd="0" presId="urn:microsoft.com/office/officeart/2005/8/layout/target3"/>
    <dgm:cxn modelId="{4F3A77BA-DC3E-3441-B8B4-19790647DD0D}" type="presParOf" srcId="{8F99D434-07CC-044D-A6E3-8BC5C443296E}" destId="{A2F09E9F-B128-8E49-94F4-930B4665B119}" srcOrd="10" destOrd="0" presId="urn:microsoft.com/office/officeart/2005/8/layout/target3"/>
    <dgm:cxn modelId="{50E91748-2E8E-F742-A4FC-957FB65E7535}" type="presParOf" srcId="{8F99D434-07CC-044D-A6E3-8BC5C443296E}" destId="{EC2FE156-6956-444D-A9E5-9AE4C0108BB1}" srcOrd="11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200" b="1" dirty="0"/>
            <a:t>لماذا تحليل المنافسين مهم؟</a:t>
          </a:r>
          <a:endParaRPr lang="en-GB" sz="22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rtl="1"/>
          <a:endParaRPr lang="en-GB" sz="22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rtl="1"/>
          <a:endParaRPr lang="en-GB" sz="2200"/>
        </a:p>
      </dgm:t>
    </dgm:pt>
    <dgm:pt modelId="{C88ED262-17EB-A64F-8186-B36DDD55690A}">
      <dgm:prSet phldrT="[Text]" custT="1"/>
      <dgm:spPr/>
      <dgm:t>
        <a:bodyPr/>
        <a:lstStyle/>
        <a:p>
          <a:pPr rtl="1">
            <a:buSzPts val="1000"/>
            <a:buFont typeface="Arial" panose="020B0604020202020204" pitchFamily="34" charset="0"/>
            <a:buChar char="•"/>
          </a:pPr>
          <a:r>
            <a:rPr lang="ar-SA" sz="2200" kern="1200" dirty="0"/>
            <a:t>١- فهم نقاط القوة والضعف لديهم</a:t>
          </a:r>
          <a:r>
            <a:rPr lang="en-GB" sz="2200" kern="1200" dirty="0"/>
            <a:t>.</a:t>
          </a:r>
        </a:p>
        <a:p>
          <a:pPr rtl="1">
            <a:buSzPts val="1000"/>
            <a:buFont typeface="Arial" panose="020B0604020202020204" pitchFamily="34" charset="0"/>
            <a:buChar char="•"/>
          </a:pPr>
          <a:r>
            <a:rPr lang="ar-SA" sz="2200" kern="1200" dirty="0"/>
            <a:t>٢- التعرف على الفرص غير المستغلة في السوق</a:t>
          </a:r>
          <a:r>
            <a:rPr lang="en-GB" sz="2200" kern="1200" dirty="0"/>
            <a:t>.</a:t>
          </a:r>
        </a:p>
        <a:p>
          <a:pPr rtl="1">
            <a:buSzPts val="1000"/>
            <a:buFont typeface="Arial" panose="020B0604020202020204" pitchFamily="34" charset="0"/>
            <a:buChar char="•"/>
          </a:pPr>
          <a:r>
            <a:rPr lang="ar-SA" sz="2200" kern="1200" dirty="0"/>
            <a:t>٣- تحديد كيفية التميز عنهم</a:t>
          </a:r>
          <a:r>
            <a:rPr lang="en-GB" sz="2200" kern="1200" dirty="0"/>
            <a:t>.</a:t>
          </a:r>
          <a:endParaRPr lang="en-GB" sz="22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rtl="1"/>
          <a:endParaRPr lang="en-GB" sz="22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rtl="1"/>
          <a:endParaRPr lang="en-GB" sz="22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200" b="1" dirty="0"/>
            <a:t>كيف يتم تحليل المنافسين؟</a:t>
          </a:r>
          <a:endParaRPr lang="en-GB" sz="22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rtl="1"/>
          <a:endParaRPr lang="en-GB" sz="22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rtl="1"/>
          <a:endParaRPr lang="en-GB" sz="2200"/>
        </a:p>
      </dgm:t>
    </dgm:pt>
    <dgm:pt modelId="{65387183-454B-F14D-A6F6-7DA8C5BFAE05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200" dirty="0"/>
            <a:t>١- دراسة هوية المنافسين (الشعار، الألوان، الرسائل)</a:t>
          </a:r>
          <a:endParaRPr lang="en-GB" sz="2200" dirty="0"/>
        </a:p>
        <a:p>
          <a:pPr rtl="1">
            <a:buSzPts val="1000"/>
            <a:buFont typeface="Courier New" panose="02070309020205020404" pitchFamily="49" charset="0"/>
            <a:buChar char="o"/>
          </a:pPr>
          <a:r>
            <a:rPr lang="ar-SA" sz="2200" dirty="0"/>
            <a:t>٢- مراقبة استراتيجيات التسويق</a:t>
          </a:r>
          <a:r>
            <a:rPr lang="en-GB" sz="2200" dirty="0"/>
            <a:t>.</a:t>
          </a:r>
        </a:p>
        <a:p>
          <a:pPr rtl="1">
            <a:buSzPts val="1000"/>
            <a:buFont typeface="Courier New" panose="02070309020205020404" pitchFamily="49" charset="0"/>
            <a:buChar char="o"/>
          </a:pPr>
          <a:r>
            <a:rPr lang="ar-SA" sz="2200" dirty="0"/>
            <a:t>٣- تحليل ردود فعل العملاء تجاه المنافسين</a:t>
          </a:r>
          <a:r>
            <a:rPr lang="en-GB" sz="2200" dirty="0"/>
            <a:t>.</a:t>
          </a:r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rtl="1"/>
          <a:endParaRPr lang="en-GB" sz="22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rtl="1"/>
          <a:endParaRPr lang="en-GB" sz="22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200" b="1" dirty="0"/>
            <a:t>الهدف النهائي</a:t>
          </a:r>
          <a:endParaRPr lang="en-GB" sz="22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rtl="1"/>
          <a:endParaRPr lang="en-GB" sz="22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rtl="1"/>
          <a:endParaRPr lang="en-GB" sz="2200"/>
        </a:p>
      </dgm:t>
    </dgm:pt>
    <dgm:pt modelId="{B1994776-BB7E-AD4E-900E-8296E2C69C4F}">
      <dgm:prSet phldrT="[Text]" custT="1"/>
      <dgm:spPr/>
      <dgm:t>
        <a:bodyPr/>
        <a:lstStyle/>
        <a:p>
          <a:pPr>
            <a:buSzPts val="1000"/>
            <a:buFont typeface="Courier New" panose="02070309020205020404" pitchFamily="49" charset="0"/>
            <a:buChar char="o"/>
          </a:pPr>
          <a:r>
            <a:rPr lang="ar-SA" sz="2200" dirty="0"/>
            <a:t>تصميم هوية فريدة لا تكرر ما يقدمه الآخرون</a:t>
          </a:r>
          <a:r>
            <a:rPr lang="en-GB" sz="2200" dirty="0"/>
            <a:t>.</a:t>
          </a:r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pPr rtl="1"/>
          <a:endParaRPr lang="en-GB" sz="22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pPr rtl="1"/>
          <a:endParaRPr lang="en-GB" sz="2200"/>
        </a:p>
      </dgm:t>
    </dgm:pt>
    <dgm:pt modelId="{D149F625-27C1-C249-9006-1B94950F545B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98078C35-9E76-D44E-BBCC-BAA7EA6B9879}" type="pres">
      <dgm:prSet presAssocID="{4A11EF4C-C086-E642-9BB3-7F06E5C1290B}" presName="root" presStyleCnt="0"/>
      <dgm:spPr/>
    </dgm:pt>
    <dgm:pt modelId="{F9945A69-3910-CC4F-A166-62AADABD0E2C}" type="pres">
      <dgm:prSet presAssocID="{4A11EF4C-C086-E642-9BB3-7F06E5C1290B}" presName="rootComposite" presStyleCnt="0"/>
      <dgm:spPr/>
    </dgm:pt>
    <dgm:pt modelId="{E351E411-AEE8-DF4C-A81F-AB0B3F420FCE}" type="pres">
      <dgm:prSet presAssocID="{4A11EF4C-C086-E642-9BB3-7F06E5C1290B}" presName="rootText" presStyleLbl="node1" presStyleIdx="0" presStyleCnt="3" custScaleX="90333" custScaleY="70220"/>
      <dgm:spPr/>
    </dgm:pt>
    <dgm:pt modelId="{6D8FF543-8109-3844-AC58-9648356DFABE}" type="pres">
      <dgm:prSet presAssocID="{4A11EF4C-C086-E642-9BB3-7F06E5C1290B}" presName="rootConnector" presStyleLbl="node1" presStyleIdx="0" presStyleCnt="3"/>
      <dgm:spPr/>
    </dgm:pt>
    <dgm:pt modelId="{38746585-CA23-E540-AFFA-2A2C30CC7C96}" type="pres">
      <dgm:prSet presAssocID="{4A11EF4C-C086-E642-9BB3-7F06E5C1290B}" presName="childShape" presStyleCnt="0"/>
      <dgm:spPr/>
    </dgm:pt>
    <dgm:pt modelId="{F69676B8-3372-6245-86C7-29A51072DC86}" type="pres">
      <dgm:prSet presAssocID="{0C3FAF49-7E15-F346-B5F7-74FAF3B60F5B}" presName="Name13" presStyleLbl="parChTrans1D2" presStyleIdx="0" presStyleCnt="3"/>
      <dgm:spPr/>
    </dgm:pt>
    <dgm:pt modelId="{2BBEB849-55BA-F34A-8292-240D96C65C68}" type="pres">
      <dgm:prSet presAssocID="{C88ED262-17EB-A64F-8186-B36DDD55690A}" presName="childText" presStyleLbl="bgAcc1" presStyleIdx="0" presStyleCnt="3" custScaleX="107857" custScaleY="156701">
        <dgm:presLayoutVars>
          <dgm:bulletEnabled val="1"/>
        </dgm:presLayoutVars>
      </dgm:prSet>
      <dgm:spPr/>
    </dgm:pt>
    <dgm:pt modelId="{89629A06-2E39-554C-8581-8C91C1517FB4}" type="pres">
      <dgm:prSet presAssocID="{102A7D41-83D4-E04C-90C4-580B0FF7BC74}" presName="root" presStyleCnt="0"/>
      <dgm:spPr/>
    </dgm:pt>
    <dgm:pt modelId="{F1064274-549B-EE43-A5FF-0D6CA6CFCF86}" type="pres">
      <dgm:prSet presAssocID="{102A7D41-83D4-E04C-90C4-580B0FF7BC74}" presName="rootComposite" presStyleCnt="0"/>
      <dgm:spPr/>
    </dgm:pt>
    <dgm:pt modelId="{B61973B9-0B44-E644-B71B-647A7C96CC5B}" type="pres">
      <dgm:prSet presAssocID="{102A7D41-83D4-E04C-90C4-580B0FF7BC74}" presName="rootText" presStyleLbl="node1" presStyleIdx="1" presStyleCnt="3" custScaleX="90333" custScaleY="70220"/>
      <dgm:spPr/>
    </dgm:pt>
    <dgm:pt modelId="{AFE3FB7F-5633-F344-A200-9B3B3BC45949}" type="pres">
      <dgm:prSet presAssocID="{102A7D41-83D4-E04C-90C4-580B0FF7BC74}" presName="rootConnector" presStyleLbl="node1" presStyleIdx="1" presStyleCnt="3"/>
      <dgm:spPr/>
    </dgm:pt>
    <dgm:pt modelId="{1D96A90C-13D4-AA4D-9EE6-2E788BA5390A}" type="pres">
      <dgm:prSet presAssocID="{102A7D41-83D4-E04C-90C4-580B0FF7BC74}" presName="childShape" presStyleCnt="0"/>
      <dgm:spPr/>
    </dgm:pt>
    <dgm:pt modelId="{ABA4313E-725F-1742-92C7-6C0A930B71CD}" type="pres">
      <dgm:prSet presAssocID="{A9DB0A45-BA50-9B41-9880-F5C4AAF131D7}" presName="Name13" presStyleLbl="parChTrans1D2" presStyleIdx="1" presStyleCnt="3"/>
      <dgm:spPr/>
    </dgm:pt>
    <dgm:pt modelId="{A774F160-A9DB-DD4F-80EA-A6DEEBEB081E}" type="pres">
      <dgm:prSet presAssocID="{65387183-454B-F14D-A6F6-7DA8C5BFAE05}" presName="childText" presStyleLbl="bgAcc1" presStyleIdx="1" presStyleCnt="3" custScaleX="118162" custScaleY="156701">
        <dgm:presLayoutVars>
          <dgm:bulletEnabled val="1"/>
        </dgm:presLayoutVars>
      </dgm:prSet>
      <dgm:spPr/>
    </dgm:pt>
    <dgm:pt modelId="{42116AAB-CE9F-BC4A-8546-DC4047F963DA}" type="pres">
      <dgm:prSet presAssocID="{ADD6F1E2-4AED-DA41-AAFA-764AE518E54B}" presName="root" presStyleCnt="0"/>
      <dgm:spPr/>
    </dgm:pt>
    <dgm:pt modelId="{2DAC033D-2939-AE46-96FE-6363D5258E81}" type="pres">
      <dgm:prSet presAssocID="{ADD6F1E2-4AED-DA41-AAFA-764AE518E54B}" presName="rootComposite" presStyleCnt="0"/>
      <dgm:spPr/>
    </dgm:pt>
    <dgm:pt modelId="{4E7912FB-C25D-7E41-93DF-5E632CB92593}" type="pres">
      <dgm:prSet presAssocID="{ADD6F1E2-4AED-DA41-AAFA-764AE518E54B}" presName="rootText" presStyleLbl="node1" presStyleIdx="2" presStyleCnt="3" custScaleX="90333" custScaleY="70220"/>
      <dgm:spPr/>
    </dgm:pt>
    <dgm:pt modelId="{8B060894-FBAD-1F41-8BA9-F5F6766DB2BC}" type="pres">
      <dgm:prSet presAssocID="{ADD6F1E2-4AED-DA41-AAFA-764AE518E54B}" presName="rootConnector" presStyleLbl="node1" presStyleIdx="2" presStyleCnt="3"/>
      <dgm:spPr/>
    </dgm:pt>
    <dgm:pt modelId="{78A332D9-4372-954C-961D-8483F0DE6FD8}" type="pres">
      <dgm:prSet presAssocID="{ADD6F1E2-4AED-DA41-AAFA-764AE518E54B}" presName="childShape" presStyleCnt="0"/>
      <dgm:spPr/>
    </dgm:pt>
    <dgm:pt modelId="{89071331-5488-1A49-8856-F4512BB3542F}" type="pres">
      <dgm:prSet presAssocID="{A6221FE1-B857-2448-A6B5-034DBE16CDA4}" presName="Name13" presStyleLbl="parChTrans1D2" presStyleIdx="2" presStyleCnt="3"/>
      <dgm:spPr/>
    </dgm:pt>
    <dgm:pt modelId="{BCF9E977-DC9C-8B43-90ED-AE7D771A3165}" type="pres">
      <dgm:prSet presAssocID="{B1994776-BB7E-AD4E-900E-8296E2C69C4F}" presName="childText" presStyleLbl="bgAcc1" presStyleIdx="2" presStyleCnt="3" custScaleX="107857" custScaleY="156701">
        <dgm:presLayoutVars>
          <dgm:bulletEnabled val="1"/>
        </dgm:presLayoutVars>
      </dgm:prSet>
      <dgm:spPr/>
    </dgm:pt>
  </dgm:ptLst>
  <dgm:cxnLst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ED4943C-0D9B-3A41-8A55-63E6C1701F45}" type="presOf" srcId="{102A7D41-83D4-E04C-90C4-580B0FF7BC74}" destId="{AFE3FB7F-5633-F344-A200-9B3B3BC45949}" srcOrd="1" destOrd="0" presId="urn:microsoft.com/office/officeart/2005/8/layout/hierarchy3"/>
    <dgm:cxn modelId="{FA898945-74EE-344E-B2FC-1D225BAFB3AF}" type="presOf" srcId="{ADD6F1E2-4AED-DA41-AAFA-764AE518E54B}" destId="{4E7912FB-C25D-7E41-93DF-5E632CB92593}" srcOrd="0" destOrd="0" presId="urn:microsoft.com/office/officeart/2005/8/layout/hierarchy3"/>
    <dgm:cxn modelId="{7BB63049-4599-7744-9171-4E9364238E07}" type="presOf" srcId="{0C3FAF49-7E15-F346-B5F7-74FAF3B60F5B}" destId="{F69676B8-3372-6245-86C7-29A51072DC86}" srcOrd="0" destOrd="0" presId="urn:microsoft.com/office/officeart/2005/8/layout/hierarchy3"/>
    <dgm:cxn modelId="{CDB46150-FEFC-CF41-B20F-4AD5B6D2DAAE}" type="presOf" srcId="{C88ED262-17EB-A64F-8186-B36DDD55690A}" destId="{2BBEB849-55BA-F34A-8292-240D96C65C68}" srcOrd="0" destOrd="0" presId="urn:microsoft.com/office/officeart/2005/8/layout/hierarchy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8896B458-6363-B046-AE05-C69A3655BF16}" type="presOf" srcId="{B1994776-BB7E-AD4E-900E-8296E2C69C4F}" destId="{BCF9E977-DC9C-8B43-90ED-AE7D771A3165}" srcOrd="0" destOrd="0" presId="urn:microsoft.com/office/officeart/2005/8/layout/hierarchy3"/>
    <dgm:cxn modelId="{DE330F6A-22FD-B947-BB9C-9AC10D7B3B8E}" type="presOf" srcId="{4A11EF4C-C086-E642-9BB3-7F06E5C1290B}" destId="{E351E411-AEE8-DF4C-A81F-AB0B3F420FCE}" srcOrd="0" destOrd="0" presId="urn:microsoft.com/office/officeart/2005/8/layout/hierarchy3"/>
    <dgm:cxn modelId="{9E68217F-BD3D-8C42-B0DE-229BA6A303FA}" type="presOf" srcId="{4A11EF4C-C086-E642-9BB3-7F06E5C1290B}" destId="{6D8FF543-8109-3844-AC58-9648356DFABE}" srcOrd="1" destOrd="0" presId="urn:microsoft.com/office/officeart/2005/8/layout/hierarchy3"/>
    <dgm:cxn modelId="{68DEF68A-8187-6F44-ACD0-5752C5E29C40}" type="presOf" srcId="{A6221FE1-B857-2448-A6B5-034DBE16CDA4}" destId="{89071331-5488-1A49-8856-F4512BB3542F}" srcOrd="0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A31D2899-8289-464B-96DF-DFA52C59B97B}" type="presOf" srcId="{BD09AEF8-F502-8F47-BA6A-B0FFAEB3008F}" destId="{D149F625-27C1-C249-9006-1B94950F545B}" srcOrd="0" destOrd="0" presId="urn:microsoft.com/office/officeart/2005/8/layout/hierarchy3"/>
    <dgm:cxn modelId="{952CF3B7-8B43-544D-B6CD-AEDE2559F244}" type="presOf" srcId="{102A7D41-83D4-E04C-90C4-580B0FF7BC74}" destId="{B61973B9-0B44-E644-B71B-647A7C96CC5B}" srcOrd="0" destOrd="0" presId="urn:microsoft.com/office/officeart/2005/8/layout/hierarchy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E98AA5D9-2C24-204A-A6DD-89C420A5B00F}" type="presOf" srcId="{65387183-454B-F14D-A6F6-7DA8C5BFAE05}" destId="{A774F160-A9DB-DD4F-80EA-A6DEEBEB081E}" srcOrd="0" destOrd="0" presId="urn:microsoft.com/office/officeart/2005/8/layout/hierarchy3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D2F087E8-A144-374E-8797-03BCA22B8AA3}" type="presOf" srcId="{A9DB0A45-BA50-9B41-9880-F5C4AAF131D7}" destId="{ABA4313E-725F-1742-92C7-6C0A930B71CD}" srcOrd="0" destOrd="0" presId="urn:microsoft.com/office/officeart/2005/8/layout/hierarchy3"/>
    <dgm:cxn modelId="{1F74D2E8-6B82-8148-A74A-3F62BFBB12DB}" type="presOf" srcId="{ADD6F1E2-4AED-DA41-AAFA-764AE518E54B}" destId="{8B060894-FBAD-1F41-8BA9-F5F6766DB2BC}" srcOrd="1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852FF218-C5D4-2C41-AD68-25F2265878A0}" type="presParOf" srcId="{D149F625-27C1-C249-9006-1B94950F545B}" destId="{98078C35-9E76-D44E-BBCC-BAA7EA6B9879}" srcOrd="0" destOrd="0" presId="urn:microsoft.com/office/officeart/2005/8/layout/hierarchy3"/>
    <dgm:cxn modelId="{C8434F94-EF20-8446-8A76-53E947134A80}" type="presParOf" srcId="{98078C35-9E76-D44E-BBCC-BAA7EA6B9879}" destId="{F9945A69-3910-CC4F-A166-62AADABD0E2C}" srcOrd="0" destOrd="0" presId="urn:microsoft.com/office/officeart/2005/8/layout/hierarchy3"/>
    <dgm:cxn modelId="{39F0FAE8-5026-A846-87D9-FE4762DC41D1}" type="presParOf" srcId="{F9945A69-3910-CC4F-A166-62AADABD0E2C}" destId="{E351E411-AEE8-DF4C-A81F-AB0B3F420FCE}" srcOrd="0" destOrd="0" presId="urn:microsoft.com/office/officeart/2005/8/layout/hierarchy3"/>
    <dgm:cxn modelId="{112424D5-A440-9A44-B44B-72BA1343B7A8}" type="presParOf" srcId="{F9945A69-3910-CC4F-A166-62AADABD0E2C}" destId="{6D8FF543-8109-3844-AC58-9648356DFABE}" srcOrd="1" destOrd="0" presId="urn:microsoft.com/office/officeart/2005/8/layout/hierarchy3"/>
    <dgm:cxn modelId="{302D5B6B-8808-DE48-9F78-00DB11EF68FE}" type="presParOf" srcId="{98078C35-9E76-D44E-BBCC-BAA7EA6B9879}" destId="{38746585-CA23-E540-AFFA-2A2C30CC7C96}" srcOrd="1" destOrd="0" presId="urn:microsoft.com/office/officeart/2005/8/layout/hierarchy3"/>
    <dgm:cxn modelId="{AA9AD5CF-4627-F44F-A862-E9928F0DCAA3}" type="presParOf" srcId="{38746585-CA23-E540-AFFA-2A2C30CC7C96}" destId="{F69676B8-3372-6245-86C7-29A51072DC86}" srcOrd="0" destOrd="0" presId="urn:microsoft.com/office/officeart/2005/8/layout/hierarchy3"/>
    <dgm:cxn modelId="{4FB156B4-1EC3-6C46-ADE2-EF896A177FF9}" type="presParOf" srcId="{38746585-CA23-E540-AFFA-2A2C30CC7C96}" destId="{2BBEB849-55BA-F34A-8292-240D96C65C68}" srcOrd="1" destOrd="0" presId="urn:microsoft.com/office/officeart/2005/8/layout/hierarchy3"/>
    <dgm:cxn modelId="{99AB6C82-A435-4748-A2AF-6E5E1A1622F5}" type="presParOf" srcId="{D149F625-27C1-C249-9006-1B94950F545B}" destId="{89629A06-2E39-554C-8581-8C91C1517FB4}" srcOrd="1" destOrd="0" presId="urn:microsoft.com/office/officeart/2005/8/layout/hierarchy3"/>
    <dgm:cxn modelId="{92DBC117-F3B1-3943-B1D1-BB866C5228F2}" type="presParOf" srcId="{89629A06-2E39-554C-8581-8C91C1517FB4}" destId="{F1064274-549B-EE43-A5FF-0D6CA6CFCF86}" srcOrd="0" destOrd="0" presId="urn:microsoft.com/office/officeart/2005/8/layout/hierarchy3"/>
    <dgm:cxn modelId="{62262103-D688-064C-A939-A2801F5952AF}" type="presParOf" srcId="{F1064274-549B-EE43-A5FF-0D6CA6CFCF86}" destId="{B61973B9-0B44-E644-B71B-647A7C96CC5B}" srcOrd="0" destOrd="0" presId="urn:microsoft.com/office/officeart/2005/8/layout/hierarchy3"/>
    <dgm:cxn modelId="{EC064C9F-477A-FC42-8A0A-62E5DA7998C2}" type="presParOf" srcId="{F1064274-549B-EE43-A5FF-0D6CA6CFCF86}" destId="{AFE3FB7F-5633-F344-A200-9B3B3BC45949}" srcOrd="1" destOrd="0" presId="urn:microsoft.com/office/officeart/2005/8/layout/hierarchy3"/>
    <dgm:cxn modelId="{045C9770-18DB-0E4D-A3D6-73936F3D344D}" type="presParOf" srcId="{89629A06-2E39-554C-8581-8C91C1517FB4}" destId="{1D96A90C-13D4-AA4D-9EE6-2E788BA5390A}" srcOrd="1" destOrd="0" presId="urn:microsoft.com/office/officeart/2005/8/layout/hierarchy3"/>
    <dgm:cxn modelId="{20DA2BFA-46D6-8746-8E04-E9F56A9764B3}" type="presParOf" srcId="{1D96A90C-13D4-AA4D-9EE6-2E788BA5390A}" destId="{ABA4313E-725F-1742-92C7-6C0A930B71CD}" srcOrd="0" destOrd="0" presId="urn:microsoft.com/office/officeart/2005/8/layout/hierarchy3"/>
    <dgm:cxn modelId="{975D9EC6-3A4A-6F40-9771-DBC9E96F883E}" type="presParOf" srcId="{1D96A90C-13D4-AA4D-9EE6-2E788BA5390A}" destId="{A774F160-A9DB-DD4F-80EA-A6DEEBEB081E}" srcOrd="1" destOrd="0" presId="urn:microsoft.com/office/officeart/2005/8/layout/hierarchy3"/>
    <dgm:cxn modelId="{117232C5-331B-C841-A647-980313D92163}" type="presParOf" srcId="{D149F625-27C1-C249-9006-1B94950F545B}" destId="{42116AAB-CE9F-BC4A-8546-DC4047F963DA}" srcOrd="2" destOrd="0" presId="urn:microsoft.com/office/officeart/2005/8/layout/hierarchy3"/>
    <dgm:cxn modelId="{A7045826-7EB2-9544-9361-4556CDD3050E}" type="presParOf" srcId="{42116AAB-CE9F-BC4A-8546-DC4047F963DA}" destId="{2DAC033D-2939-AE46-96FE-6363D5258E81}" srcOrd="0" destOrd="0" presId="urn:microsoft.com/office/officeart/2005/8/layout/hierarchy3"/>
    <dgm:cxn modelId="{3C49052C-C9F2-C44D-A262-26997C084EA7}" type="presParOf" srcId="{2DAC033D-2939-AE46-96FE-6363D5258E81}" destId="{4E7912FB-C25D-7E41-93DF-5E632CB92593}" srcOrd="0" destOrd="0" presId="urn:microsoft.com/office/officeart/2005/8/layout/hierarchy3"/>
    <dgm:cxn modelId="{FA5F0616-3FEF-6A4E-A186-23055D67E5CD}" type="presParOf" srcId="{2DAC033D-2939-AE46-96FE-6363D5258E81}" destId="{8B060894-FBAD-1F41-8BA9-F5F6766DB2BC}" srcOrd="1" destOrd="0" presId="urn:microsoft.com/office/officeart/2005/8/layout/hierarchy3"/>
    <dgm:cxn modelId="{D1ECD08C-2F72-E34D-9BE7-B7D1DD94ACFA}" type="presParOf" srcId="{42116AAB-CE9F-BC4A-8546-DC4047F963DA}" destId="{78A332D9-4372-954C-961D-8483F0DE6FD8}" srcOrd="1" destOrd="0" presId="urn:microsoft.com/office/officeart/2005/8/layout/hierarchy3"/>
    <dgm:cxn modelId="{6AC172BD-0F80-ED41-BE3E-B5C2D59360E2}" type="presParOf" srcId="{78A332D9-4372-954C-961D-8483F0DE6FD8}" destId="{89071331-5488-1A49-8856-F4512BB3542F}" srcOrd="0" destOrd="0" presId="urn:microsoft.com/office/officeart/2005/8/layout/hierarchy3"/>
    <dgm:cxn modelId="{0BBD192C-AE18-8C46-AD8F-7FF38C15E1A7}" type="presParOf" srcId="{78A332D9-4372-954C-961D-8483F0DE6FD8}" destId="{BCF9E977-DC9C-8B43-90ED-AE7D771A3165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مراعاة القيم الثقافية في تصميم الهوية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Char char="o"/>
          </a:pPr>
          <a:r>
            <a:rPr lang="ar-SA" sz="2400" dirty="0"/>
            <a:t>تجنب الرسائل التي قد تعتبر غير ملائمة</a:t>
          </a:r>
          <a:r>
            <a:rPr lang="en-GB" sz="2400" dirty="0"/>
            <a:t>.</a:t>
          </a:r>
        </a:p>
        <a:p>
          <a:pPr algn="r" rtl="1">
            <a:buSzPts val="1000"/>
            <a:buFont typeface="Courier New" panose="02070309020205020404" pitchFamily="49" charset="0"/>
            <a:buChar char="o"/>
          </a:pPr>
          <a:r>
            <a:rPr lang="ar-SA" sz="2400" dirty="0"/>
            <a:t>تعزيز الارتباط العاطفي مع الجمهور المحلي</a:t>
          </a:r>
          <a:r>
            <a:rPr lang="en-GB" sz="2400" dirty="0"/>
            <a:t>.</a:t>
          </a:r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كيف يتم تضمين القيم الثقافية؟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Char char="o"/>
          </a:pPr>
          <a:r>
            <a:rPr lang="ar-SA" sz="2400" dirty="0"/>
            <a:t>١- دراسة السوق المحلي والقيم السائدة</a:t>
          </a:r>
          <a:r>
            <a:rPr lang="en-GB" sz="2400" dirty="0"/>
            <a:t>.</a:t>
          </a:r>
        </a:p>
        <a:p>
          <a:pPr algn="r" rtl="1">
            <a:buSzPts val="1000"/>
            <a:buFont typeface="Courier New" panose="02070309020205020404" pitchFamily="49" charset="0"/>
            <a:buChar char="o"/>
          </a:pPr>
          <a:r>
            <a:rPr lang="ar-SA" sz="2400" dirty="0"/>
            <a:t>٢- اختيار عناصر تعبر عن تلك القيم (الألوان، الأنماط، الرسائل)</a:t>
          </a:r>
          <a:endParaRPr lang="en-GB" sz="2400" dirty="0"/>
        </a:p>
        <a:p>
          <a:pPr algn="r" rtl="1">
            <a:buSzPts val="1000"/>
            <a:buFont typeface="Courier New" panose="02070309020205020404" pitchFamily="49" charset="0"/>
            <a:buChar char="o"/>
          </a:pPr>
          <a:r>
            <a:rPr lang="ar-SA" sz="2400" dirty="0"/>
            <a:t>٣- مراجعة الهوية لتكون متناسبة مع الثقافة المحلية</a:t>
          </a:r>
          <a:r>
            <a:rPr lang="en-GB" sz="2400" dirty="0"/>
            <a:t>.</a:t>
          </a:r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D149F625-27C1-C249-9006-1B94950F545B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98078C35-9E76-D44E-BBCC-BAA7EA6B9879}" type="pres">
      <dgm:prSet presAssocID="{4A11EF4C-C086-E642-9BB3-7F06E5C1290B}" presName="root" presStyleCnt="0"/>
      <dgm:spPr/>
    </dgm:pt>
    <dgm:pt modelId="{F9945A69-3910-CC4F-A166-62AADABD0E2C}" type="pres">
      <dgm:prSet presAssocID="{4A11EF4C-C086-E642-9BB3-7F06E5C1290B}" presName="rootComposite" presStyleCnt="0"/>
      <dgm:spPr/>
    </dgm:pt>
    <dgm:pt modelId="{E351E411-AEE8-DF4C-A81F-AB0B3F420FCE}" type="pres">
      <dgm:prSet presAssocID="{4A11EF4C-C086-E642-9BB3-7F06E5C1290B}" presName="rootText" presStyleLbl="node1" presStyleIdx="0" presStyleCnt="2" custScaleX="150164" custScaleY="69181"/>
      <dgm:spPr/>
    </dgm:pt>
    <dgm:pt modelId="{6D8FF543-8109-3844-AC58-9648356DFABE}" type="pres">
      <dgm:prSet presAssocID="{4A11EF4C-C086-E642-9BB3-7F06E5C1290B}" presName="rootConnector" presStyleLbl="node1" presStyleIdx="0" presStyleCnt="2"/>
      <dgm:spPr/>
    </dgm:pt>
    <dgm:pt modelId="{38746585-CA23-E540-AFFA-2A2C30CC7C96}" type="pres">
      <dgm:prSet presAssocID="{4A11EF4C-C086-E642-9BB3-7F06E5C1290B}" presName="childShape" presStyleCnt="0"/>
      <dgm:spPr/>
    </dgm:pt>
    <dgm:pt modelId="{F69676B8-3372-6245-86C7-29A51072DC86}" type="pres">
      <dgm:prSet presAssocID="{0C3FAF49-7E15-F346-B5F7-74FAF3B60F5B}" presName="Name13" presStyleLbl="parChTrans1D2" presStyleIdx="0" presStyleCnt="2"/>
      <dgm:spPr/>
    </dgm:pt>
    <dgm:pt modelId="{2BBEB849-55BA-F34A-8292-240D96C65C68}" type="pres">
      <dgm:prSet presAssocID="{C88ED262-17EB-A64F-8186-B36DDD55690A}" presName="childText" presStyleLbl="bgAcc1" presStyleIdx="0" presStyleCnt="2" custScaleX="198394" custScaleY="192068">
        <dgm:presLayoutVars>
          <dgm:bulletEnabled val="1"/>
        </dgm:presLayoutVars>
      </dgm:prSet>
      <dgm:spPr/>
    </dgm:pt>
    <dgm:pt modelId="{89629A06-2E39-554C-8581-8C91C1517FB4}" type="pres">
      <dgm:prSet presAssocID="{102A7D41-83D4-E04C-90C4-580B0FF7BC74}" presName="root" presStyleCnt="0"/>
      <dgm:spPr/>
    </dgm:pt>
    <dgm:pt modelId="{F1064274-549B-EE43-A5FF-0D6CA6CFCF86}" type="pres">
      <dgm:prSet presAssocID="{102A7D41-83D4-E04C-90C4-580B0FF7BC74}" presName="rootComposite" presStyleCnt="0"/>
      <dgm:spPr/>
    </dgm:pt>
    <dgm:pt modelId="{B61973B9-0B44-E644-B71B-647A7C96CC5B}" type="pres">
      <dgm:prSet presAssocID="{102A7D41-83D4-E04C-90C4-580B0FF7BC74}" presName="rootText" presStyleLbl="node1" presStyleIdx="1" presStyleCnt="2" custScaleX="150164" custScaleY="69181"/>
      <dgm:spPr/>
    </dgm:pt>
    <dgm:pt modelId="{AFE3FB7F-5633-F344-A200-9B3B3BC45949}" type="pres">
      <dgm:prSet presAssocID="{102A7D41-83D4-E04C-90C4-580B0FF7BC74}" presName="rootConnector" presStyleLbl="node1" presStyleIdx="1" presStyleCnt="2"/>
      <dgm:spPr/>
    </dgm:pt>
    <dgm:pt modelId="{1D96A90C-13D4-AA4D-9EE6-2E788BA5390A}" type="pres">
      <dgm:prSet presAssocID="{102A7D41-83D4-E04C-90C4-580B0FF7BC74}" presName="childShape" presStyleCnt="0"/>
      <dgm:spPr/>
    </dgm:pt>
    <dgm:pt modelId="{ABA4313E-725F-1742-92C7-6C0A930B71CD}" type="pres">
      <dgm:prSet presAssocID="{A9DB0A45-BA50-9B41-9880-F5C4AAF131D7}" presName="Name13" presStyleLbl="parChTrans1D2" presStyleIdx="1" presStyleCnt="2"/>
      <dgm:spPr/>
    </dgm:pt>
    <dgm:pt modelId="{A774F160-A9DB-DD4F-80EA-A6DEEBEB081E}" type="pres">
      <dgm:prSet presAssocID="{65387183-454B-F14D-A6F6-7DA8C5BFAE05}" presName="childText" presStyleLbl="bgAcc1" presStyleIdx="1" presStyleCnt="2" custScaleX="215452" custScaleY="192068">
        <dgm:presLayoutVars>
          <dgm:bulletEnabled val="1"/>
        </dgm:presLayoutVars>
      </dgm:prSet>
      <dgm:spPr/>
    </dgm:pt>
  </dgm:ptLst>
  <dgm:cxnLst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ED4943C-0D9B-3A41-8A55-63E6C1701F45}" type="presOf" srcId="{102A7D41-83D4-E04C-90C4-580B0FF7BC74}" destId="{AFE3FB7F-5633-F344-A200-9B3B3BC45949}" srcOrd="1" destOrd="0" presId="urn:microsoft.com/office/officeart/2005/8/layout/hierarchy3"/>
    <dgm:cxn modelId="{7BB63049-4599-7744-9171-4E9364238E07}" type="presOf" srcId="{0C3FAF49-7E15-F346-B5F7-74FAF3B60F5B}" destId="{F69676B8-3372-6245-86C7-29A51072DC86}" srcOrd="0" destOrd="0" presId="urn:microsoft.com/office/officeart/2005/8/layout/hierarchy3"/>
    <dgm:cxn modelId="{CDB46150-FEFC-CF41-B20F-4AD5B6D2DAAE}" type="presOf" srcId="{C88ED262-17EB-A64F-8186-B36DDD55690A}" destId="{2BBEB849-55BA-F34A-8292-240D96C65C68}" srcOrd="0" destOrd="0" presId="urn:microsoft.com/office/officeart/2005/8/layout/hierarchy3"/>
    <dgm:cxn modelId="{DE330F6A-22FD-B947-BB9C-9AC10D7B3B8E}" type="presOf" srcId="{4A11EF4C-C086-E642-9BB3-7F06E5C1290B}" destId="{E351E411-AEE8-DF4C-A81F-AB0B3F420FCE}" srcOrd="0" destOrd="0" presId="urn:microsoft.com/office/officeart/2005/8/layout/hierarchy3"/>
    <dgm:cxn modelId="{9E68217F-BD3D-8C42-B0DE-229BA6A303FA}" type="presOf" srcId="{4A11EF4C-C086-E642-9BB3-7F06E5C1290B}" destId="{6D8FF543-8109-3844-AC58-9648356DFABE}" srcOrd="1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A31D2899-8289-464B-96DF-DFA52C59B97B}" type="presOf" srcId="{BD09AEF8-F502-8F47-BA6A-B0FFAEB3008F}" destId="{D149F625-27C1-C249-9006-1B94950F545B}" srcOrd="0" destOrd="0" presId="urn:microsoft.com/office/officeart/2005/8/layout/hierarchy3"/>
    <dgm:cxn modelId="{952CF3B7-8B43-544D-B6CD-AEDE2559F244}" type="presOf" srcId="{102A7D41-83D4-E04C-90C4-580B0FF7BC74}" destId="{B61973B9-0B44-E644-B71B-647A7C96CC5B}" srcOrd="0" destOrd="0" presId="urn:microsoft.com/office/officeart/2005/8/layout/hierarchy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E98AA5D9-2C24-204A-A6DD-89C420A5B00F}" type="presOf" srcId="{65387183-454B-F14D-A6F6-7DA8C5BFAE05}" destId="{A774F160-A9DB-DD4F-80EA-A6DEEBEB081E}" srcOrd="0" destOrd="0" presId="urn:microsoft.com/office/officeart/2005/8/layout/hierarchy3"/>
    <dgm:cxn modelId="{D2F087E8-A144-374E-8797-03BCA22B8AA3}" type="presOf" srcId="{A9DB0A45-BA50-9B41-9880-F5C4AAF131D7}" destId="{ABA4313E-725F-1742-92C7-6C0A930B71CD}" srcOrd="0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852FF218-C5D4-2C41-AD68-25F2265878A0}" type="presParOf" srcId="{D149F625-27C1-C249-9006-1B94950F545B}" destId="{98078C35-9E76-D44E-BBCC-BAA7EA6B9879}" srcOrd="0" destOrd="0" presId="urn:microsoft.com/office/officeart/2005/8/layout/hierarchy3"/>
    <dgm:cxn modelId="{C8434F94-EF20-8446-8A76-53E947134A80}" type="presParOf" srcId="{98078C35-9E76-D44E-BBCC-BAA7EA6B9879}" destId="{F9945A69-3910-CC4F-A166-62AADABD0E2C}" srcOrd="0" destOrd="0" presId="urn:microsoft.com/office/officeart/2005/8/layout/hierarchy3"/>
    <dgm:cxn modelId="{39F0FAE8-5026-A846-87D9-FE4762DC41D1}" type="presParOf" srcId="{F9945A69-3910-CC4F-A166-62AADABD0E2C}" destId="{E351E411-AEE8-DF4C-A81F-AB0B3F420FCE}" srcOrd="0" destOrd="0" presId="urn:microsoft.com/office/officeart/2005/8/layout/hierarchy3"/>
    <dgm:cxn modelId="{112424D5-A440-9A44-B44B-72BA1343B7A8}" type="presParOf" srcId="{F9945A69-3910-CC4F-A166-62AADABD0E2C}" destId="{6D8FF543-8109-3844-AC58-9648356DFABE}" srcOrd="1" destOrd="0" presId="urn:microsoft.com/office/officeart/2005/8/layout/hierarchy3"/>
    <dgm:cxn modelId="{302D5B6B-8808-DE48-9F78-00DB11EF68FE}" type="presParOf" srcId="{98078C35-9E76-D44E-BBCC-BAA7EA6B9879}" destId="{38746585-CA23-E540-AFFA-2A2C30CC7C96}" srcOrd="1" destOrd="0" presId="urn:microsoft.com/office/officeart/2005/8/layout/hierarchy3"/>
    <dgm:cxn modelId="{AA9AD5CF-4627-F44F-A862-E9928F0DCAA3}" type="presParOf" srcId="{38746585-CA23-E540-AFFA-2A2C30CC7C96}" destId="{F69676B8-3372-6245-86C7-29A51072DC86}" srcOrd="0" destOrd="0" presId="urn:microsoft.com/office/officeart/2005/8/layout/hierarchy3"/>
    <dgm:cxn modelId="{4FB156B4-1EC3-6C46-ADE2-EF896A177FF9}" type="presParOf" srcId="{38746585-CA23-E540-AFFA-2A2C30CC7C96}" destId="{2BBEB849-55BA-F34A-8292-240D96C65C68}" srcOrd="1" destOrd="0" presId="urn:microsoft.com/office/officeart/2005/8/layout/hierarchy3"/>
    <dgm:cxn modelId="{99AB6C82-A435-4748-A2AF-6E5E1A1622F5}" type="presParOf" srcId="{D149F625-27C1-C249-9006-1B94950F545B}" destId="{89629A06-2E39-554C-8581-8C91C1517FB4}" srcOrd="1" destOrd="0" presId="urn:microsoft.com/office/officeart/2005/8/layout/hierarchy3"/>
    <dgm:cxn modelId="{92DBC117-F3B1-3943-B1D1-BB866C5228F2}" type="presParOf" srcId="{89629A06-2E39-554C-8581-8C91C1517FB4}" destId="{F1064274-549B-EE43-A5FF-0D6CA6CFCF86}" srcOrd="0" destOrd="0" presId="urn:microsoft.com/office/officeart/2005/8/layout/hierarchy3"/>
    <dgm:cxn modelId="{62262103-D688-064C-A939-A2801F5952AF}" type="presParOf" srcId="{F1064274-549B-EE43-A5FF-0D6CA6CFCF86}" destId="{B61973B9-0B44-E644-B71B-647A7C96CC5B}" srcOrd="0" destOrd="0" presId="urn:microsoft.com/office/officeart/2005/8/layout/hierarchy3"/>
    <dgm:cxn modelId="{EC064C9F-477A-FC42-8A0A-62E5DA7998C2}" type="presParOf" srcId="{F1064274-549B-EE43-A5FF-0D6CA6CFCF86}" destId="{AFE3FB7F-5633-F344-A200-9B3B3BC45949}" srcOrd="1" destOrd="0" presId="urn:microsoft.com/office/officeart/2005/8/layout/hierarchy3"/>
    <dgm:cxn modelId="{045C9770-18DB-0E4D-A3D6-73936F3D344D}" type="presParOf" srcId="{89629A06-2E39-554C-8581-8C91C1517FB4}" destId="{1D96A90C-13D4-AA4D-9EE6-2E788BA5390A}" srcOrd="1" destOrd="0" presId="urn:microsoft.com/office/officeart/2005/8/layout/hierarchy3"/>
    <dgm:cxn modelId="{20DA2BFA-46D6-8746-8E04-E9F56A9764B3}" type="presParOf" srcId="{1D96A90C-13D4-AA4D-9EE6-2E788BA5390A}" destId="{ABA4313E-725F-1742-92C7-6C0A930B71CD}" srcOrd="0" destOrd="0" presId="urn:microsoft.com/office/officeart/2005/8/layout/hierarchy3"/>
    <dgm:cxn modelId="{975D9EC6-3A4A-6F40-9771-DBC9E96F883E}" type="presParOf" srcId="{1D96A90C-13D4-AA4D-9EE6-2E788BA5390A}" destId="{A774F160-A9DB-DD4F-80EA-A6DEEBEB081E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2E95F084-2274-8B4E-B354-55ADC86B05B6}" type="doc">
      <dgm:prSet loTypeId="urn:microsoft.com/office/officeart/2005/8/layout/h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5F23BEE-B072-F344-9920-50798E2A67A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لماذا تحليل السوق مهم؟</a:t>
          </a:r>
          <a:endParaRPr lang="en-GB" sz="2400" b="1" dirty="0"/>
        </a:p>
      </dgm:t>
    </dgm:pt>
    <dgm:pt modelId="{038609D5-F8B8-2946-99DE-474676E27575}" type="parTrans" cxnId="{24484A0E-0D4A-DA4E-BBA2-09AF273FC98F}">
      <dgm:prSet/>
      <dgm:spPr/>
      <dgm:t>
        <a:bodyPr/>
        <a:lstStyle/>
        <a:p>
          <a:endParaRPr lang="en-GB"/>
        </a:p>
      </dgm:t>
    </dgm:pt>
    <dgm:pt modelId="{3444F2A1-70A5-3446-B5EA-550CF6CBD0A3}" type="sibTrans" cxnId="{24484A0E-0D4A-DA4E-BBA2-09AF273FC98F}">
      <dgm:prSet/>
      <dgm:spPr/>
      <dgm:t>
        <a:bodyPr/>
        <a:lstStyle/>
        <a:p>
          <a:endParaRPr lang="en-GB"/>
        </a:p>
      </dgm:t>
    </dgm:pt>
    <dgm:pt modelId="{B6FA487D-27C9-004C-81FD-9D6AFCBDBF2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None/>
          </a:pPr>
          <a:endParaRPr lang="en-GB" sz="1400" dirty="0"/>
        </a:p>
      </dgm:t>
    </dgm:pt>
    <dgm:pt modelId="{28DA3992-EAF3-4E4B-8478-ABA83668224D}" type="parTrans" cxnId="{C3516D9B-F466-1A41-86C1-39A1D5BD6C69}">
      <dgm:prSet/>
      <dgm:spPr/>
      <dgm:t>
        <a:bodyPr/>
        <a:lstStyle/>
        <a:p>
          <a:endParaRPr lang="en-GB"/>
        </a:p>
      </dgm:t>
    </dgm:pt>
    <dgm:pt modelId="{6F780E3C-E6E0-D944-B593-5A569E2D1E77}" type="sibTrans" cxnId="{C3516D9B-F466-1A41-86C1-39A1D5BD6C69}">
      <dgm:prSet/>
      <dgm:spPr/>
      <dgm:t>
        <a:bodyPr/>
        <a:lstStyle/>
        <a:p>
          <a:endParaRPr lang="en-GB"/>
        </a:p>
      </dgm:t>
    </dgm:pt>
    <dgm:pt modelId="{A003A5C7-8848-FC4C-A00E-F9CA703A2280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sz="2400" b="1" dirty="0"/>
            <a:t>كيف يؤثر تحليل السوق على الهوية؟</a:t>
          </a:r>
          <a:endParaRPr lang="en-GB" sz="2400" b="1" dirty="0"/>
        </a:p>
      </dgm:t>
    </dgm:pt>
    <dgm:pt modelId="{6916E1D3-E905-D247-94BC-7192D5269EFF}" type="parTrans" cxnId="{501F64F7-5EAD-EC48-A8F3-DE3CF5777E2C}">
      <dgm:prSet/>
      <dgm:spPr/>
      <dgm:t>
        <a:bodyPr/>
        <a:lstStyle/>
        <a:p>
          <a:endParaRPr lang="en-GB"/>
        </a:p>
      </dgm:t>
    </dgm:pt>
    <dgm:pt modelId="{A0EEEA68-3D07-CB42-B41A-494A809AFA61}" type="sibTrans" cxnId="{501F64F7-5EAD-EC48-A8F3-DE3CF5777E2C}">
      <dgm:prSet/>
      <dgm:spPr/>
      <dgm:t>
        <a:bodyPr/>
        <a:lstStyle/>
        <a:p>
          <a:endParaRPr lang="en-GB"/>
        </a:p>
      </dgm:t>
    </dgm:pt>
    <dgm:pt modelId="{F79EB323-5674-494E-8008-57B201D2221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None/>
          </a:pPr>
          <a:endParaRPr lang="en-GB" sz="1600" dirty="0"/>
        </a:p>
      </dgm:t>
    </dgm:pt>
    <dgm:pt modelId="{3E366657-B150-E147-B337-38EF0B7B9442}" type="parTrans" cxnId="{F460137A-79A4-3A45-8D0E-05508E2AE97F}">
      <dgm:prSet/>
      <dgm:spPr/>
      <dgm:t>
        <a:bodyPr/>
        <a:lstStyle/>
        <a:p>
          <a:endParaRPr lang="en-GB"/>
        </a:p>
      </dgm:t>
    </dgm:pt>
    <dgm:pt modelId="{D8DAAE8A-A0B5-6F42-8231-F3FB81F33E14}" type="sibTrans" cxnId="{F460137A-79A4-3A45-8D0E-05508E2AE97F}">
      <dgm:prSet/>
      <dgm:spPr/>
      <dgm:t>
        <a:bodyPr/>
        <a:lstStyle/>
        <a:p>
          <a:endParaRPr lang="en-GB"/>
        </a:p>
      </dgm:t>
    </dgm:pt>
    <dgm:pt modelId="{8021D0E8-8408-A545-9CDA-F3833E2C5F82}">
      <dgm:prSet custT="1"/>
      <dgm:spPr/>
      <dgm:t>
        <a:bodyPr/>
        <a:lstStyle/>
        <a:p>
          <a:pPr rtl="1">
            <a:buFont typeface="+mj-lt"/>
            <a:buAutoNum type="arabicPeriod"/>
          </a:pPr>
          <a:r>
            <a:rPr lang="ar-SA" sz="2800" dirty="0"/>
            <a:t>فهم احتياجات الجمهور</a:t>
          </a:r>
          <a:r>
            <a:rPr lang="en-GB" sz="2800" dirty="0"/>
            <a:t>.</a:t>
          </a:r>
        </a:p>
      </dgm:t>
    </dgm:pt>
    <dgm:pt modelId="{89F719B3-7026-B240-A1FA-C041F86E8AAC}" type="parTrans" cxnId="{FEA8DF22-4B42-744C-A612-BD67A301718A}">
      <dgm:prSet/>
      <dgm:spPr/>
      <dgm:t>
        <a:bodyPr/>
        <a:lstStyle/>
        <a:p>
          <a:endParaRPr lang="en-GB"/>
        </a:p>
      </dgm:t>
    </dgm:pt>
    <dgm:pt modelId="{768027C2-06CC-F44E-87DD-21D1E19F7469}" type="sibTrans" cxnId="{FEA8DF22-4B42-744C-A612-BD67A301718A}">
      <dgm:prSet/>
      <dgm:spPr/>
      <dgm:t>
        <a:bodyPr/>
        <a:lstStyle/>
        <a:p>
          <a:endParaRPr lang="en-GB"/>
        </a:p>
      </dgm:t>
    </dgm:pt>
    <dgm:pt modelId="{FFFD7E37-3750-9041-93D5-D7A9938B756A}">
      <dgm:prSet custT="1"/>
      <dgm:spPr/>
      <dgm:t>
        <a:bodyPr/>
        <a:lstStyle/>
        <a:p>
          <a:pPr rtl="1">
            <a:buFont typeface="+mj-lt"/>
            <a:buAutoNum type="arabicPeriod"/>
          </a:pPr>
          <a:r>
            <a:rPr lang="ar-SA" sz="2800"/>
            <a:t>تحديد الفجوات في السوق</a:t>
          </a:r>
          <a:r>
            <a:rPr lang="en-GB" sz="2800"/>
            <a:t>.</a:t>
          </a:r>
        </a:p>
      </dgm:t>
    </dgm:pt>
    <dgm:pt modelId="{4F963A21-14C5-1B41-BC81-464684ABFA2B}" type="parTrans" cxnId="{C49DB658-5CBC-0A42-8CD6-E8255C032170}">
      <dgm:prSet/>
      <dgm:spPr/>
      <dgm:t>
        <a:bodyPr/>
        <a:lstStyle/>
        <a:p>
          <a:endParaRPr lang="en-GB"/>
        </a:p>
      </dgm:t>
    </dgm:pt>
    <dgm:pt modelId="{FD439A50-859F-D449-A69C-A4CC86ACACFC}" type="sibTrans" cxnId="{C49DB658-5CBC-0A42-8CD6-E8255C032170}">
      <dgm:prSet/>
      <dgm:spPr/>
      <dgm:t>
        <a:bodyPr/>
        <a:lstStyle/>
        <a:p>
          <a:endParaRPr lang="en-GB"/>
        </a:p>
      </dgm:t>
    </dgm:pt>
    <dgm:pt modelId="{21DD2988-D5DA-8045-BE24-3118BECD6016}">
      <dgm:prSet custT="1"/>
      <dgm:spPr/>
      <dgm:t>
        <a:bodyPr/>
        <a:lstStyle/>
        <a:p>
          <a:pPr rtl="1">
            <a:buFont typeface="+mj-lt"/>
            <a:buAutoNum type="arabicPeriod"/>
          </a:pPr>
          <a:r>
            <a:rPr lang="ar-SA" sz="2800"/>
            <a:t>اكتشاف اتجاهات الصناعة</a:t>
          </a:r>
          <a:r>
            <a:rPr lang="en-GB" sz="2800"/>
            <a:t>.</a:t>
          </a:r>
        </a:p>
      </dgm:t>
    </dgm:pt>
    <dgm:pt modelId="{DA7D070A-BFB0-7446-A9DB-FFDFD9553CEE}" type="parTrans" cxnId="{CB3EEAA6-1B12-1C49-B3F2-0C8258018214}">
      <dgm:prSet/>
      <dgm:spPr/>
      <dgm:t>
        <a:bodyPr/>
        <a:lstStyle/>
        <a:p>
          <a:endParaRPr lang="en-GB"/>
        </a:p>
      </dgm:t>
    </dgm:pt>
    <dgm:pt modelId="{3497448E-52C4-8345-BFE1-95188035B9D0}" type="sibTrans" cxnId="{CB3EEAA6-1B12-1C49-B3F2-0C8258018214}">
      <dgm:prSet/>
      <dgm:spPr/>
      <dgm:t>
        <a:bodyPr/>
        <a:lstStyle/>
        <a:p>
          <a:endParaRPr lang="en-GB"/>
        </a:p>
      </dgm:t>
    </dgm:pt>
    <dgm:pt modelId="{FA1C56AC-53E2-EA47-872E-09E0871E6B1D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endParaRPr lang="en-GB" sz="1400" dirty="0"/>
        </a:p>
      </dgm:t>
    </dgm:pt>
    <dgm:pt modelId="{9580AB4D-8550-724E-97DD-B2917AC531F2}" type="parTrans" cxnId="{D0D3E871-F7C3-C54B-BF00-D8E7CE24C8FA}">
      <dgm:prSet/>
      <dgm:spPr/>
    </dgm:pt>
    <dgm:pt modelId="{CD45497C-BCBD-5243-8D2C-32714208380D}" type="sibTrans" cxnId="{D0D3E871-F7C3-C54B-BF00-D8E7CE24C8FA}">
      <dgm:prSet/>
      <dgm:spPr/>
    </dgm:pt>
    <dgm:pt modelId="{50775318-1A18-2248-97B0-82BF59364582}">
      <dgm:prSet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Char char="o"/>
          </a:pPr>
          <a:r>
            <a:rPr lang="ar-SA" sz="2400" dirty="0"/>
            <a:t>تحديد العناصر التي ستجذب العملاء</a:t>
          </a:r>
          <a:r>
            <a:rPr lang="en-GB" sz="2400" dirty="0"/>
            <a:t>.</a:t>
          </a:r>
        </a:p>
      </dgm:t>
    </dgm:pt>
    <dgm:pt modelId="{39E84A3E-CEE7-7C4C-ABE1-8D5D3318D86A}" type="parTrans" cxnId="{30199421-D894-6D4A-8678-812E68708AF2}">
      <dgm:prSet/>
      <dgm:spPr/>
      <dgm:t>
        <a:bodyPr/>
        <a:lstStyle/>
        <a:p>
          <a:endParaRPr lang="en-GB"/>
        </a:p>
      </dgm:t>
    </dgm:pt>
    <dgm:pt modelId="{25833812-A346-AE4E-8EC7-74295114A403}" type="sibTrans" cxnId="{30199421-D894-6D4A-8678-812E68708AF2}">
      <dgm:prSet/>
      <dgm:spPr/>
      <dgm:t>
        <a:bodyPr/>
        <a:lstStyle/>
        <a:p>
          <a:endParaRPr lang="en-GB"/>
        </a:p>
      </dgm:t>
    </dgm:pt>
    <dgm:pt modelId="{1EE34EB0-7E70-6F44-A9C4-0E83DB0F2704}">
      <dgm:prSet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Char char="o"/>
          </a:pPr>
          <a:r>
            <a:rPr lang="ar-SA" sz="2400" dirty="0"/>
            <a:t>التأكد من أن الهوية تتماشى مع التوجهات الحالية</a:t>
          </a:r>
          <a:r>
            <a:rPr lang="en-GB" sz="2400" dirty="0"/>
            <a:t>.</a:t>
          </a:r>
        </a:p>
      </dgm:t>
    </dgm:pt>
    <dgm:pt modelId="{099868D7-2FE5-3D47-9F9B-6C73BE9AD755}" type="parTrans" cxnId="{8C44660E-3AAF-0E4B-8476-B1268E84B9A2}">
      <dgm:prSet/>
      <dgm:spPr/>
      <dgm:t>
        <a:bodyPr/>
        <a:lstStyle/>
        <a:p>
          <a:endParaRPr lang="en-GB"/>
        </a:p>
      </dgm:t>
    </dgm:pt>
    <dgm:pt modelId="{1D117661-3358-5D40-ADC3-C65A949DE5AA}" type="sibTrans" cxnId="{8C44660E-3AAF-0E4B-8476-B1268E84B9A2}">
      <dgm:prSet/>
      <dgm:spPr/>
      <dgm:t>
        <a:bodyPr/>
        <a:lstStyle/>
        <a:p>
          <a:endParaRPr lang="en-GB"/>
        </a:p>
      </dgm:t>
    </dgm:pt>
    <dgm:pt modelId="{486F1011-29EB-E14F-9A14-EFCF74F77E75}">
      <dgm:prSet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Char char="o"/>
          </a:pPr>
          <a:r>
            <a:rPr lang="ar-SA" sz="2400" dirty="0"/>
            <a:t>تحسين القدرة التنافسية للعلامة</a:t>
          </a:r>
          <a:r>
            <a:rPr lang="en-GB" sz="2400" dirty="0"/>
            <a:t>.</a:t>
          </a:r>
        </a:p>
      </dgm:t>
    </dgm:pt>
    <dgm:pt modelId="{75346ED8-6547-7A4D-A8F9-5237AE901F78}" type="parTrans" cxnId="{406B6762-9E65-864E-A0AB-0F53D3BBE81F}">
      <dgm:prSet/>
      <dgm:spPr/>
      <dgm:t>
        <a:bodyPr/>
        <a:lstStyle/>
        <a:p>
          <a:endParaRPr lang="en-GB"/>
        </a:p>
      </dgm:t>
    </dgm:pt>
    <dgm:pt modelId="{55D86A2F-591C-9C4E-94EC-1CC5D5DC48E3}" type="sibTrans" cxnId="{406B6762-9E65-864E-A0AB-0F53D3BBE81F}">
      <dgm:prSet/>
      <dgm:spPr/>
      <dgm:t>
        <a:bodyPr/>
        <a:lstStyle/>
        <a:p>
          <a:endParaRPr lang="en-GB"/>
        </a:p>
      </dgm:t>
    </dgm:pt>
    <dgm:pt modelId="{CD8338A9-C715-B64A-BB7A-E8ADE4FAC54E}" type="pres">
      <dgm:prSet presAssocID="{2E95F084-2274-8B4E-B354-55ADC86B05B6}" presName="Name0" presStyleCnt="0">
        <dgm:presLayoutVars>
          <dgm:dir val="rev"/>
          <dgm:animLvl val="lvl"/>
          <dgm:resizeHandles val="exact"/>
        </dgm:presLayoutVars>
      </dgm:prSet>
      <dgm:spPr/>
    </dgm:pt>
    <dgm:pt modelId="{50DAE38B-99EA-DD47-A57B-233650D9610F}" type="pres">
      <dgm:prSet presAssocID="{15F23BEE-B072-F344-9920-50798E2A67AB}" presName="composite" presStyleCnt="0"/>
      <dgm:spPr/>
    </dgm:pt>
    <dgm:pt modelId="{93C861E3-AF59-DC49-A702-89728A0BF011}" type="pres">
      <dgm:prSet presAssocID="{15F23BEE-B072-F344-9920-50798E2A67AB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E706C6B4-A2C9-A943-AF56-DC82FCEB1D31}" type="pres">
      <dgm:prSet presAssocID="{15F23BEE-B072-F344-9920-50798E2A67AB}" presName="desTx" presStyleLbl="alignAccFollowNode1" presStyleIdx="0" presStyleCnt="2">
        <dgm:presLayoutVars>
          <dgm:bulletEnabled val="1"/>
        </dgm:presLayoutVars>
      </dgm:prSet>
      <dgm:spPr/>
    </dgm:pt>
    <dgm:pt modelId="{FE08FDCB-C467-1347-A29F-D1590D9A5727}" type="pres">
      <dgm:prSet presAssocID="{3444F2A1-70A5-3446-B5EA-550CF6CBD0A3}" presName="space" presStyleCnt="0"/>
      <dgm:spPr/>
    </dgm:pt>
    <dgm:pt modelId="{D2F83A90-9D41-444F-8A0F-6130C7C51044}" type="pres">
      <dgm:prSet presAssocID="{A003A5C7-8848-FC4C-A00E-F9CA703A2280}" presName="composite" presStyleCnt="0"/>
      <dgm:spPr/>
    </dgm:pt>
    <dgm:pt modelId="{CDFC8918-E761-C243-9130-383C7C80CC12}" type="pres">
      <dgm:prSet presAssocID="{A003A5C7-8848-FC4C-A00E-F9CA703A2280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C54B19E5-C9A1-8745-95BC-2371C1CBF072}" type="pres">
      <dgm:prSet presAssocID="{A003A5C7-8848-FC4C-A00E-F9CA703A2280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E33B770B-F094-7746-9479-FF03E6D00AAA}" type="presOf" srcId="{486F1011-29EB-E14F-9A14-EFCF74F77E75}" destId="{C54B19E5-C9A1-8745-95BC-2371C1CBF072}" srcOrd="0" destOrd="3" presId="urn:microsoft.com/office/officeart/2005/8/layout/hList1"/>
    <dgm:cxn modelId="{24484A0E-0D4A-DA4E-BBA2-09AF273FC98F}" srcId="{2E95F084-2274-8B4E-B354-55ADC86B05B6}" destId="{15F23BEE-B072-F344-9920-50798E2A67AB}" srcOrd="0" destOrd="0" parTransId="{038609D5-F8B8-2946-99DE-474676E27575}" sibTransId="{3444F2A1-70A5-3446-B5EA-550CF6CBD0A3}"/>
    <dgm:cxn modelId="{8C44660E-3AAF-0E4B-8476-B1268E84B9A2}" srcId="{F79EB323-5674-494E-8008-57B201D22213}" destId="{1EE34EB0-7E70-6F44-A9C4-0E83DB0F2704}" srcOrd="1" destOrd="0" parTransId="{099868D7-2FE5-3D47-9F9B-6C73BE9AD755}" sibTransId="{1D117661-3358-5D40-ADC3-C65A949DE5AA}"/>
    <dgm:cxn modelId="{AF21EE11-5C9F-AB4E-BFB3-8B304DD574F3}" type="presOf" srcId="{2E95F084-2274-8B4E-B354-55ADC86B05B6}" destId="{CD8338A9-C715-B64A-BB7A-E8ADE4FAC54E}" srcOrd="0" destOrd="0" presId="urn:microsoft.com/office/officeart/2005/8/layout/hList1"/>
    <dgm:cxn modelId="{4F2C5C14-461F-6443-94E0-D7743C6B0CC0}" type="presOf" srcId="{8021D0E8-8408-A545-9CDA-F3833E2C5F82}" destId="{E706C6B4-A2C9-A943-AF56-DC82FCEB1D31}" srcOrd="0" destOrd="1" presId="urn:microsoft.com/office/officeart/2005/8/layout/hList1"/>
    <dgm:cxn modelId="{30199421-D894-6D4A-8678-812E68708AF2}" srcId="{F79EB323-5674-494E-8008-57B201D22213}" destId="{50775318-1A18-2248-97B0-82BF59364582}" srcOrd="0" destOrd="0" parTransId="{39E84A3E-CEE7-7C4C-ABE1-8D5D3318D86A}" sibTransId="{25833812-A346-AE4E-8EC7-74295114A403}"/>
    <dgm:cxn modelId="{FEA8DF22-4B42-744C-A612-BD67A301718A}" srcId="{B6FA487D-27C9-004C-81FD-9D6AFCBDBF23}" destId="{8021D0E8-8408-A545-9CDA-F3833E2C5F82}" srcOrd="0" destOrd="0" parTransId="{89F719B3-7026-B240-A1FA-C041F86E8AAC}" sibTransId="{768027C2-06CC-F44E-87DD-21D1E19F7469}"/>
    <dgm:cxn modelId="{5175EB2F-88BE-2B45-98FE-5E3FFD890A64}" type="presOf" srcId="{21DD2988-D5DA-8045-BE24-3118BECD6016}" destId="{E706C6B4-A2C9-A943-AF56-DC82FCEB1D31}" srcOrd="0" destOrd="3" presId="urn:microsoft.com/office/officeart/2005/8/layout/hList1"/>
    <dgm:cxn modelId="{5175F538-1BD5-BA40-9A8E-CD98A0512114}" type="presOf" srcId="{B6FA487D-27C9-004C-81FD-9D6AFCBDBF23}" destId="{E706C6B4-A2C9-A943-AF56-DC82FCEB1D31}" srcOrd="0" destOrd="0" presId="urn:microsoft.com/office/officeart/2005/8/layout/hList1"/>
    <dgm:cxn modelId="{C49DB658-5CBC-0A42-8CD6-E8255C032170}" srcId="{B6FA487D-27C9-004C-81FD-9D6AFCBDBF23}" destId="{FFFD7E37-3750-9041-93D5-D7A9938B756A}" srcOrd="1" destOrd="0" parTransId="{4F963A21-14C5-1B41-BC81-464684ABFA2B}" sibTransId="{FD439A50-859F-D449-A69C-A4CC86ACACFC}"/>
    <dgm:cxn modelId="{406B6762-9E65-864E-A0AB-0F53D3BBE81F}" srcId="{F79EB323-5674-494E-8008-57B201D22213}" destId="{486F1011-29EB-E14F-9A14-EFCF74F77E75}" srcOrd="2" destOrd="0" parTransId="{75346ED8-6547-7A4D-A8F9-5237AE901F78}" sibTransId="{55D86A2F-591C-9C4E-94EC-1CC5D5DC48E3}"/>
    <dgm:cxn modelId="{A35C5864-F026-F74A-A1FE-2777701F7327}" type="presOf" srcId="{A003A5C7-8848-FC4C-A00E-F9CA703A2280}" destId="{CDFC8918-E761-C243-9130-383C7C80CC12}" srcOrd="0" destOrd="0" presId="urn:microsoft.com/office/officeart/2005/8/layout/hList1"/>
    <dgm:cxn modelId="{D0D3E871-F7C3-C54B-BF00-D8E7CE24C8FA}" srcId="{15F23BEE-B072-F344-9920-50798E2A67AB}" destId="{FA1C56AC-53E2-EA47-872E-09E0871E6B1D}" srcOrd="1" destOrd="0" parTransId="{9580AB4D-8550-724E-97DD-B2917AC531F2}" sibTransId="{CD45497C-BCBD-5243-8D2C-32714208380D}"/>
    <dgm:cxn modelId="{B2331D73-36B6-E24F-A07E-CCC867AC262C}" type="presOf" srcId="{1EE34EB0-7E70-6F44-A9C4-0E83DB0F2704}" destId="{C54B19E5-C9A1-8745-95BC-2371C1CBF072}" srcOrd="0" destOrd="2" presId="urn:microsoft.com/office/officeart/2005/8/layout/hList1"/>
    <dgm:cxn modelId="{F460137A-79A4-3A45-8D0E-05508E2AE97F}" srcId="{A003A5C7-8848-FC4C-A00E-F9CA703A2280}" destId="{F79EB323-5674-494E-8008-57B201D22213}" srcOrd="0" destOrd="0" parTransId="{3E366657-B150-E147-B337-38EF0B7B9442}" sibTransId="{D8DAAE8A-A0B5-6F42-8231-F3FB81F33E14}"/>
    <dgm:cxn modelId="{786E199B-B8AE-DE4C-A1DC-98DAC9524F38}" type="presOf" srcId="{FFFD7E37-3750-9041-93D5-D7A9938B756A}" destId="{E706C6B4-A2C9-A943-AF56-DC82FCEB1D31}" srcOrd="0" destOrd="2" presId="urn:microsoft.com/office/officeart/2005/8/layout/hList1"/>
    <dgm:cxn modelId="{C3516D9B-F466-1A41-86C1-39A1D5BD6C69}" srcId="{15F23BEE-B072-F344-9920-50798E2A67AB}" destId="{B6FA487D-27C9-004C-81FD-9D6AFCBDBF23}" srcOrd="0" destOrd="0" parTransId="{28DA3992-EAF3-4E4B-8478-ABA83668224D}" sibTransId="{6F780E3C-E6E0-D944-B593-5A569E2D1E77}"/>
    <dgm:cxn modelId="{CB3EEAA6-1B12-1C49-B3F2-0C8258018214}" srcId="{B6FA487D-27C9-004C-81FD-9D6AFCBDBF23}" destId="{21DD2988-D5DA-8045-BE24-3118BECD6016}" srcOrd="2" destOrd="0" parTransId="{DA7D070A-BFB0-7446-A9DB-FFDFD9553CEE}" sibTransId="{3497448E-52C4-8345-BFE1-95188035B9D0}"/>
    <dgm:cxn modelId="{292A10C1-8C5E-F24C-84C2-820C54161139}" type="presOf" srcId="{15F23BEE-B072-F344-9920-50798E2A67AB}" destId="{93C861E3-AF59-DC49-A702-89728A0BF011}" srcOrd="0" destOrd="0" presId="urn:microsoft.com/office/officeart/2005/8/layout/hList1"/>
    <dgm:cxn modelId="{826301C4-1858-484B-9FAA-4161687DF40D}" type="presOf" srcId="{50775318-1A18-2248-97B0-82BF59364582}" destId="{C54B19E5-C9A1-8745-95BC-2371C1CBF072}" srcOrd="0" destOrd="1" presId="urn:microsoft.com/office/officeart/2005/8/layout/hList1"/>
    <dgm:cxn modelId="{3EEB46C9-7CFF-6C4A-AFDE-8C9463A3FA61}" type="presOf" srcId="{FA1C56AC-53E2-EA47-872E-09E0871E6B1D}" destId="{E706C6B4-A2C9-A943-AF56-DC82FCEB1D31}" srcOrd="0" destOrd="4" presId="urn:microsoft.com/office/officeart/2005/8/layout/hList1"/>
    <dgm:cxn modelId="{927A83EE-CE28-F94F-A962-8D483D1624B1}" type="presOf" srcId="{F79EB323-5674-494E-8008-57B201D22213}" destId="{C54B19E5-C9A1-8745-95BC-2371C1CBF072}" srcOrd="0" destOrd="0" presId="urn:microsoft.com/office/officeart/2005/8/layout/hList1"/>
    <dgm:cxn modelId="{501F64F7-5EAD-EC48-A8F3-DE3CF5777E2C}" srcId="{2E95F084-2274-8B4E-B354-55ADC86B05B6}" destId="{A003A5C7-8848-FC4C-A00E-F9CA703A2280}" srcOrd="1" destOrd="0" parTransId="{6916E1D3-E905-D247-94BC-7192D5269EFF}" sibTransId="{A0EEEA68-3D07-CB42-B41A-494A809AFA61}"/>
    <dgm:cxn modelId="{27C843A9-8DCB-354D-A712-E6E2E8CB798C}" type="presParOf" srcId="{CD8338A9-C715-B64A-BB7A-E8ADE4FAC54E}" destId="{50DAE38B-99EA-DD47-A57B-233650D9610F}" srcOrd="0" destOrd="0" presId="urn:microsoft.com/office/officeart/2005/8/layout/hList1"/>
    <dgm:cxn modelId="{99157D65-EB40-154C-950F-3B0FB5709D48}" type="presParOf" srcId="{50DAE38B-99EA-DD47-A57B-233650D9610F}" destId="{93C861E3-AF59-DC49-A702-89728A0BF011}" srcOrd="0" destOrd="0" presId="urn:microsoft.com/office/officeart/2005/8/layout/hList1"/>
    <dgm:cxn modelId="{20CDB8C8-A56F-6A47-8C28-D58AC3717FDC}" type="presParOf" srcId="{50DAE38B-99EA-DD47-A57B-233650D9610F}" destId="{E706C6B4-A2C9-A943-AF56-DC82FCEB1D31}" srcOrd="1" destOrd="0" presId="urn:microsoft.com/office/officeart/2005/8/layout/hList1"/>
    <dgm:cxn modelId="{430D04E2-FC42-6D4F-BF28-14C099271352}" type="presParOf" srcId="{CD8338A9-C715-B64A-BB7A-E8ADE4FAC54E}" destId="{FE08FDCB-C467-1347-A29F-D1590D9A5727}" srcOrd="1" destOrd="0" presId="urn:microsoft.com/office/officeart/2005/8/layout/hList1"/>
    <dgm:cxn modelId="{F5CC8394-0A6B-8C42-88D0-BD816E4FC7E4}" type="presParOf" srcId="{CD8338A9-C715-B64A-BB7A-E8ADE4FAC54E}" destId="{D2F83A90-9D41-444F-8A0F-6130C7C51044}" srcOrd="2" destOrd="0" presId="urn:microsoft.com/office/officeart/2005/8/layout/hList1"/>
    <dgm:cxn modelId="{AB8D5338-5CB0-9245-AD5B-E1EE08F91044}" type="presParOf" srcId="{D2F83A90-9D41-444F-8A0F-6130C7C51044}" destId="{CDFC8918-E761-C243-9130-383C7C80CC12}" srcOrd="0" destOrd="0" presId="urn:microsoft.com/office/officeart/2005/8/layout/hList1"/>
    <dgm:cxn modelId="{87EA2582-59DC-4C4B-9560-935520563B57}" type="presParOf" srcId="{D2F83A90-9D41-444F-8A0F-6130C7C51044}" destId="{C54B19E5-C9A1-8745-95BC-2371C1CBF072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target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3200" b="1" dirty="0"/>
            <a:t>الرؤية</a:t>
          </a:r>
          <a:r>
            <a:rPr lang="en-GB" sz="3200" b="1" dirty="0"/>
            <a:t> (Vision):</a:t>
          </a:r>
          <a:endParaRPr lang="en-GB" sz="32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Char char="o"/>
          </a:pPr>
          <a:r>
            <a:rPr lang="ar-SA" sz="2400" dirty="0"/>
            <a:t>الهدف البعيد الذي تسعى الشركة لتحقيقه</a:t>
          </a:r>
          <a:r>
            <a:rPr lang="en-GB" sz="2400" dirty="0"/>
            <a:t>.</a:t>
          </a:r>
        </a:p>
        <a:p>
          <a:pPr algn="r" rtl="1">
            <a:buSzPts val="1000"/>
            <a:buFont typeface="Courier New" panose="02070309020205020404" pitchFamily="49" charset="0"/>
            <a:buChar char="o"/>
          </a:pPr>
          <a:r>
            <a:rPr lang="ar-SA" sz="2400" dirty="0"/>
            <a:t>مثل: "أن تصبح الشركة الرائدة في تقديم حلول تقنية مستدامة</a:t>
          </a:r>
          <a:r>
            <a:rPr lang="en-GB" sz="2400" dirty="0"/>
            <a:t>."</a:t>
          </a:r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3200" b="1" dirty="0"/>
            <a:t>القيم</a:t>
          </a:r>
          <a:r>
            <a:rPr lang="en-GB" sz="3200" b="1" dirty="0"/>
            <a:t> (Values):</a:t>
          </a:r>
          <a:endParaRPr lang="en-GB" sz="32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Char char="o"/>
          </a:pPr>
          <a:r>
            <a:rPr lang="ar-SA" sz="2400" dirty="0"/>
            <a:t>المبادئ التي توجه الشركة في عملها اليومي</a:t>
          </a:r>
          <a:r>
            <a:rPr lang="en-GB" sz="2400" dirty="0"/>
            <a:t>.</a:t>
          </a:r>
        </a:p>
        <a:p>
          <a:pPr algn="r" rtl="1">
            <a:buSzPts val="1000"/>
            <a:buFont typeface="Courier New" panose="02070309020205020404" pitchFamily="49" charset="0"/>
            <a:buChar char="o"/>
          </a:pPr>
          <a:r>
            <a:rPr lang="ar-SA" sz="2400" dirty="0"/>
            <a:t>مثل: الابتكار، الشفافية، المسؤولية الاجتماعية</a:t>
          </a:r>
          <a:r>
            <a:rPr lang="en-GB" sz="2400" dirty="0"/>
            <a:t>.</a:t>
          </a:r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754A0757-E31D-1B49-929E-D4AE4C5B0E4C}" type="pres">
      <dgm:prSet presAssocID="{BD09AEF8-F502-8F47-BA6A-B0FFAEB3008F}" presName="Name0" presStyleCnt="0">
        <dgm:presLayoutVars>
          <dgm:chMax val="7"/>
          <dgm:dir val="rev"/>
          <dgm:animLvl val="lvl"/>
          <dgm:resizeHandles val="exact"/>
        </dgm:presLayoutVars>
      </dgm:prSet>
      <dgm:spPr/>
    </dgm:pt>
    <dgm:pt modelId="{F2B99B3A-6CEF-C24B-81B8-D2988588E84D}" type="pres">
      <dgm:prSet presAssocID="{4A11EF4C-C086-E642-9BB3-7F06E5C1290B}" presName="circle1" presStyleLbl="node1" presStyleIdx="0" presStyleCnt="2"/>
      <dgm:spPr/>
    </dgm:pt>
    <dgm:pt modelId="{A12FBFD0-7D8C-8E44-B5B8-B43ED80085DA}" type="pres">
      <dgm:prSet presAssocID="{4A11EF4C-C086-E642-9BB3-7F06E5C1290B}" presName="space" presStyleCnt="0"/>
      <dgm:spPr/>
    </dgm:pt>
    <dgm:pt modelId="{4060EA1B-03D4-1A44-BC01-92B6C32F1CC0}" type="pres">
      <dgm:prSet presAssocID="{4A11EF4C-C086-E642-9BB3-7F06E5C1290B}" presName="rect1" presStyleLbl="alignAcc1" presStyleIdx="0" presStyleCnt="2"/>
      <dgm:spPr/>
    </dgm:pt>
    <dgm:pt modelId="{DD3A64BA-1578-9C40-9D61-8C194EA2CFDC}" type="pres">
      <dgm:prSet presAssocID="{102A7D41-83D4-E04C-90C4-580B0FF7BC74}" presName="vertSpace2" presStyleLbl="node1" presStyleIdx="0" presStyleCnt="2"/>
      <dgm:spPr/>
    </dgm:pt>
    <dgm:pt modelId="{E5C173EE-374C-9447-8338-2ACB66CB78C2}" type="pres">
      <dgm:prSet presAssocID="{102A7D41-83D4-E04C-90C4-580B0FF7BC74}" presName="circle2" presStyleLbl="node1" presStyleIdx="1" presStyleCnt="2"/>
      <dgm:spPr/>
    </dgm:pt>
    <dgm:pt modelId="{2B48B800-1ED5-0844-9277-9574BABF6CDD}" type="pres">
      <dgm:prSet presAssocID="{102A7D41-83D4-E04C-90C4-580B0FF7BC74}" presName="rect2" presStyleLbl="alignAcc1" presStyleIdx="1" presStyleCnt="2"/>
      <dgm:spPr/>
    </dgm:pt>
    <dgm:pt modelId="{6531FFD7-88F1-EA44-9658-72254396AB77}" type="pres">
      <dgm:prSet presAssocID="{4A11EF4C-C086-E642-9BB3-7F06E5C1290B}" presName="rect1ParTx" presStyleLbl="alignAcc1" presStyleIdx="1" presStyleCnt="2">
        <dgm:presLayoutVars>
          <dgm:chMax val="1"/>
          <dgm:bulletEnabled val="1"/>
        </dgm:presLayoutVars>
      </dgm:prSet>
      <dgm:spPr/>
    </dgm:pt>
    <dgm:pt modelId="{B8675BD5-6D21-6345-A246-E38BCE07F5FD}" type="pres">
      <dgm:prSet presAssocID="{4A11EF4C-C086-E642-9BB3-7F06E5C1290B}" presName="rect1ChTx" presStyleLbl="alignAcc1" presStyleIdx="1" presStyleCnt="2" custScaleX="113461" custLinFactNeighborX="11123" custLinFactNeighborY="667">
        <dgm:presLayoutVars>
          <dgm:bulletEnabled val="1"/>
        </dgm:presLayoutVars>
      </dgm:prSet>
      <dgm:spPr/>
    </dgm:pt>
    <dgm:pt modelId="{55191C2D-BB65-8043-B0DA-716F061769BB}" type="pres">
      <dgm:prSet presAssocID="{102A7D41-83D4-E04C-90C4-580B0FF7BC74}" presName="rect2ParTx" presStyleLbl="alignAcc1" presStyleIdx="1" presStyleCnt="2">
        <dgm:presLayoutVars>
          <dgm:chMax val="1"/>
          <dgm:bulletEnabled val="1"/>
        </dgm:presLayoutVars>
      </dgm:prSet>
      <dgm:spPr/>
    </dgm:pt>
    <dgm:pt modelId="{87DA589E-55E8-684B-A879-957AA6DF7FDA}" type="pres">
      <dgm:prSet presAssocID="{102A7D41-83D4-E04C-90C4-580B0FF7BC74}" presName="rect2ChTx" presStyleLbl="alignAcc1" presStyleIdx="1" presStyleCnt="2" custScaleX="113218" custLinFactNeighborX="11371" custLinFactNeighborY="5304">
        <dgm:presLayoutVars>
          <dgm:bulletEnabled val="1"/>
        </dgm:presLayoutVars>
      </dgm:prSet>
      <dgm:spPr/>
    </dgm:pt>
  </dgm:ptLst>
  <dgm:cxnLst>
    <dgm:cxn modelId="{43EE670D-53D9-7641-9D06-B6AF570210D8}" type="presOf" srcId="{102A7D41-83D4-E04C-90C4-580B0FF7BC74}" destId="{55191C2D-BB65-8043-B0DA-716F061769BB}" srcOrd="1" destOrd="0" presId="urn:microsoft.com/office/officeart/2005/8/layout/target3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18BC5765-2A7F-9842-844C-ECD47313FD8B}" type="presOf" srcId="{C88ED262-17EB-A64F-8186-B36DDD55690A}" destId="{B8675BD5-6D21-6345-A246-E38BCE07F5FD}" srcOrd="0" destOrd="0" presId="urn:microsoft.com/office/officeart/2005/8/layout/target3"/>
    <dgm:cxn modelId="{5AFA0973-AE30-2349-BA54-47CF001FF46E}" type="presOf" srcId="{4A11EF4C-C086-E642-9BB3-7F06E5C1290B}" destId="{6531FFD7-88F1-EA44-9658-72254396AB77}" srcOrd="1" destOrd="0" presId="urn:microsoft.com/office/officeart/2005/8/layout/target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F661C49D-36C2-BF42-B846-69B749D862ED}" type="presOf" srcId="{65387183-454B-F14D-A6F6-7DA8C5BFAE05}" destId="{87DA589E-55E8-684B-A879-957AA6DF7FDA}" srcOrd="0" destOrd="0" presId="urn:microsoft.com/office/officeart/2005/8/layout/target3"/>
    <dgm:cxn modelId="{48C263B0-5230-1348-869E-ED60BAABE910}" type="presOf" srcId="{102A7D41-83D4-E04C-90C4-580B0FF7BC74}" destId="{2B48B800-1ED5-0844-9277-9574BABF6CDD}" srcOrd="0" destOrd="0" presId="urn:microsoft.com/office/officeart/2005/8/layout/target3"/>
    <dgm:cxn modelId="{1C7F2ABB-9DE2-394E-A517-E1C5FE5FF8CF}" type="presOf" srcId="{BD09AEF8-F502-8F47-BA6A-B0FFAEB3008F}" destId="{754A0757-E31D-1B49-929E-D4AE4C5B0E4C}" srcOrd="0" destOrd="0" presId="urn:microsoft.com/office/officeart/2005/8/layout/target3"/>
    <dgm:cxn modelId="{092490C7-6CFE-EF4D-A3CC-C5734B7B1C9B}" type="presOf" srcId="{4A11EF4C-C086-E642-9BB3-7F06E5C1290B}" destId="{4060EA1B-03D4-1A44-BC01-92B6C32F1CC0}" srcOrd="0" destOrd="0" presId="urn:microsoft.com/office/officeart/2005/8/layout/target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B2F5503A-C255-8B4D-90AB-3C7B63F087E3}" type="presParOf" srcId="{754A0757-E31D-1B49-929E-D4AE4C5B0E4C}" destId="{F2B99B3A-6CEF-C24B-81B8-D2988588E84D}" srcOrd="0" destOrd="0" presId="urn:microsoft.com/office/officeart/2005/8/layout/target3"/>
    <dgm:cxn modelId="{AF1959B3-8B11-7944-90E3-F4865E2A9F53}" type="presParOf" srcId="{754A0757-E31D-1B49-929E-D4AE4C5B0E4C}" destId="{A12FBFD0-7D8C-8E44-B5B8-B43ED80085DA}" srcOrd="1" destOrd="0" presId="urn:microsoft.com/office/officeart/2005/8/layout/target3"/>
    <dgm:cxn modelId="{BB5FDC9B-1474-8545-B748-07C01114807C}" type="presParOf" srcId="{754A0757-E31D-1B49-929E-D4AE4C5B0E4C}" destId="{4060EA1B-03D4-1A44-BC01-92B6C32F1CC0}" srcOrd="2" destOrd="0" presId="urn:microsoft.com/office/officeart/2005/8/layout/target3"/>
    <dgm:cxn modelId="{93500080-33D7-A34A-B067-68CDD2DAB9EC}" type="presParOf" srcId="{754A0757-E31D-1B49-929E-D4AE4C5B0E4C}" destId="{DD3A64BA-1578-9C40-9D61-8C194EA2CFDC}" srcOrd="3" destOrd="0" presId="urn:microsoft.com/office/officeart/2005/8/layout/target3"/>
    <dgm:cxn modelId="{6887E6E5-9C67-DD42-8E43-191D07CA2FF5}" type="presParOf" srcId="{754A0757-E31D-1B49-929E-D4AE4C5B0E4C}" destId="{E5C173EE-374C-9447-8338-2ACB66CB78C2}" srcOrd="4" destOrd="0" presId="urn:microsoft.com/office/officeart/2005/8/layout/target3"/>
    <dgm:cxn modelId="{793C8B84-F078-8742-B67B-337C7F173691}" type="presParOf" srcId="{754A0757-E31D-1B49-929E-D4AE4C5B0E4C}" destId="{2B48B800-1ED5-0844-9277-9574BABF6CDD}" srcOrd="5" destOrd="0" presId="urn:microsoft.com/office/officeart/2005/8/layout/target3"/>
    <dgm:cxn modelId="{32F3B573-3B23-A744-BBA7-C31D1ED23C0D}" type="presParOf" srcId="{754A0757-E31D-1B49-929E-D4AE4C5B0E4C}" destId="{6531FFD7-88F1-EA44-9658-72254396AB77}" srcOrd="6" destOrd="0" presId="urn:microsoft.com/office/officeart/2005/8/layout/target3"/>
    <dgm:cxn modelId="{A06835B4-F9C6-4E42-8D9A-6A4247F59BB3}" type="presParOf" srcId="{754A0757-E31D-1B49-929E-D4AE4C5B0E4C}" destId="{B8675BD5-6D21-6345-A246-E38BCE07F5FD}" srcOrd="7" destOrd="0" presId="urn:microsoft.com/office/officeart/2005/8/layout/target3"/>
    <dgm:cxn modelId="{E55E9022-ECA3-1343-A52C-53516F740B1E}" type="presParOf" srcId="{754A0757-E31D-1B49-929E-D4AE4C5B0E4C}" destId="{55191C2D-BB65-8043-B0DA-716F061769BB}" srcOrd="8" destOrd="0" presId="urn:microsoft.com/office/officeart/2005/8/layout/target3"/>
    <dgm:cxn modelId="{4124F362-62AD-1F41-9A8F-301041693733}" type="presParOf" srcId="{754A0757-E31D-1B49-929E-D4AE4C5B0E4C}" destId="{87DA589E-55E8-684B-A879-957AA6DF7FDA}" srcOrd="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200" b="1" dirty="0"/>
            <a:t>أهمية الشعار</a:t>
          </a:r>
          <a:endParaRPr lang="en-GB" sz="22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rtl="1"/>
          <a:endParaRPr lang="en-GB" sz="22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rtl="1"/>
          <a:endParaRPr lang="en-GB" sz="2200"/>
        </a:p>
      </dgm:t>
    </dgm:pt>
    <dgm:pt modelId="{C88ED262-17EB-A64F-8186-B36DDD55690A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Char char="o"/>
          </a:pPr>
          <a:r>
            <a:rPr lang="ar-SA" sz="2200" kern="1200" dirty="0"/>
            <a:t>يمثل الواجهة البصرية للعلامة التجارية</a:t>
          </a:r>
          <a:r>
            <a:rPr lang="en-GB" sz="2200" kern="1200" dirty="0"/>
            <a:t>.</a:t>
          </a:r>
        </a:p>
        <a:p>
          <a:pPr rtl="1">
            <a:buSzPts val="1000"/>
            <a:buFont typeface="Courier New" panose="02070309020205020404" pitchFamily="49" charset="0"/>
            <a:buChar char="o"/>
          </a:pPr>
          <a:r>
            <a:rPr lang="ar-SA" sz="2200" kern="1200" dirty="0"/>
            <a:t>يسهل التعرف على الشركة بين المنافسين</a:t>
          </a:r>
          <a:r>
            <a:rPr lang="en-GB" sz="2200" kern="1200" dirty="0"/>
            <a:t>.</a:t>
          </a:r>
          <a:endParaRPr lang="en-GB" sz="22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rtl="1"/>
          <a:endParaRPr lang="en-GB" sz="22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rtl="1"/>
          <a:endParaRPr lang="en-GB" sz="22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200" b="1" dirty="0"/>
            <a:t>أنواع الشعارات</a:t>
          </a:r>
          <a:endParaRPr lang="en-GB" sz="22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rtl="1"/>
          <a:endParaRPr lang="en-GB" sz="22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rtl="1"/>
          <a:endParaRPr lang="en-GB" sz="2200"/>
        </a:p>
      </dgm:t>
    </dgm:pt>
    <dgm:pt modelId="{65387183-454B-F14D-A6F6-7DA8C5BFAE05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Char char="o"/>
          </a:pPr>
          <a:r>
            <a:rPr lang="ar-SA" sz="2200" b="1" dirty="0"/>
            <a:t>شعار رمزي</a:t>
          </a:r>
          <a:r>
            <a:rPr lang="en-GB" sz="2200" b="1" dirty="0"/>
            <a:t>:</a:t>
          </a:r>
          <a:r>
            <a:rPr lang="en-GB" sz="2200" dirty="0"/>
            <a:t> </a:t>
          </a:r>
          <a:r>
            <a:rPr lang="ar-SA" sz="2200" dirty="0"/>
            <a:t>يعتمد على رمز بسيط</a:t>
          </a:r>
          <a:r>
            <a:rPr lang="en-GB" sz="2200" dirty="0"/>
            <a:t> (Apple).</a:t>
          </a:r>
        </a:p>
        <a:p>
          <a:pPr rtl="1">
            <a:buSzPts val="1000"/>
            <a:buFont typeface="Courier New" panose="02070309020205020404" pitchFamily="49" charset="0"/>
            <a:buChar char="o"/>
          </a:pPr>
          <a:r>
            <a:rPr lang="ar-SA" sz="2200" b="1" dirty="0"/>
            <a:t>شعار نصي</a:t>
          </a:r>
          <a:r>
            <a:rPr lang="en-GB" sz="2200" b="1" dirty="0"/>
            <a:t>:</a:t>
          </a:r>
          <a:r>
            <a:rPr lang="en-GB" sz="2200" dirty="0"/>
            <a:t> </a:t>
          </a:r>
          <a:r>
            <a:rPr lang="ar-SA" sz="2200" dirty="0"/>
            <a:t>يعتمد على الاسم فقط</a:t>
          </a:r>
          <a:r>
            <a:rPr lang="en-GB" sz="2200" dirty="0"/>
            <a:t> (Google).</a:t>
          </a:r>
        </a:p>
        <a:p>
          <a:pPr rtl="1">
            <a:buSzPts val="1000"/>
            <a:buFont typeface="Courier New" panose="02070309020205020404" pitchFamily="49" charset="0"/>
            <a:buChar char="o"/>
          </a:pPr>
          <a:r>
            <a:rPr lang="ar-SA" sz="2200" b="1" dirty="0"/>
            <a:t>شعار مختلط</a:t>
          </a:r>
          <a:r>
            <a:rPr lang="en-GB" sz="2200" b="1" dirty="0"/>
            <a:t>:</a:t>
          </a:r>
          <a:r>
            <a:rPr lang="en-GB" sz="2200" dirty="0"/>
            <a:t> </a:t>
          </a:r>
          <a:r>
            <a:rPr lang="ar-SA" sz="2200" dirty="0"/>
            <a:t>يجمع بين النص والرمز</a:t>
          </a:r>
          <a:r>
            <a:rPr lang="en-GB" sz="2200" dirty="0"/>
            <a:t> (Nike).</a:t>
          </a:r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rtl="1"/>
          <a:endParaRPr lang="en-GB" sz="22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rtl="1"/>
          <a:endParaRPr lang="en-GB" sz="22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200" b="1" dirty="0"/>
            <a:t>مبادئ تصميم الشعار</a:t>
          </a:r>
          <a:endParaRPr lang="en-GB" sz="22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rtl="1"/>
          <a:endParaRPr lang="en-GB" sz="22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rtl="1"/>
          <a:endParaRPr lang="en-GB" sz="2200"/>
        </a:p>
      </dgm:t>
    </dgm:pt>
    <dgm:pt modelId="{B1994776-BB7E-AD4E-900E-8296E2C69C4F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Char char="o"/>
          </a:pPr>
          <a:r>
            <a:rPr lang="ar-SA" sz="2200" dirty="0"/>
            <a:t>البساطة</a:t>
          </a:r>
          <a:r>
            <a:rPr lang="en-GB" sz="2200" dirty="0"/>
            <a:t>.</a:t>
          </a:r>
        </a:p>
        <a:p>
          <a:pPr rtl="1">
            <a:buSzPts val="1000"/>
            <a:buFont typeface="Courier New" panose="02070309020205020404" pitchFamily="49" charset="0"/>
            <a:buChar char="o"/>
          </a:pPr>
          <a:r>
            <a:rPr lang="ar-SA" sz="2200" dirty="0"/>
            <a:t>التميز</a:t>
          </a:r>
          <a:r>
            <a:rPr lang="en-GB" sz="2200" dirty="0"/>
            <a:t>.</a:t>
          </a:r>
        </a:p>
        <a:p>
          <a:pPr rtl="1">
            <a:buSzPts val="1000"/>
            <a:buFont typeface="Courier New" panose="02070309020205020404" pitchFamily="49" charset="0"/>
            <a:buChar char="o"/>
          </a:pPr>
          <a:r>
            <a:rPr lang="ar-SA" sz="2200" dirty="0"/>
            <a:t>التناسق</a:t>
          </a:r>
          <a:r>
            <a:rPr lang="en-GB" sz="2200" dirty="0"/>
            <a:t>.</a:t>
          </a:r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pPr rtl="1"/>
          <a:endParaRPr lang="en-GB" sz="22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pPr rtl="1"/>
          <a:endParaRPr lang="en-GB" sz="2200"/>
        </a:p>
      </dgm:t>
    </dgm:pt>
    <dgm:pt modelId="{D149F625-27C1-C249-9006-1B94950F545B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98078C35-9E76-D44E-BBCC-BAA7EA6B9879}" type="pres">
      <dgm:prSet presAssocID="{4A11EF4C-C086-E642-9BB3-7F06E5C1290B}" presName="root" presStyleCnt="0"/>
      <dgm:spPr/>
    </dgm:pt>
    <dgm:pt modelId="{F9945A69-3910-CC4F-A166-62AADABD0E2C}" type="pres">
      <dgm:prSet presAssocID="{4A11EF4C-C086-E642-9BB3-7F06E5C1290B}" presName="rootComposite" presStyleCnt="0"/>
      <dgm:spPr/>
    </dgm:pt>
    <dgm:pt modelId="{E351E411-AEE8-DF4C-A81F-AB0B3F420FCE}" type="pres">
      <dgm:prSet presAssocID="{4A11EF4C-C086-E642-9BB3-7F06E5C1290B}" presName="rootText" presStyleLbl="node1" presStyleIdx="0" presStyleCnt="3" custScaleX="90333" custScaleY="70220"/>
      <dgm:spPr/>
    </dgm:pt>
    <dgm:pt modelId="{6D8FF543-8109-3844-AC58-9648356DFABE}" type="pres">
      <dgm:prSet presAssocID="{4A11EF4C-C086-E642-9BB3-7F06E5C1290B}" presName="rootConnector" presStyleLbl="node1" presStyleIdx="0" presStyleCnt="3"/>
      <dgm:spPr/>
    </dgm:pt>
    <dgm:pt modelId="{38746585-CA23-E540-AFFA-2A2C30CC7C96}" type="pres">
      <dgm:prSet presAssocID="{4A11EF4C-C086-E642-9BB3-7F06E5C1290B}" presName="childShape" presStyleCnt="0"/>
      <dgm:spPr/>
    </dgm:pt>
    <dgm:pt modelId="{F69676B8-3372-6245-86C7-29A51072DC86}" type="pres">
      <dgm:prSet presAssocID="{0C3FAF49-7E15-F346-B5F7-74FAF3B60F5B}" presName="Name13" presStyleLbl="parChTrans1D2" presStyleIdx="0" presStyleCnt="3"/>
      <dgm:spPr/>
    </dgm:pt>
    <dgm:pt modelId="{2BBEB849-55BA-F34A-8292-240D96C65C68}" type="pres">
      <dgm:prSet presAssocID="{C88ED262-17EB-A64F-8186-B36DDD55690A}" presName="childText" presStyleLbl="bgAcc1" presStyleIdx="0" presStyleCnt="3" custScaleX="107857" custScaleY="156701">
        <dgm:presLayoutVars>
          <dgm:bulletEnabled val="1"/>
        </dgm:presLayoutVars>
      </dgm:prSet>
      <dgm:spPr/>
    </dgm:pt>
    <dgm:pt modelId="{89629A06-2E39-554C-8581-8C91C1517FB4}" type="pres">
      <dgm:prSet presAssocID="{102A7D41-83D4-E04C-90C4-580B0FF7BC74}" presName="root" presStyleCnt="0"/>
      <dgm:spPr/>
    </dgm:pt>
    <dgm:pt modelId="{F1064274-549B-EE43-A5FF-0D6CA6CFCF86}" type="pres">
      <dgm:prSet presAssocID="{102A7D41-83D4-E04C-90C4-580B0FF7BC74}" presName="rootComposite" presStyleCnt="0"/>
      <dgm:spPr/>
    </dgm:pt>
    <dgm:pt modelId="{B61973B9-0B44-E644-B71B-647A7C96CC5B}" type="pres">
      <dgm:prSet presAssocID="{102A7D41-83D4-E04C-90C4-580B0FF7BC74}" presName="rootText" presStyleLbl="node1" presStyleIdx="1" presStyleCnt="3" custScaleX="90333" custScaleY="70220"/>
      <dgm:spPr/>
    </dgm:pt>
    <dgm:pt modelId="{AFE3FB7F-5633-F344-A200-9B3B3BC45949}" type="pres">
      <dgm:prSet presAssocID="{102A7D41-83D4-E04C-90C4-580B0FF7BC74}" presName="rootConnector" presStyleLbl="node1" presStyleIdx="1" presStyleCnt="3"/>
      <dgm:spPr/>
    </dgm:pt>
    <dgm:pt modelId="{1D96A90C-13D4-AA4D-9EE6-2E788BA5390A}" type="pres">
      <dgm:prSet presAssocID="{102A7D41-83D4-E04C-90C4-580B0FF7BC74}" presName="childShape" presStyleCnt="0"/>
      <dgm:spPr/>
    </dgm:pt>
    <dgm:pt modelId="{ABA4313E-725F-1742-92C7-6C0A930B71CD}" type="pres">
      <dgm:prSet presAssocID="{A9DB0A45-BA50-9B41-9880-F5C4AAF131D7}" presName="Name13" presStyleLbl="parChTrans1D2" presStyleIdx="1" presStyleCnt="3"/>
      <dgm:spPr/>
    </dgm:pt>
    <dgm:pt modelId="{A774F160-A9DB-DD4F-80EA-A6DEEBEB081E}" type="pres">
      <dgm:prSet presAssocID="{65387183-454B-F14D-A6F6-7DA8C5BFAE05}" presName="childText" presStyleLbl="bgAcc1" presStyleIdx="1" presStyleCnt="3" custScaleX="118162" custScaleY="156701">
        <dgm:presLayoutVars>
          <dgm:bulletEnabled val="1"/>
        </dgm:presLayoutVars>
      </dgm:prSet>
      <dgm:spPr/>
    </dgm:pt>
    <dgm:pt modelId="{42116AAB-CE9F-BC4A-8546-DC4047F963DA}" type="pres">
      <dgm:prSet presAssocID="{ADD6F1E2-4AED-DA41-AAFA-764AE518E54B}" presName="root" presStyleCnt="0"/>
      <dgm:spPr/>
    </dgm:pt>
    <dgm:pt modelId="{2DAC033D-2939-AE46-96FE-6363D5258E81}" type="pres">
      <dgm:prSet presAssocID="{ADD6F1E2-4AED-DA41-AAFA-764AE518E54B}" presName="rootComposite" presStyleCnt="0"/>
      <dgm:spPr/>
    </dgm:pt>
    <dgm:pt modelId="{4E7912FB-C25D-7E41-93DF-5E632CB92593}" type="pres">
      <dgm:prSet presAssocID="{ADD6F1E2-4AED-DA41-AAFA-764AE518E54B}" presName="rootText" presStyleLbl="node1" presStyleIdx="2" presStyleCnt="3" custScaleX="90333" custScaleY="70220"/>
      <dgm:spPr/>
    </dgm:pt>
    <dgm:pt modelId="{8B060894-FBAD-1F41-8BA9-F5F6766DB2BC}" type="pres">
      <dgm:prSet presAssocID="{ADD6F1E2-4AED-DA41-AAFA-764AE518E54B}" presName="rootConnector" presStyleLbl="node1" presStyleIdx="2" presStyleCnt="3"/>
      <dgm:spPr/>
    </dgm:pt>
    <dgm:pt modelId="{78A332D9-4372-954C-961D-8483F0DE6FD8}" type="pres">
      <dgm:prSet presAssocID="{ADD6F1E2-4AED-DA41-AAFA-764AE518E54B}" presName="childShape" presStyleCnt="0"/>
      <dgm:spPr/>
    </dgm:pt>
    <dgm:pt modelId="{89071331-5488-1A49-8856-F4512BB3542F}" type="pres">
      <dgm:prSet presAssocID="{A6221FE1-B857-2448-A6B5-034DBE16CDA4}" presName="Name13" presStyleLbl="parChTrans1D2" presStyleIdx="2" presStyleCnt="3"/>
      <dgm:spPr/>
    </dgm:pt>
    <dgm:pt modelId="{BCF9E977-DC9C-8B43-90ED-AE7D771A3165}" type="pres">
      <dgm:prSet presAssocID="{B1994776-BB7E-AD4E-900E-8296E2C69C4F}" presName="childText" presStyleLbl="bgAcc1" presStyleIdx="2" presStyleCnt="3" custScaleX="107857" custScaleY="156701">
        <dgm:presLayoutVars>
          <dgm:bulletEnabled val="1"/>
        </dgm:presLayoutVars>
      </dgm:prSet>
      <dgm:spPr/>
    </dgm:pt>
  </dgm:ptLst>
  <dgm:cxnLst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ED4943C-0D9B-3A41-8A55-63E6C1701F45}" type="presOf" srcId="{102A7D41-83D4-E04C-90C4-580B0FF7BC74}" destId="{AFE3FB7F-5633-F344-A200-9B3B3BC45949}" srcOrd="1" destOrd="0" presId="urn:microsoft.com/office/officeart/2005/8/layout/hierarchy3"/>
    <dgm:cxn modelId="{FA898945-74EE-344E-B2FC-1D225BAFB3AF}" type="presOf" srcId="{ADD6F1E2-4AED-DA41-AAFA-764AE518E54B}" destId="{4E7912FB-C25D-7E41-93DF-5E632CB92593}" srcOrd="0" destOrd="0" presId="urn:microsoft.com/office/officeart/2005/8/layout/hierarchy3"/>
    <dgm:cxn modelId="{7BB63049-4599-7744-9171-4E9364238E07}" type="presOf" srcId="{0C3FAF49-7E15-F346-B5F7-74FAF3B60F5B}" destId="{F69676B8-3372-6245-86C7-29A51072DC86}" srcOrd="0" destOrd="0" presId="urn:microsoft.com/office/officeart/2005/8/layout/hierarchy3"/>
    <dgm:cxn modelId="{CDB46150-FEFC-CF41-B20F-4AD5B6D2DAAE}" type="presOf" srcId="{C88ED262-17EB-A64F-8186-B36DDD55690A}" destId="{2BBEB849-55BA-F34A-8292-240D96C65C68}" srcOrd="0" destOrd="0" presId="urn:microsoft.com/office/officeart/2005/8/layout/hierarchy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8896B458-6363-B046-AE05-C69A3655BF16}" type="presOf" srcId="{B1994776-BB7E-AD4E-900E-8296E2C69C4F}" destId="{BCF9E977-DC9C-8B43-90ED-AE7D771A3165}" srcOrd="0" destOrd="0" presId="urn:microsoft.com/office/officeart/2005/8/layout/hierarchy3"/>
    <dgm:cxn modelId="{DE330F6A-22FD-B947-BB9C-9AC10D7B3B8E}" type="presOf" srcId="{4A11EF4C-C086-E642-9BB3-7F06E5C1290B}" destId="{E351E411-AEE8-DF4C-A81F-AB0B3F420FCE}" srcOrd="0" destOrd="0" presId="urn:microsoft.com/office/officeart/2005/8/layout/hierarchy3"/>
    <dgm:cxn modelId="{9E68217F-BD3D-8C42-B0DE-229BA6A303FA}" type="presOf" srcId="{4A11EF4C-C086-E642-9BB3-7F06E5C1290B}" destId="{6D8FF543-8109-3844-AC58-9648356DFABE}" srcOrd="1" destOrd="0" presId="urn:microsoft.com/office/officeart/2005/8/layout/hierarchy3"/>
    <dgm:cxn modelId="{68DEF68A-8187-6F44-ACD0-5752C5E29C40}" type="presOf" srcId="{A6221FE1-B857-2448-A6B5-034DBE16CDA4}" destId="{89071331-5488-1A49-8856-F4512BB3542F}" srcOrd="0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A31D2899-8289-464B-96DF-DFA52C59B97B}" type="presOf" srcId="{BD09AEF8-F502-8F47-BA6A-B0FFAEB3008F}" destId="{D149F625-27C1-C249-9006-1B94950F545B}" srcOrd="0" destOrd="0" presId="urn:microsoft.com/office/officeart/2005/8/layout/hierarchy3"/>
    <dgm:cxn modelId="{952CF3B7-8B43-544D-B6CD-AEDE2559F244}" type="presOf" srcId="{102A7D41-83D4-E04C-90C4-580B0FF7BC74}" destId="{B61973B9-0B44-E644-B71B-647A7C96CC5B}" srcOrd="0" destOrd="0" presId="urn:microsoft.com/office/officeart/2005/8/layout/hierarchy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E98AA5D9-2C24-204A-A6DD-89C420A5B00F}" type="presOf" srcId="{65387183-454B-F14D-A6F6-7DA8C5BFAE05}" destId="{A774F160-A9DB-DD4F-80EA-A6DEEBEB081E}" srcOrd="0" destOrd="0" presId="urn:microsoft.com/office/officeart/2005/8/layout/hierarchy3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D2F087E8-A144-374E-8797-03BCA22B8AA3}" type="presOf" srcId="{A9DB0A45-BA50-9B41-9880-F5C4AAF131D7}" destId="{ABA4313E-725F-1742-92C7-6C0A930B71CD}" srcOrd="0" destOrd="0" presId="urn:microsoft.com/office/officeart/2005/8/layout/hierarchy3"/>
    <dgm:cxn modelId="{1F74D2E8-6B82-8148-A74A-3F62BFBB12DB}" type="presOf" srcId="{ADD6F1E2-4AED-DA41-AAFA-764AE518E54B}" destId="{8B060894-FBAD-1F41-8BA9-F5F6766DB2BC}" srcOrd="1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852FF218-C5D4-2C41-AD68-25F2265878A0}" type="presParOf" srcId="{D149F625-27C1-C249-9006-1B94950F545B}" destId="{98078C35-9E76-D44E-BBCC-BAA7EA6B9879}" srcOrd="0" destOrd="0" presId="urn:microsoft.com/office/officeart/2005/8/layout/hierarchy3"/>
    <dgm:cxn modelId="{C8434F94-EF20-8446-8A76-53E947134A80}" type="presParOf" srcId="{98078C35-9E76-D44E-BBCC-BAA7EA6B9879}" destId="{F9945A69-3910-CC4F-A166-62AADABD0E2C}" srcOrd="0" destOrd="0" presId="urn:microsoft.com/office/officeart/2005/8/layout/hierarchy3"/>
    <dgm:cxn modelId="{39F0FAE8-5026-A846-87D9-FE4762DC41D1}" type="presParOf" srcId="{F9945A69-3910-CC4F-A166-62AADABD0E2C}" destId="{E351E411-AEE8-DF4C-A81F-AB0B3F420FCE}" srcOrd="0" destOrd="0" presId="urn:microsoft.com/office/officeart/2005/8/layout/hierarchy3"/>
    <dgm:cxn modelId="{112424D5-A440-9A44-B44B-72BA1343B7A8}" type="presParOf" srcId="{F9945A69-3910-CC4F-A166-62AADABD0E2C}" destId="{6D8FF543-8109-3844-AC58-9648356DFABE}" srcOrd="1" destOrd="0" presId="urn:microsoft.com/office/officeart/2005/8/layout/hierarchy3"/>
    <dgm:cxn modelId="{302D5B6B-8808-DE48-9F78-00DB11EF68FE}" type="presParOf" srcId="{98078C35-9E76-D44E-BBCC-BAA7EA6B9879}" destId="{38746585-CA23-E540-AFFA-2A2C30CC7C96}" srcOrd="1" destOrd="0" presId="urn:microsoft.com/office/officeart/2005/8/layout/hierarchy3"/>
    <dgm:cxn modelId="{AA9AD5CF-4627-F44F-A862-E9928F0DCAA3}" type="presParOf" srcId="{38746585-CA23-E540-AFFA-2A2C30CC7C96}" destId="{F69676B8-3372-6245-86C7-29A51072DC86}" srcOrd="0" destOrd="0" presId="urn:microsoft.com/office/officeart/2005/8/layout/hierarchy3"/>
    <dgm:cxn modelId="{4FB156B4-1EC3-6C46-ADE2-EF896A177FF9}" type="presParOf" srcId="{38746585-CA23-E540-AFFA-2A2C30CC7C96}" destId="{2BBEB849-55BA-F34A-8292-240D96C65C68}" srcOrd="1" destOrd="0" presId="urn:microsoft.com/office/officeart/2005/8/layout/hierarchy3"/>
    <dgm:cxn modelId="{99AB6C82-A435-4748-A2AF-6E5E1A1622F5}" type="presParOf" srcId="{D149F625-27C1-C249-9006-1B94950F545B}" destId="{89629A06-2E39-554C-8581-8C91C1517FB4}" srcOrd="1" destOrd="0" presId="urn:microsoft.com/office/officeart/2005/8/layout/hierarchy3"/>
    <dgm:cxn modelId="{92DBC117-F3B1-3943-B1D1-BB866C5228F2}" type="presParOf" srcId="{89629A06-2E39-554C-8581-8C91C1517FB4}" destId="{F1064274-549B-EE43-A5FF-0D6CA6CFCF86}" srcOrd="0" destOrd="0" presId="urn:microsoft.com/office/officeart/2005/8/layout/hierarchy3"/>
    <dgm:cxn modelId="{62262103-D688-064C-A939-A2801F5952AF}" type="presParOf" srcId="{F1064274-549B-EE43-A5FF-0D6CA6CFCF86}" destId="{B61973B9-0B44-E644-B71B-647A7C96CC5B}" srcOrd="0" destOrd="0" presId="urn:microsoft.com/office/officeart/2005/8/layout/hierarchy3"/>
    <dgm:cxn modelId="{EC064C9F-477A-FC42-8A0A-62E5DA7998C2}" type="presParOf" srcId="{F1064274-549B-EE43-A5FF-0D6CA6CFCF86}" destId="{AFE3FB7F-5633-F344-A200-9B3B3BC45949}" srcOrd="1" destOrd="0" presId="urn:microsoft.com/office/officeart/2005/8/layout/hierarchy3"/>
    <dgm:cxn modelId="{045C9770-18DB-0E4D-A3D6-73936F3D344D}" type="presParOf" srcId="{89629A06-2E39-554C-8581-8C91C1517FB4}" destId="{1D96A90C-13D4-AA4D-9EE6-2E788BA5390A}" srcOrd="1" destOrd="0" presId="urn:microsoft.com/office/officeart/2005/8/layout/hierarchy3"/>
    <dgm:cxn modelId="{20DA2BFA-46D6-8746-8E04-E9F56A9764B3}" type="presParOf" srcId="{1D96A90C-13D4-AA4D-9EE6-2E788BA5390A}" destId="{ABA4313E-725F-1742-92C7-6C0A930B71CD}" srcOrd="0" destOrd="0" presId="urn:microsoft.com/office/officeart/2005/8/layout/hierarchy3"/>
    <dgm:cxn modelId="{975D9EC6-3A4A-6F40-9771-DBC9E96F883E}" type="presParOf" srcId="{1D96A90C-13D4-AA4D-9EE6-2E788BA5390A}" destId="{A774F160-A9DB-DD4F-80EA-A6DEEBEB081E}" srcOrd="1" destOrd="0" presId="urn:microsoft.com/office/officeart/2005/8/layout/hierarchy3"/>
    <dgm:cxn modelId="{117232C5-331B-C841-A647-980313D92163}" type="presParOf" srcId="{D149F625-27C1-C249-9006-1B94950F545B}" destId="{42116AAB-CE9F-BC4A-8546-DC4047F963DA}" srcOrd="2" destOrd="0" presId="urn:microsoft.com/office/officeart/2005/8/layout/hierarchy3"/>
    <dgm:cxn modelId="{A7045826-7EB2-9544-9361-4556CDD3050E}" type="presParOf" srcId="{42116AAB-CE9F-BC4A-8546-DC4047F963DA}" destId="{2DAC033D-2939-AE46-96FE-6363D5258E81}" srcOrd="0" destOrd="0" presId="urn:microsoft.com/office/officeart/2005/8/layout/hierarchy3"/>
    <dgm:cxn modelId="{3C49052C-C9F2-C44D-A262-26997C084EA7}" type="presParOf" srcId="{2DAC033D-2939-AE46-96FE-6363D5258E81}" destId="{4E7912FB-C25D-7E41-93DF-5E632CB92593}" srcOrd="0" destOrd="0" presId="urn:microsoft.com/office/officeart/2005/8/layout/hierarchy3"/>
    <dgm:cxn modelId="{FA5F0616-3FEF-6A4E-A186-23055D67E5CD}" type="presParOf" srcId="{2DAC033D-2939-AE46-96FE-6363D5258E81}" destId="{8B060894-FBAD-1F41-8BA9-F5F6766DB2BC}" srcOrd="1" destOrd="0" presId="urn:microsoft.com/office/officeart/2005/8/layout/hierarchy3"/>
    <dgm:cxn modelId="{D1ECD08C-2F72-E34D-9BE7-B7D1DD94ACFA}" type="presParOf" srcId="{42116AAB-CE9F-BC4A-8546-DC4047F963DA}" destId="{78A332D9-4372-954C-961D-8483F0DE6FD8}" srcOrd="1" destOrd="0" presId="urn:microsoft.com/office/officeart/2005/8/layout/hierarchy3"/>
    <dgm:cxn modelId="{6AC172BD-0F80-ED41-BE3E-B5C2D59360E2}" type="presParOf" srcId="{78A332D9-4372-954C-961D-8483F0DE6FD8}" destId="{89071331-5488-1A49-8856-F4512BB3542F}" srcOrd="0" destOrd="0" presId="urn:microsoft.com/office/officeart/2005/8/layout/hierarchy3"/>
    <dgm:cxn modelId="{0BBD192C-AE18-8C46-AD8F-7FF38C15E1A7}" type="presParOf" srcId="{78A332D9-4372-954C-961D-8483F0DE6FD8}" destId="{BCF9E977-DC9C-8B43-90ED-AE7D771A3165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2E95F084-2274-8B4E-B354-55ADC86B05B6}" type="doc">
      <dgm:prSet loTypeId="urn:microsoft.com/office/officeart/2005/8/layout/h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5F23BEE-B072-F344-9920-50798E2A67A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ما هي الوسائط المختلفة؟</a:t>
          </a:r>
          <a:endParaRPr lang="en-GB" sz="2400" b="1" dirty="0"/>
        </a:p>
      </dgm:t>
    </dgm:pt>
    <dgm:pt modelId="{038609D5-F8B8-2946-99DE-474676E27575}" type="parTrans" cxnId="{24484A0E-0D4A-DA4E-BBA2-09AF273FC98F}">
      <dgm:prSet/>
      <dgm:spPr/>
      <dgm:t>
        <a:bodyPr/>
        <a:lstStyle/>
        <a:p>
          <a:endParaRPr lang="en-GB"/>
        </a:p>
      </dgm:t>
    </dgm:pt>
    <dgm:pt modelId="{3444F2A1-70A5-3446-B5EA-550CF6CBD0A3}" type="sibTrans" cxnId="{24484A0E-0D4A-DA4E-BBA2-09AF273FC98F}">
      <dgm:prSet/>
      <dgm:spPr/>
      <dgm:t>
        <a:bodyPr/>
        <a:lstStyle/>
        <a:p>
          <a:endParaRPr lang="en-GB"/>
        </a:p>
      </dgm:t>
    </dgm:pt>
    <dgm:pt modelId="{B6FA487D-27C9-004C-81FD-9D6AFCBDBF23}">
      <dgm:prSet phldrT="[Text]" custT="1"/>
      <dgm:spPr/>
      <dgm:t>
        <a:bodyPr/>
        <a:lstStyle/>
        <a:p>
          <a:pPr algn="r" rtl="1"/>
          <a:endParaRPr lang="en-GB" sz="1050" dirty="0"/>
        </a:p>
      </dgm:t>
    </dgm:pt>
    <dgm:pt modelId="{28DA3992-EAF3-4E4B-8478-ABA83668224D}" type="parTrans" cxnId="{C3516D9B-F466-1A41-86C1-39A1D5BD6C69}">
      <dgm:prSet/>
      <dgm:spPr/>
      <dgm:t>
        <a:bodyPr/>
        <a:lstStyle/>
        <a:p>
          <a:endParaRPr lang="en-GB"/>
        </a:p>
      </dgm:t>
    </dgm:pt>
    <dgm:pt modelId="{6F780E3C-E6E0-D944-B593-5A569E2D1E77}" type="sibTrans" cxnId="{C3516D9B-F466-1A41-86C1-39A1D5BD6C69}">
      <dgm:prSet/>
      <dgm:spPr/>
      <dgm:t>
        <a:bodyPr/>
        <a:lstStyle/>
        <a:p>
          <a:endParaRPr lang="en-GB"/>
        </a:p>
      </dgm:t>
    </dgm:pt>
    <dgm:pt modelId="{A003A5C7-8848-FC4C-A00E-F9CA703A2280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sz="2400" b="1" dirty="0"/>
            <a:t>كيف تحقق التناسق؟</a:t>
          </a:r>
          <a:endParaRPr lang="en-GB" sz="2400" b="1" dirty="0"/>
        </a:p>
      </dgm:t>
    </dgm:pt>
    <dgm:pt modelId="{6916E1D3-E905-D247-94BC-7192D5269EFF}" type="parTrans" cxnId="{501F64F7-5EAD-EC48-A8F3-DE3CF5777E2C}">
      <dgm:prSet/>
      <dgm:spPr/>
      <dgm:t>
        <a:bodyPr/>
        <a:lstStyle/>
        <a:p>
          <a:endParaRPr lang="en-GB"/>
        </a:p>
      </dgm:t>
    </dgm:pt>
    <dgm:pt modelId="{A0EEEA68-3D07-CB42-B41A-494A809AFA61}" type="sibTrans" cxnId="{501F64F7-5EAD-EC48-A8F3-DE3CF5777E2C}">
      <dgm:prSet/>
      <dgm:spPr/>
      <dgm:t>
        <a:bodyPr/>
        <a:lstStyle/>
        <a:p>
          <a:endParaRPr lang="en-GB"/>
        </a:p>
      </dgm:t>
    </dgm:pt>
    <dgm:pt modelId="{F79EB323-5674-494E-8008-57B201D22213}">
      <dgm:prSet phldrT="[Text]" custT="1"/>
      <dgm:spPr/>
      <dgm:t>
        <a:bodyPr/>
        <a:lstStyle/>
        <a:p>
          <a:pPr algn="r" rtl="1"/>
          <a:endParaRPr lang="en-GB" sz="1050" dirty="0"/>
        </a:p>
      </dgm:t>
    </dgm:pt>
    <dgm:pt modelId="{3E366657-B150-E147-B337-38EF0B7B9442}" type="parTrans" cxnId="{F460137A-79A4-3A45-8D0E-05508E2AE97F}">
      <dgm:prSet/>
      <dgm:spPr/>
      <dgm:t>
        <a:bodyPr/>
        <a:lstStyle/>
        <a:p>
          <a:endParaRPr lang="en-GB"/>
        </a:p>
      </dgm:t>
    </dgm:pt>
    <dgm:pt modelId="{D8DAAE8A-A0B5-6F42-8231-F3FB81F33E14}" type="sibTrans" cxnId="{F460137A-79A4-3A45-8D0E-05508E2AE97F}">
      <dgm:prSet/>
      <dgm:spPr/>
      <dgm:t>
        <a:bodyPr/>
        <a:lstStyle/>
        <a:p>
          <a:endParaRPr lang="en-GB"/>
        </a:p>
      </dgm:t>
    </dgm:pt>
    <dgm:pt modelId="{426F283D-04E3-D447-B1CA-2C8E35D58046}">
      <dgm:prSet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Char char="o"/>
          </a:pPr>
          <a:r>
            <a:rPr lang="ar-SA" sz="2400"/>
            <a:t>الرقمية: المواقع الإلكترونية، وسائل التواصل الاجتماعي</a:t>
          </a:r>
          <a:r>
            <a:rPr lang="en-GB" sz="2400"/>
            <a:t>.</a:t>
          </a:r>
        </a:p>
      </dgm:t>
    </dgm:pt>
    <dgm:pt modelId="{057D210A-6FB8-EB48-9E4C-D4CC84A7254C}" type="parTrans" cxnId="{7E9915F4-CF83-DE4F-8D34-A62D66F5418F}">
      <dgm:prSet/>
      <dgm:spPr/>
      <dgm:t>
        <a:bodyPr/>
        <a:lstStyle/>
        <a:p>
          <a:endParaRPr lang="en-GB"/>
        </a:p>
      </dgm:t>
    </dgm:pt>
    <dgm:pt modelId="{BB095031-F71D-EF46-AFC3-0E2654720A73}" type="sibTrans" cxnId="{7E9915F4-CF83-DE4F-8D34-A62D66F5418F}">
      <dgm:prSet/>
      <dgm:spPr/>
      <dgm:t>
        <a:bodyPr/>
        <a:lstStyle/>
        <a:p>
          <a:endParaRPr lang="en-GB"/>
        </a:p>
      </dgm:t>
    </dgm:pt>
    <dgm:pt modelId="{10211883-8EA9-FF43-B500-22ECB98912D5}">
      <dgm:prSet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Char char="o"/>
          </a:pPr>
          <a:r>
            <a:rPr lang="ar-SA" sz="2400"/>
            <a:t>المادية: بطاقات العمل، التغليف، اللافتات</a:t>
          </a:r>
          <a:r>
            <a:rPr lang="en-GB" sz="2400"/>
            <a:t>.</a:t>
          </a:r>
        </a:p>
      </dgm:t>
    </dgm:pt>
    <dgm:pt modelId="{8B7B60A6-DB68-124F-82A7-562813B712DD}" type="parTrans" cxnId="{34DA8675-0BBA-2A43-8D7A-97D2BD187334}">
      <dgm:prSet/>
      <dgm:spPr/>
      <dgm:t>
        <a:bodyPr/>
        <a:lstStyle/>
        <a:p>
          <a:endParaRPr lang="en-GB"/>
        </a:p>
      </dgm:t>
    </dgm:pt>
    <dgm:pt modelId="{8692F621-A731-0C42-ABC0-4954FEC06578}" type="sibTrans" cxnId="{34DA8675-0BBA-2A43-8D7A-97D2BD187334}">
      <dgm:prSet/>
      <dgm:spPr/>
      <dgm:t>
        <a:bodyPr/>
        <a:lstStyle/>
        <a:p>
          <a:endParaRPr lang="en-GB"/>
        </a:p>
      </dgm:t>
    </dgm:pt>
    <dgm:pt modelId="{149808F4-40A0-5E4B-870B-E6B7F99EF605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None/>
          </a:pPr>
          <a:endParaRPr lang="en-GB" sz="1050" dirty="0"/>
        </a:p>
      </dgm:t>
    </dgm:pt>
    <dgm:pt modelId="{8AF3CED8-FCED-DC47-9436-8A9E24F672D3}" type="parTrans" cxnId="{A80F2DAC-60AD-CF46-B2D2-7222B2D7770F}">
      <dgm:prSet/>
      <dgm:spPr/>
      <dgm:t>
        <a:bodyPr/>
        <a:lstStyle/>
        <a:p>
          <a:endParaRPr lang="en-GB"/>
        </a:p>
      </dgm:t>
    </dgm:pt>
    <dgm:pt modelId="{96414DA0-683A-294B-8292-5B90B9FB268E}" type="sibTrans" cxnId="{A80F2DAC-60AD-CF46-B2D2-7222B2D7770F}">
      <dgm:prSet/>
      <dgm:spPr/>
      <dgm:t>
        <a:bodyPr/>
        <a:lstStyle/>
        <a:p>
          <a:endParaRPr lang="en-GB"/>
        </a:p>
      </dgm:t>
    </dgm:pt>
    <dgm:pt modelId="{13B29FC5-15D5-6E4B-9BA4-9B04312670D5}">
      <dgm:prSet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Char char="o"/>
          </a:pPr>
          <a:r>
            <a:rPr lang="ar-SA" sz="2000"/>
            <a:t>استخدام نفس الألوان والخطوط</a:t>
          </a:r>
          <a:r>
            <a:rPr lang="en-GB" sz="2000"/>
            <a:t>.</a:t>
          </a:r>
        </a:p>
      </dgm:t>
    </dgm:pt>
    <dgm:pt modelId="{90CA2F8D-4B03-524C-8601-C1151DCCFDC9}" type="parTrans" cxnId="{65FDF015-E5B5-D041-93C0-87428F30F724}">
      <dgm:prSet/>
      <dgm:spPr/>
      <dgm:t>
        <a:bodyPr/>
        <a:lstStyle/>
        <a:p>
          <a:endParaRPr lang="en-GB"/>
        </a:p>
      </dgm:t>
    </dgm:pt>
    <dgm:pt modelId="{E5A365D4-1776-8C4C-96CB-BFB472D31670}" type="sibTrans" cxnId="{65FDF015-E5B5-D041-93C0-87428F30F724}">
      <dgm:prSet/>
      <dgm:spPr/>
      <dgm:t>
        <a:bodyPr/>
        <a:lstStyle/>
        <a:p>
          <a:endParaRPr lang="en-GB"/>
        </a:p>
      </dgm:t>
    </dgm:pt>
    <dgm:pt modelId="{AD21D284-8BA3-A343-9C0B-82C1C8F3A014}">
      <dgm:prSet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Char char="o"/>
          </a:pPr>
          <a:r>
            <a:rPr lang="ar-SA" sz="2000"/>
            <a:t>تطبيق نفس النمط البصري في جميع الوسائط</a:t>
          </a:r>
          <a:r>
            <a:rPr lang="en-GB" sz="2000"/>
            <a:t>.</a:t>
          </a:r>
        </a:p>
      </dgm:t>
    </dgm:pt>
    <dgm:pt modelId="{5F7E9584-F9FC-D94D-92A4-9CB028E1AF3A}" type="parTrans" cxnId="{816B815C-C927-764B-BCA4-0ADC12EFEF6F}">
      <dgm:prSet/>
      <dgm:spPr/>
      <dgm:t>
        <a:bodyPr/>
        <a:lstStyle/>
        <a:p>
          <a:endParaRPr lang="en-GB"/>
        </a:p>
      </dgm:t>
    </dgm:pt>
    <dgm:pt modelId="{8443D16B-6AD3-F94B-B474-3B49FF5FAF98}" type="sibTrans" cxnId="{816B815C-C927-764B-BCA4-0ADC12EFEF6F}">
      <dgm:prSet/>
      <dgm:spPr/>
      <dgm:t>
        <a:bodyPr/>
        <a:lstStyle/>
        <a:p>
          <a:endParaRPr lang="en-GB"/>
        </a:p>
      </dgm:t>
    </dgm:pt>
    <dgm:pt modelId="{1F529C72-263C-7347-8774-857D83C7EEC1}">
      <dgm:prSet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Char char="o"/>
          </a:pPr>
          <a:r>
            <a:rPr lang="ar-SA" sz="2000"/>
            <a:t>التحقق من وضوح الرسائل عبر القنوات المختلفة</a:t>
          </a:r>
          <a:r>
            <a:rPr lang="en-GB" sz="2000"/>
            <a:t>.</a:t>
          </a:r>
        </a:p>
      </dgm:t>
    </dgm:pt>
    <dgm:pt modelId="{D1F842F2-1B53-AF41-908E-A0CE26D5BEFA}" type="parTrans" cxnId="{04065699-87CE-2C4D-88BC-C27E815181F8}">
      <dgm:prSet/>
      <dgm:spPr/>
      <dgm:t>
        <a:bodyPr/>
        <a:lstStyle/>
        <a:p>
          <a:endParaRPr lang="en-GB"/>
        </a:p>
      </dgm:t>
    </dgm:pt>
    <dgm:pt modelId="{6B40E030-A297-A443-8A3B-10AA8F5B32AE}" type="sibTrans" cxnId="{04065699-87CE-2C4D-88BC-C27E815181F8}">
      <dgm:prSet/>
      <dgm:spPr/>
      <dgm:t>
        <a:bodyPr/>
        <a:lstStyle/>
        <a:p>
          <a:endParaRPr lang="en-GB"/>
        </a:p>
      </dgm:t>
    </dgm:pt>
    <dgm:pt modelId="{78B8CF40-6A85-C440-AACF-DF33974D1B9C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None/>
          </a:pPr>
          <a:endParaRPr lang="en-GB" sz="1050" dirty="0"/>
        </a:p>
      </dgm:t>
    </dgm:pt>
    <dgm:pt modelId="{C30EA4FB-A201-6344-8C7C-F78DA82E5203}" type="parTrans" cxnId="{008BD03D-3133-6044-ACF9-6DFA025290F5}">
      <dgm:prSet/>
      <dgm:spPr/>
      <dgm:t>
        <a:bodyPr/>
        <a:lstStyle/>
        <a:p>
          <a:endParaRPr lang="en-GB"/>
        </a:p>
      </dgm:t>
    </dgm:pt>
    <dgm:pt modelId="{724794E3-6316-ED44-8474-2A6B94FEEC47}" type="sibTrans" cxnId="{008BD03D-3133-6044-ACF9-6DFA025290F5}">
      <dgm:prSet/>
      <dgm:spPr/>
      <dgm:t>
        <a:bodyPr/>
        <a:lstStyle/>
        <a:p>
          <a:endParaRPr lang="en-GB"/>
        </a:p>
      </dgm:t>
    </dgm:pt>
    <dgm:pt modelId="{CD8338A9-C715-B64A-BB7A-E8ADE4FAC54E}" type="pres">
      <dgm:prSet presAssocID="{2E95F084-2274-8B4E-B354-55ADC86B05B6}" presName="Name0" presStyleCnt="0">
        <dgm:presLayoutVars>
          <dgm:dir val="rev"/>
          <dgm:animLvl val="lvl"/>
          <dgm:resizeHandles val="exact"/>
        </dgm:presLayoutVars>
      </dgm:prSet>
      <dgm:spPr/>
    </dgm:pt>
    <dgm:pt modelId="{50DAE38B-99EA-DD47-A57B-233650D9610F}" type="pres">
      <dgm:prSet presAssocID="{15F23BEE-B072-F344-9920-50798E2A67AB}" presName="composite" presStyleCnt="0"/>
      <dgm:spPr/>
    </dgm:pt>
    <dgm:pt modelId="{93C861E3-AF59-DC49-A702-89728A0BF011}" type="pres">
      <dgm:prSet presAssocID="{15F23BEE-B072-F344-9920-50798E2A67AB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E706C6B4-A2C9-A943-AF56-DC82FCEB1D31}" type="pres">
      <dgm:prSet presAssocID="{15F23BEE-B072-F344-9920-50798E2A67AB}" presName="desTx" presStyleLbl="alignAccFollowNode1" presStyleIdx="0" presStyleCnt="2">
        <dgm:presLayoutVars>
          <dgm:bulletEnabled val="1"/>
        </dgm:presLayoutVars>
      </dgm:prSet>
      <dgm:spPr/>
    </dgm:pt>
    <dgm:pt modelId="{FE08FDCB-C467-1347-A29F-D1590D9A5727}" type="pres">
      <dgm:prSet presAssocID="{3444F2A1-70A5-3446-B5EA-550CF6CBD0A3}" presName="space" presStyleCnt="0"/>
      <dgm:spPr/>
    </dgm:pt>
    <dgm:pt modelId="{D2F83A90-9D41-444F-8A0F-6130C7C51044}" type="pres">
      <dgm:prSet presAssocID="{A003A5C7-8848-FC4C-A00E-F9CA703A2280}" presName="composite" presStyleCnt="0"/>
      <dgm:spPr/>
    </dgm:pt>
    <dgm:pt modelId="{CDFC8918-E761-C243-9130-383C7C80CC12}" type="pres">
      <dgm:prSet presAssocID="{A003A5C7-8848-FC4C-A00E-F9CA703A2280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C54B19E5-C9A1-8745-95BC-2371C1CBF072}" type="pres">
      <dgm:prSet presAssocID="{A003A5C7-8848-FC4C-A00E-F9CA703A2280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24484A0E-0D4A-DA4E-BBA2-09AF273FC98F}" srcId="{2E95F084-2274-8B4E-B354-55ADC86B05B6}" destId="{15F23BEE-B072-F344-9920-50798E2A67AB}" srcOrd="0" destOrd="0" parTransId="{038609D5-F8B8-2946-99DE-474676E27575}" sibTransId="{3444F2A1-70A5-3446-B5EA-550CF6CBD0A3}"/>
    <dgm:cxn modelId="{AF21EE11-5C9F-AB4E-BFB3-8B304DD574F3}" type="presOf" srcId="{2E95F084-2274-8B4E-B354-55ADC86B05B6}" destId="{CD8338A9-C715-B64A-BB7A-E8ADE4FAC54E}" srcOrd="0" destOrd="0" presId="urn:microsoft.com/office/officeart/2005/8/layout/hList1"/>
    <dgm:cxn modelId="{65FDF015-E5B5-D041-93C0-87428F30F724}" srcId="{F79EB323-5674-494E-8008-57B201D22213}" destId="{13B29FC5-15D5-6E4B-9BA4-9B04312670D5}" srcOrd="0" destOrd="0" parTransId="{90CA2F8D-4B03-524C-8601-C1151DCCFDC9}" sibTransId="{E5A365D4-1776-8C4C-96CB-BFB472D31670}"/>
    <dgm:cxn modelId="{65218516-C669-5B44-AE34-72C9D73E994D}" type="presOf" srcId="{AD21D284-8BA3-A343-9C0B-82C1C8F3A014}" destId="{C54B19E5-C9A1-8745-95BC-2371C1CBF072}" srcOrd="0" destOrd="2" presId="urn:microsoft.com/office/officeart/2005/8/layout/hList1"/>
    <dgm:cxn modelId="{DA89A11C-F34D-DC4B-9113-20959B19E7EB}" type="presOf" srcId="{10211883-8EA9-FF43-B500-22ECB98912D5}" destId="{E706C6B4-A2C9-A943-AF56-DC82FCEB1D31}" srcOrd="0" destOrd="2" presId="urn:microsoft.com/office/officeart/2005/8/layout/hList1"/>
    <dgm:cxn modelId="{49747827-196E-604C-9371-9A9D63B7A926}" type="presOf" srcId="{1F529C72-263C-7347-8774-857D83C7EEC1}" destId="{C54B19E5-C9A1-8745-95BC-2371C1CBF072}" srcOrd="0" destOrd="3" presId="urn:microsoft.com/office/officeart/2005/8/layout/hList1"/>
    <dgm:cxn modelId="{5175F538-1BD5-BA40-9A8E-CD98A0512114}" type="presOf" srcId="{B6FA487D-27C9-004C-81FD-9D6AFCBDBF23}" destId="{E706C6B4-A2C9-A943-AF56-DC82FCEB1D31}" srcOrd="0" destOrd="0" presId="urn:microsoft.com/office/officeart/2005/8/layout/hList1"/>
    <dgm:cxn modelId="{008BD03D-3133-6044-ACF9-6DFA025290F5}" srcId="{A003A5C7-8848-FC4C-A00E-F9CA703A2280}" destId="{78B8CF40-6A85-C440-AACF-DF33974D1B9C}" srcOrd="1" destOrd="0" parTransId="{C30EA4FB-A201-6344-8C7C-F78DA82E5203}" sibTransId="{724794E3-6316-ED44-8474-2A6B94FEEC47}"/>
    <dgm:cxn modelId="{816B815C-C927-764B-BCA4-0ADC12EFEF6F}" srcId="{F79EB323-5674-494E-8008-57B201D22213}" destId="{AD21D284-8BA3-A343-9C0B-82C1C8F3A014}" srcOrd="1" destOrd="0" parTransId="{5F7E9584-F9FC-D94D-92A4-9CB028E1AF3A}" sibTransId="{8443D16B-6AD3-F94B-B474-3B49FF5FAF98}"/>
    <dgm:cxn modelId="{A35C5864-F026-F74A-A1FE-2777701F7327}" type="presOf" srcId="{A003A5C7-8848-FC4C-A00E-F9CA703A2280}" destId="{CDFC8918-E761-C243-9130-383C7C80CC12}" srcOrd="0" destOrd="0" presId="urn:microsoft.com/office/officeart/2005/8/layout/hList1"/>
    <dgm:cxn modelId="{34DA8675-0BBA-2A43-8D7A-97D2BD187334}" srcId="{B6FA487D-27C9-004C-81FD-9D6AFCBDBF23}" destId="{10211883-8EA9-FF43-B500-22ECB98912D5}" srcOrd="1" destOrd="0" parTransId="{8B7B60A6-DB68-124F-82A7-562813B712DD}" sibTransId="{8692F621-A731-0C42-ABC0-4954FEC06578}"/>
    <dgm:cxn modelId="{D0D2127A-D42E-9D44-8BB3-9E42B68E9639}" type="presOf" srcId="{78B8CF40-6A85-C440-AACF-DF33974D1B9C}" destId="{C54B19E5-C9A1-8745-95BC-2371C1CBF072}" srcOrd="0" destOrd="4" presId="urn:microsoft.com/office/officeart/2005/8/layout/hList1"/>
    <dgm:cxn modelId="{F460137A-79A4-3A45-8D0E-05508E2AE97F}" srcId="{A003A5C7-8848-FC4C-A00E-F9CA703A2280}" destId="{F79EB323-5674-494E-8008-57B201D22213}" srcOrd="0" destOrd="0" parTransId="{3E366657-B150-E147-B337-38EF0B7B9442}" sibTransId="{D8DAAE8A-A0B5-6F42-8231-F3FB81F33E14}"/>
    <dgm:cxn modelId="{385E4B7B-96E8-5C49-AD8B-0E75961B141B}" type="presOf" srcId="{13B29FC5-15D5-6E4B-9BA4-9B04312670D5}" destId="{C54B19E5-C9A1-8745-95BC-2371C1CBF072}" srcOrd="0" destOrd="1" presId="urn:microsoft.com/office/officeart/2005/8/layout/hList1"/>
    <dgm:cxn modelId="{BA96DE7E-9C5A-8D4C-945A-2209D1313639}" type="presOf" srcId="{426F283D-04E3-D447-B1CA-2C8E35D58046}" destId="{E706C6B4-A2C9-A943-AF56-DC82FCEB1D31}" srcOrd="0" destOrd="1" presId="urn:microsoft.com/office/officeart/2005/8/layout/hList1"/>
    <dgm:cxn modelId="{04065699-87CE-2C4D-88BC-C27E815181F8}" srcId="{F79EB323-5674-494E-8008-57B201D22213}" destId="{1F529C72-263C-7347-8774-857D83C7EEC1}" srcOrd="2" destOrd="0" parTransId="{D1F842F2-1B53-AF41-908E-A0CE26D5BEFA}" sibTransId="{6B40E030-A297-A443-8A3B-10AA8F5B32AE}"/>
    <dgm:cxn modelId="{C3516D9B-F466-1A41-86C1-39A1D5BD6C69}" srcId="{15F23BEE-B072-F344-9920-50798E2A67AB}" destId="{B6FA487D-27C9-004C-81FD-9D6AFCBDBF23}" srcOrd="0" destOrd="0" parTransId="{28DA3992-EAF3-4E4B-8478-ABA83668224D}" sibTransId="{6F780E3C-E6E0-D944-B593-5A569E2D1E77}"/>
    <dgm:cxn modelId="{A80F2DAC-60AD-CF46-B2D2-7222B2D7770F}" srcId="{15F23BEE-B072-F344-9920-50798E2A67AB}" destId="{149808F4-40A0-5E4B-870B-E6B7F99EF605}" srcOrd="1" destOrd="0" parTransId="{8AF3CED8-FCED-DC47-9436-8A9E24F672D3}" sibTransId="{96414DA0-683A-294B-8292-5B90B9FB268E}"/>
    <dgm:cxn modelId="{0066DDB5-3D26-4E49-87D5-0ACA23DC589E}" type="presOf" srcId="{149808F4-40A0-5E4B-870B-E6B7F99EF605}" destId="{E706C6B4-A2C9-A943-AF56-DC82FCEB1D31}" srcOrd="0" destOrd="3" presId="urn:microsoft.com/office/officeart/2005/8/layout/hList1"/>
    <dgm:cxn modelId="{292A10C1-8C5E-F24C-84C2-820C54161139}" type="presOf" srcId="{15F23BEE-B072-F344-9920-50798E2A67AB}" destId="{93C861E3-AF59-DC49-A702-89728A0BF011}" srcOrd="0" destOrd="0" presId="urn:microsoft.com/office/officeart/2005/8/layout/hList1"/>
    <dgm:cxn modelId="{927A83EE-CE28-F94F-A962-8D483D1624B1}" type="presOf" srcId="{F79EB323-5674-494E-8008-57B201D22213}" destId="{C54B19E5-C9A1-8745-95BC-2371C1CBF072}" srcOrd="0" destOrd="0" presId="urn:microsoft.com/office/officeart/2005/8/layout/hList1"/>
    <dgm:cxn modelId="{7E9915F4-CF83-DE4F-8D34-A62D66F5418F}" srcId="{B6FA487D-27C9-004C-81FD-9D6AFCBDBF23}" destId="{426F283D-04E3-D447-B1CA-2C8E35D58046}" srcOrd="0" destOrd="0" parTransId="{057D210A-6FB8-EB48-9E4C-D4CC84A7254C}" sibTransId="{BB095031-F71D-EF46-AFC3-0E2654720A73}"/>
    <dgm:cxn modelId="{501F64F7-5EAD-EC48-A8F3-DE3CF5777E2C}" srcId="{2E95F084-2274-8B4E-B354-55ADC86B05B6}" destId="{A003A5C7-8848-FC4C-A00E-F9CA703A2280}" srcOrd="1" destOrd="0" parTransId="{6916E1D3-E905-D247-94BC-7192D5269EFF}" sibTransId="{A0EEEA68-3D07-CB42-B41A-494A809AFA61}"/>
    <dgm:cxn modelId="{27C843A9-8DCB-354D-A712-E6E2E8CB798C}" type="presParOf" srcId="{CD8338A9-C715-B64A-BB7A-E8ADE4FAC54E}" destId="{50DAE38B-99EA-DD47-A57B-233650D9610F}" srcOrd="0" destOrd="0" presId="urn:microsoft.com/office/officeart/2005/8/layout/hList1"/>
    <dgm:cxn modelId="{99157D65-EB40-154C-950F-3B0FB5709D48}" type="presParOf" srcId="{50DAE38B-99EA-DD47-A57B-233650D9610F}" destId="{93C861E3-AF59-DC49-A702-89728A0BF011}" srcOrd="0" destOrd="0" presId="urn:microsoft.com/office/officeart/2005/8/layout/hList1"/>
    <dgm:cxn modelId="{20CDB8C8-A56F-6A47-8C28-D58AC3717FDC}" type="presParOf" srcId="{50DAE38B-99EA-DD47-A57B-233650D9610F}" destId="{E706C6B4-A2C9-A943-AF56-DC82FCEB1D31}" srcOrd="1" destOrd="0" presId="urn:microsoft.com/office/officeart/2005/8/layout/hList1"/>
    <dgm:cxn modelId="{430D04E2-FC42-6D4F-BF28-14C099271352}" type="presParOf" srcId="{CD8338A9-C715-B64A-BB7A-E8ADE4FAC54E}" destId="{FE08FDCB-C467-1347-A29F-D1590D9A5727}" srcOrd="1" destOrd="0" presId="urn:microsoft.com/office/officeart/2005/8/layout/hList1"/>
    <dgm:cxn modelId="{F5CC8394-0A6B-8C42-88D0-BD816E4FC7E4}" type="presParOf" srcId="{CD8338A9-C715-B64A-BB7A-E8ADE4FAC54E}" destId="{D2F83A90-9D41-444F-8A0F-6130C7C51044}" srcOrd="2" destOrd="0" presId="urn:microsoft.com/office/officeart/2005/8/layout/hList1"/>
    <dgm:cxn modelId="{AB8D5338-5CB0-9245-AD5B-E1EE08F91044}" type="presParOf" srcId="{D2F83A90-9D41-444F-8A0F-6130C7C51044}" destId="{CDFC8918-E761-C243-9130-383C7C80CC12}" srcOrd="0" destOrd="0" presId="urn:microsoft.com/office/officeart/2005/8/layout/hList1"/>
    <dgm:cxn modelId="{87EA2582-59DC-4C4B-9560-935520563B57}" type="presParOf" srcId="{D2F83A90-9D41-444F-8A0F-6130C7C51044}" destId="{C54B19E5-C9A1-8745-95BC-2371C1CBF072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target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800" b="1" dirty="0"/>
            <a:t>ما هي المواد التسويقية؟</a:t>
          </a:r>
          <a:endParaRPr lang="en-GB" sz="28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Char char="o"/>
          </a:pPr>
          <a:endParaRPr lang="en-GB" sz="18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800" b="1" dirty="0"/>
            <a:t>كيف تتوافق مع الهوية؟</a:t>
          </a:r>
          <a:endParaRPr lang="en-GB" sz="28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Char char="o"/>
          </a:pPr>
          <a:endParaRPr lang="en-GB" sz="1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0C8DF42B-2F43-8548-9EF4-35E574F49C53}">
      <dgm:prSet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Char char="o"/>
          </a:pPr>
          <a:r>
            <a:rPr lang="ar-SA" sz="2400" dirty="0"/>
            <a:t>الكتيبات، الإعلانات، محتوى وسائل التواصل الاجتماعي، العروض التقديمية</a:t>
          </a:r>
          <a:r>
            <a:rPr lang="en-GB" sz="2400" dirty="0"/>
            <a:t>.</a:t>
          </a:r>
        </a:p>
      </dgm:t>
    </dgm:pt>
    <dgm:pt modelId="{28A616F8-B5D9-1349-AC37-A0EF23A35964}" type="parTrans" cxnId="{024115CB-F149-CA4B-953F-A2F3F9EF4E39}">
      <dgm:prSet/>
      <dgm:spPr/>
      <dgm:t>
        <a:bodyPr/>
        <a:lstStyle/>
        <a:p>
          <a:endParaRPr lang="en-GB"/>
        </a:p>
      </dgm:t>
    </dgm:pt>
    <dgm:pt modelId="{75573CCA-6BE5-A04F-8FB1-177E7C0710AE}" type="sibTrans" cxnId="{024115CB-F149-CA4B-953F-A2F3F9EF4E39}">
      <dgm:prSet/>
      <dgm:spPr/>
      <dgm:t>
        <a:bodyPr/>
        <a:lstStyle/>
        <a:p>
          <a:endParaRPr lang="en-GB"/>
        </a:p>
      </dgm:t>
    </dgm:pt>
    <dgm:pt modelId="{8B416786-8098-7C46-8412-3FCAC6416648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Char char="o"/>
          </a:pPr>
          <a:endParaRPr lang="en-GB" sz="1800" dirty="0"/>
        </a:p>
      </dgm:t>
    </dgm:pt>
    <dgm:pt modelId="{BCE2F9D0-1253-0649-9C0C-724437E9EBB5}" type="parTrans" cxnId="{919F0EA2-60C6-404D-B053-96EB5E182D60}">
      <dgm:prSet/>
      <dgm:spPr/>
      <dgm:t>
        <a:bodyPr/>
        <a:lstStyle/>
        <a:p>
          <a:endParaRPr lang="en-GB"/>
        </a:p>
      </dgm:t>
    </dgm:pt>
    <dgm:pt modelId="{97DB6072-082C-DC4D-BDD9-B696E71F3093}" type="sibTrans" cxnId="{919F0EA2-60C6-404D-B053-96EB5E182D60}">
      <dgm:prSet/>
      <dgm:spPr/>
      <dgm:t>
        <a:bodyPr/>
        <a:lstStyle/>
        <a:p>
          <a:endParaRPr lang="en-GB"/>
        </a:p>
      </dgm:t>
    </dgm:pt>
    <dgm:pt modelId="{A15B980A-552C-3D4B-9E37-D18029E60344}">
      <dgm:prSet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Char char="o"/>
          </a:pPr>
          <a:r>
            <a:rPr lang="ar-SA" sz="2000"/>
            <a:t>تضمين الشعار والألوان والخطوط بشكل واضح</a:t>
          </a:r>
          <a:r>
            <a:rPr lang="en-GB" sz="2000"/>
            <a:t>.</a:t>
          </a:r>
        </a:p>
      </dgm:t>
    </dgm:pt>
    <dgm:pt modelId="{F6E7D8BD-43B2-2841-A2E4-FFFEEAEA0B41}" type="parTrans" cxnId="{64985752-061F-B341-84FB-803412FBE660}">
      <dgm:prSet/>
      <dgm:spPr/>
      <dgm:t>
        <a:bodyPr/>
        <a:lstStyle/>
        <a:p>
          <a:endParaRPr lang="en-GB"/>
        </a:p>
      </dgm:t>
    </dgm:pt>
    <dgm:pt modelId="{2FB08AA9-4614-B441-92EB-4D916CE5B957}" type="sibTrans" cxnId="{64985752-061F-B341-84FB-803412FBE660}">
      <dgm:prSet/>
      <dgm:spPr/>
      <dgm:t>
        <a:bodyPr/>
        <a:lstStyle/>
        <a:p>
          <a:endParaRPr lang="en-GB"/>
        </a:p>
      </dgm:t>
    </dgm:pt>
    <dgm:pt modelId="{B614346E-5F86-A54E-8592-C7E2F2ADD11F}">
      <dgm:prSet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Char char="o"/>
          </a:pPr>
          <a:r>
            <a:rPr lang="ar-SA" sz="2000"/>
            <a:t>الحفاظ على النبرة الصوتية الموحدة</a:t>
          </a:r>
          <a:r>
            <a:rPr lang="en-GB" sz="2000"/>
            <a:t>.</a:t>
          </a:r>
        </a:p>
      </dgm:t>
    </dgm:pt>
    <dgm:pt modelId="{D1FAF1AD-2514-B542-A517-F06C96B37DFC}" type="parTrans" cxnId="{5C3DEFC8-3FD0-E243-9300-0AB57889BD95}">
      <dgm:prSet/>
      <dgm:spPr/>
      <dgm:t>
        <a:bodyPr/>
        <a:lstStyle/>
        <a:p>
          <a:endParaRPr lang="en-GB"/>
        </a:p>
      </dgm:t>
    </dgm:pt>
    <dgm:pt modelId="{827C2C4D-E0E1-0B4A-B1FB-99E88B50D173}" type="sibTrans" cxnId="{5C3DEFC8-3FD0-E243-9300-0AB57889BD95}">
      <dgm:prSet/>
      <dgm:spPr/>
      <dgm:t>
        <a:bodyPr/>
        <a:lstStyle/>
        <a:p>
          <a:endParaRPr lang="en-GB"/>
        </a:p>
      </dgm:t>
    </dgm:pt>
    <dgm:pt modelId="{7E8D5164-7F74-2044-A0C6-C567B439A711}">
      <dgm:prSet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Char char="o"/>
          </a:pPr>
          <a:r>
            <a:rPr lang="ar-SA" sz="2000"/>
            <a:t>استخدام صور تعكس رسالة العلامة التجارية</a:t>
          </a:r>
          <a:r>
            <a:rPr lang="en-GB" sz="2000"/>
            <a:t>.</a:t>
          </a:r>
        </a:p>
      </dgm:t>
    </dgm:pt>
    <dgm:pt modelId="{2FE5D228-D4C5-5D47-B609-B72D52ABAD94}" type="parTrans" cxnId="{0E206DF8-7E87-394D-8C6E-1F680E7E4E43}">
      <dgm:prSet/>
      <dgm:spPr/>
      <dgm:t>
        <a:bodyPr/>
        <a:lstStyle/>
        <a:p>
          <a:endParaRPr lang="en-GB"/>
        </a:p>
      </dgm:t>
    </dgm:pt>
    <dgm:pt modelId="{7E39CA18-BB42-1C4C-B198-93A8904F5855}" type="sibTrans" cxnId="{0E206DF8-7E87-394D-8C6E-1F680E7E4E43}">
      <dgm:prSet/>
      <dgm:spPr/>
      <dgm:t>
        <a:bodyPr/>
        <a:lstStyle/>
        <a:p>
          <a:endParaRPr lang="en-GB"/>
        </a:p>
      </dgm:t>
    </dgm:pt>
    <dgm:pt modelId="{2D982027-A0D6-7346-8E31-8261AD451D6F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Char char="o"/>
          </a:pPr>
          <a:endParaRPr lang="en-GB" sz="1400" dirty="0"/>
        </a:p>
      </dgm:t>
    </dgm:pt>
    <dgm:pt modelId="{11C927E0-884B-1843-A3B2-8CEB16B1C075}" type="parTrans" cxnId="{830A5242-3161-6B4A-92DD-6BCCF602EA61}">
      <dgm:prSet/>
      <dgm:spPr/>
      <dgm:t>
        <a:bodyPr/>
        <a:lstStyle/>
        <a:p>
          <a:endParaRPr lang="en-GB"/>
        </a:p>
      </dgm:t>
    </dgm:pt>
    <dgm:pt modelId="{30CDCA57-885D-D340-99C0-2AE42CEEB045}" type="sibTrans" cxnId="{830A5242-3161-6B4A-92DD-6BCCF602EA61}">
      <dgm:prSet/>
      <dgm:spPr/>
      <dgm:t>
        <a:bodyPr/>
        <a:lstStyle/>
        <a:p>
          <a:endParaRPr lang="en-GB"/>
        </a:p>
      </dgm:t>
    </dgm:pt>
    <dgm:pt modelId="{754A0757-E31D-1B49-929E-D4AE4C5B0E4C}" type="pres">
      <dgm:prSet presAssocID="{BD09AEF8-F502-8F47-BA6A-B0FFAEB3008F}" presName="Name0" presStyleCnt="0">
        <dgm:presLayoutVars>
          <dgm:chMax val="7"/>
          <dgm:dir val="rev"/>
          <dgm:animLvl val="lvl"/>
          <dgm:resizeHandles val="exact"/>
        </dgm:presLayoutVars>
      </dgm:prSet>
      <dgm:spPr/>
    </dgm:pt>
    <dgm:pt modelId="{F2B99B3A-6CEF-C24B-81B8-D2988588E84D}" type="pres">
      <dgm:prSet presAssocID="{4A11EF4C-C086-E642-9BB3-7F06E5C1290B}" presName="circle1" presStyleLbl="node1" presStyleIdx="0" presStyleCnt="2"/>
      <dgm:spPr/>
    </dgm:pt>
    <dgm:pt modelId="{A12FBFD0-7D8C-8E44-B5B8-B43ED80085DA}" type="pres">
      <dgm:prSet presAssocID="{4A11EF4C-C086-E642-9BB3-7F06E5C1290B}" presName="space" presStyleCnt="0"/>
      <dgm:spPr/>
    </dgm:pt>
    <dgm:pt modelId="{4060EA1B-03D4-1A44-BC01-92B6C32F1CC0}" type="pres">
      <dgm:prSet presAssocID="{4A11EF4C-C086-E642-9BB3-7F06E5C1290B}" presName="rect1" presStyleLbl="alignAcc1" presStyleIdx="0" presStyleCnt="2"/>
      <dgm:spPr/>
    </dgm:pt>
    <dgm:pt modelId="{DD3A64BA-1578-9C40-9D61-8C194EA2CFDC}" type="pres">
      <dgm:prSet presAssocID="{102A7D41-83D4-E04C-90C4-580B0FF7BC74}" presName="vertSpace2" presStyleLbl="node1" presStyleIdx="0" presStyleCnt="2"/>
      <dgm:spPr/>
    </dgm:pt>
    <dgm:pt modelId="{E5C173EE-374C-9447-8338-2ACB66CB78C2}" type="pres">
      <dgm:prSet presAssocID="{102A7D41-83D4-E04C-90C4-580B0FF7BC74}" presName="circle2" presStyleLbl="node1" presStyleIdx="1" presStyleCnt="2"/>
      <dgm:spPr/>
    </dgm:pt>
    <dgm:pt modelId="{2B48B800-1ED5-0844-9277-9574BABF6CDD}" type="pres">
      <dgm:prSet presAssocID="{102A7D41-83D4-E04C-90C4-580B0FF7BC74}" presName="rect2" presStyleLbl="alignAcc1" presStyleIdx="1" presStyleCnt="2"/>
      <dgm:spPr/>
    </dgm:pt>
    <dgm:pt modelId="{6531FFD7-88F1-EA44-9658-72254396AB77}" type="pres">
      <dgm:prSet presAssocID="{4A11EF4C-C086-E642-9BB3-7F06E5C1290B}" presName="rect1ParTx" presStyleLbl="alignAcc1" presStyleIdx="1" presStyleCnt="2">
        <dgm:presLayoutVars>
          <dgm:chMax val="1"/>
          <dgm:bulletEnabled val="1"/>
        </dgm:presLayoutVars>
      </dgm:prSet>
      <dgm:spPr/>
    </dgm:pt>
    <dgm:pt modelId="{B8675BD5-6D21-6345-A246-E38BCE07F5FD}" type="pres">
      <dgm:prSet presAssocID="{4A11EF4C-C086-E642-9BB3-7F06E5C1290B}" presName="rect1ChTx" presStyleLbl="alignAcc1" presStyleIdx="1" presStyleCnt="2" custScaleX="113461" custLinFactNeighborX="11123" custLinFactNeighborY="667">
        <dgm:presLayoutVars>
          <dgm:bulletEnabled val="1"/>
        </dgm:presLayoutVars>
      </dgm:prSet>
      <dgm:spPr/>
    </dgm:pt>
    <dgm:pt modelId="{55191C2D-BB65-8043-B0DA-716F061769BB}" type="pres">
      <dgm:prSet presAssocID="{102A7D41-83D4-E04C-90C4-580B0FF7BC74}" presName="rect2ParTx" presStyleLbl="alignAcc1" presStyleIdx="1" presStyleCnt="2">
        <dgm:presLayoutVars>
          <dgm:chMax val="1"/>
          <dgm:bulletEnabled val="1"/>
        </dgm:presLayoutVars>
      </dgm:prSet>
      <dgm:spPr/>
    </dgm:pt>
    <dgm:pt modelId="{87DA589E-55E8-684B-A879-957AA6DF7FDA}" type="pres">
      <dgm:prSet presAssocID="{102A7D41-83D4-E04C-90C4-580B0FF7BC74}" presName="rect2ChTx" presStyleLbl="alignAcc1" presStyleIdx="1" presStyleCnt="2" custScaleX="113218" custLinFactNeighborX="11371" custLinFactNeighborY="5304">
        <dgm:presLayoutVars>
          <dgm:bulletEnabled val="1"/>
        </dgm:presLayoutVars>
      </dgm:prSet>
      <dgm:spPr/>
    </dgm:pt>
  </dgm:ptLst>
  <dgm:cxnLst>
    <dgm:cxn modelId="{269F8100-4E58-EC4A-B860-99FE9DFF7859}" type="presOf" srcId="{8B416786-8098-7C46-8412-3FCAC6416648}" destId="{B8675BD5-6D21-6345-A246-E38BCE07F5FD}" srcOrd="0" destOrd="2" presId="urn:microsoft.com/office/officeart/2005/8/layout/target3"/>
    <dgm:cxn modelId="{43EE670D-53D9-7641-9D06-B6AF570210D8}" type="presOf" srcId="{102A7D41-83D4-E04C-90C4-580B0FF7BC74}" destId="{55191C2D-BB65-8043-B0DA-716F061769BB}" srcOrd="1" destOrd="0" presId="urn:microsoft.com/office/officeart/2005/8/layout/target3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830A5242-3161-6B4A-92DD-6BCCF602EA61}" srcId="{102A7D41-83D4-E04C-90C4-580B0FF7BC74}" destId="{2D982027-A0D6-7346-8E31-8261AD451D6F}" srcOrd="1" destOrd="0" parTransId="{11C927E0-884B-1843-A3B2-8CEB16B1C075}" sibTransId="{30CDCA57-885D-D340-99C0-2AE42CEEB045}"/>
    <dgm:cxn modelId="{64985752-061F-B341-84FB-803412FBE660}" srcId="{65387183-454B-F14D-A6F6-7DA8C5BFAE05}" destId="{A15B980A-552C-3D4B-9E37-D18029E60344}" srcOrd="0" destOrd="0" parTransId="{F6E7D8BD-43B2-2841-A2E4-FFFEEAEA0B41}" sibTransId="{2FB08AA9-4614-B441-92EB-4D916CE5B957}"/>
    <dgm:cxn modelId="{EE465753-CFE7-D04B-88E1-48AADF7A36F5}" type="presOf" srcId="{B614346E-5F86-A54E-8592-C7E2F2ADD11F}" destId="{87DA589E-55E8-684B-A879-957AA6DF7FDA}" srcOrd="0" destOrd="2" presId="urn:microsoft.com/office/officeart/2005/8/layout/target3"/>
    <dgm:cxn modelId="{18BC5765-2A7F-9842-844C-ECD47313FD8B}" type="presOf" srcId="{C88ED262-17EB-A64F-8186-B36DDD55690A}" destId="{B8675BD5-6D21-6345-A246-E38BCE07F5FD}" srcOrd="0" destOrd="0" presId="urn:microsoft.com/office/officeart/2005/8/layout/target3"/>
    <dgm:cxn modelId="{5AFA0973-AE30-2349-BA54-47CF001FF46E}" type="presOf" srcId="{4A11EF4C-C086-E642-9BB3-7F06E5C1290B}" destId="{6531FFD7-88F1-EA44-9658-72254396AB77}" srcOrd="1" destOrd="0" presId="urn:microsoft.com/office/officeart/2005/8/layout/target3"/>
    <dgm:cxn modelId="{89563F75-56F7-EF40-BD94-FF91A1057706}" type="presOf" srcId="{7E8D5164-7F74-2044-A0C6-C567B439A711}" destId="{87DA589E-55E8-684B-A879-957AA6DF7FDA}" srcOrd="0" destOrd="3" presId="urn:microsoft.com/office/officeart/2005/8/layout/target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F661C49D-36C2-BF42-B846-69B749D862ED}" type="presOf" srcId="{65387183-454B-F14D-A6F6-7DA8C5BFAE05}" destId="{87DA589E-55E8-684B-A879-957AA6DF7FDA}" srcOrd="0" destOrd="0" presId="urn:microsoft.com/office/officeart/2005/8/layout/target3"/>
    <dgm:cxn modelId="{919F0EA2-60C6-404D-B053-96EB5E182D60}" srcId="{4A11EF4C-C086-E642-9BB3-7F06E5C1290B}" destId="{8B416786-8098-7C46-8412-3FCAC6416648}" srcOrd="1" destOrd="0" parTransId="{BCE2F9D0-1253-0649-9C0C-724437E9EBB5}" sibTransId="{97DB6072-082C-DC4D-BDD9-B696E71F3093}"/>
    <dgm:cxn modelId="{8F4D61A9-8F17-C34B-91B8-C1BC2DEC58CE}" type="presOf" srcId="{0C8DF42B-2F43-8548-9EF4-35E574F49C53}" destId="{B8675BD5-6D21-6345-A246-E38BCE07F5FD}" srcOrd="0" destOrd="1" presId="urn:microsoft.com/office/officeart/2005/8/layout/target3"/>
    <dgm:cxn modelId="{48C263B0-5230-1348-869E-ED60BAABE910}" type="presOf" srcId="{102A7D41-83D4-E04C-90C4-580B0FF7BC74}" destId="{2B48B800-1ED5-0844-9277-9574BABF6CDD}" srcOrd="0" destOrd="0" presId="urn:microsoft.com/office/officeart/2005/8/layout/target3"/>
    <dgm:cxn modelId="{1C7F2ABB-9DE2-394E-A517-E1C5FE5FF8CF}" type="presOf" srcId="{BD09AEF8-F502-8F47-BA6A-B0FFAEB3008F}" destId="{754A0757-E31D-1B49-929E-D4AE4C5B0E4C}" srcOrd="0" destOrd="0" presId="urn:microsoft.com/office/officeart/2005/8/layout/target3"/>
    <dgm:cxn modelId="{092490C7-6CFE-EF4D-A3CC-C5734B7B1C9B}" type="presOf" srcId="{4A11EF4C-C086-E642-9BB3-7F06E5C1290B}" destId="{4060EA1B-03D4-1A44-BC01-92B6C32F1CC0}" srcOrd="0" destOrd="0" presId="urn:microsoft.com/office/officeart/2005/8/layout/target3"/>
    <dgm:cxn modelId="{5C3DEFC8-3FD0-E243-9300-0AB57889BD95}" srcId="{65387183-454B-F14D-A6F6-7DA8C5BFAE05}" destId="{B614346E-5F86-A54E-8592-C7E2F2ADD11F}" srcOrd="1" destOrd="0" parTransId="{D1FAF1AD-2514-B542-A517-F06C96B37DFC}" sibTransId="{827C2C4D-E0E1-0B4A-B1FB-99E88B50D173}"/>
    <dgm:cxn modelId="{024115CB-F149-CA4B-953F-A2F3F9EF4E39}" srcId="{C88ED262-17EB-A64F-8186-B36DDD55690A}" destId="{0C8DF42B-2F43-8548-9EF4-35E574F49C53}" srcOrd="0" destOrd="0" parTransId="{28A616F8-B5D9-1349-AC37-A0EF23A35964}" sibTransId="{75573CCA-6BE5-A04F-8FB1-177E7C0710AE}"/>
    <dgm:cxn modelId="{D29CACCE-DE02-A949-A8AA-522FE7E4F8D3}" type="presOf" srcId="{A15B980A-552C-3D4B-9E37-D18029E60344}" destId="{87DA589E-55E8-684B-A879-957AA6DF7FDA}" srcOrd="0" destOrd="1" presId="urn:microsoft.com/office/officeart/2005/8/layout/target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F05AD5E1-DAD8-834A-9EBD-06126A6E6C30}" type="presOf" srcId="{2D982027-A0D6-7346-8E31-8261AD451D6F}" destId="{87DA589E-55E8-684B-A879-957AA6DF7FDA}" srcOrd="0" destOrd="4" presId="urn:microsoft.com/office/officeart/2005/8/layout/target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0E206DF8-7E87-394D-8C6E-1F680E7E4E43}" srcId="{65387183-454B-F14D-A6F6-7DA8C5BFAE05}" destId="{7E8D5164-7F74-2044-A0C6-C567B439A711}" srcOrd="2" destOrd="0" parTransId="{2FE5D228-D4C5-5D47-B609-B72D52ABAD94}" sibTransId="{7E39CA18-BB42-1C4C-B198-93A8904F5855}"/>
    <dgm:cxn modelId="{B2F5503A-C255-8B4D-90AB-3C7B63F087E3}" type="presParOf" srcId="{754A0757-E31D-1B49-929E-D4AE4C5B0E4C}" destId="{F2B99B3A-6CEF-C24B-81B8-D2988588E84D}" srcOrd="0" destOrd="0" presId="urn:microsoft.com/office/officeart/2005/8/layout/target3"/>
    <dgm:cxn modelId="{AF1959B3-8B11-7944-90E3-F4865E2A9F53}" type="presParOf" srcId="{754A0757-E31D-1B49-929E-D4AE4C5B0E4C}" destId="{A12FBFD0-7D8C-8E44-B5B8-B43ED80085DA}" srcOrd="1" destOrd="0" presId="urn:microsoft.com/office/officeart/2005/8/layout/target3"/>
    <dgm:cxn modelId="{BB5FDC9B-1474-8545-B748-07C01114807C}" type="presParOf" srcId="{754A0757-E31D-1B49-929E-D4AE4C5B0E4C}" destId="{4060EA1B-03D4-1A44-BC01-92B6C32F1CC0}" srcOrd="2" destOrd="0" presId="urn:microsoft.com/office/officeart/2005/8/layout/target3"/>
    <dgm:cxn modelId="{93500080-33D7-A34A-B067-68CDD2DAB9EC}" type="presParOf" srcId="{754A0757-E31D-1B49-929E-D4AE4C5B0E4C}" destId="{DD3A64BA-1578-9C40-9D61-8C194EA2CFDC}" srcOrd="3" destOrd="0" presId="urn:microsoft.com/office/officeart/2005/8/layout/target3"/>
    <dgm:cxn modelId="{6887E6E5-9C67-DD42-8E43-191D07CA2FF5}" type="presParOf" srcId="{754A0757-E31D-1B49-929E-D4AE4C5B0E4C}" destId="{E5C173EE-374C-9447-8338-2ACB66CB78C2}" srcOrd="4" destOrd="0" presId="urn:microsoft.com/office/officeart/2005/8/layout/target3"/>
    <dgm:cxn modelId="{793C8B84-F078-8742-B67B-337C7F173691}" type="presParOf" srcId="{754A0757-E31D-1B49-929E-D4AE4C5B0E4C}" destId="{2B48B800-1ED5-0844-9277-9574BABF6CDD}" srcOrd="5" destOrd="0" presId="urn:microsoft.com/office/officeart/2005/8/layout/target3"/>
    <dgm:cxn modelId="{32F3B573-3B23-A744-BBA7-C31D1ED23C0D}" type="presParOf" srcId="{754A0757-E31D-1B49-929E-D4AE4C5B0E4C}" destId="{6531FFD7-88F1-EA44-9658-72254396AB77}" srcOrd="6" destOrd="0" presId="urn:microsoft.com/office/officeart/2005/8/layout/target3"/>
    <dgm:cxn modelId="{A06835B4-F9C6-4E42-8D9A-6A4247F59BB3}" type="presParOf" srcId="{754A0757-E31D-1B49-929E-D4AE4C5B0E4C}" destId="{B8675BD5-6D21-6345-A246-E38BCE07F5FD}" srcOrd="7" destOrd="0" presId="urn:microsoft.com/office/officeart/2005/8/layout/target3"/>
    <dgm:cxn modelId="{E55E9022-ECA3-1343-A52C-53516F740B1E}" type="presParOf" srcId="{754A0757-E31D-1B49-929E-D4AE4C5B0E4C}" destId="{55191C2D-BB65-8043-B0DA-716F061769BB}" srcOrd="8" destOrd="0" presId="urn:microsoft.com/office/officeart/2005/8/layout/target3"/>
    <dgm:cxn modelId="{4124F362-62AD-1F41-9A8F-301041693733}" type="presParOf" srcId="{754A0757-E31D-1B49-929E-D4AE4C5B0E4C}" destId="{87DA589E-55E8-684B-A879-957AA6DF7FDA}" srcOrd="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2E95F084-2274-8B4E-B354-55ADC86B05B6}" type="doc">
      <dgm:prSet loTypeId="urn:microsoft.com/office/officeart/2005/8/layout/vList6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5F23BEE-B072-F344-9920-50798E2A67A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١- تغيير الهوية بشكل متكرر</a:t>
          </a:r>
          <a:endParaRPr lang="en-GB" sz="2400" b="1" dirty="0"/>
        </a:p>
      </dgm:t>
    </dgm:pt>
    <dgm:pt modelId="{038609D5-F8B8-2946-99DE-474676E27575}" type="parTrans" cxnId="{24484A0E-0D4A-DA4E-BBA2-09AF273FC98F}">
      <dgm:prSet/>
      <dgm:spPr/>
      <dgm:t>
        <a:bodyPr/>
        <a:lstStyle/>
        <a:p>
          <a:endParaRPr lang="en-GB" sz="1600"/>
        </a:p>
      </dgm:t>
    </dgm:pt>
    <dgm:pt modelId="{3444F2A1-70A5-3446-B5EA-550CF6CBD0A3}" type="sibTrans" cxnId="{24484A0E-0D4A-DA4E-BBA2-09AF273FC98F}">
      <dgm:prSet/>
      <dgm:spPr/>
      <dgm:t>
        <a:bodyPr/>
        <a:lstStyle/>
        <a:p>
          <a:endParaRPr lang="en-GB" sz="1600"/>
        </a:p>
      </dgm:t>
    </dgm:pt>
    <dgm:pt modelId="{B6FA487D-27C9-004C-81FD-9D6AFCBDBF23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None/>
          </a:pPr>
          <a:r>
            <a:rPr lang="ar-SA" sz="2400" dirty="0"/>
            <a:t>يؤدي إلى تشويش العملاء</a:t>
          </a:r>
          <a:endParaRPr lang="en-GB" sz="2400" dirty="0"/>
        </a:p>
      </dgm:t>
    </dgm:pt>
    <dgm:pt modelId="{28DA3992-EAF3-4E4B-8478-ABA83668224D}" type="parTrans" cxnId="{C3516D9B-F466-1A41-86C1-39A1D5BD6C69}">
      <dgm:prSet/>
      <dgm:spPr/>
      <dgm:t>
        <a:bodyPr/>
        <a:lstStyle/>
        <a:p>
          <a:endParaRPr lang="en-GB" sz="1600"/>
        </a:p>
      </dgm:t>
    </dgm:pt>
    <dgm:pt modelId="{6F780E3C-E6E0-D944-B593-5A569E2D1E77}" type="sibTrans" cxnId="{C3516D9B-F466-1A41-86C1-39A1D5BD6C69}">
      <dgm:prSet/>
      <dgm:spPr/>
      <dgm:t>
        <a:bodyPr/>
        <a:lstStyle/>
        <a:p>
          <a:endParaRPr lang="en-GB" sz="1600"/>
        </a:p>
      </dgm:t>
    </dgm:pt>
    <dgm:pt modelId="{A003A5C7-8848-FC4C-A00E-F9CA703A2280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sz="2400" b="1" dirty="0"/>
            <a:t>٢- عدم التناسق</a:t>
          </a:r>
          <a:endParaRPr lang="en-GB" sz="2400" b="1" dirty="0"/>
        </a:p>
      </dgm:t>
    </dgm:pt>
    <dgm:pt modelId="{6916E1D3-E905-D247-94BC-7192D5269EFF}" type="parTrans" cxnId="{501F64F7-5EAD-EC48-A8F3-DE3CF5777E2C}">
      <dgm:prSet/>
      <dgm:spPr/>
      <dgm:t>
        <a:bodyPr/>
        <a:lstStyle/>
        <a:p>
          <a:endParaRPr lang="en-GB" sz="1600"/>
        </a:p>
      </dgm:t>
    </dgm:pt>
    <dgm:pt modelId="{A0EEEA68-3D07-CB42-B41A-494A809AFA61}" type="sibTrans" cxnId="{501F64F7-5EAD-EC48-A8F3-DE3CF5777E2C}">
      <dgm:prSet/>
      <dgm:spPr/>
      <dgm:t>
        <a:bodyPr/>
        <a:lstStyle/>
        <a:p>
          <a:endParaRPr lang="en-GB" sz="1600"/>
        </a:p>
      </dgm:t>
    </dgm:pt>
    <dgm:pt modelId="{F79EB323-5674-494E-8008-57B201D22213}">
      <dgm:prSet phldrT="[Text]" custT="1"/>
      <dgm:spPr/>
      <dgm:t>
        <a:bodyPr/>
        <a:lstStyle/>
        <a:p>
          <a:pPr rtl="1">
            <a:buNone/>
          </a:pPr>
          <a:r>
            <a:rPr lang="ar-SA" sz="2400" dirty="0"/>
            <a:t>يجعل الهوية تبدو غير احترافية</a:t>
          </a:r>
          <a:endParaRPr lang="en-GB" sz="2400" dirty="0"/>
        </a:p>
      </dgm:t>
    </dgm:pt>
    <dgm:pt modelId="{3E366657-B150-E147-B337-38EF0B7B9442}" type="parTrans" cxnId="{F460137A-79A4-3A45-8D0E-05508E2AE97F}">
      <dgm:prSet/>
      <dgm:spPr/>
      <dgm:t>
        <a:bodyPr/>
        <a:lstStyle/>
        <a:p>
          <a:endParaRPr lang="en-GB" sz="1600"/>
        </a:p>
      </dgm:t>
    </dgm:pt>
    <dgm:pt modelId="{D8DAAE8A-A0B5-6F42-8231-F3FB81F33E14}" type="sibTrans" cxnId="{F460137A-79A4-3A45-8D0E-05508E2AE97F}">
      <dgm:prSet/>
      <dgm:spPr/>
      <dgm:t>
        <a:bodyPr/>
        <a:lstStyle/>
        <a:p>
          <a:endParaRPr lang="en-GB" sz="1600"/>
        </a:p>
      </dgm:t>
    </dgm:pt>
    <dgm:pt modelId="{FC365129-B27C-1944-BECF-80CDBC36DA76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sz="2400" b="1" dirty="0"/>
            <a:t>٣- تجاهل احتياجات الجمهور</a:t>
          </a:r>
          <a:endParaRPr lang="en-GB" sz="2400" b="1" dirty="0"/>
        </a:p>
      </dgm:t>
    </dgm:pt>
    <dgm:pt modelId="{0AC45F7C-B62F-DA41-B107-0E0E09E23B1E}" type="parTrans" cxnId="{94E34C92-AAE2-6042-A6CD-541D956769EA}">
      <dgm:prSet/>
      <dgm:spPr/>
      <dgm:t>
        <a:bodyPr/>
        <a:lstStyle/>
        <a:p>
          <a:endParaRPr lang="en-GB" sz="1600"/>
        </a:p>
      </dgm:t>
    </dgm:pt>
    <dgm:pt modelId="{84CD7A3A-02F7-0949-99D5-1D8613F10ECE}" type="sibTrans" cxnId="{94E34C92-AAE2-6042-A6CD-541D956769EA}">
      <dgm:prSet/>
      <dgm:spPr/>
      <dgm:t>
        <a:bodyPr/>
        <a:lstStyle/>
        <a:p>
          <a:endParaRPr lang="en-GB" sz="1600"/>
        </a:p>
      </dgm:t>
    </dgm:pt>
    <dgm:pt modelId="{CEEBD549-B789-2946-9F3F-013F9FC95E77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يؤدي إلى فقدان الاتصال العاطفي</a:t>
          </a:r>
          <a:endParaRPr lang="en-GB" sz="2400" dirty="0"/>
        </a:p>
      </dgm:t>
    </dgm:pt>
    <dgm:pt modelId="{51AC775E-7C7F-5346-97DC-65DD7E6FA971}" type="parTrans" cxnId="{E4CB0729-5EF3-7645-9760-8274AA2B8DC7}">
      <dgm:prSet/>
      <dgm:spPr/>
      <dgm:t>
        <a:bodyPr/>
        <a:lstStyle/>
        <a:p>
          <a:endParaRPr lang="en-GB" sz="1600"/>
        </a:p>
      </dgm:t>
    </dgm:pt>
    <dgm:pt modelId="{EF5A82E6-3A71-AB4F-898E-56997FE69F72}" type="sibTrans" cxnId="{E4CB0729-5EF3-7645-9760-8274AA2B8DC7}">
      <dgm:prSet/>
      <dgm:spPr/>
      <dgm:t>
        <a:bodyPr/>
        <a:lstStyle/>
        <a:p>
          <a:endParaRPr lang="en-GB" sz="1600"/>
        </a:p>
      </dgm:t>
    </dgm:pt>
    <dgm:pt modelId="{C46710D7-5D9E-2D4D-AC39-DBBBCF1F2E0C}">
      <dgm:prSet phldrT="[Text]" custT="1"/>
      <dgm:spPr/>
      <dgm:t>
        <a:bodyPr/>
        <a:lstStyle/>
        <a:p>
          <a:pPr rtl="0">
            <a:buFont typeface="Arial" panose="020B0604020202020204" pitchFamily="34" charset="0"/>
            <a:buNone/>
          </a:pPr>
          <a:endParaRPr lang="en-GB" sz="1600" dirty="0"/>
        </a:p>
      </dgm:t>
    </dgm:pt>
    <dgm:pt modelId="{4F392190-68D4-FC4E-ADC2-33B799C10E84}" type="parTrans" cxnId="{D533EA36-3765-EC4D-9D35-322597A72F7B}">
      <dgm:prSet/>
      <dgm:spPr/>
      <dgm:t>
        <a:bodyPr/>
        <a:lstStyle/>
        <a:p>
          <a:endParaRPr lang="en-GB"/>
        </a:p>
      </dgm:t>
    </dgm:pt>
    <dgm:pt modelId="{F4B55E74-E615-A349-94DF-D5366A9DF0F8}" type="sibTrans" cxnId="{D533EA36-3765-EC4D-9D35-322597A72F7B}">
      <dgm:prSet/>
      <dgm:spPr/>
      <dgm:t>
        <a:bodyPr/>
        <a:lstStyle/>
        <a:p>
          <a:endParaRPr lang="en-GB"/>
        </a:p>
      </dgm:t>
    </dgm:pt>
    <dgm:pt modelId="{DFF5EF50-2292-EC4E-A7C9-01AE40CFDB7B}">
      <dgm:prSet phldrT="[Text]" custT="1"/>
      <dgm:spPr/>
      <dgm:t>
        <a:bodyPr/>
        <a:lstStyle/>
        <a:p>
          <a:pPr rtl="0">
            <a:buNone/>
          </a:pPr>
          <a:endParaRPr lang="en-GB" sz="1200" dirty="0"/>
        </a:p>
      </dgm:t>
    </dgm:pt>
    <dgm:pt modelId="{55EB9933-B011-C945-9080-30F158B59268}" type="parTrans" cxnId="{8760DFAB-FEAD-B842-BE4C-69AACA3BA7DE}">
      <dgm:prSet/>
      <dgm:spPr/>
      <dgm:t>
        <a:bodyPr/>
        <a:lstStyle/>
        <a:p>
          <a:endParaRPr lang="en-GB"/>
        </a:p>
      </dgm:t>
    </dgm:pt>
    <dgm:pt modelId="{1E1712C9-34EF-AC47-896F-EAA68C5C2ABF}" type="sibTrans" cxnId="{8760DFAB-FEAD-B842-BE4C-69AACA3BA7DE}">
      <dgm:prSet/>
      <dgm:spPr/>
      <dgm:t>
        <a:bodyPr/>
        <a:lstStyle/>
        <a:p>
          <a:endParaRPr lang="en-GB"/>
        </a:p>
      </dgm:t>
    </dgm:pt>
    <dgm:pt modelId="{BA240B9C-D2C4-EB43-8B1D-F102FF81EF1C}" type="pres">
      <dgm:prSet presAssocID="{2E95F084-2274-8B4E-B354-55ADC86B05B6}" presName="Name0" presStyleCnt="0">
        <dgm:presLayoutVars>
          <dgm:dir val="rev"/>
          <dgm:animLvl val="lvl"/>
          <dgm:resizeHandles/>
        </dgm:presLayoutVars>
      </dgm:prSet>
      <dgm:spPr/>
    </dgm:pt>
    <dgm:pt modelId="{2448BC73-A30E-3540-981A-52A521511D2D}" type="pres">
      <dgm:prSet presAssocID="{15F23BEE-B072-F344-9920-50798E2A67AB}" presName="linNode" presStyleCnt="0"/>
      <dgm:spPr/>
    </dgm:pt>
    <dgm:pt modelId="{AD906EDE-5E1C-8347-AB7D-26A3A88306CC}" type="pres">
      <dgm:prSet presAssocID="{15F23BEE-B072-F344-9920-50798E2A67AB}" presName="parentShp" presStyleLbl="node1" presStyleIdx="0" presStyleCnt="3">
        <dgm:presLayoutVars>
          <dgm:bulletEnabled val="1"/>
        </dgm:presLayoutVars>
      </dgm:prSet>
      <dgm:spPr/>
    </dgm:pt>
    <dgm:pt modelId="{3463200C-A9A8-8D4D-BD21-7E752CE0E627}" type="pres">
      <dgm:prSet presAssocID="{15F23BEE-B072-F344-9920-50798E2A67AB}" presName="childShp" presStyleLbl="bgAccFollowNode1" presStyleIdx="0" presStyleCnt="3">
        <dgm:presLayoutVars>
          <dgm:bulletEnabled val="1"/>
        </dgm:presLayoutVars>
      </dgm:prSet>
      <dgm:spPr/>
    </dgm:pt>
    <dgm:pt modelId="{BA17BE93-9D4A-4C4B-967D-D297D14B44C4}" type="pres">
      <dgm:prSet presAssocID="{3444F2A1-70A5-3446-B5EA-550CF6CBD0A3}" presName="spacing" presStyleCnt="0"/>
      <dgm:spPr/>
    </dgm:pt>
    <dgm:pt modelId="{70A67526-8032-EE46-9699-188FD41471B6}" type="pres">
      <dgm:prSet presAssocID="{A003A5C7-8848-FC4C-A00E-F9CA703A2280}" presName="linNode" presStyleCnt="0"/>
      <dgm:spPr/>
    </dgm:pt>
    <dgm:pt modelId="{A32129A8-334A-4A44-BB4B-B77150B28F65}" type="pres">
      <dgm:prSet presAssocID="{A003A5C7-8848-FC4C-A00E-F9CA703A2280}" presName="parentShp" presStyleLbl="node1" presStyleIdx="1" presStyleCnt="3">
        <dgm:presLayoutVars>
          <dgm:bulletEnabled val="1"/>
        </dgm:presLayoutVars>
      </dgm:prSet>
      <dgm:spPr/>
    </dgm:pt>
    <dgm:pt modelId="{DB032B1A-F59C-D44D-83B5-4D43C31C33D6}" type="pres">
      <dgm:prSet presAssocID="{A003A5C7-8848-FC4C-A00E-F9CA703A2280}" presName="childShp" presStyleLbl="bgAccFollowNode1" presStyleIdx="1" presStyleCnt="3">
        <dgm:presLayoutVars>
          <dgm:bulletEnabled val="1"/>
        </dgm:presLayoutVars>
      </dgm:prSet>
      <dgm:spPr/>
    </dgm:pt>
    <dgm:pt modelId="{8D8070BA-9108-7B43-BAC8-EEB382370031}" type="pres">
      <dgm:prSet presAssocID="{A0EEEA68-3D07-CB42-B41A-494A809AFA61}" presName="spacing" presStyleCnt="0"/>
      <dgm:spPr/>
    </dgm:pt>
    <dgm:pt modelId="{A9F0EBEE-FBD8-274D-ABF7-6ECA3E95C791}" type="pres">
      <dgm:prSet presAssocID="{FC365129-B27C-1944-BECF-80CDBC36DA76}" presName="linNode" presStyleCnt="0"/>
      <dgm:spPr/>
    </dgm:pt>
    <dgm:pt modelId="{FDD169A4-6104-A54F-81FC-DA78D45A5FC8}" type="pres">
      <dgm:prSet presAssocID="{FC365129-B27C-1944-BECF-80CDBC36DA76}" presName="parentShp" presStyleLbl="node1" presStyleIdx="2" presStyleCnt="3">
        <dgm:presLayoutVars>
          <dgm:bulletEnabled val="1"/>
        </dgm:presLayoutVars>
      </dgm:prSet>
      <dgm:spPr/>
    </dgm:pt>
    <dgm:pt modelId="{237A7679-8B80-F847-AD09-3C53E82F172D}" type="pres">
      <dgm:prSet presAssocID="{FC365129-B27C-1944-BECF-80CDBC36DA76}" presName="childShp" presStyleLbl="bgAccFollowNode1" presStyleIdx="2" presStyleCnt="3">
        <dgm:presLayoutVars>
          <dgm:bulletEnabled val="1"/>
        </dgm:presLayoutVars>
      </dgm:prSet>
      <dgm:spPr/>
    </dgm:pt>
  </dgm:ptLst>
  <dgm:cxnLst>
    <dgm:cxn modelId="{24484A0E-0D4A-DA4E-BBA2-09AF273FC98F}" srcId="{2E95F084-2274-8B4E-B354-55ADC86B05B6}" destId="{15F23BEE-B072-F344-9920-50798E2A67AB}" srcOrd="0" destOrd="0" parTransId="{038609D5-F8B8-2946-99DE-474676E27575}" sibTransId="{3444F2A1-70A5-3446-B5EA-550CF6CBD0A3}"/>
    <dgm:cxn modelId="{91D5DC27-D373-4B4A-8B5F-1037FFD1A757}" type="presOf" srcId="{CEEBD549-B789-2946-9F3F-013F9FC95E77}" destId="{237A7679-8B80-F847-AD09-3C53E82F172D}" srcOrd="0" destOrd="0" presId="urn:microsoft.com/office/officeart/2005/8/layout/vList6"/>
    <dgm:cxn modelId="{E4CB0729-5EF3-7645-9760-8274AA2B8DC7}" srcId="{FC365129-B27C-1944-BECF-80CDBC36DA76}" destId="{CEEBD549-B789-2946-9F3F-013F9FC95E77}" srcOrd="0" destOrd="0" parTransId="{51AC775E-7C7F-5346-97DC-65DD7E6FA971}" sibTransId="{EF5A82E6-3A71-AB4F-898E-56997FE69F72}"/>
    <dgm:cxn modelId="{A79CC42A-DC65-A24C-BBA6-C98863C80619}" type="presOf" srcId="{DFF5EF50-2292-EC4E-A7C9-01AE40CFDB7B}" destId="{DB032B1A-F59C-D44D-83B5-4D43C31C33D6}" srcOrd="0" destOrd="0" presId="urn:microsoft.com/office/officeart/2005/8/layout/vList6"/>
    <dgm:cxn modelId="{D533EA36-3765-EC4D-9D35-322597A72F7B}" srcId="{15F23BEE-B072-F344-9920-50798E2A67AB}" destId="{C46710D7-5D9E-2D4D-AC39-DBBBCF1F2E0C}" srcOrd="0" destOrd="0" parTransId="{4F392190-68D4-FC4E-ADC2-33B799C10E84}" sibTransId="{F4B55E74-E615-A349-94DF-D5366A9DF0F8}"/>
    <dgm:cxn modelId="{48AD6B39-73CA-8649-B288-4339EE10A703}" type="presOf" srcId="{15F23BEE-B072-F344-9920-50798E2A67AB}" destId="{AD906EDE-5E1C-8347-AB7D-26A3A88306CC}" srcOrd="0" destOrd="0" presId="urn:microsoft.com/office/officeart/2005/8/layout/vList6"/>
    <dgm:cxn modelId="{45E6F347-1479-544C-AEE7-23C419CF272B}" type="presOf" srcId="{B6FA487D-27C9-004C-81FD-9D6AFCBDBF23}" destId="{3463200C-A9A8-8D4D-BD21-7E752CE0E627}" srcOrd="0" destOrd="1" presId="urn:microsoft.com/office/officeart/2005/8/layout/vList6"/>
    <dgm:cxn modelId="{7A1DA74A-3E8A-1446-9EE5-BF31BDF21AD2}" type="presOf" srcId="{A003A5C7-8848-FC4C-A00E-F9CA703A2280}" destId="{A32129A8-334A-4A44-BB4B-B77150B28F65}" srcOrd="0" destOrd="0" presId="urn:microsoft.com/office/officeart/2005/8/layout/vList6"/>
    <dgm:cxn modelId="{F460137A-79A4-3A45-8D0E-05508E2AE97F}" srcId="{A003A5C7-8848-FC4C-A00E-F9CA703A2280}" destId="{F79EB323-5674-494E-8008-57B201D22213}" srcOrd="1" destOrd="0" parTransId="{3E366657-B150-E147-B337-38EF0B7B9442}" sibTransId="{D8DAAE8A-A0B5-6F42-8231-F3FB81F33E14}"/>
    <dgm:cxn modelId="{94E34C92-AAE2-6042-A6CD-541D956769EA}" srcId="{2E95F084-2274-8B4E-B354-55ADC86B05B6}" destId="{FC365129-B27C-1944-BECF-80CDBC36DA76}" srcOrd="2" destOrd="0" parTransId="{0AC45F7C-B62F-DA41-B107-0E0E09E23B1E}" sibTransId="{84CD7A3A-02F7-0949-99D5-1D8613F10ECE}"/>
    <dgm:cxn modelId="{519D5C93-FDC3-5D4A-90F2-3C5DB55DAF83}" type="presOf" srcId="{2E95F084-2274-8B4E-B354-55ADC86B05B6}" destId="{BA240B9C-D2C4-EB43-8B1D-F102FF81EF1C}" srcOrd="0" destOrd="0" presId="urn:microsoft.com/office/officeart/2005/8/layout/vList6"/>
    <dgm:cxn modelId="{C3516D9B-F466-1A41-86C1-39A1D5BD6C69}" srcId="{15F23BEE-B072-F344-9920-50798E2A67AB}" destId="{B6FA487D-27C9-004C-81FD-9D6AFCBDBF23}" srcOrd="1" destOrd="0" parTransId="{28DA3992-EAF3-4E4B-8478-ABA83668224D}" sibTransId="{6F780E3C-E6E0-D944-B593-5A569E2D1E77}"/>
    <dgm:cxn modelId="{8760DFAB-FEAD-B842-BE4C-69AACA3BA7DE}" srcId="{A003A5C7-8848-FC4C-A00E-F9CA703A2280}" destId="{DFF5EF50-2292-EC4E-A7C9-01AE40CFDB7B}" srcOrd="0" destOrd="0" parTransId="{55EB9933-B011-C945-9080-30F158B59268}" sibTransId="{1E1712C9-34EF-AC47-896F-EAA68C5C2ABF}"/>
    <dgm:cxn modelId="{5DFF57C6-00B9-6841-BB5A-188A531BA336}" type="presOf" srcId="{F79EB323-5674-494E-8008-57B201D22213}" destId="{DB032B1A-F59C-D44D-83B5-4D43C31C33D6}" srcOrd="0" destOrd="1" presId="urn:microsoft.com/office/officeart/2005/8/layout/vList6"/>
    <dgm:cxn modelId="{C58FD9E9-5C2C-E946-8A87-CB13953069C4}" type="presOf" srcId="{C46710D7-5D9E-2D4D-AC39-DBBBCF1F2E0C}" destId="{3463200C-A9A8-8D4D-BD21-7E752CE0E627}" srcOrd="0" destOrd="0" presId="urn:microsoft.com/office/officeart/2005/8/layout/vList6"/>
    <dgm:cxn modelId="{6D07B3F6-9C6E-6C4E-9D7A-51C160D0F151}" type="presOf" srcId="{FC365129-B27C-1944-BECF-80CDBC36DA76}" destId="{FDD169A4-6104-A54F-81FC-DA78D45A5FC8}" srcOrd="0" destOrd="0" presId="urn:microsoft.com/office/officeart/2005/8/layout/vList6"/>
    <dgm:cxn modelId="{501F64F7-5EAD-EC48-A8F3-DE3CF5777E2C}" srcId="{2E95F084-2274-8B4E-B354-55ADC86B05B6}" destId="{A003A5C7-8848-FC4C-A00E-F9CA703A2280}" srcOrd="1" destOrd="0" parTransId="{6916E1D3-E905-D247-94BC-7192D5269EFF}" sibTransId="{A0EEEA68-3D07-CB42-B41A-494A809AFA61}"/>
    <dgm:cxn modelId="{408EA442-38EC-CF47-8BE6-985F1847C1FF}" type="presParOf" srcId="{BA240B9C-D2C4-EB43-8B1D-F102FF81EF1C}" destId="{2448BC73-A30E-3540-981A-52A521511D2D}" srcOrd="0" destOrd="0" presId="urn:microsoft.com/office/officeart/2005/8/layout/vList6"/>
    <dgm:cxn modelId="{00C91680-C2C9-A245-9D12-01CD16E76ED2}" type="presParOf" srcId="{2448BC73-A30E-3540-981A-52A521511D2D}" destId="{AD906EDE-5E1C-8347-AB7D-26A3A88306CC}" srcOrd="0" destOrd="0" presId="urn:microsoft.com/office/officeart/2005/8/layout/vList6"/>
    <dgm:cxn modelId="{89726D34-9A2F-3146-A6AB-4FD7AD8E45DA}" type="presParOf" srcId="{2448BC73-A30E-3540-981A-52A521511D2D}" destId="{3463200C-A9A8-8D4D-BD21-7E752CE0E627}" srcOrd="1" destOrd="0" presId="urn:microsoft.com/office/officeart/2005/8/layout/vList6"/>
    <dgm:cxn modelId="{4F6FAEF8-B384-E049-A343-C3561F25994A}" type="presParOf" srcId="{BA240B9C-D2C4-EB43-8B1D-F102FF81EF1C}" destId="{BA17BE93-9D4A-4C4B-967D-D297D14B44C4}" srcOrd="1" destOrd="0" presId="urn:microsoft.com/office/officeart/2005/8/layout/vList6"/>
    <dgm:cxn modelId="{22D64626-76D1-0948-9908-5A56A5869546}" type="presParOf" srcId="{BA240B9C-D2C4-EB43-8B1D-F102FF81EF1C}" destId="{70A67526-8032-EE46-9699-188FD41471B6}" srcOrd="2" destOrd="0" presId="urn:microsoft.com/office/officeart/2005/8/layout/vList6"/>
    <dgm:cxn modelId="{E4A27F29-0412-1D4C-B788-33F639B2AEA3}" type="presParOf" srcId="{70A67526-8032-EE46-9699-188FD41471B6}" destId="{A32129A8-334A-4A44-BB4B-B77150B28F65}" srcOrd="0" destOrd="0" presId="urn:microsoft.com/office/officeart/2005/8/layout/vList6"/>
    <dgm:cxn modelId="{2E25FD29-1CD5-5E45-8CA1-C51395054198}" type="presParOf" srcId="{70A67526-8032-EE46-9699-188FD41471B6}" destId="{DB032B1A-F59C-D44D-83B5-4D43C31C33D6}" srcOrd="1" destOrd="0" presId="urn:microsoft.com/office/officeart/2005/8/layout/vList6"/>
    <dgm:cxn modelId="{00789FCA-FA31-B44B-B982-30F31CC488B6}" type="presParOf" srcId="{BA240B9C-D2C4-EB43-8B1D-F102FF81EF1C}" destId="{8D8070BA-9108-7B43-BAC8-EEB382370031}" srcOrd="3" destOrd="0" presId="urn:microsoft.com/office/officeart/2005/8/layout/vList6"/>
    <dgm:cxn modelId="{6EC8C947-E71C-D843-BC50-3C5EB77EA4E0}" type="presParOf" srcId="{BA240B9C-D2C4-EB43-8B1D-F102FF81EF1C}" destId="{A9F0EBEE-FBD8-274D-ABF7-6ECA3E95C791}" srcOrd="4" destOrd="0" presId="urn:microsoft.com/office/officeart/2005/8/layout/vList6"/>
    <dgm:cxn modelId="{41794B9F-005D-DE4B-9C33-8A43B460B4FE}" type="presParOf" srcId="{A9F0EBEE-FBD8-274D-ABF7-6ECA3E95C791}" destId="{FDD169A4-6104-A54F-81FC-DA78D45A5FC8}" srcOrd="0" destOrd="0" presId="urn:microsoft.com/office/officeart/2005/8/layout/vList6"/>
    <dgm:cxn modelId="{F1D849E2-F56B-A04B-8346-EEC5615A209B}" type="presParOf" srcId="{A9F0EBEE-FBD8-274D-ABF7-6ECA3E95C791}" destId="{237A7679-8B80-F847-AD09-3C53E82F172D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أهمية الاستجابة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Char char="o"/>
          </a:pPr>
          <a:r>
            <a:rPr lang="ar-SA" sz="2400" dirty="0"/>
            <a:t>فهم اتجاهات السوق ومواكبتها يحافظ على قوة العلامة التجارية</a:t>
          </a:r>
          <a:r>
            <a:rPr lang="en-GB" sz="2400" dirty="0"/>
            <a:t>.</a:t>
          </a:r>
        </a:p>
        <a:p>
          <a:pPr algn="r" rtl="1">
            <a:buSzPts val="1000"/>
            <a:buFont typeface="Courier New" panose="02070309020205020404" pitchFamily="49" charset="0"/>
            <a:buChar char="o"/>
          </a:pPr>
          <a:r>
            <a:rPr lang="ar-SA" sz="2400" dirty="0"/>
            <a:t>تحسين الهوية لتلبية احتياجات العملاء المتغيرة</a:t>
          </a:r>
          <a:r>
            <a:rPr lang="en-GB" sz="2400" dirty="0"/>
            <a:t>.</a:t>
          </a:r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كيف تتم الاستجابة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SzPts val="1000"/>
            <a:buFont typeface="+mj-lt"/>
            <a:buAutoNum type="arabicPeriod"/>
          </a:pPr>
          <a:r>
            <a:rPr lang="ar-SA" sz="2400" dirty="0"/>
            <a:t>١- متابعة الاتجاهات الحديثة (الألوان، الخطوط، التصميم)</a:t>
          </a:r>
          <a:endParaRPr lang="en-GB" sz="2400" dirty="0"/>
        </a:p>
        <a:p>
          <a:pPr algn="r" rtl="1">
            <a:buSzPts val="1000"/>
            <a:buFont typeface="+mj-lt"/>
            <a:buAutoNum type="arabicPeriod"/>
          </a:pPr>
          <a:r>
            <a:rPr lang="ar-SA" sz="2400" dirty="0"/>
            <a:t>٢- تحليل ردود فعل الجمهور</a:t>
          </a:r>
          <a:r>
            <a:rPr lang="en-GB" sz="2400" dirty="0"/>
            <a:t>.</a:t>
          </a:r>
        </a:p>
        <a:p>
          <a:pPr algn="r" rtl="1">
            <a:buSzPts val="1000"/>
            <a:buFont typeface="+mj-lt"/>
            <a:buAutoNum type="arabicPeriod"/>
          </a:pPr>
          <a:r>
            <a:rPr lang="ar-SA" sz="2400" dirty="0"/>
            <a:t>٣- إجراء تعديلات تدريجية على الهوية</a:t>
          </a:r>
          <a:r>
            <a:rPr lang="en-GB" sz="2400" dirty="0"/>
            <a:t>.</a:t>
          </a:r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D149F625-27C1-C249-9006-1B94950F545B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98078C35-9E76-D44E-BBCC-BAA7EA6B9879}" type="pres">
      <dgm:prSet presAssocID="{4A11EF4C-C086-E642-9BB3-7F06E5C1290B}" presName="root" presStyleCnt="0"/>
      <dgm:spPr/>
    </dgm:pt>
    <dgm:pt modelId="{F9945A69-3910-CC4F-A166-62AADABD0E2C}" type="pres">
      <dgm:prSet presAssocID="{4A11EF4C-C086-E642-9BB3-7F06E5C1290B}" presName="rootComposite" presStyleCnt="0"/>
      <dgm:spPr/>
    </dgm:pt>
    <dgm:pt modelId="{E351E411-AEE8-DF4C-A81F-AB0B3F420FCE}" type="pres">
      <dgm:prSet presAssocID="{4A11EF4C-C086-E642-9BB3-7F06E5C1290B}" presName="rootText" presStyleLbl="node1" presStyleIdx="0" presStyleCnt="2" custScaleX="150164" custScaleY="69181"/>
      <dgm:spPr/>
    </dgm:pt>
    <dgm:pt modelId="{6D8FF543-8109-3844-AC58-9648356DFABE}" type="pres">
      <dgm:prSet presAssocID="{4A11EF4C-C086-E642-9BB3-7F06E5C1290B}" presName="rootConnector" presStyleLbl="node1" presStyleIdx="0" presStyleCnt="2"/>
      <dgm:spPr/>
    </dgm:pt>
    <dgm:pt modelId="{38746585-CA23-E540-AFFA-2A2C30CC7C96}" type="pres">
      <dgm:prSet presAssocID="{4A11EF4C-C086-E642-9BB3-7F06E5C1290B}" presName="childShape" presStyleCnt="0"/>
      <dgm:spPr/>
    </dgm:pt>
    <dgm:pt modelId="{F69676B8-3372-6245-86C7-29A51072DC86}" type="pres">
      <dgm:prSet presAssocID="{0C3FAF49-7E15-F346-B5F7-74FAF3B60F5B}" presName="Name13" presStyleLbl="parChTrans1D2" presStyleIdx="0" presStyleCnt="2"/>
      <dgm:spPr/>
    </dgm:pt>
    <dgm:pt modelId="{2BBEB849-55BA-F34A-8292-240D96C65C68}" type="pres">
      <dgm:prSet presAssocID="{C88ED262-17EB-A64F-8186-B36DDD55690A}" presName="childText" presStyleLbl="bgAcc1" presStyleIdx="0" presStyleCnt="2" custScaleX="198394" custScaleY="192068">
        <dgm:presLayoutVars>
          <dgm:bulletEnabled val="1"/>
        </dgm:presLayoutVars>
      </dgm:prSet>
      <dgm:spPr/>
    </dgm:pt>
    <dgm:pt modelId="{89629A06-2E39-554C-8581-8C91C1517FB4}" type="pres">
      <dgm:prSet presAssocID="{102A7D41-83D4-E04C-90C4-580B0FF7BC74}" presName="root" presStyleCnt="0"/>
      <dgm:spPr/>
    </dgm:pt>
    <dgm:pt modelId="{F1064274-549B-EE43-A5FF-0D6CA6CFCF86}" type="pres">
      <dgm:prSet presAssocID="{102A7D41-83D4-E04C-90C4-580B0FF7BC74}" presName="rootComposite" presStyleCnt="0"/>
      <dgm:spPr/>
    </dgm:pt>
    <dgm:pt modelId="{B61973B9-0B44-E644-B71B-647A7C96CC5B}" type="pres">
      <dgm:prSet presAssocID="{102A7D41-83D4-E04C-90C4-580B0FF7BC74}" presName="rootText" presStyleLbl="node1" presStyleIdx="1" presStyleCnt="2" custScaleX="150164" custScaleY="69181"/>
      <dgm:spPr/>
    </dgm:pt>
    <dgm:pt modelId="{AFE3FB7F-5633-F344-A200-9B3B3BC45949}" type="pres">
      <dgm:prSet presAssocID="{102A7D41-83D4-E04C-90C4-580B0FF7BC74}" presName="rootConnector" presStyleLbl="node1" presStyleIdx="1" presStyleCnt="2"/>
      <dgm:spPr/>
    </dgm:pt>
    <dgm:pt modelId="{1D96A90C-13D4-AA4D-9EE6-2E788BA5390A}" type="pres">
      <dgm:prSet presAssocID="{102A7D41-83D4-E04C-90C4-580B0FF7BC74}" presName="childShape" presStyleCnt="0"/>
      <dgm:spPr/>
    </dgm:pt>
    <dgm:pt modelId="{ABA4313E-725F-1742-92C7-6C0A930B71CD}" type="pres">
      <dgm:prSet presAssocID="{A9DB0A45-BA50-9B41-9880-F5C4AAF131D7}" presName="Name13" presStyleLbl="parChTrans1D2" presStyleIdx="1" presStyleCnt="2"/>
      <dgm:spPr/>
    </dgm:pt>
    <dgm:pt modelId="{A774F160-A9DB-DD4F-80EA-A6DEEBEB081E}" type="pres">
      <dgm:prSet presAssocID="{65387183-454B-F14D-A6F6-7DA8C5BFAE05}" presName="childText" presStyleLbl="bgAcc1" presStyleIdx="1" presStyleCnt="2" custScaleX="215452" custScaleY="192068">
        <dgm:presLayoutVars>
          <dgm:bulletEnabled val="1"/>
        </dgm:presLayoutVars>
      </dgm:prSet>
      <dgm:spPr/>
    </dgm:pt>
  </dgm:ptLst>
  <dgm:cxnLst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ED4943C-0D9B-3A41-8A55-63E6C1701F45}" type="presOf" srcId="{102A7D41-83D4-E04C-90C4-580B0FF7BC74}" destId="{AFE3FB7F-5633-F344-A200-9B3B3BC45949}" srcOrd="1" destOrd="0" presId="urn:microsoft.com/office/officeart/2005/8/layout/hierarchy3"/>
    <dgm:cxn modelId="{7BB63049-4599-7744-9171-4E9364238E07}" type="presOf" srcId="{0C3FAF49-7E15-F346-B5F7-74FAF3B60F5B}" destId="{F69676B8-3372-6245-86C7-29A51072DC86}" srcOrd="0" destOrd="0" presId="urn:microsoft.com/office/officeart/2005/8/layout/hierarchy3"/>
    <dgm:cxn modelId="{CDB46150-FEFC-CF41-B20F-4AD5B6D2DAAE}" type="presOf" srcId="{C88ED262-17EB-A64F-8186-B36DDD55690A}" destId="{2BBEB849-55BA-F34A-8292-240D96C65C68}" srcOrd="0" destOrd="0" presId="urn:microsoft.com/office/officeart/2005/8/layout/hierarchy3"/>
    <dgm:cxn modelId="{DE330F6A-22FD-B947-BB9C-9AC10D7B3B8E}" type="presOf" srcId="{4A11EF4C-C086-E642-9BB3-7F06E5C1290B}" destId="{E351E411-AEE8-DF4C-A81F-AB0B3F420FCE}" srcOrd="0" destOrd="0" presId="urn:microsoft.com/office/officeart/2005/8/layout/hierarchy3"/>
    <dgm:cxn modelId="{9E68217F-BD3D-8C42-B0DE-229BA6A303FA}" type="presOf" srcId="{4A11EF4C-C086-E642-9BB3-7F06E5C1290B}" destId="{6D8FF543-8109-3844-AC58-9648356DFABE}" srcOrd="1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A31D2899-8289-464B-96DF-DFA52C59B97B}" type="presOf" srcId="{BD09AEF8-F502-8F47-BA6A-B0FFAEB3008F}" destId="{D149F625-27C1-C249-9006-1B94950F545B}" srcOrd="0" destOrd="0" presId="urn:microsoft.com/office/officeart/2005/8/layout/hierarchy3"/>
    <dgm:cxn modelId="{952CF3B7-8B43-544D-B6CD-AEDE2559F244}" type="presOf" srcId="{102A7D41-83D4-E04C-90C4-580B0FF7BC74}" destId="{B61973B9-0B44-E644-B71B-647A7C96CC5B}" srcOrd="0" destOrd="0" presId="urn:microsoft.com/office/officeart/2005/8/layout/hierarchy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E98AA5D9-2C24-204A-A6DD-89C420A5B00F}" type="presOf" srcId="{65387183-454B-F14D-A6F6-7DA8C5BFAE05}" destId="{A774F160-A9DB-DD4F-80EA-A6DEEBEB081E}" srcOrd="0" destOrd="0" presId="urn:microsoft.com/office/officeart/2005/8/layout/hierarchy3"/>
    <dgm:cxn modelId="{D2F087E8-A144-374E-8797-03BCA22B8AA3}" type="presOf" srcId="{A9DB0A45-BA50-9B41-9880-F5C4AAF131D7}" destId="{ABA4313E-725F-1742-92C7-6C0A930B71CD}" srcOrd="0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852FF218-C5D4-2C41-AD68-25F2265878A0}" type="presParOf" srcId="{D149F625-27C1-C249-9006-1B94950F545B}" destId="{98078C35-9E76-D44E-BBCC-BAA7EA6B9879}" srcOrd="0" destOrd="0" presId="urn:microsoft.com/office/officeart/2005/8/layout/hierarchy3"/>
    <dgm:cxn modelId="{C8434F94-EF20-8446-8A76-53E947134A80}" type="presParOf" srcId="{98078C35-9E76-D44E-BBCC-BAA7EA6B9879}" destId="{F9945A69-3910-CC4F-A166-62AADABD0E2C}" srcOrd="0" destOrd="0" presId="urn:microsoft.com/office/officeart/2005/8/layout/hierarchy3"/>
    <dgm:cxn modelId="{39F0FAE8-5026-A846-87D9-FE4762DC41D1}" type="presParOf" srcId="{F9945A69-3910-CC4F-A166-62AADABD0E2C}" destId="{E351E411-AEE8-DF4C-A81F-AB0B3F420FCE}" srcOrd="0" destOrd="0" presId="urn:microsoft.com/office/officeart/2005/8/layout/hierarchy3"/>
    <dgm:cxn modelId="{112424D5-A440-9A44-B44B-72BA1343B7A8}" type="presParOf" srcId="{F9945A69-3910-CC4F-A166-62AADABD0E2C}" destId="{6D8FF543-8109-3844-AC58-9648356DFABE}" srcOrd="1" destOrd="0" presId="urn:microsoft.com/office/officeart/2005/8/layout/hierarchy3"/>
    <dgm:cxn modelId="{302D5B6B-8808-DE48-9F78-00DB11EF68FE}" type="presParOf" srcId="{98078C35-9E76-D44E-BBCC-BAA7EA6B9879}" destId="{38746585-CA23-E540-AFFA-2A2C30CC7C96}" srcOrd="1" destOrd="0" presId="urn:microsoft.com/office/officeart/2005/8/layout/hierarchy3"/>
    <dgm:cxn modelId="{AA9AD5CF-4627-F44F-A862-E9928F0DCAA3}" type="presParOf" srcId="{38746585-CA23-E540-AFFA-2A2C30CC7C96}" destId="{F69676B8-3372-6245-86C7-29A51072DC86}" srcOrd="0" destOrd="0" presId="urn:microsoft.com/office/officeart/2005/8/layout/hierarchy3"/>
    <dgm:cxn modelId="{4FB156B4-1EC3-6C46-ADE2-EF896A177FF9}" type="presParOf" srcId="{38746585-CA23-E540-AFFA-2A2C30CC7C96}" destId="{2BBEB849-55BA-F34A-8292-240D96C65C68}" srcOrd="1" destOrd="0" presId="urn:microsoft.com/office/officeart/2005/8/layout/hierarchy3"/>
    <dgm:cxn modelId="{99AB6C82-A435-4748-A2AF-6E5E1A1622F5}" type="presParOf" srcId="{D149F625-27C1-C249-9006-1B94950F545B}" destId="{89629A06-2E39-554C-8581-8C91C1517FB4}" srcOrd="1" destOrd="0" presId="urn:microsoft.com/office/officeart/2005/8/layout/hierarchy3"/>
    <dgm:cxn modelId="{92DBC117-F3B1-3943-B1D1-BB866C5228F2}" type="presParOf" srcId="{89629A06-2E39-554C-8581-8C91C1517FB4}" destId="{F1064274-549B-EE43-A5FF-0D6CA6CFCF86}" srcOrd="0" destOrd="0" presId="urn:microsoft.com/office/officeart/2005/8/layout/hierarchy3"/>
    <dgm:cxn modelId="{62262103-D688-064C-A939-A2801F5952AF}" type="presParOf" srcId="{F1064274-549B-EE43-A5FF-0D6CA6CFCF86}" destId="{B61973B9-0B44-E644-B71B-647A7C96CC5B}" srcOrd="0" destOrd="0" presId="urn:microsoft.com/office/officeart/2005/8/layout/hierarchy3"/>
    <dgm:cxn modelId="{EC064C9F-477A-FC42-8A0A-62E5DA7998C2}" type="presParOf" srcId="{F1064274-549B-EE43-A5FF-0D6CA6CFCF86}" destId="{AFE3FB7F-5633-F344-A200-9B3B3BC45949}" srcOrd="1" destOrd="0" presId="urn:microsoft.com/office/officeart/2005/8/layout/hierarchy3"/>
    <dgm:cxn modelId="{045C9770-18DB-0E4D-A3D6-73936F3D344D}" type="presParOf" srcId="{89629A06-2E39-554C-8581-8C91C1517FB4}" destId="{1D96A90C-13D4-AA4D-9EE6-2E788BA5390A}" srcOrd="1" destOrd="0" presId="urn:microsoft.com/office/officeart/2005/8/layout/hierarchy3"/>
    <dgm:cxn modelId="{20DA2BFA-46D6-8746-8E04-E9F56A9764B3}" type="presParOf" srcId="{1D96A90C-13D4-AA4D-9EE6-2E788BA5390A}" destId="{ABA4313E-725F-1742-92C7-6C0A930B71CD}" srcOrd="0" destOrd="0" presId="urn:microsoft.com/office/officeart/2005/8/layout/hierarchy3"/>
    <dgm:cxn modelId="{975D9EC6-3A4A-6F40-9771-DBC9E96F883E}" type="presParOf" srcId="{1D96A90C-13D4-AA4D-9EE6-2E788BA5390A}" destId="{A774F160-A9DB-DD4F-80EA-A6DEEBEB081E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2E95F084-2274-8B4E-B354-55ADC86B05B6}" type="doc">
      <dgm:prSet loTypeId="urn:microsoft.com/office/officeart/2005/8/layout/h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5F23BEE-B072-F344-9920-50798E2A67A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نقاط القوة</a:t>
          </a:r>
          <a:endParaRPr lang="en-GB" sz="2400" b="1" dirty="0"/>
        </a:p>
      </dgm:t>
    </dgm:pt>
    <dgm:pt modelId="{038609D5-F8B8-2946-99DE-474676E27575}" type="parTrans" cxnId="{24484A0E-0D4A-DA4E-BBA2-09AF273FC98F}">
      <dgm:prSet/>
      <dgm:spPr/>
      <dgm:t>
        <a:bodyPr/>
        <a:lstStyle/>
        <a:p>
          <a:endParaRPr lang="en-GB"/>
        </a:p>
      </dgm:t>
    </dgm:pt>
    <dgm:pt modelId="{3444F2A1-70A5-3446-B5EA-550CF6CBD0A3}" type="sibTrans" cxnId="{24484A0E-0D4A-DA4E-BBA2-09AF273FC98F}">
      <dgm:prSet/>
      <dgm:spPr/>
      <dgm:t>
        <a:bodyPr/>
        <a:lstStyle/>
        <a:p>
          <a:endParaRPr lang="en-GB"/>
        </a:p>
      </dgm:t>
    </dgm:pt>
    <dgm:pt modelId="{B6FA487D-27C9-004C-81FD-9D6AFCBDBF23}">
      <dgm:prSet phldrT="[Text]" custT="1"/>
      <dgm:spPr/>
      <dgm:t>
        <a:bodyPr/>
        <a:lstStyle/>
        <a:p>
          <a:pPr algn="r" rtl="1"/>
          <a:endParaRPr lang="en-GB" sz="800" dirty="0"/>
        </a:p>
      </dgm:t>
    </dgm:pt>
    <dgm:pt modelId="{28DA3992-EAF3-4E4B-8478-ABA83668224D}" type="parTrans" cxnId="{C3516D9B-F466-1A41-86C1-39A1D5BD6C69}">
      <dgm:prSet/>
      <dgm:spPr/>
      <dgm:t>
        <a:bodyPr/>
        <a:lstStyle/>
        <a:p>
          <a:endParaRPr lang="en-GB"/>
        </a:p>
      </dgm:t>
    </dgm:pt>
    <dgm:pt modelId="{6F780E3C-E6E0-D944-B593-5A569E2D1E77}" type="sibTrans" cxnId="{C3516D9B-F466-1A41-86C1-39A1D5BD6C69}">
      <dgm:prSet/>
      <dgm:spPr/>
      <dgm:t>
        <a:bodyPr/>
        <a:lstStyle/>
        <a:p>
          <a:endParaRPr lang="en-GB"/>
        </a:p>
      </dgm:t>
    </dgm:pt>
    <dgm:pt modelId="{A003A5C7-8848-FC4C-A00E-F9CA703A2280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sz="2400" b="1" dirty="0"/>
            <a:t>نقاط الضعف</a:t>
          </a:r>
          <a:endParaRPr lang="en-GB" sz="2400" b="1" dirty="0"/>
        </a:p>
      </dgm:t>
    </dgm:pt>
    <dgm:pt modelId="{6916E1D3-E905-D247-94BC-7192D5269EFF}" type="parTrans" cxnId="{501F64F7-5EAD-EC48-A8F3-DE3CF5777E2C}">
      <dgm:prSet/>
      <dgm:spPr/>
      <dgm:t>
        <a:bodyPr/>
        <a:lstStyle/>
        <a:p>
          <a:endParaRPr lang="en-GB"/>
        </a:p>
      </dgm:t>
    </dgm:pt>
    <dgm:pt modelId="{A0EEEA68-3D07-CB42-B41A-494A809AFA61}" type="sibTrans" cxnId="{501F64F7-5EAD-EC48-A8F3-DE3CF5777E2C}">
      <dgm:prSet/>
      <dgm:spPr/>
      <dgm:t>
        <a:bodyPr/>
        <a:lstStyle/>
        <a:p>
          <a:endParaRPr lang="en-GB"/>
        </a:p>
      </dgm:t>
    </dgm:pt>
    <dgm:pt modelId="{F79EB323-5674-494E-8008-57B201D2221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endParaRPr lang="en-GB" sz="700" dirty="0"/>
        </a:p>
      </dgm:t>
    </dgm:pt>
    <dgm:pt modelId="{3E366657-B150-E147-B337-38EF0B7B9442}" type="parTrans" cxnId="{F460137A-79A4-3A45-8D0E-05508E2AE97F}">
      <dgm:prSet/>
      <dgm:spPr/>
      <dgm:t>
        <a:bodyPr/>
        <a:lstStyle/>
        <a:p>
          <a:endParaRPr lang="en-GB"/>
        </a:p>
      </dgm:t>
    </dgm:pt>
    <dgm:pt modelId="{D8DAAE8A-A0B5-6F42-8231-F3FB81F33E14}" type="sibTrans" cxnId="{F460137A-79A4-3A45-8D0E-05508E2AE97F}">
      <dgm:prSet/>
      <dgm:spPr/>
      <dgm:t>
        <a:bodyPr/>
        <a:lstStyle/>
        <a:p>
          <a:endParaRPr lang="en-GB"/>
        </a:p>
      </dgm:t>
    </dgm:pt>
    <dgm:pt modelId="{923C2579-46A1-AC44-9CCA-11D109C69344}">
      <dgm:prSet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Char char="o"/>
          </a:pPr>
          <a:r>
            <a:rPr lang="ar-SA" sz="2400"/>
            <a:t>التناسق: يعزز التذكر والاحترافية</a:t>
          </a:r>
          <a:r>
            <a:rPr lang="en-GB" sz="2400"/>
            <a:t>.</a:t>
          </a:r>
        </a:p>
      </dgm:t>
    </dgm:pt>
    <dgm:pt modelId="{4B85CD90-9073-0E45-86E5-C29685CA29CA}" type="parTrans" cxnId="{7CFEFA90-EDF7-D745-A7C7-C46E34C7A567}">
      <dgm:prSet/>
      <dgm:spPr/>
      <dgm:t>
        <a:bodyPr/>
        <a:lstStyle/>
        <a:p>
          <a:endParaRPr lang="en-GB"/>
        </a:p>
      </dgm:t>
    </dgm:pt>
    <dgm:pt modelId="{9D9FD0C3-A5FE-CC42-A996-F87F1094E1F3}" type="sibTrans" cxnId="{7CFEFA90-EDF7-D745-A7C7-C46E34C7A567}">
      <dgm:prSet/>
      <dgm:spPr/>
      <dgm:t>
        <a:bodyPr/>
        <a:lstStyle/>
        <a:p>
          <a:endParaRPr lang="en-GB"/>
        </a:p>
      </dgm:t>
    </dgm:pt>
    <dgm:pt modelId="{B6DDA83B-CD37-E145-9F23-F42DFE633B2A}">
      <dgm:prSet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Char char="o"/>
          </a:pPr>
          <a:r>
            <a:rPr lang="ar-SA" sz="2400"/>
            <a:t>الرسالة الواضحة: تضمن التواصل الفعّال مع الجمهور</a:t>
          </a:r>
          <a:r>
            <a:rPr lang="en-GB" sz="2400"/>
            <a:t>.</a:t>
          </a:r>
        </a:p>
      </dgm:t>
    </dgm:pt>
    <dgm:pt modelId="{7B64CCD5-58AA-3242-A5CC-0B3050955353}" type="parTrans" cxnId="{A74C6C2B-A451-C142-A3FE-317855AFA522}">
      <dgm:prSet/>
      <dgm:spPr/>
      <dgm:t>
        <a:bodyPr/>
        <a:lstStyle/>
        <a:p>
          <a:endParaRPr lang="en-GB"/>
        </a:p>
      </dgm:t>
    </dgm:pt>
    <dgm:pt modelId="{3999E401-58E2-594D-B1F5-E1D9F4250383}" type="sibTrans" cxnId="{A74C6C2B-A451-C142-A3FE-317855AFA522}">
      <dgm:prSet/>
      <dgm:spPr/>
      <dgm:t>
        <a:bodyPr/>
        <a:lstStyle/>
        <a:p>
          <a:endParaRPr lang="en-GB"/>
        </a:p>
      </dgm:t>
    </dgm:pt>
    <dgm:pt modelId="{BBAF773A-E34C-744A-B112-5B69CD2A3034}">
      <dgm:prSet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Char char="o"/>
          </a:pPr>
          <a:r>
            <a:rPr lang="ar-SA" sz="2400"/>
            <a:t>الابتكار: يجعل العلامة أكثر جاذبية</a:t>
          </a:r>
          <a:r>
            <a:rPr lang="en-GB" sz="2400"/>
            <a:t>.</a:t>
          </a:r>
        </a:p>
      </dgm:t>
    </dgm:pt>
    <dgm:pt modelId="{0D36044C-D2E8-6146-AE5E-5E3495162208}" type="parTrans" cxnId="{63012B32-FA8D-8B4D-BEE4-FC776735094A}">
      <dgm:prSet/>
      <dgm:spPr/>
      <dgm:t>
        <a:bodyPr/>
        <a:lstStyle/>
        <a:p>
          <a:endParaRPr lang="en-GB"/>
        </a:p>
      </dgm:t>
    </dgm:pt>
    <dgm:pt modelId="{66BB5F09-F00F-0543-8782-2982B291D91A}" type="sibTrans" cxnId="{63012B32-FA8D-8B4D-BEE4-FC776735094A}">
      <dgm:prSet/>
      <dgm:spPr/>
      <dgm:t>
        <a:bodyPr/>
        <a:lstStyle/>
        <a:p>
          <a:endParaRPr lang="en-GB"/>
        </a:p>
      </dgm:t>
    </dgm:pt>
    <dgm:pt modelId="{C688CF34-A738-7847-AEC4-234E51D3B3BE}">
      <dgm:prSet phldrT="[Text]" custT="1"/>
      <dgm:spPr/>
      <dgm:t>
        <a:bodyPr/>
        <a:lstStyle/>
        <a:p>
          <a:pPr algn="r" rtl="1"/>
          <a:endParaRPr lang="en-GB" sz="800" dirty="0"/>
        </a:p>
      </dgm:t>
    </dgm:pt>
    <dgm:pt modelId="{37F7094D-0B25-AC40-A5B9-B3B7DA1F4CBC}" type="parTrans" cxnId="{DDD74E56-BCCD-324A-9152-03191B2E1AB4}">
      <dgm:prSet/>
      <dgm:spPr/>
    </dgm:pt>
    <dgm:pt modelId="{5CC938BB-CD50-1741-9537-532BB06CA735}" type="sibTrans" cxnId="{DDD74E56-BCCD-324A-9152-03191B2E1AB4}">
      <dgm:prSet/>
      <dgm:spPr/>
    </dgm:pt>
    <dgm:pt modelId="{8C18389D-04FA-1C46-B0F8-DE58AF3C9A43}">
      <dgm:prSet custT="1"/>
      <dgm:spPr/>
      <dgm:t>
        <a:bodyPr/>
        <a:lstStyle/>
        <a:p>
          <a:pPr rtl="1">
            <a:buSzPts val="1000"/>
            <a:buFont typeface="Arial" panose="020B0604020202020204" pitchFamily="34" charset="0"/>
            <a:buChar char="•"/>
          </a:pPr>
          <a:r>
            <a:rPr lang="ar-SA" sz="2000"/>
            <a:t>عدم التناسق: يؤدي إلى تشتيت الجمهور</a:t>
          </a:r>
          <a:r>
            <a:rPr lang="en-GB" sz="2000"/>
            <a:t>.</a:t>
          </a:r>
        </a:p>
      </dgm:t>
    </dgm:pt>
    <dgm:pt modelId="{72CF942E-ACFF-0640-8AEB-113049C4E076}" type="parTrans" cxnId="{8A011D67-D7CC-4B4D-8AF6-B38FB151326E}">
      <dgm:prSet/>
      <dgm:spPr/>
      <dgm:t>
        <a:bodyPr/>
        <a:lstStyle/>
        <a:p>
          <a:endParaRPr lang="en-GB"/>
        </a:p>
      </dgm:t>
    </dgm:pt>
    <dgm:pt modelId="{EED7B3EF-5A37-7D44-BF2D-D1B6626DD4A2}" type="sibTrans" cxnId="{8A011D67-D7CC-4B4D-8AF6-B38FB151326E}">
      <dgm:prSet/>
      <dgm:spPr/>
      <dgm:t>
        <a:bodyPr/>
        <a:lstStyle/>
        <a:p>
          <a:endParaRPr lang="en-GB"/>
        </a:p>
      </dgm:t>
    </dgm:pt>
    <dgm:pt modelId="{E96A19F7-6EE1-3F4D-B083-6ABC78D29550}">
      <dgm:prSet custT="1"/>
      <dgm:spPr/>
      <dgm:t>
        <a:bodyPr/>
        <a:lstStyle/>
        <a:p>
          <a:pPr rtl="1">
            <a:buSzPts val="1000"/>
            <a:buFont typeface="Arial" panose="020B0604020202020204" pitchFamily="34" charset="0"/>
            <a:buChar char="•"/>
          </a:pPr>
          <a:r>
            <a:rPr lang="ar-SA" sz="2000"/>
            <a:t>الرسائل المعقدة: تقلل من وضوح الهوية</a:t>
          </a:r>
          <a:r>
            <a:rPr lang="en-GB" sz="2000"/>
            <a:t>.</a:t>
          </a:r>
        </a:p>
      </dgm:t>
    </dgm:pt>
    <dgm:pt modelId="{F9E24FEA-5BD3-E84C-ADE8-867581A08394}" type="parTrans" cxnId="{FAD9C3F2-9400-354C-9AB4-CE647CF14C26}">
      <dgm:prSet/>
      <dgm:spPr/>
      <dgm:t>
        <a:bodyPr/>
        <a:lstStyle/>
        <a:p>
          <a:endParaRPr lang="en-GB"/>
        </a:p>
      </dgm:t>
    </dgm:pt>
    <dgm:pt modelId="{D8EE809C-C2FD-AC41-9807-B43BC4D32E1E}" type="sibTrans" cxnId="{FAD9C3F2-9400-354C-9AB4-CE647CF14C26}">
      <dgm:prSet/>
      <dgm:spPr/>
      <dgm:t>
        <a:bodyPr/>
        <a:lstStyle/>
        <a:p>
          <a:endParaRPr lang="en-GB"/>
        </a:p>
      </dgm:t>
    </dgm:pt>
    <dgm:pt modelId="{EA2DE674-2D7F-9746-BFFF-5EC225E719D2}">
      <dgm:prSet custT="1"/>
      <dgm:spPr/>
      <dgm:t>
        <a:bodyPr/>
        <a:lstStyle/>
        <a:p>
          <a:pPr rtl="1">
            <a:buSzPts val="1000"/>
            <a:buFont typeface="Arial" panose="020B0604020202020204" pitchFamily="34" charset="0"/>
            <a:buChar char="•"/>
          </a:pPr>
          <a:r>
            <a:rPr lang="ar-SA" sz="2000" dirty="0"/>
            <a:t>تجاهل الجمهور: يجعل الهوية غير ذات صلة</a:t>
          </a:r>
          <a:r>
            <a:rPr lang="en-GB" sz="2000" dirty="0"/>
            <a:t>.</a:t>
          </a:r>
        </a:p>
      </dgm:t>
    </dgm:pt>
    <dgm:pt modelId="{FAB87396-D663-954C-9F08-59045A2C5A56}" type="parTrans" cxnId="{0944D636-932C-214A-99EE-0E7646F651DA}">
      <dgm:prSet/>
      <dgm:spPr/>
      <dgm:t>
        <a:bodyPr/>
        <a:lstStyle/>
        <a:p>
          <a:endParaRPr lang="en-GB"/>
        </a:p>
      </dgm:t>
    </dgm:pt>
    <dgm:pt modelId="{B00B20BA-BE72-BD4B-969B-D9815448E265}" type="sibTrans" cxnId="{0944D636-932C-214A-99EE-0E7646F651DA}">
      <dgm:prSet/>
      <dgm:spPr/>
      <dgm:t>
        <a:bodyPr/>
        <a:lstStyle/>
        <a:p>
          <a:endParaRPr lang="en-GB"/>
        </a:p>
      </dgm:t>
    </dgm:pt>
    <dgm:pt modelId="{CD8338A9-C715-B64A-BB7A-E8ADE4FAC54E}" type="pres">
      <dgm:prSet presAssocID="{2E95F084-2274-8B4E-B354-55ADC86B05B6}" presName="Name0" presStyleCnt="0">
        <dgm:presLayoutVars>
          <dgm:dir val="rev"/>
          <dgm:animLvl val="lvl"/>
          <dgm:resizeHandles val="exact"/>
        </dgm:presLayoutVars>
      </dgm:prSet>
      <dgm:spPr/>
    </dgm:pt>
    <dgm:pt modelId="{50DAE38B-99EA-DD47-A57B-233650D9610F}" type="pres">
      <dgm:prSet presAssocID="{15F23BEE-B072-F344-9920-50798E2A67AB}" presName="composite" presStyleCnt="0"/>
      <dgm:spPr/>
    </dgm:pt>
    <dgm:pt modelId="{93C861E3-AF59-DC49-A702-89728A0BF011}" type="pres">
      <dgm:prSet presAssocID="{15F23BEE-B072-F344-9920-50798E2A67AB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E706C6B4-A2C9-A943-AF56-DC82FCEB1D31}" type="pres">
      <dgm:prSet presAssocID="{15F23BEE-B072-F344-9920-50798E2A67AB}" presName="desTx" presStyleLbl="alignAccFollowNode1" presStyleIdx="0" presStyleCnt="2">
        <dgm:presLayoutVars>
          <dgm:bulletEnabled val="1"/>
        </dgm:presLayoutVars>
      </dgm:prSet>
      <dgm:spPr/>
    </dgm:pt>
    <dgm:pt modelId="{FE08FDCB-C467-1347-A29F-D1590D9A5727}" type="pres">
      <dgm:prSet presAssocID="{3444F2A1-70A5-3446-B5EA-550CF6CBD0A3}" presName="space" presStyleCnt="0"/>
      <dgm:spPr/>
    </dgm:pt>
    <dgm:pt modelId="{D2F83A90-9D41-444F-8A0F-6130C7C51044}" type="pres">
      <dgm:prSet presAssocID="{A003A5C7-8848-FC4C-A00E-F9CA703A2280}" presName="composite" presStyleCnt="0"/>
      <dgm:spPr/>
    </dgm:pt>
    <dgm:pt modelId="{CDFC8918-E761-C243-9130-383C7C80CC12}" type="pres">
      <dgm:prSet presAssocID="{A003A5C7-8848-FC4C-A00E-F9CA703A2280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C54B19E5-C9A1-8745-95BC-2371C1CBF072}" type="pres">
      <dgm:prSet presAssocID="{A003A5C7-8848-FC4C-A00E-F9CA703A2280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24484A0E-0D4A-DA4E-BBA2-09AF273FC98F}" srcId="{2E95F084-2274-8B4E-B354-55ADC86B05B6}" destId="{15F23BEE-B072-F344-9920-50798E2A67AB}" srcOrd="0" destOrd="0" parTransId="{038609D5-F8B8-2946-99DE-474676E27575}" sibTransId="{3444F2A1-70A5-3446-B5EA-550CF6CBD0A3}"/>
    <dgm:cxn modelId="{AF21EE11-5C9F-AB4E-BFB3-8B304DD574F3}" type="presOf" srcId="{2E95F084-2274-8B4E-B354-55ADC86B05B6}" destId="{CD8338A9-C715-B64A-BB7A-E8ADE4FAC54E}" srcOrd="0" destOrd="0" presId="urn:microsoft.com/office/officeart/2005/8/layout/hList1"/>
    <dgm:cxn modelId="{A74C6C2B-A451-C142-A3FE-317855AFA522}" srcId="{B6FA487D-27C9-004C-81FD-9D6AFCBDBF23}" destId="{B6DDA83B-CD37-E145-9F23-F42DFE633B2A}" srcOrd="1" destOrd="0" parTransId="{7B64CCD5-58AA-3242-A5CC-0B3050955353}" sibTransId="{3999E401-58E2-594D-B1F5-E1D9F4250383}"/>
    <dgm:cxn modelId="{63012B32-FA8D-8B4D-BEE4-FC776735094A}" srcId="{B6FA487D-27C9-004C-81FD-9D6AFCBDBF23}" destId="{BBAF773A-E34C-744A-B112-5B69CD2A3034}" srcOrd="2" destOrd="0" parTransId="{0D36044C-D2E8-6146-AE5E-5E3495162208}" sibTransId="{66BB5F09-F00F-0543-8782-2982B291D91A}"/>
    <dgm:cxn modelId="{0944D636-932C-214A-99EE-0E7646F651DA}" srcId="{F79EB323-5674-494E-8008-57B201D22213}" destId="{EA2DE674-2D7F-9746-BFFF-5EC225E719D2}" srcOrd="2" destOrd="0" parTransId="{FAB87396-D663-954C-9F08-59045A2C5A56}" sibTransId="{B00B20BA-BE72-BD4B-969B-D9815448E265}"/>
    <dgm:cxn modelId="{5175F538-1BD5-BA40-9A8E-CD98A0512114}" type="presOf" srcId="{B6FA487D-27C9-004C-81FD-9D6AFCBDBF23}" destId="{E706C6B4-A2C9-A943-AF56-DC82FCEB1D31}" srcOrd="0" destOrd="0" presId="urn:microsoft.com/office/officeart/2005/8/layout/hList1"/>
    <dgm:cxn modelId="{FB73D641-EAA9-3D4B-B13D-F0FFDF299FB8}" type="presOf" srcId="{C688CF34-A738-7847-AEC4-234E51D3B3BE}" destId="{E706C6B4-A2C9-A943-AF56-DC82FCEB1D31}" srcOrd="0" destOrd="4" presId="urn:microsoft.com/office/officeart/2005/8/layout/hList1"/>
    <dgm:cxn modelId="{DDD74E56-BCCD-324A-9152-03191B2E1AB4}" srcId="{15F23BEE-B072-F344-9920-50798E2A67AB}" destId="{C688CF34-A738-7847-AEC4-234E51D3B3BE}" srcOrd="1" destOrd="0" parTransId="{37F7094D-0B25-AC40-A5B9-B3B7DA1F4CBC}" sibTransId="{5CC938BB-CD50-1741-9537-532BB06CA735}"/>
    <dgm:cxn modelId="{A35C5864-F026-F74A-A1FE-2777701F7327}" type="presOf" srcId="{A003A5C7-8848-FC4C-A00E-F9CA703A2280}" destId="{CDFC8918-E761-C243-9130-383C7C80CC12}" srcOrd="0" destOrd="0" presId="urn:microsoft.com/office/officeart/2005/8/layout/hList1"/>
    <dgm:cxn modelId="{8A011D67-D7CC-4B4D-8AF6-B38FB151326E}" srcId="{F79EB323-5674-494E-8008-57B201D22213}" destId="{8C18389D-04FA-1C46-B0F8-DE58AF3C9A43}" srcOrd="0" destOrd="0" parTransId="{72CF942E-ACFF-0640-8AEB-113049C4E076}" sibTransId="{EED7B3EF-5A37-7D44-BF2D-D1B6626DD4A2}"/>
    <dgm:cxn modelId="{F460137A-79A4-3A45-8D0E-05508E2AE97F}" srcId="{A003A5C7-8848-FC4C-A00E-F9CA703A2280}" destId="{F79EB323-5674-494E-8008-57B201D22213}" srcOrd="0" destOrd="0" parTransId="{3E366657-B150-E147-B337-38EF0B7B9442}" sibTransId="{D8DAAE8A-A0B5-6F42-8231-F3FB81F33E14}"/>
    <dgm:cxn modelId="{7CFEFA90-EDF7-D745-A7C7-C46E34C7A567}" srcId="{B6FA487D-27C9-004C-81FD-9D6AFCBDBF23}" destId="{923C2579-46A1-AC44-9CCA-11D109C69344}" srcOrd="0" destOrd="0" parTransId="{4B85CD90-9073-0E45-86E5-C29685CA29CA}" sibTransId="{9D9FD0C3-A5FE-CC42-A996-F87F1094E1F3}"/>
    <dgm:cxn modelId="{C3516D9B-F466-1A41-86C1-39A1D5BD6C69}" srcId="{15F23BEE-B072-F344-9920-50798E2A67AB}" destId="{B6FA487D-27C9-004C-81FD-9D6AFCBDBF23}" srcOrd="0" destOrd="0" parTransId="{28DA3992-EAF3-4E4B-8478-ABA83668224D}" sibTransId="{6F780E3C-E6E0-D944-B593-5A569E2D1E77}"/>
    <dgm:cxn modelId="{56749FAF-4A27-6D42-A815-AF8199779283}" type="presOf" srcId="{E96A19F7-6EE1-3F4D-B083-6ABC78D29550}" destId="{C54B19E5-C9A1-8745-95BC-2371C1CBF072}" srcOrd="0" destOrd="2" presId="urn:microsoft.com/office/officeart/2005/8/layout/hList1"/>
    <dgm:cxn modelId="{40D699B2-1ED4-BB43-B009-3CE65B595542}" type="presOf" srcId="{923C2579-46A1-AC44-9CCA-11D109C69344}" destId="{E706C6B4-A2C9-A943-AF56-DC82FCEB1D31}" srcOrd="0" destOrd="1" presId="urn:microsoft.com/office/officeart/2005/8/layout/hList1"/>
    <dgm:cxn modelId="{292A10C1-8C5E-F24C-84C2-820C54161139}" type="presOf" srcId="{15F23BEE-B072-F344-9920-50798E2A67AB}" destId="{93C861E3-AF59-DC49-A702-89728A0BF011}" srcOrd="0" destOrd="0" presId="urn:microsoft.com/office/officeart/2005/8/layout/hList1"/>
    <dgm:cxn modelId="{94C01DD8-84BE-364A-86E3-01B686391E2D}" type="presOf" srcId="{EA2DE674-2D7F-9746-BFFF-5EC225E719D2}" destId="{C54B19E5-C9A1-8745-95BC-2371C1CBF072}" srcOrd="0" destOrd="3" presId="urn:microsoft.com/office/officeart/2005/8/layout/hList1"/>
    <dgm:cxn modelId="{84BE7BD8-8B79-594A-A143-FC5919061E32}" type="presOf" srcId="{8C18389D-04FA-1C46-B0F8-DE58AF3C9A43}" destId="{C54B19E5-C9A1-8745-95BC-2371C1CBF072}" srcOrd="0" destOrd="1" presId="urn:microsoft.com/office/officeart/2005/8/layout/hList1"/>
    <dgm:cxn modelId="{927A83EE-CE28-F94F-A962-8D483D1624B1}" type="presOf" srcId="{F79EB323-5674-494E-8008-57B201D22213}" destId="{C54B19E5-C9A1-8745-95BC-2371C1CBF072}" srcOrd="0" destOrd="0" presId="urn:microsoft.com/office/officeart/2005/8/layout/hList1"/>
    <dgm:cxn modelId="{083BBEF1-7C54-0641-8AA0-C3FD96F448FA}" type="presOf" srcId="{B6DDA83B-CD37-E145-9F23-F42DFE633B2A}" destId="{E706C6B4-A2C9-A943-AF56-DC82FCEB1D31}" srcOrd="0" destOrd="2" presId="urn:microsoft.com/office/officeart/2005/8/layout/hList1"/>
    <dgm:cxn modelId="{67E506F2-63C9-7D41-87CD-7B70207FB26D}" type="presOf" srcId="{BBAF773A-E34C-744A-B112-5B69CD2A3034}" destId="{E706C6B4-A2C9-A943-AF56-DC82FCEB1D31}" srcOrd="0" destOrd="3" presId="urn:microsoft.com/office/officeart/2005/8/layout/hList1"/>
    <dgm:cxn modelId="{FAD9C3F2-9400-354C-9AB4-CE647CF14C26}" srcId="{F79EB323-5674-494E-8008-57B201D22213}" destId="{E96A19F7-6EE1-3F4D-B083-6ABC78D29550}" srcOrd="1" destOrd="0" parTransId="{F9E24FEA-5BD3-E84C-ADE8-867581A08394}" sibTransId="{D8EE809C-C2FD-AC41-9807-B43BC4D32E1E}"/>
    <dgm:cxn modelId="{501F64F7-5EAD-EC48-A8F3-DE3CF5777E2C}" srcId="{2E95F084-2274-8B4E-B354-55ADC86B05B6}" destId="{A003A5C7-8848-FC4C-A00E-F9CA703A2280}" srcOrd="1" destOrd="0" parTransId="{6916E1D3-E905-D247-94BC-7192D5269EFF}" sibTransId="{A0EEEA68-3D07-CB42-B41A-494A809AFA61}"/>
    <dgm:cxn modelId="{27C843A9-8DCB-354D-A712-E6E2E8CB798C}" type="presParOf" srcId="{CD8338A9-C715-B64A-BB7A-E8ADE4FAC54E}" destId="{50DAE38B-99EA-DD47-A57B-233650D9610F}" srcOrd="0" destOrd="0" presId="urn:microsoft.com/office/officeart/2005/8/layout/hList1"/>
    <dgm:cxn modelId="{99157D65-EB40-154C-950F-3B0FB5709D48}" type="presParOf" srcId="{50DAE38B-99EA-DD47-A57B-233650D9610F}" destId="{93C861E3-AF59-DC49-A702-89728A0BF011}" srcOrd="0" destOrd="0" presId="urn:microsoft.com/office/officeart/2005/8/layout/hList1"/>
    <dgm:cxn modelId="{20CDB8C8-A56F-6A47-8C28-D58AC3717FDC}" type="presParOf" srcId="{50DAE38B-99EA-DD47-A57B-233650D9610F}" destId="{E706C6B4-A2C9-A943-AF56-DC82FCEB1D31}" srcOrd="1" destOrd="0" presId="urn:microsoft.com/office/officeart/2005/8/layout/hList1"/>
    <dgm:cxn modelId="{430D04E2-FC42-6D4F-BF28-14C099271352}" type="presParOf" srcId="{CD8338A9-C715-B64A-BB7A-E8ADE4FAC54E}" destId="{FE08FDCB-C467-1347-A29F-D1590D9A5727}" srcOrd="1" destOrd="0" presId="urn:microsoft.com/office/officeart/2005/8/layout/hList1"/>
    <dgm:cxn modelId="{F5CC8394-0A6B-8C42-88D0-BD816E4FC7E4}" type="presParOf" srcId="{CD8338A9-C715-B64A-BB7A-E8ADE4FAC54E}" destId="{D2F83A90-9D41-444F-8A0F-6130C7C51044}" srcOrd="2" destOrd="0" presId="urn:microsoft.com/office/officeart/2005/8/layout/hList1"/>
    <dgm:cxn modelId="{AB8D5338-5CB0-9245-AD5B-E1EE08F91044}" type="presParOf" srcId="{D2F83A90-9D41-444F-8A0F-6130C7C51044}" destId="{CDFC8918-E761-C243-9130-383C7C80CC12}" srcOrd="0" destOrd="0" presId="urn:microsoft.com/office/officeart/2005/8/layout/hList1"/>
    <dgm:cxn modelId="{87EA2582-59DC-4C4B-9560-935520563B57}" type="presParOf" srcId="{D2F83A90-9D41-444F-8A0F-6130C7C51044}" destId="{C54B19E5-C9A1-8745-95BC-2371C1CBF072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5456C562-7F49-1F44-B708-00979BDE2D6C}" type="doc">
      <dgm:prSet loTypeId="urn:microsoft.com/office/officeart/2005/8/layout/hProcess9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579F1F2-C46B-9B48-A1C0-DBAD20D01C37}">
      <dgm:prSet phldrT="[Text]"/>
      <dgm:spPr/>
      <dgm:t>
        <a:bodyPr/>
        <a:lstStyle/>
        <a:p>
          <a:pPr rtl="1"/>
          <a:r>
            <a:rPr lang="ar-SA" dirty="0"/>
            <a:t>الرسائل والعناصر البصرية سهلة الفهم</a:t>
          </a:r>
          <a:endParaRPr lang="en-GB" dirty="0"/>
        </a:p>
      </dgm:t>
    </dgm:pt>
    <dgm:pt modelId="{A2642C5E-FCDD-7F4F-AE8C-3FDF6F4E1985}" type="parTrans" cxnId="{9DE0480E-4105-8E4A-A7BF-29A501548BD5}">
      <dgm:prSet/>
      <dgm:spPr/>
      <dgm:t>
        <a:bodyPr/>
        <a:lstStyle/>
        <a:p>
          <a:endParaRPr lang="en-GB"/>
        </a:p>
      </dgm:t>
    </dgm:pt>
    <dgm:pt modelId="{2C41EA53-CC61-CC4B-9EA8-146B1BE7BB7A}" type="sibTrans" cxnId="{9DE0480E-4105-8E4A-A7BF-29A501548BD5}">
      <dgm:prSet/>
      <dgm:spPr/>
      <dgm:t>
        <a:bodyPr/>
        <a:lstStyle/>
        <a:p>
          <a:endParaRPr lang="en-GB"/>
        </a:p>
      </dgm:t>
    </dgm:pt>
    <dgm:pt modelId="{7209BB10-071F-514C-B8C7-4B0010A70AFF}">
      <dgm:prSet phldrT="[Text]"/>
      <dgm:spPr/>
      <dgm:t>
        <a:bodyPr/>
        <a:lstStyle/>
        <a:p>
          <a:pPr rtl="1"/>
          <a:r>
            <a:rPr lang="ar-SA" dirty="0"/>
            <a:t>التناسق</a:t>
          </a:r>
          <a:endParaRPr lang="en-GB" dirty="0"/>
        </a:p>
      </dgm:t>
    </dgm:pt>
    <dgm:pt modelId="{1A4473A7-164A-3B4A-A2CE-09C8C0A0FE33}" type="parTrans" cxnId="{C4AF8B75-575E-3B48-82B6-7237ED1D00C0}">
      <dgm:prSet/>
      <dgm:spPr/>
      <dgm:t>
        <a:bodyPr/>
        <a:lstStyle/>
        <a:p>
          <a:endParaRPr lang="en-GB"/>
        </a:p>
      </dgm:t>
    </dgm:pt>
    <dgm:pt modelId="{F52BD2C5-E0CD-D548-9984-C239693EB8D5}" type="sibTrans" cxnId="{C4AF8B75-575E-3B48-82B6-7237ED1D00C0}">
      <dgm:prSet/>
      <dgm:spPr/>
      <dgm:t>
        <a:bodyPr/>
        <a:lstStyle/>
        <a:p>
          <a:endParaRPr lang="en-GB"/>
        </a:p>
      </dgm:t>
    </dgm:pt>
    <dgm:pt modelId="{B0B1637F-B60B-9C4C-9D47-255B11166CCC}">
      <dgm:prSet phldrT="[Text]"/>
      <dgm:spPr/>
      <dgm:t>
        <a:bodyPr/>
        <a:lstStyle/>
        <a:p>
          <a:pPr rtl="1"/>
          <a:r>
            <a:rPr lang="ar-SA" dirty="0"/>
            <a:t>تطبيق الهوية بشكل موحد في كل نقطة تفاعل</a:t>
          </a:r>
          <a:endParaRPr lang="en-GB" dirty="0"/>
        </a:p>
      </dgm:t>
    </dgm:pt>
    <dgm:pt modelId="{432A31B4-7E98-2842-8173-4D1359286495}" type="parTrans" cxnId="{3A231D62-6820-F54B-A20F-D85F5645EB47}">
      <dgm:prSet/>
      <dgm:spPr/>
      <dgm:t>
        <a:bodyPr/>
        <a:lstStyle/>
        <a:p>
          <a:endParaRPr lang="en-GB"/>
        </a:p>
      </dgm:t>
    </dgm:pt>
    <dgm:pt modelId="{9ABDCDF8-C589-4A41-A6AD-15B52B8FBAD2}" type="sibTrans" cxnId="{3A231D62-6820-F54B-A20F-D85F5645EB47}">
      <dgm:prSet/>
      <dgm:spPr/>
      <dgm:t>
        <a:bodyPr/>
        <a:lstStyle/>
        <a:p>
          <a:endParaRPr lang="en-GB"/>
        </a:p>
      </dgm:t>
    </dgm:pt>
    <dgm:pt modelId="{8FB9C230-3ECF-1645-AF5E-611F1B20F673}">
      <dgm:prSet phldrT="[Text]"/>
      <dgm:spPr/>
      <dgm:t>
        <a:bodyPr/>
        <a:lstStyle/>
        <a:p>
          <a:pPr rtl="1"/>
          <a:r>
            <a:rPr lang="ar-SA" dirty="0"/>
            <a:t>الابتكار</a:t>
          </a:r>
          <a:endParaRPr lang="en-GB" dirty="0"/>
        </a:p>
      </dgm:t>
    </dgm:pt>
    <dgm:pt modelId="{A564330E-CDD5-3347-AAF7-F51E42CAEFB5}" type="parTrans" cxnId="{9B3E7347-5434-DD4A-8266-AEBAC27ABB4B}">
      <dgm:prSet/>
      <dgm:spPr/>
      <dgm:t>
        <a:bodyPr/>
        <a:lstStyle/>
        <a:p>
          <a:endParaRPr lang="en-GB"/>
        </a:p>
      </dgm:t>
    </dgm:pt>
    <dgm:pt modelId="{9ABCB8D4-CF0B-0D4C-A7DC-FDB3C1F26A4C}" type="sibTrans" cxnId="{9B3E7347-5434-DD4A-8266-AEBAC27ABB4B}">
      <dgm:prSet/>
      <dgm:spPr/>
      <dgm:t>
        <a:bodyPr/>
        <a:lstStyle/>
        <a:p>
          <a:endParaRPr lang="en-GB"/>
        </a:p>
      </dgm:t>
    </dgm:pt>
    <dgm:pt modelId="{D6673AB7-9B2B-E244-88E6-8B9CB6CBE081}">
      <dgm:prSet phldrT="[Text]"/>
      <dgm:spPr/>
      <dgm:t>
        <a:bodyPr/>
        <a:lstStyle/>
        <a:p>
          <a:pPr rtl="1"/>
          <a:r>
            <a:rPr lang="ar-SA" dirty="0"/>
            <a:t>الحفاظ على الجاذبية والتميز</a:t>
          </a:r>
          <a:endParaRPr lang="en-GB" dirty="0"/>
        </a:p>
      </dgm:t>
    </dgm:pt>
    <dgm:pt modelId="{6629716E-52B7-6D46-B6F3-B94DC744987F}" type="parTrans" cxnId="{7894976C-9420-894F-BE32-35DAF9DD6730}">
      <dgm:prSet/>
      <dgm:spPr/>
      <dgm:t>
        <a:bodyPr/>
        <a:lstStyle/>
        <a:p>
          <a:endParaRPr lang="en-GB"/>
        </a:p>
      </dgm:t>
    </dgm:pt>
    <dgm:pt modelId="{BDB0FAC5-E4CF-E044-8D61-69A3B83E4152}" type="sibTrans" cxnId="{7894976C-9420-894F-BE32-35DAF9DD6730}">
      <dgm:prSet/>
      <dgm:spPr/>
      <dgm:t>
        <a:bodyPr/>
        <a:lstStyle/>
        <a:p>
          <a:endParaRPr lang="en-GB"/>
        </a:p>
      </dgm:t>
    </dgm:pt>
    <dgm:pt modelId="{D1F018EB-8152-224A-8BA1-D180C1FF3446}">
      <dgm:prSet phldrT="[Text]"/>
      <dgm:spPr/>
      <dgm:t>
        <a:bodyPr/>
        <a:lstStyle/>
        <a:p>
          <a:pPr rtl="1"/>
          <a:r>
            <a:rPr lang="ar-SA" dirty="0"/>
            <a:t>الوضوح</a:t>
          </a:r>
          <a:endParaRPr lang="en-GB" dirty="0"/>
        </a:p>
      </dgm:t>
    </dgm:pt>
    <dgm:pt modelId="{13FA1645-5DF8-E54E-8482-70CC5525DD79}" type="sibTrans" cxnId="{FFC4457C-9063-0A48-BD6E-6B7E9987B75D}">
      <dgm:prSet/>
      <dgm:spPr/>
      <dgm:t>
        <a:bodyPr/>
        <a:lstStyle/>
        <a:p>
          <a:endParaRPr lang="en-GB"/>
        </a:p>
      </dgm:t>
    </dgm:pt>
    <dgm:pt modelId="{5C0C9123-698F-6047-868D-4FB6BD45118A}" type="parTrans" cxnId="{FFC4457C-9063-0A48-BD6E-6B7E9987B75D}">
      <dgm:prSet/>
      <dgm:spPr/>
      <dgm:t>
        <a:bodyPr/>
        <a:lstStyle/>
        <a:p>
          <a:endParaRPr lang="en-GB"/>
        </a:p>
      </dgm:t>
    </dgm:pt>
    <dgm:pt modelId="{0B853C62-2AA7-B540-B4B7-80C4CE08D392}">
      <dgm:prSet phldrT="[Text]"/>
      <dgm:spPr/>
      <dgm:t>
        <a:bodyPr/>
        <a:lstStyle/>
        <a:p>
          <a:pPr rtl="1"/>
          <a:r>
            <a:rPr lang="ar-SA" dirty="0"/>
            <a:t>الارتباط بالجمهور</a:t>
          </a:r>
          <a:endParaRPr lang="en-GB" dirty="0"/>
        </a:p>
      </dgm:t>
    </dgm:pt>
    <dgm:pt modelId="{FC5AE944-95AF-7F46-A3FC-17E8210CED2F}" type="parTrans" cxnId="{B30C15DA-4E8B-B34A-8DCA-08F59DE9B5C9}">
      <dgm:prSet/>
      <dgm:spPr/>
      <dgm:t>
        <a:bodyPr/>
        <a:lstStyle/>
        <a:p>
          <a:endParaRPr lang="en-GB"/>
        </a:p>
      </dgm:t>
    </dgm:pt>
    <dgm:pt modelId="{C8BD2A0E-0DA5-0649-BCBD-9EC99133A93C}" type="sibTrans" cxnId="{B30C15DA-4E8B-B34A-8DCA-08F59DE9B5C9}">
      <dgm:prSet/>
      <dgm:spPr/>
      <dgm:t>
        <a:bodyPr/>
        <a:lstStyle/>
        <a:p>
          <a:endParaRPr lang="en-GB"/>
        </a:p>
      </dgm:t>
    </dgm:pt>
    <dgm:pt modelId="{3602F4C8-6500-1A4C-B970-50F94BCDE6EF}">
      <dgm:prSet phldrT="[Text]"/>
      <dgm:spPr/>
      <dgm:t>
        <a:bodyPr/>
        <a:lstStyle/>
        <a:p>
          <a:pPr rtl="1"/>
          <a:r>
            <a:rPr lang="ar-SA" dirty="0"/>
            <a:t>تعكس القيم والاحتياجات</a:t>
          </a:r>
          <a:endParaRPr lang="en-GB" dirty="0"/>
        </a:p>
      </dgm:t>
    </dgm:pt>
    <dgm:pt modelId="{063E5EB6-10CA-3147-AE4F-C1795F312749}" type="parTrans" cxnId="{3B0232C6-3E52-DD4D-BEED-102D0F19E6B0}">
      <dgm:prSet/>
      <dgm:spPr/>
      <dgm:t>
        <a:bodyPr/>
        <a:lstStyle/>
        <a:p>
          <a:endParaRPr lang="en-GB"/>
        </a:p>
      </dgm:t>
    </dgm:pt>
    <dgm:pt modelId="{A426ED21-48BA-CD48-A6D3-05ACC35B1530}" type="sibTrans" cxnId="{3B0232C6-3E52-DD4D-BEED-102D0F19E6B0}">
      <dgm:prSet/>
      <dgm:spPr/>
      <dgm:t>
        <a:bodyPr/>
        <a:lstStyle/>
        <a:p>
          <a:endParaRPr lang="en-GB"/>
        </a:p>
      </dgm:t>
    </dgm:pt>
    <dgm:pt modelId="{96BF8903-8CC3-7A41-BA70-5211FDBCC2B8}" type="pres">
      <dgm:prSet presAssocID="{5456C562-7F49-1F44-B708-00979BDE2D6C}" presName="CompostProcess" presStyleCnt="0">
        <dgm:presLayoutVars>
          <dgm:dir val="rev"/>
          <dgm:resizeHandles val="exact"/>
        </dgm:presLayoutVars>
      </dgm:prSet>
      <dgm:spPr/>
    </dgm:pt>
    <dgm:pt modelId="{7901EEE8-E223-3C4C-9388-A9F80B931687}" type="pres">
      <dgm:prSet presAssocID="{5456C562-7F49-1F44-B708-00979BDE2D6C}" presName="arrow" presStyleLbl="bgShp" presStyleIdx="0" presStyleCnt="1"/>
      <dgm:spPr/>
    </dgm:pt>
    <dgm:pt modelId="{C651CB1C-1622-B249-B09D-85047A74B441}" type="pres">
      <dgm:prSet presAssocID="{5456C562-7F49-1F44-B708-00979BDE2D6C}" presName="linearProcess" presStyleCnt="0"/>
      <dgm:spPr/>
    </dgm:pt>
    <dgm:pt modelId="{100A3DA3-CE32-B046-9E3A-D807A5674370}" type="pres">
      <dgm:prSet presAssocID="{D1F018EB-8152-224A-8BA1-D180C1FF3446}" presName="textNode" presStyleLbl="node1" presStyleIdx="0" presStyleCnt="4">
        <dgm:presLayoutVars>
          <dgm:bulletEnabled val="1"/>
        </dgm:presLayoutVars>
      </dgm:prSet>
      <dgm:spPr/>
    </dgm:pt>
    <dgm:pt modelId="{4BB3E3D9-7FA8-0A41-8BC7-4DEB8E699BC5}" type="pres">
      <dgm:prSet presAssocID="{13FA1645-5DF8-E54E-8482-70CC5525DD79}" presName="sibTrans" presStyleCnt="0"/>
      <dgm:spPr/>
    </dgm:pt>
    <dgm:pt modelId="{69ECFBAF-DA9B-E242-9403-7803B8621BCD}" type="pres">
      <dgm:prSet presAssocID="{7209BB10-071F-514C-B8C7-4B0010A70AFF}" presName="textNode" presStyleLbl="node1" presStyleIdx="1" presStyleCnt="4">
        <dgm:presLayoutVars>
          <dgm:bulletEnabled val="1"/>
        </dgm:presLayoutVars>
      </dgm:prSet>
      <dgm:spPr/>
    </dgm:pt>
    <dgm:pt modelId="{74DC7321-61EF-4146-96A5-CA77BAC5062F}" type="pres">
      <dgm:prSet presAssocID="{F52BD2C5-E0CD-D548-9984-C239693EB8D5}" presName="sibTrans" presStyleCnt="0"/>
      <dgm:spPr/>
    </dgm:pt>
    <dgm:pt modelId="{712946FA-FF75-AD48-B793-F72DB0759F9B}" type="pres">
      <dgm:prSet presAssocID="{8FB9C230-3ECF-1645-AF5E-611F1B20F673}" presName="textNode" presStyleLbl="node1" presStyleIdx="2" presStyleCnt="4">
        <dgm:presLayoutVars>
          <dgm:bulletEnabled val="1"/>
        </dgm:presLayoutVars>
      </dgm:prSet>
      <dgm:spPr/>
    </dgm:pt>
    <dgm:pt modelId="{6CEAB485-2979-794C-84FE-DFA8F71B04D6}" type="pres">
      <dgm:prSet presAssocID="{9ABCB8D4-CF0B-0D4C-A7DC-FDB3C1F26A4C}" presName="sibTrans" presStyleCnt="0"/>
      <dgm:spPr/>
    </dgm:pt>
    <dgm:pt modelId="{015F8E25-F0E7-8D45-8EC0-A58BB4F21527}" type="pres">
      <dgm:prSet presAssocID="{0B853C62-2AA7-B540-B4B7-80C4CE08D392}" presName="textNode" presStyleLbl="node1" presStyleIdx="3" presStyleCnt="4">
        <dgm:presLayoutVars>
          <dgm:bulletEnabled val="1"/>
        </dgm:presLayoutVars>
      </dgm:prSet>
      <dgm:spPr/>
    </dgm:pt>
  </dgm:ptLst>
  <dgm:cxnLst>
    <dgm:cxn modelId="{9DE0480E-4105-8E4A-A7BF-29A501548BD5}" srcId="{D1F018EB-8152-224A-8BA1-D180C1FF3446}" destId="{C579F1F2-C46B-9B48-A1C0-DBAD20D01C37}" srcOrd="0" destOrd="0" parTransId="{A2642C5E-FCDD-7F4F-AE8C-3FDF6F4E1985}" sibTransId="{2C41EA53-CC61-CC4B-9EA8-146B1BE7BB7A}"/>
    <dgm:cxn modelId="{23EE4716-82D8-BA47-A3F8-4A7FD4707E1F}" type="presOf" srcId="{5456C562-7F49-1F44-B708-00979BDE2D6C}" destId="{96BF8903-8CC3-7A41-BA70-5211FDBCC2B8}" srcOrd="0" destOrd="0" presId="urn:microsoft.com/office/officeart/2005/8/layout/hProcess9"/>
    <dgm:cxn modelId="{C823DD1D-880F-8747-BD02-C36FB2624CB8}" type="presOf" srcId="{D1F018EB-8152-224A-8BA1-D180C1FF3446}" destId="{100A3DA3-CE32-B046-9E3A-D807A5674370}" srcOrd="0" destOrd="0" presId="urn:microsoft.com/office/officeart/2005/8/layout/hProcess9"/>
    <dgm:cxn modelId="{EC7B702A-6217-6744-AE09-40C36F6EB39C}" type="presOf" srcId="{8FB9C230-3ECF-1645-AF5E-611F1B20F673}" destId="{712946FA-FF75-AD48-B793-F72DB0759F9B}" srcOrd="0" destOrd="0" presId="urn:microsoft.com/office/officeart/2005/8/layout/hProcess9"/>
    <dgm:cxn modelId="{B5CA4E42-6626-9A44-ABCF-6F4277D3DBEE}" type="presOf" srcId="{B0B1637F-B60B-9C4C-9D47-255B11166CCC}" destId="{69ECFBAF-DA9B-E242-9403-7803B8621BCD}" srcOrd="0" destOrd="1" presId="urn:microsoft.com/office/officeart/2005/8/layout/hProcess9"/>
    <dgm:cxn modelId="{9B3E7347-5434-DD4A-8266-AEBAC27ABB4B}" srcId="{5456C562-7F49-1F44-B708-00979BDE2D6C}" destId="{8FB9C230-3ECF-1645-AF5E-611F1B20F673}" srcOrd="2" destOrd="0" parTransId="{A564330E-CDD5-3347-AAF7-F51E42CAEFB5}" sibTransId="{9ABCB8D4-CF0B-0D4C-A7DC-FDB3C1F26A4C}"/>
    <dgm:cxn modelId="{3A231D62-6820-F54B-A20F-D85F5645EB47}" srcId="{7209BB10-071F-514C-B8C7-4B0010A70AFF}" destId="{B0B1637F-B60B-9C4C-9D47-255B11166CCC}" srcOrd="0" destOrd="0" parTransId="{432A31B4-7E98-2842-8173-4D1359286495}" sibTransId="{9ABDCDF8-C589-4A41-A6AD-15B52B8FBAD2}"/>
    <dgm:cxn modelId="{7894976C-9420-894F-BE32-35DAF9DD6730}" srcId="{8FB9C230-3ECF-1645-AF5E-611F1B20F673}" destId="{D6673AB7-9B2B-E244-88E6-8B9CB6CBE081}" srcOrd="0" destOrd="0" parTransId="{6629716E-52B7-6D46-B6F3-B94DC744987F}" sibTransId="{BDB0FAC5-E4CF-E044-8D61-69A3B83E4152}"/>
    <dgm:cxn modelId="{B0D1CE72-FD2C-1144-BF18-6D2FBECE0CF4}" type="presOf" srcId="{3602F4C8-6500-1A4C-B970-50F94BCDE6EF}" destId="{015F8E25-F0E7-8D45-8EC0-A58BB4F21527}" srcOrd="0" destOrd="1" presId="urn:microsoft.com/office/officeart/2005/8/layout/hProcess9"/>
    <dgm:cxn modelId="{C4AF8B75-575E-3B48-82B6-7237ED1D00C0}" srcId="{5456C562-7F49-1F44-B708-00979BDE2D6C}" destId="{7209BB10-071F-514C-B8C7-4B0010A70AFF}" srcOrd="1" destOrd="0" parTransId="{1A4473A7-164A-3B4A-A2CE-09C8C0A0FE33}" sibTransId="{F52BD2C5-E0CD-D548-9984-C239693EB8D5}"/>
    <dgm:cxn modelId="{FFC4457C-9063-0A48-BD6E-6B7E9987B75D}" srcId="{5456C562-7F49-1F44-B708-00979BDE2D6C}" destId="{D1F018EB-8152-224A-8BA1-D180C1FF3446}" srcOrd="0" destOrd="0" parTransId="{5C0C9123-698F-6047-868D-4FB6BD45118A}" sibTransId="{13FA1645-5DF8-E54E-8482-70CC5525DD79}"/>
    <dgm:cxn modelId="{15D57986-332B-CE40-A0E0-3ACC64D4E4B3}" type="presOf" srcId="{C579F1F2-C46B-9B48-A1C0-DBAD20D01C37}" destId="{100A3DA3-CE32-B046-9E3A-D807A5674370}" srcOrd="0" destOrd="1" presId="urn:microsoft.com/office/officeart/2005/8/layout/hProcess9"/>
    <dgm:cxn modelId="{6AADD19E-2038-F641-9429-46B596E1C276}" type="presOf" srcId="{0B853C62-2AA7-B540-B4B7-80C4CE08D392}" destId="{015F8E25-F0E7-8D45-8EC0-A58BB4F21527}" srcOrd="0" destOrd="0" presId="urn:microsoft.com/office/officeart/2005/8/layout/hProcess9"/>
    <dgm:cxn modelId="{3B0232C6-3E52-DD4D-BEED-102D0F19E6B0}" srcId="{0B853C62-2AA7-B540-B4B7-80C4CE08D392}" destId="{3602F4C8-6500-1A4C-B970-50F94BCDE6EF}" srcOrd="0" destOrd="0" parTransId="{063E5EB6-10CA-3147-AE4F-C1795F312749}" sibTransId="{A426ED21-48BA-CD48-A6D3-05ACC35B1530}"/>
    <dgm:cxn modelId="{B30C15DA-4E8B-B34A-8DCA-08F59DE9B5C9}" srcId="{5456C562-7F49-1F44-B708-00979BDE2D6C}" destId="{0B853C62-2AA7-B540-B4B7-80C4CE08D392}" srcOrd="3" destOrd="0" parTransId="{FC5AE944-95AF-7F46-A3FC-17E8210CED2F}" sibTransId="{C8BD2A0E-0DA5-0649-BCBD-9EC99133A93C}"/>
    <dgm:cxn modelId="{D11732DF-B519-054E-BFFC-51A18ABB5AC9}" type="presOf" srcId="{D6673AB7-9B2B-E244-88E6-8B9CB6CBE081}" destId="{712946FA-FF75-AD48-B793-F72DB0759F9B}" srcOrd="0" destOrd="1" presId="urn:microsoft.com/office/officeart/2005/8/layout/hProcess9"/>
    <dgm:cxn modelId="{2E96C3EF-EF75-064D-B471-424AEA61BAAC}" type="presOf" srcId="{7209BB10-071F-514C-B8C7-4B0010A70AFF}" destId="{69ECFBAF-DA9B-E242-9403-7803B8621BCD}" srcOrd="0" destOrd="0" presId="urn:microsoft.com/office/officeart/2005/8/layout/hProcess9"/>
    <dgm:cxn modelId="{B1B138FC-B135-2A42-B3F2-791EE96E4405}" type="presParOf" srcId="{96BF8903-8CC3-7A41-BA70-5211FDBCC2B8}" destId="{7901EEE8-E223-3C4C-9388-A9F80B931687}" srcOrd="0" destOrd="0" presId="urn:microsoft.com/office/officeart/2005/8/layout/hProcess9"/>
    <dgm:cxn modelId="{EC2E6184-2B23-2E46-8616-1043150BCF71}" type="presParOf" srcId="{96BF8903-8CC3-7A41-BA70-5211FDBCC2B8}" destId="{C651CB1C-1622-B249-B09D-85047A74B441}" srcOrd="1" destOrd="0" presId="urn:microsoft.com/office/officeart/2005/8/layout/hProcess9"/>
    <dgm:cxn modelId="{3A530D7A-6972-CA4E-B7E9-C0CF68C3C85B}" type="presParOf" srcId="{C651CB1C-1622-B249-B09D-85047A74B441}" destId="{100A3DA3-CE32-B046-9E3A-D807A5674370}" srcOrd="0" destOrd="0" presId="urn:microsoft.com/office/officeart/2005/8/layout/hProcess9"/>
    <dgm:cxn modelId="{BEF5AB46-AEEB-3E44-A1EE-043A910F61CF}" type="presParOf" srcId="{C651CB1C-1622-B249-B09D-85047A74B441}" destId="{4BB3E3D9-7FA8-0A41-8BC7-4DEB8E699BC5}" srcOrd="1" destOrd="0" presId="urn:microsoft.com/office/officeart/2005/8/layout/hProcess9"/>
    <dgm:cxn modelId="{BA5698B6-3CEB-6344-A920-1F31FA82FC52}" type="presParOf" srcId="{C651CB1C-1622-B249-B09D-85047A74B441}" destId="{69ECFBAF-DA9B-E242-9403-7803B8621BCD}" srcOrd="2" destOrd="0" presId="urn:microsoft.com/office/officeart/2005/8/layout/hProcess9"/>
    <dgm:cxn modelId="{43776143-7370-2F48-A430-8705E2167AD6}" type="presParOf" srcId="{C651CB1C-1622-B249-B09D-85047A74B441}" destId="{74DC7321-61EF-4146-96A5-CA77BAC5062F}" srcOrd="3" destOrd="0" presId="urn:microsoft.com/office/officeart/2005/8/layout/hProcess9"/>
    <dgm:cxn modelId="{8D8BC617-ACD7-844D-A0C9-01743ADE5FA6}" type="presParOf" srcId="{C651CB1C-1622-B249-B09D-85047A74B441}" destId="{712946FA-FF75-AD48-B793-F72DB0759F9B}" srcOrd="4" destOrd="0" presId="urn:microsoft.com/office/officeart/2005/8/layout/hProcess9"/>
    <dgm:cxn modelId="{9BBD87F6-F569-1340-85DE-4E45FD37E812}" type="presParOf" srcId="{C651CB1C-1622-B249-B09D-85047A74B441}" destId="{6CEAB485-2979-794C-84FE-DFA8F71B04D6}" srcOrd="5" destOrd="0" presId="urn:microsoft.com/office/officeart/2005/8/layout/hProcess9"/>
    <dgm:cxn modelId="{483E4BA8-8FAD-144B-83C5-B4BE963892B4}" type="presParOf" srcId="{C651CB1C-1622-B249-B09D-85047A74B441}" destId="{015F8E25-F0E7-8D45-8EC0-A58BB4F21527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51E411-AEE8-DF4C-A81F-AB0B3F420FCE}">
      <dsp:nvSpPr>
        <dsp:cNvPr id="0" name=""/>
        <dsp:cNvSpPr/>
      </dsp:nvSpPr>
      <dsp:spPr>
        <a:xfrm>
          <a:off x="7900147" y="145051"/>
          <a:ext cx="1981545" cy="77017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١- تعزيز التميز</a:t>
          </a:r>
          <a:endParaRPr lang="en-GB" sz="2200" kern="1200" dirty="0"/>
        </a:p>
      </dsp:txBody>
      <dsp:txXfrm>
        <a:off x="7922705" y="167609"/>
        <a:ext cx="1936429" cy="725057"/>
      </dsp:txXfrm>
    </dsp:sp>
    <dsp:sp modelId="{F69676B8-3372-6245-86C7-29A51072DC86}">
      <dsp:nvSpPr>
        <dsp:cNvPr id="0" name=""/>
        <dsp:cNvSpPr/>
      </dsp:nvSpPr>
      <dsp:spPr>
        <a:xfrm>
          <a:off x="9485383" y="915224"/>
          <a:ext cx="198154" cy="1133548"/>
        </a:xfrm>
        <a:custGeom>
          <a:avLst/>
          <a:gdLst/>
          <a:ahLst/>
          <a:cxnLst/>
          <a:rect l="0" t="0" r="0" b="0"/>
          <a:pathLst>
            <a:path>
              <a:moveTo>
                <a:pt x="198154" y="0"/>
              </a:moveTo>
              <a:lnTo>
                <a:pt x="198154" y="1133548"/>
              </a:lnTo>
              <a:lnTo>
                <a:pt x="0" y="113354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BEB849-55BA-F34A-8292-240D96C65C68}">
      <dsp:nvSpPr>
        <dsp:cNvPr id="0" name=""/>
        <dsp:cNvSpPr/>
      </dsp:nvSpPr>
      <dsp:spPr>
        <a:xfrm>
          <a:off x="7592621" y="1189424"/>
          <a:ext cx="1892761" cy="17186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تساعد الشركات على التميز عن المنافسين</a:t>
          </a:r>
          <a:endParaRPr lang="en-GB" sz="22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sp:txBody>
      <dsp:txXfrm>
        <a:off x="7642960" y="1239763"/>
        <a:ext cx="1792083" cy="1618019"/>
      </dsp:txXfrm>
    </dsp:sp>
    <dsp:sp modelId="{B61973B9-0B44-E644-B71B-647A7C96CC5B}">
      <dsp:nvSpPr>
        <dsp:cNvPr id="0" name=""/>
        <dsp:cNvSpPr/>
      </dsp:nvSpPr>
      <dsp:spPr>
        <a:xfrm>
          <a:off x="5370201" y="145051"/>
          <a:ext cx="1981545" cy="77017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٢- تواصل متسق</a:t>
          </a:r>
          <a:endParaRPr lang="en-GB" sz="2200" kern="1200" dirty="0"/>
        </a:p>
      </dsp:txBody>
      <dsp:txXfrm>
        <a:off x="5392759" y="167609"/>
        <a:ext cx="1936429" cy="725057"/>
      </dsp:txXfrm>
    </dsp:sp>
    <dsp:sp modelId="{ABA4313E-725F-1742-92C7-6C0A930B71CD}">
      <dsp:nvSpPr>
        <dsp:cNvPr id="0" name=""/>
        <dsp:cNvSpPr/>
      </dsp:nvSpPr>
      <dsp:spPr>
        <a:xfrm>
          <a:off x="6955437" y="915224"/>
          <a:ext cx="198154" cy="1133548"/>
        </a:xfrm>
        <a:custGeom>
          <a:avLst/>
          <a:gdLst/>
          <a:ahLst/>
          <a:cxnLst/>
          <a:rect l="0" t="0" r="0" b="0"/>
          <a:pathLst>
            <a:path>
              <a:moveTo>
                <a:pt x="198154" y="0"/>
              </a:moveTo>
              <a:lnTo>
                <a:pt x="198154" y="1133548"/>
              </a:lnTo>
              <a:lnTo>
                <a:pt x="0" y="113354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74F160-A9DB-DD4F-80EA-A6DEEBEB081E}">
      <dsp:nvSpPr>
        <dsp:cNvPr id="0" name=""/>
        <dsp:cNvSpPr/>
      </dsp:nvSpPr>
      <dsp:spPr>
        <a:xfrm>
          <a:off x="5062675" y="1189424"/>
          <a:ext cx="1892761" cy="17186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ضمان أن جميع الرسائل الموجهة للجمهور واضحة ومتناسقة</a:t>
          </a:r>
          <a:endParaRPr lang="en-GB" sz="2200" kern="1200" dirty="0"/>
        </a:p>
      </dsp:txBody>
      <dsp:txXfrm>
        <a:off x="5113014" y="1239763"/>
        <a:ext cx="1792083" cy="1618019"/>
      </dsp:txXfrm>
    </dsp:sp>
    <dsp:sp modelId="{4E7912FB-C25D-7E41-93DF-5E632CB92593}">
      <dsp:nvSpPr>
        <dsp:cNvPr id="0" name=""/>
        <dsp:cNvSpPr/>
      </dsp:nvSpPr>
      <dsp:spPr>
        <a:xfrm>
          <a:off x="2840255" y="145051"/>
          <a:ext cx="1981545" cy="77017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٣- بناء الثقة</a:t>
          </a:r>
          <a:endParaRPr lang="en-GB" sz="2200" kern="1200" dirty="0"/>
        </a:p>
      </dsp:txBody>
      <dsp:txXfrm>
        <a:off x="2862813" y="167609"/>
        <a:ext cx="1936429" cy="725057"/>
      </dsp:txXfrm>
    </dsp:sp>
    <dsp:sp modelId="{89071331-5488-1A49-8856-F4512BB3542F}">
      <dsp:nvSpPr>
        <dsp:cNvPr id="0" name=""/>
        <dsp:cNvSpPr/>
      </dsp:nvSpPr>
      <dsp:spPr>
        <a:xfrm>
          <a:off x="4425491" y="915224"/>
          <a:ext cx="198154" cy="1133548"/>
        </a:xfrm>
        <a:custGeom>
          <a:avLst/>
          <a:gdLst/>
          <a:ahLst/>
          <a:cxnLst/>
          <a:rect l="0" t="0" r="0" b="0"/>
          <a:pathLst>
            <a:path>
              <a:moveTo>
                <a:pt x="198154" y="0"/>
              </a:moveTo>
              <a:lnTo>
                <a:pt x="198154" y="1133548"/>
              </a:lnTo>
              <a:lnTo>
                <a:pt x="0" y="113354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F9E977-DC9C-8B43-90ED-AE7D771A3165}">
      <dsp:nvSpPr>
        <dsp:cNvPr id="0" name=""/>
        <dsp:cNvSpPr/>
      </dsp:nvSpPr>
      <dsp:spPr>
        <a:xfrm>
          <a:off x="2532730" y="1189424"/>
          <a:ext cx="1892761" cy="17186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زيادة ولاء العملاء عبر تقديم تجربة متسقة ومميزة</a:t>
          </a:r>
          <a:endParaRPr lang="en-GB" sz="2200" kern="1200" dirty="0"/>
        </a:p>
      </dsp:txBody>
      <dsp:txXfrm>
        <a:off x="2583069" y="1239763"/>
        <a:ext cx="1792083" cy="1618019"/>
      </dsp:txXfrm>
    </dsp:sp>
    <dsp:sp modelId="{4BC7BF7C-CDC2-414C-96CD-1685708BE826}">
      <dsp:nvSpPr>
        <dsp:cNvPr id="0" name=""/>
        <dsp:cNvSpPr/>
      </dsp:nvSpPr>
      <dsp:spPr>
        <a:xfrm>
          <a:off x="310309" y="145051"/>
          <a:ext cx="1981545" cy="77017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٤- زيادة القيمة السوقية</a:t>
          </a:r>
          <a:endParaRPr lang="en-GB" sz="2200" kern="1200" dirty="0"/>
        </a:p>
      </dsp:txBody>
      <dsp:txXfrm>
        <a:off x="332867" y="167609"/>
        <a:ext cx="1936429" cy="725057"/>
      </dsp:txXfrm>
    </dsp:sp>
    <dsp:sp modelId="{F16A49AA-EAE7-8B4B-B7CB-448371C761DA}">
      <dsp:nvSpPr>
        <dsp:cNvPr id="0" name=""/>
        <dsp:cNvSpPr/>
      </dsp:nvSpPr>
      <dsp:spPr>
        <a:xfrm>
          <a:off x="1895546" y="915224"/>
          <a:ext cx="198154" cy="1133548"/>
        </a:xfrm>
        <a:custGeom>
          <a:avLst/>
          <a:gdLst/>
          <a:ahLst/>
          <a:cxnLst/>
          <a:rect l="0" t="0" r="0" b="0"/>
          <a:pathLst>
            <a:path>
              <a:moveTo>
                <a:pt x="198154" y="0"/>
              </a:moveTo>
              <a:lnTo>
                <a:pt x="198154" y="1133548"/>
              </a:lnTo>
              <a:lnTo>
                <a:pt x="0" y="113354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0D84BD-5DB1-534B-96D6-09E7D0FE82A1}">
      <dsp:nvSpPr>
        <dsp:cNvPr id="0" name=""/>
        <dsp:cNvSpPr/>
      </dsp:nvSpPr>
      <dsp:spPr>
        <a:xfrm>
          <a:off x="2784" y="1189424"/>
          <a:ext cx="1892761" cy="17186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لهوية التجارية القوية ترفع من قيمة الشركة في السوق</a:t>
          </a:r>
          <a:endParaRPr lang="en-GB" sz="2200" kern="1200" dirty="0"/>
        </a:p>
      </dsp:txBody>
      <dsp:txXfrm>
        <a:off x="53123" y="1239763"/>
        <a:ext cx="1792083" cy="161801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51E411-AEE8-DF4C-A81F-AB0B3F420FCE}">
      <dsp:nvSpPr>
        <dsp:cNvPr id="0" name=""/>
        <dsp:cNvSpPr/>
      </dsp:nvSpPr>
      <dsp:spPr>
        <a:xfrm>
          <a:off x="5244858" y="389"/>
          <a:ext cx="3489682" cy="8038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marL="0" lvl="0" indent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3200" b="1" kern="1200" dirty="0"/>
            <a:t>الهوية التجارية</a:t>
          </a:r>
          <a:endParaRPr lang="en-GB" sz="3200" kern="1200" dirty="0"/>
        </a:p>
      </dsp:txBody>
      <dsp:txXfrm>
        <a:off x="5268402" y="23933"/>
        <a:ext cx="3442594" cy="756765"/>
      </dsp:txXfrm>
    </dsp:sp>
    <dsp:sp modelId="{F69676B8-3372-6245-86C7-29A51072DC86}">
      <dsp:nvSpPr>
        <dsp:cNvPr id="0" name=""/>
        <dsp:cNvSpPr/>
      </dsp:nvSpPr>
      <dsp:spPr>
        <a:xfrm>
          <a:off x="8036604" y="804243"/>
          <a:ext cx="348968" cy="1406362"/>
        </a:xfrm>
        <a:custGeom>
          <a:avLst/>
          <a:gdLst/>
          <a:ahLst/>
          <a:cxnLst/>
          <a:rect l="0" t="0" r="0" b="0"/>
          <a:pathLst>
            <a:path>
              <a:moveTo>
                <a:pt x="348968" y="0"/>
              </a:moveTo>
              <a:lnTo>
                <a:pt x="348968" y="1406362"/>
              </a:lnTo>
              <a:lnTo>
                <a:pt x="0" y="140636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BEB849-55BA-F34A-8292-240D96C65C68}">
      <dsp:nvSpPr>
        <dsp:cNvPr id="0" name=""/>
        <dsp:cNvSpPr/>
      </dsp:nvSpPr>
      <dsp:spPr>
        <a:xfrm>
          <a:off x="5443543" y="1094732"/>
          <a:ext cx="2593060" cy="223174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- تشمل جميع العناصر البصرية والمعنوية</a:t>
          </a:r>
        </a:p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- تتضمن: الرسالة، القيم، الأهداف، التصميم</a:t>
          </a:r>
          <a:r>
            <a:rPr lang="en-GB" sz="2400" kern="1200" dirty="0"/>
            <a:t>.</a:t>
          </a:r>
        </a:p>
      </dsp:txBody>
      <dsp:txXfrm>
        <a:off x="5508909" y="1160098"/>
        <a:ext cx="2462328" cy="2101015"/>
      </dsp:txXfrm>
    </dsp:sp>
    <dsp:sp modelId="{B61973B9-0B44-E644-B71B-647A7C96CC5B}">
      <dsp:nvSpPr>
        <dsp:cNvPr id="0" name=""/>
        <dsp:cNvSpPr/>
      </dsp:nvSpPr>
      <dsp:spPr>
        <a:xfrm>
          <a:off x="1174198" y="389"/>
          <a:ext cx="3489682" cy="8038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marL="0" lvl="0" indent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3200" b="1" kern="1200" dirty="0"/>
            <a:t>الهوية البصرية</a:t>
          </a:r>
          <a:endParaRPr lang="en-GB" sz="3200" kern="1200" dirty="0"/>
        </a:p>
      </dsp:txBody>
      <dsp:txXfrm>
        <a:off x="1197742" y="23933"/>
        <a:ext cx="3442594" cy="756765"/>
      </dsp:txXfrm>
    </dsp:sp>
    <dsp:sp modelId="{ABA4313E-725F-1742-92C7-6C0A930B71CD}">
      <dsp:nvSpPr>
        <dsp:cNvPr id="0" name=""/>
        <dsp:cNvSpPr/>
      </dsp:nvSpPr>
      <dsp:spPr>
        <a:xfrm>
          <a:off x="3965943" y="804243"/>
          <a:ext cx="348968" cy="1406362"/>
        </a:xfrm>
        <a:custGeom>
          <a:avLst/>
          <a:gdLst/>
          <a:ahLst/>
          <a:cxnLst/>
          <a:rect l="0" t="0" r="0" b="0"/>
          <a:pathLst>
            <a:path>
              <a:moveTo>
                <a:pt x="348968" y="0"/>
              </a:moveTo>
              <a:lnTo>
                <a:pt x="348968" y="1406362"/>
              </a:lnTo>
              <a:lnTo>
                <a:pt x="0" y="140636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74F160-A9DB-DD4F-80EA-A6DEEBEB081E}">
      <dsp:nvSpPr>
        <dsp:cNvPr id="0" name=""/>
        <dsp:cNvSpPr/>
      </dsp:nvSpPr>
      <dsp:spPr>
        <a:xfrm>
          <a:off x="1149936" y="1094732"/>
          <a:ext cx="2816007" cy="223174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Arial" panose="020B0604020202020204" pitchFamily="34" charset="0"/>
            <a:buNone/>
          </a:pPr>
          <a:r>
            <a:rPr lang="ar-SA" sz="2400" kern="1200" dirty="0"/>
            <a:t>* جزء من الهوية التجارية</a:t>
          </a:r>
          <a:r>
            <a:rPr lang="en-GB" sz="2400" kern="1200" dirty="0"/>
            <a:t>.</a:t>
          </a:r>
        </a:p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Arial" panose="020B0604020202020204" pitchFamily="34" charset="0"/>
            <a:buNone/>
          </a:pPr>
          <a:r>
            <a:rPr lang="ar-SA" sz="2400" kern="1200" dirty="0"/>
            <a:t>* تتضمن: الشعار، الألوان، الخطوط، الأنماط</a:t>
          </a:r>
          <a:r>
            <a:rPr lang="en-GB" sz="2400" kern="1200" dirty="0"/>
            <a:t>.</a:t>
          </a:r>
        </a:p>
      </dsp:txBody>
      <dsp:txXfrm>
        <a:off x="1215302" y="1160098"/>
        <a:ext cx="2685275" cy="210101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63200C-A9A8-8D4D-BD21-7E752CE0E627}">
      <dsp:nvSpPr>
        <dsp:cNvPr id="0" name=""/>
        <dsp:cNvSpPr/>
      </dsp:nvSpPr>
      <dsp:spPr>
        <a:xfrm rot="10800000">
          <a:off x="0" y="1032"/>
          <a:ext cx="6101344" cy="818954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r>
            <a:rPr lang="ar-SA" sz="2400" kern="1200" dirty="0"/>
            <a:t>يساعد على بناء الثقة مع العملاء</a:t>
          </a:r>
          <a:endParaRPr lang="en-GB" sz="2400" kern="1200" dirty="0"/>
        </a:p>
      </dsp:txBody>
      <dsp:txXfrm rot="10800000">
        <a:off x="307108" y="103401"/>
        <a:ext cx="5794236" cy="614216"/>
      </dsp:txXfrm>
    </dsp:sp>
    <dsp:sp modelId="{AD906EDE-5E1C-8347-AB7D-26A3A88306CC}">
      <dsp:nvSpPr>
        <dsp:cNvPr id="0" name=""/>
        <dsp:cNvSpPr/>
      </dsp:nvSpPr>
      <dsp:spPr>
        <a:xfrm>
          <a:off x="6101344" y="1032"/>
          <a:ext cx="4067562" cy="8189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التواصل المتسق</a:t>
          </a:r>
          <a:endParaRPr lang="en-GB" sz="2400" b="1" kern="1200" dirty="0"/>
        </a:p>
      </dsp:txBody>
      <dsp:txXfrm>
        <a:off x="6141322" y="41010"/>
        <a:ext cx="3987606" cy="738998"/>
      </dsp:txXfrm>
    </dsp:sp>
    <dsp:sp modelId="{DB032B1A-F59C-D44D-83B5-4D43C31C33D6}">
      <dsp:nvSpPr>
        <dsp:cNvPr id="0" name=""/>
        <dsp:cNvSpPr/>
      </dsp:nvSpPr>
      <dsp:spPr>
        <a:xfrm rot="10800000">
          <a:off x="0" y="901882"/>
          <a:ext cx="6101344" cy="818954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تدفع العملاء للعودة للعلامة التجارية</a:t>
          </a:r>
          <a:endParaRPr lang="en-GB" sz="2400" kern="1200" dirty="0"/>
        </a:p>
      </dsp:txBody>
      <dsp:txXfrm rot="10800000">
        <a:off x="307108" y="1004251"/>
        <a:ext cx="5794236" cy="614216"/>
      </dsp:txXfrm>
    </dsp:sp>
    <dsp:sp modelId="{A32129A8-334A-4A44-BB4B-B77150B28F65}">
      <dsp:nvSpPr>
        <dsp:cNvPr id="0" name=""/>
        <dsp:cNvSpPr/>
      </dsp:nvSpPr>
      <dsp:spPr>
        <a:xfrm>
          <a:off x="6101344" y="901882"/>
          <a:ext cx="4067562" cy="8189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التجارب الإيجابية</a:t>
          </a:r>
          <a:endParaRPr lang="en-GB" sz="2400" b="1" kern="1200" dirty="0"/>
        </a:p>
      </dsp:txBody>
      <dsp:txXfrm>
        <a:off x="6141322" y="941860"/>
        <a:ext cx="3987606" cy="738998"/>
      </dsp:txXfrm>
    </dsp:sp>
    <dsp:sp modelId="{237A7679-8B80-F847-AD09-3C53E82F172D}">
      <dsp:nvSpPr>
        <dsp:cNvPr id="0" name=""/>
        <dsp:cNvSpPr/>
      </dsp:nvSpPr>
      <dsp:spPr>
        <a:xfrm rot="10800000">
          <a:off x="0" y="1802732"/>
          <a:ext cx="6101344" cy="818954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تجعل العملاء يشعرون بأن العلامة تعكس قيمهم</a:t>
          </a:r>
          <a:endParaRPr lang="en-GB" sz="2400" kern="1200" dirty="0"/>
        </a:p>
      </dsp:txBody>
      <dsp:txXfrm rot="10800000">
        <a:off x="307108" y="1905101"/>
        <a:ext cx="5794236" cy="614216"/>
      </dsp:txXfrm>
    </dsp:sp>
    <dsp:sp modelId="{FDD169A4-6104-A54F-81FC-DA78D45A5FC8}">
      <dsp:nvSpPr>
        <dsp:cNvPr id="0" name=""/>
        <dsp:cNvSpPr/>
      </dsp:nvSpPr>
      <dsp:spPr>
        <a:xfrm>
          <a:off x="6101344" y="1802732"/>
          <a:ext cx="4067562" cy="8189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الارتباط العاطفي</a:t>
          </a:r>
          <a:endParaRPr lang="en-GB" sz="2400" kern="1200" dirty="0"/>
        </a:p>
      </dsp:txBody>
      <dsp:txXfrm>
        <a:off x="6141322" y="1842710"/>
        <a:ext cx="3987606" cy="738998"/>
      </dsp:txXfrm>
    </dsp:sp>
    <dsp:sp modelId="{692D3057-6864-F54B-9482-5F3AD5F3DCAD}">
      <dsp:nvSpPr>
        <dsp:cNvPr id="0" name=""/>
        <dsp:cNvSpPr/>
      </dsp:nvSpPr>
      <dsp:spPr>
        <a:xfrm rot="10800000">
          <a:off x="0" y="2703582"/>
          <a:ext cx="6101344" cy="818954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العملاء الأوفياء يروجون للعلامة التجارية</a:t>
          </a:r>
          <a:endParaRPr lang="en-GB" sz="2400" kern="1200" dirty="0"/>
        </a:p>
      </dsp:txBody>
      <dsp:txXfrm rot="10800000">
        <a:off x="307108" y="2805951"/>
        <a:ext cx="5794236" cy="614216"/>
      </dsp:txXfrm>
    </dsp:sp>
    <dsp:sp modelId="{44035F86-77B1-6B40-B0EE-DBF5BFA2BAC8}">
      <dsp:nvSpPr>
        <dsp:cNvPr id="0" name=""/>
        <dsp:cNvSpPr/>
      </dsp:nvSpPr>
      <dsp:spPr>
        <a:xfrm>
          <a:off x="6101344" y="2703582"/>
          <a:ext cx="4067562" cy="8189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التوصيات الإيجابية</a:t>
          </a:r>
          <a:endParaRPr lang="en-GB" sz="2400" kern="1200" dirty="0"/>
        </a:p>
      </dsp:txBody>
      <dsp:txXfrm>
        <a:off x="6141322" y="2743560"/>
        <a:ext cx="3987606" cy="73899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C861E3-AF59-DC49-A702-89728A0BF011}">
      <dsp:nvSpPr>
        <dsp:cNvPr id="0" name=""/>
        <dsp:cNvSpPr/>
      </dsp:nvSpPr>
      <dsp:spPr>
        <a:xfrm>
          <a:off x="4698254" y="16266"/>
          <a:ext cx="4121237" cy="6912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ما هي قصة العلامة؟</a:t>
          </a:r>
          <a:endParaRPr lang="en-GB" sz="2400" b="1" kern="1200" dirty="0"/>
        </a:p>
      </dsp:txBody>
      <dsp:txXfrm>
        <a:off x="4698254" y="16266"/>
        <a:ext cx="4121237" cy="691200"/>
      </dsp:txXfrm>
    </dsp:sp>
    <dsp:sp modelId="{E706C6B4-A2C9-A943-AF56-DC82FCEB1D31}">
      <dsp:nvSpPr>
        <dsp:cNvPr id="0" name=""/>
        <dsp:cNvSpPr/>
      </dsp:nvSpPr>
      <dsp:spPr>
        <a:xfrm>
          <a:off x="4698254" y="707466"/>
          <a:ext cx="4121237" cy="207213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ar-SA" sz="2400" kern="1200" dirty="0"/>
            <a:t>السرد الذي يعبر عن رؤية الشركة وأهدافها</a:t>
          </a:r>
          <a:r>
            <a:rPr lang="en-GB" sz="2400" kern="1200" dirty="0"/>
            <a:t>.</a:t>
          </a:r>
          <a:endParaRPr lang="en-GB" sz="1800" kern="1200" dirty="0"/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Arial" panose="020B0604020202020204" pitchFamily="34" charset="0"/>
            <a:buChar char="•"/>
          </a:pPr>
          <a:r>
            <a:rPr lang="ar-SA" sz="2400" kern="1200" dirty="0"/>
            <a:t>يجب أن يكون أصيلًا وجاذبًا للجمهور</a:t>
          </a:r>
          <a:r>
            <a:rPr lang="en-GB" sz="2400" kern="1200" dirty="0"/>
            <a:t>.</a:t>
          </a:r>
        </a:p>
        <a:p>
          <a:pPr marL="171450" lvl="1" indent="-171450" algn="r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endParaRPr lang="en-GB" sz="1800" kern="1200" dirty="0"/>
        </a:p>
      </dsp:txBody>
      <dsp:txXfrm>
        <a:off x="4698254" y="707466"/>
        <a:ext cx="4121237" cy="2072131"/>
      </dsp:txXfrm>
    </dsp:sp>
    <dsp:sp modelId="{CDFC8918-E761-C243-9130-383C7C80CC12}">
      <dsp:nvSpPr>
        <dsp:cNvPr id="0" name=""/>
        <dsp:cNvSpPr/>
      </dsp:nvSpPr>
      <dsp:spPr>
        <a:xfrm>
          <a:off x="43" y="16266"/>
          <a:ext cx="4121237" cy="6912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دور الهوية التجارية في دعم القصة</a:t>
          </a:r>
          <a:endParaRPr lang="en-GB" sz="2400" b="1" kern="1200" dirty="0"/>
        </a:p>
      </dsp:txBody>
      <dsp:txXfrm>
        <a:off x="43" y="16266"/>
        <a:ext cx="4121237" cy="691200"/>
      </dsp:txXfrm>
    </dsp:sp>
    <dsp:sp modelId="{C54B19E5-C9A1-8745-95BC-2371C1CBF072}">
      <dsp:nvSpPr>
        <dsp:cNvPr id="0" name=""/>
        <dsp:cNvSpPr/>
      </dsp:nvSpPr>
      <dsp:spPr>
        <a:xfrm>
          <a:off x="43" y="707466"/>
          <a:ext cx="4121237" cy="207213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ar-SA" sz="2400" kern="1200" dirty="0"/>
            <a:t> توصيل القصة بصريًا من خلال العناصر البصرية (الشعار، الألوان</a:t>
          </a:r>
          <a:endParaRPr lang="en-GB" sz="2400" kern="1200" dirty="0"/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400" kern="1200" dirty="0"/>
            <a:t>تعزيز مصداقية القصة عبر تجربة العميل</a:t>
          </a:r>
          <a:endParaRPr lang="en-US" sz="2400" kern="1200" dirty="0"/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400" kern="1200" dirty="0"/>
            <a:t>جعل القصة متسقة وسهلة التذكر</a:t>
          </a:r>
          <a:endParaRPr lang="en-US" sz="2400" kern="1200" dirty="0"/>
        </a:p>
      </dsp:txBody>
      <dsp:txXfrm>
        <a:off x="43" y="707466"/>
        <a:ext cx="4121237" cy="207213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DB8185-8DE1-0343-A51E-E5F37CECF3B8}">
      <dsp:nvSpPr>
        <dsp:cNvPr id="0" name=""/>
        <dsp:cNvSpPr/>
      </dsp:nvSpPr>
      <dsp:spPr>
        <a:xfrm>
          <a:off x="7289428" y="1700"/>
          <a:ext cx="3195680" cy="9504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من هو الجمهور المستهدف؟</a:t>
          </a:r>
          <a:endParaRPr lang="en-GB" sz="2400" kern="1200" dirty="0"/>
        </a:p>
      </dsp:txBody>
      <dsp:txXfrm>
        <a:off x="7289428" y="1700"/>
        <a:ext cx="3195680" cy="950400"/>
      </dsp:txXfrm>
    </dsp:sp>
    <dsp:sp modelId="{045651F5-5816-1948-A4FF-40DCA81680F2}">
      <dsp:nvSpPr>
        <dsp:cNvPr id="0" name=""/>
        <dsp:cNvSpPr/>
      </dsp:nvSpPr>
      <dsp:spPr>
        <a:xfrm>
          <a:off x="7289428" y="952100"/>
          <a:ext cx="3195680" cy="25363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ar-SA" sz="2400" kern="1200" dirty="0"/>
            <a:t>الأشخاص أو المجموعات التي تهدف الشركة إلى جذبها والتفاعل معها</a:t>
          </a:r>
          <a:r>
            <a:rPr lang="en-GB" sz="2400" kern="1200" dirty="0"/>
            <a:t>.</a:t>
          </a:r>
          <a:endParaRPr lang="en-GB" sz="1200" kern="1200" dirty="0"/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ar-SA" sz="2400" kern="1200" dirty="0"/>
            <a:t>يُعرف بناءً على العمر، الجنس، الدخل، الموقع، والاهتمامات</a:t>
          </a:r>
          <a:r>
            <a:rPr lang="en-GB" sz="2400" kern="1200" dirty="0"/>
            <a:t>.</a:t>
          </a:r>
          <a:endParaRPr lang="en-GB" sz="1200" kern="1200" dirty="0"/>
        </a:p>
        <a:p>
          <a:pPr marL="114300" lvl="1" indent="-114300" algn="r" defTabSz="5334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en-GB" sz="1200" kern="1200" dirty="0"/>
        </a:p>
      </dsp:txBody>
      <dsp:txXfrm>
        <a:off x="7289428" y="952100"/>
        <a:ext cx="3195680" cy="2536380"/>
      </dsp:txXfrm>
    </dsp:sp>
    <dsp:sp modelId="{EC177CF8-B5F5-414F-A53E-2F438E96288D}">
      <dsp:nvSpPr>
        <dsp:cNvPr id="0" name=""/>
        <dsp:cNvSpPr/>
      </dsp:nvSpPr>
      <dsp:spPr>
        <a:xfrm>
          <a:off x="3646352" y="1700"/>
          <a:ext cx="3195680" cy="9504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لماذا هو مهم؟</a:t>
          </a:r>
          <a:endParaRPr lang="en-GB" sz="2400" kern="1200" dirty="0"/>
        </a:p>
      </dsp:txBody>
      <dsp:txXfrm>
        <a:off x="3646352" y="1700"/>
        <a:ext cx="3195680" cy="950400"/>
      </dsp:txXfrm>
    </dsp:sp>
    <dsp:sp modelId="{C4E50838-661D-0A4F-9230-A17B5BBA0433}">
      <dsp:nvSpPr>
        <dsp:cNvPr id="0" name=""/>
        <dsp:cNvSpPr/>
      </dsp:nvSpPr>
      <dsp:spPr>
        <a:xfrm>
          <a:off x="3646352" y="952100"/>
          <a:ext cx="3195680" cy="25363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ar-SA" sz="2400" kern="1200" dirty="0"/>
            <a:t>بناء هوية تعبر عن احتياجات الجمهور وتلبي توقعاتهم</a:t>
          </a:r>
          <a:r>
            <a:rPr lang="en-GB" sz="2400" kern="1200" dirty="0"/>
            <a:t>.</a:t>
          </a:r>
          <a:endParaRPr lang="en-GB" sz="1200" kern="1200" dirty="0"/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ar-SA" sz="2400" kern="1200" dirty="0"/>
            <a:t>ضمان أن تكون الرسائل واضحة وموجهة بدقة</a:t>
          </a:r>
          <a:r>
            <a:rPr lang="en-GB" sz="2400" kern="1200" dirty="0"/>
            <a:t>.</a:t>
          </a:r>
          <a:endParaRPr lang="en-GB" sz="1200" kern="1200" dirty="0"/>
        </a:p>
        <a:p>
          <a:pPr marL="114300" lvl="1" indent="-114300" algn="r" defTabSz="5334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en-GB" sz="1200" kern="1200" dirty="0"/>
        </a:p>
      </dsp:txBody>
      <dsp:txXfrm>
        <a:off x="3646352" y="952100"/>
        <a:ext cx="3195680" cy="2536380"/>
      </dsp:txXfrm>
    </dsp:sp>
    <dsp:sp modelId="{B8684A02-3572-0945-B847-82A166B416B9}">
      <dsp:nvSpPr>
        <dsp:cNvPr id="0" name=""/>
        <dsp:cNvSpPr/>
      </dsp:nvSpPr>
      <dsp:spPr>
        <a:xfrm>
          <a:off x="3277" y="1700"/>
          <a:ext cx="3195680" cy="9504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أسئلة لتحديد الجمهور المستهدف</a:t>
          </a:r>
          <a:endParaRPr lang="en-GB" sz="2000" kern="1200" dirty="0"/>
        </a:p>
      </dsp:txBody>
      <dsp:txXfrm>
        <a:off x="3277" y="1700"/>
        <a:ext cx="3195680" cy="950400"/>
      </dsp:txXfrm>
    </dsp:sp>
    <dsp:sp modelId="{FA2079E0-83A9-DA44-BA47-022EAE095881}">
      <dsp:nvSpPr>
        <dsp:cNvPr id="0" name=""/>
        <dsp:cNvSpPr/>
      </dsp:nvSpPr>
      <dsp:spPr>
        <a:xfrm>
          <a:off x="3277" y="952100"/>
          <a:ext cx="3195680" cy="25363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١- من هم عملاؤنا المثاليون؟</a:t>
          </a:r>
          <a:endParaRPr lang="en-GB" sz="1200" kern="1200" dirty="0"/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٢- ما هي اهتماماتهم ومخاوفهم؟</a:t>
          </a:r>
          <a:endParaRPr lang="en-GB" sz="1200" kern="1200" dirty="0"/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٣- أين يقضون وقتهم (رقميًا وماديًا)؟</a:t>
          </a:r>
          <a:endParaRPr lang="en-GB" sz="1200" kern="1200" dirty="0"/>
        </a:p>
        <a:p>
          <a:pPr marL="171450" lvl="1" indent="-171450" algn="r" defTabSz="7112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en-GB" sz="1600" kern="1200" dirty="0"/>
        </a:p>
      </dsp:txBody>
      <dsp:txXfrm>
        <a:off x="3277" y="952100"/>
        <a:ext cx="3195680" cy="253638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5340FA-C4B8-9941-BD15-F10D0D69D24D}">
      <dsp:nvSpPr>
        <dsp:cNvPr id="0" name=""/>
        <dsp:cNvSpPr/>
      </dsp:nvSpPr>
      <dsp:spPr>
        <a:xfrm>
          <a:off x="5438200" y="0"/>
          <a:ext cx="4533523" cy="4533523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6DFEEF-BACC-D94C-86F9-1D3AD535F108}">
      <dsp:nvSpPr>
        <dsp:cNvPr id="0" name=""/>
        <dsp:cNvSpPr/>
      </dsp:nvSpPr>
      <dsp:spPr>
        <a:xfrm>
          <a:off x="0" y="0"/>
          <a:ext cx="7704961" cy="453352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>
              <a:solidFill>
                <a:srgbClr val="C00000"/>
              </a:solidFill>
            </a:rPr>
            <a:t>ما هي احتياجات الجمهور؟</a:t>
          </a:r>
          <a:endParaRPr lang="en-GB" sz="2400" kern="1200" dirty="0">
            <a:solidFill>
              <a:srgbClr val="C00000"/>
            </a:solidFill>
          </a:endParaRPr>
        </a:p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1800" b="1" kern="1200" dirty="0">
              <a:solidFill>
                <a:srgbClr val="7030A0"/>
              </a:solidFill>
            </a:rPr>
            <a:t>احتياجات وظيفية</a:t>
          </a:r>
          <a:r>
            <a:rPr lang="ar-SA" sz="1800" kern="1200" dirty="0"/>
            <a:t>: المنتج أو الخدمة يقدم حلًا عمليًا</a:t>
          </a:r>
          <a:r>
            <a:rPr lang="en-GB" sz="1800" kern="1200" dirty="0"/>
            <a:t>.</a:t>
          </a:r>
        </a:p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1800" b="1" kern="1200" dirty="0">
              <a:solidFill>
                <a:srgbClr val="7030A0"/>
              </a:solidFill>
            </a:rPr>
            <a:t>احتياجات عاطفية</a:t>
          </a:r>
          <a:r>
            <a:rPr lang="ar-SA" sz="1800" kern="1200" dirty="0"/>
            <a:t>: الشعور بالارتباط العاطفي مع العلامة التجارية</a:t>
          </a:r>
          <a:r>
            <a:rPr lang="en-GB" sz="1700" kern="1200" dirty="0"/>
            <a:t>.</a:t>
          </a:r>
        </a:p>
      </dsp:txBody>
      <dsp:txXfrm>
        <a:off x="0" y="0"/>
        <a:ext cx="7704961" cy="1360059"/>
      </dsp:txXfrm>
    </dsp:sp>
    <dsp:sp modelId="{72B69142-B4CB-3C41-A663-CB8313A08084}">
      <dsp:nvSpPr>
        <dsp:cNvPr id="0" name=""/>
        <dsp:cNvSpPr/>
      </dsp:nvSpPr>
      <dsp:spPr>
        <a:xfrm>
          <a:off x="6231567" y="1360059"/>
          <a:ext cx="2946787" cy="2946787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10B07E4-20BC-5C4F-8F92-7FC7C3D6DF8D}">
      <dsp:nvSpPr>
        <dsp:cNvPr id="0" name=""/>
        <dsp:cNvSpPr/>
      </dsp:nvSpPr>
      <dsp:spPr>
        <a:xfrm>
          <a:off x="0" y="1360059"/>
          <a:ext cx="7704961" cy="294678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>
              <a:solidFill>
                <a:srgbClr val="C00000"/>
              </a:solidFill>
            </a:rPr>
            <a:t>كيف يتم تحديد هذه الاحتياجات؟</a:t>
          </a:r>
          <a:endParaRPr lang="en-GB" sz="2000" kern="1200" dirty="0">
            <a:solidFill>
              <a:srgbClr val="C00000"/>
            </a:solidFill>
          </a:endParaRPr>
        </a:p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1800" kern="1200" dirty="0"/>
            <a:t>الاستبيانات والمقابلات</a:t>
          </a:r>
          <a:r>
            <a:rPr lang="en-GB" sz="1800" kern="1200" dirty="0"/>
            <a:t>.</a:t>
          </a:r>
        </a:p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1800" kern="1200" dirty="0"/>
            <a:t>مراقبة سلوك المستهلكين</a:t>
          </a:r>
          <a:r>
            <a:rPr lang="en-GB" sz="1800" kern="1200" dirty="0"/>
            <a:t>.</a:t>
          </a:r>
        </a:p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1800" kern="1200" dirty="0"/>
            <a:t>تحليل التعليقات والمراجعات</a:t>
          </a:r>
          <a:r>
            <a:rPr lang="en-GB" sz="1800" kern="1200" dirty="0"/>
            <a:t>.</a:t>
          </a:r>
        </a:p>
      </dsp:txBody>
      <dsp:txXfrm>
        <a:off x="0" y="1360059"/>
        <a:ext cx="7704961" cy="1360055"/>
      </dsp:txXfrm>
    </dsp:sp>
    <dsp:sp modelId="{D411F1D1-0046-304C-BD23-505B4AB972B6}">
      <dsp:nvSpPr>
        <dsp:cNvPr id="0" name=""/>
        <dsp:cNvSpPr/>
      </dsp:nvSpPr>
      <dsp:spPr>
        <a:xfrm>
          <a:off x="7024933" y="2720115"/>
          <a:ext cx="1360055" cy="1360055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7A65FC-CAC9-7E4E-93FD-6A37DB3235D8}">
      <dsp:nvSpPr>
        <dsp:cNvPr id="0" name=""/>
        <dsp:cNvSpPr/>
      </dsp:nvSpPr>
      <dsp:spPr>
        <a:xfrm>
          <a:off x="0" y="2720115"/>
          <a:ext cx="7704961" cy="136005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>
              <a:solidFill>
                <a:srgbClr val="C00000"/>
              </a:solidFill>
            </a:rPr>
            <a:t>تأثير تحديد الاحتياجات على الهوية</a:t>
          </a:r>
          <a:r>
            <a:rPr lang="en-GB" sz="2000" b="1" kern="1200" dirty="0">
              <a:solidFill>
                <a:srgbClr val="C00000"/>
              </a:solidFill>
            </a:rPr>
            <a:t>:</a:t>
          </a:r>
          <a:endParaRPr lang="en-GB" sz="2000" kern="1200" dirty="0">
            <a:solidFill>
              <a:srgbClr val="C00000"/>
            </a:solidFill>
          </a:endParaRPr>
        </a:p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تصميم هوية تعبر عن القيم التي يقدرها العملاء</a:t>
          </a:r>
          <a:r>
            <a:rPr lang="en-GB" sz="2000" kern="1200" dirty="0"/>
            <a:t>.</a:t>
          </a:r>
        </a:p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خلق اتصال عاطفي يعزز الولاء</a:t>
          </a:r>
          <a:r>
            <a:rPr lang="en-GB" sz="2000" kern="1200" dirty="0"/>
            <a:t>.</a:t>
          </a:r>
        </a:p>
      </dsp:txBody>
      <dsp:txXfrm>
        <a:off x="0" y="2720115"/>
        <a:ext cx="7704961" cy="136005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51E411-AEE8-DF4C-A81F-AB0B3F420FCE}">
      <dsp:nvSpPr>
        <dsp:cNvPr id="0" name=""/>
        <dsp:cNvSpPr/>
      </dsp:nvSpPr>
      <dsp:spPr>
        <a:xfrm>
          <a:off x="7249378" y="172780"/>
          <a:ext cx="2628981" cy="102181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لماذا تحليل المنافسين مهم؟</a:t>
          </a:r>
          <a:endParaRPr lang="en-GB" sz="2200" kern="1200" dirty="0"/>
        </a:p>
      </dsp:txBody>
      <dsp:txXfrm>
        <a:off x="7279306" y="202708"/>
        <a:ext cx="2569125" cy="961958"/>
      </dsp:txXfrm>
    </dsp:sp>
    <dsp:sp modelId="{F69676B8-3372-6245-86C7-29A51072DC86}">
      <dsp:nvSpPr>
        <dsp:cNvPr id="0" name=""/>
        <dsp:cNvSpPr/>
      </dsp:nvSpPr>
      <dsp:spPr>
        <a:xfrm>
          <a:off x="9352563" y="1194594"/>
          <a:ext cx="262898" cy="1503916"/>
        </a:xfrm>
        <a:custGeom>
          <a:avLst/>
          <a:gdLst/>
          <a:ahLst/>
          <a:cxnLst/>
          <a:rect l="0" t="0" r="0" b="0"/>
          <a:pathLst>
            <a:path>
              <a:moveTo>
                <a:pt x="262898" y="0"/>
              </a:moveTo>
              <a:lnTo>
                <a:pt x="262898" y="1503916"/>
              </a:lnTo>
              <a:lnTo>
                <a:pt x="0" y="150391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BEB849-55BA-F34A-8292-240D96C65C68}">
      <dsp:nvSpPr>
        <dsp:cNvPr id="0" name=""/>
        <dsp:cNvSpPr/>
      </dsp:nvSpPr>
      <dsp:spPr>
        <a:xfrm>
          <a:off x="6841374" y="1558385"/>
          <a:ext cx="2511188" cy="228025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Arial" panose="020B0604020202020204" pitchFamily="34" charset="0"/>
            <a:buNone/>
          </a:pPr>
          <a:r>
            <a:rPr lang="ar-SA" sz="2200" kern="1200" dirty="0"/>
            <a:t>١- فهم نقاط القوة والضعف لديهم</a:t>
          </a:r>
          <a:r>
            <a:rPr lang="en-GB" sz="2200" kern="1200" dirty="0"/>
            <a:t>.</a:t>
          </a:r>
        </a:p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Arial" panose="020B0604020202020204" pitchFamily="34" charset="0"/>
            <a:buNone/>
          </a:pPr>
          <a:r>
            <a:rPr lang="ar-SA" sz="2200" kern="1200" dirty="0"/>
            <a:t>٢- التعرف على الفرص غير المستغلة في السوق</a:t>
          </a:r>
          <a:r>
            <a:rPr lang="en-GB" sz="2200" kern="1200" dirty="0"/>
            <a:t>.</a:t>
          </a:r>
        </a:p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Arial" panose="020B0604020202020204" pitchFamily="34" charset="0"/>
            <a:buNone/>
          </a:pPr>
          <a:r>
            <a:rPr lang="ar-SA" sz="2200" kern="1200" dirty="0"/>
            <a:t>٣- تحديد كيفية التميز عنهم</a:t>
          </a:r>
          <a:r>
            <a:rPr lang="en-GB" sz="2200" kern="1200" dirty="0"/>
            <a:t>.</a:t>
          </a:r>
          <a:endParaRPr lang="en-GB" sz="22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sp:txBody>
      <dsp:txXfrm>
        <a:off x="6908160" y="1625171"/>
        <a:ext cx="2377616" cy="2146679"/>
      </dsp:txXfrm>
    </dsp:sp>
    <dsp:sp modelId="{B61973B9-0B44-E644-B71B-647A7C96CC5B}">
      <dsp:nvSpPr>
        <dsp:cNvPr id="0" name=""/>
        <dsp:cNvSpPr/>
      </dsp:nvSpPr>
      <dsp:spPr>
        <a:xfrm>
          <a:off x="3892817" y="172780"/>
          <a:ext cx="2628981" cy="102181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كيف يتم تحليل المنافسين؟</a:t>
          </a:r>
          <a:endParaRPr lang="en-GB" sz="2200" kern="1200" dirty="0"/>
        </a:p>
      </dsp:txBody>
      <dsp:txXfrm>
        <a:off x="3922745" y="202708"/>
        <a:ext cx="2569125" cy="961958"/>
      </dsp:txXfrm>
    </dsp:sp>
    <dsp:sp modelId="{ABA4313E-725F-1742-92C7-6C0A930B71CD}">
      <dsp:nvSpPr>
        <dsp:cNvPr id="0" name=""/>
        <dsp:cNvSpPr/>
      </dsp:nvSpPr>
      <dsp:spPr>
        <a:xfrm>
          <a:off x="5996002" y="1194594"/>
          <a:ext cx="262898" cy="1503916"/>
        </a:xfrm>
        <a:custGeom>
          <a:avLst/>
          <a:gdLst/>
          <a:ahLst/>
          <a:cxnLst/>
          <a:rect l="0" t="0" r="0" b="0"/>
          <a:pathLst>
            <a:path>
              <a:moveTo>
                <a:pt x="262898" y="0"/>
              </a:moveTo>
              <a:lnTo>
                <a:pt x="262898" y="1503916"/>
              </a:lnTo>
              <a:lnTo>
                <a:pt x="0" y="150391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74F160-A9DB-DD4F-80EA-A6DEEBEB081E}">
      <dsp:nvSpPr>
        <dsp:cNvPr id="0" name=""/>
        <dsp:cNvSpPr/>
      </dsp:nvSpPr>
      <dsp:spPr>
        <a:xfrm>
          <a:off x="3244886" y="1558385"/>
          <a:ext cx="2751115" cy="228025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200" kern="1200" dirty="0"/>
            <a:t>١- دراسة هوية المنافسين (الشعار، الألوان، الرسائل)</a:t>
          </a:r>
          <a:endParaRPr lang="en-GB" sz="2200" kern="1200" dirty="0"/>
        </a:p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200" kern="1200" dirty="0"/>
            <a:t>٢- مراقبة استراتيجيات التسويق</a:t>
          </a:r>
          <a:r>
            <a:rPr lang="en-GB" sz="2200" kern="1200" dirty="0"/>
            <a:t>.</a:t>
          </a:r>
        </a:p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200" kern="1200" dirty="0"/>
            <a:t>٣- تحليل ردود فعل العملاء تجاه المنافسين</a:t>
          </a:r>
          <a:r>
            <a:rPr lang="en-GB" sz="2200" kern="1200" dirty="0"/>
            <a:t>.</a:t>
          </a:r>
        </a:p>
      </dsp:txBody>
      <dsp:txXfrm>
        <a:off x="3311672" y="1625171"/>
        <a:ext cx="2617543" cy="2146679"/>
      </dsp:txXfrm>
    </dsp:sp>
    <dsp:sp modelId="{4E7912FB-C25D-7E41-93DF-5E632CB92593}">
      <dsp:nvSpPr>
        <dsp:cNvPr id="0" name=""/>
        <dsp:cNvSpPr/>
      </dsp:nvSpPr>
      <dsp:spPr>
        <a:xfrm>
          <a:off x="414120" y="172780"/>
          <a:ext cx="2628981" cy="102181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الهدف النهائي</a:t>
          </a:r>
          <a:endParaRPr lang="en-GB" sz="2200" kern="1200" dirty="0"/>
        </a:p>
      </dsp:txBody>
      <dsp:txXfrm>
        <a:off x="444048" y="202708"/>
        <a:ext cx="2569125" cy="961958"/>
      </dsp:txXfrm>
    </dsp:sp>
    <dsp:sp modelId="{89071331-5488-1A49-8856-F4512BB3542F}">
      <dsp:nvSpPr>
        <dsp:cNvPr id="0" name=""/>
        <dsp:cNvSpPr/>
      </dsp:nvSpPr>
      <dsp:spPr>
        <a:xfrm>
          <a:off x="2517305" y="1194594"/>
          <a:ext cx="262898" cy="1503916"/>
        </a:xfrm>
        <a:custGeom>
          <a:avLst/>
          <a:gdLst/>
          <a:ahLst/>
          <a:cxnLst/>
          <a:rect l="0" t="0" r="0" b="0"/>
          <a:pathLst>
            <a:path>
              <a:moveTo>
                <a:pt x="262898" y="0"/>
              </a:moveTo>
              <a:lnTo>
                <a:pt x="262898" y="1503916"/>
              </a:lnTo>
              <a:lnTo>
                <a:pt x="0" y="150391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F9E977-DC9C-8B43-90ED-AE7D771A3165}">
      <dsp:nvSpPr>
        <dsp:cNvPr id="0" name=""/>
        <dsp:cNvSpPr/>
      </dsp:nvSpPr>
      <dsp:spPr>
        <a:xfrm>
          <a:off x="6116" y="1558385"/>
          <a:ext cx="2511188" cy="228025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200" kern="1200" dirty="0"/>
            <a:t>تصميم هوية فريدة لا تكرر ما يقدمه الآخرون</a:t>
          </a:r>
          <a:r>
            <a:rPr lang="en-GB" sz="2200" kern="1200" dirty="0"/>
            <a:t>.</a:t>
          </a:r>
        </a:p>
      </dsp:txBody>
      <dsp:txXfrm>
        <a:off x="72902" y="1625171"/>
        <a:ext cx="2377616" cy="214667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51E411-AEE8-DF4C-A81F-AB0B3F420FCE}">
      <dsp:nvSpPr>
        <dsp:cNvPr id="0" name=""/>
        <dsp:cNvSpPr/>
      </dsp:nvSpPr>
      <dsp:spPr>
        <a:xfrm>
          <a:off x="5938983" y="389"/>
          <a:ext cx="3489682" cy="8038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مراعاة القيم الثقافية في تصميم الهوية</a:t>
          </a:r>
          <a:endParaRPr lang="en-GB" sz="2400" kern="1200" dirty="0"/>
        </a:p>
      </dsp:txBody>
      <dsp:txXfrm>
        <a:off x="5962527" y="23933"/>
        <a:ext cx="3442594" cy="756765"/>
      </dsp:txXfrm>
    </dsp:sp>
    <dsp:sp modelId="{F69676B8-3372-6245-86C7-29A51072DC86}">
      <dsp:nvSpPr>
        <dsp:cNvPr id="0" name=""/>
        <dsp:cNvSpPr/>
      </dsp:nvSpPr>
      <dsp:spPr>
        <a:xfrm>
          <a:off x="8730729" y="804243"/>
          <a:ext cx="348968" cy="1406362"/>
        </a:xfrm>
        <a:custGeom>
          <a:avLst/>
          <a:gdLst/>
          <a:ahLst/>
          <a:cxnLst/>
          <a:rect l="0" t="0" r="0" b="0"/>
          <a:pathLst>
            <a:path>
              <a:moveTo>
                <a:pt x="348968" y="0"/>
              </a:moveTo>
              <a:lnTo>
                <a:pt x="348968" y="1406362"/>
              </a:lnTo>
              <a:lnTo>
                <a:pt x="0" y="140636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BEB849-55BA-F34A-8292-240D96C65C68}">
      <dsp:nvSpPr>
        <dsp:cNvPr id="0" name=""/>
        <dsp:cNvSpPr/>
      </dsp:nvSpPr>
      <dsp:spPr>
        <a:xfrm>
          <a:off x="5042324" y="1094732"/>
          <a:ext cx="3688404" cy="223174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تجنب الرسائل التي قد تعتبر غير ملائمة</a:t>
          </a:r>
          <a:r>
            <a:rPr lang="en-GB" sz="2400" kern="1200" dirty="0"/>
            <a:t>.</a:t>
          </a:r>
        </a:p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تعزيز الارتباط العاطفي مع الجمهور المحلي</a:t>
          </a:r>
          <a:r>
            <a:rPr lang="en-GB" sz="2400" kern="1200" dirty="0"/>
            <a:t>.</a:t>
          </a:r>
        </a:p>
      </dsp:txBody>
      <dsp:txXfrm>
        <a:off x="5107690" y="1160098"/>
        <a:ext cx="3557672" cy="2101015"/>
      </dsp:txXfrm>
    </dsp:sp>
    <dsp:sp modelId="{B61973B9-0B44-E644-B71B-647A7C96CC5B}">
      <dsp:nvSpPr>
        <dsp:cNvPr id="0" name=""/>
        <dsp:cNvSpPr/>
      </dsp:nvSpPr>
      <dsp:spPr>
        <a:xfrm>
          <a:off x="1669600" y="389"/>
          <a:ext cx="3489682" cy="8038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كيف يتم تضمين القيم الثقافية؟</a:t>
          </a:r>
          <a:endParaRPr lang="en-GB" sz="2400" kern="1200" dirty="0"/>
        </a:p>
      </dsp:txBody>
      <dsp:txXfrm>
        <a:off x="1693144" y="23933"/>
        <a:ext cx="3442594" cy="756765"/>
      </dsp:txXfrm>
    </dsp:sp>
    <dsp:sp modelId="{ABA4313E-725F-1742-92C7-6C0A930B71CD}">
      <dsp:nvSpPr>
        <dsp:cNvPr id="0" name=""/>
        <dsp:cNvSpPr/>
      </dsp:nvSpPr>
      <dsp:spPr>
        <a:xfrm>
          <a:off x="4461346" y="804243"/>
          <a:ext cx="348968" cy="1406362"/>
        </a:xfrm>
        <a:custGeom>
          <a:avLst/>
          <a:gdLst/>
          <a:ahLst/>
          <a:cxnLst/>
          <a:rect l="0" t="0" r="0" b="0"/>
          <a:pathLst>
            <a:path>
              <a:moveTo>
                <a:pt x="348968" y="0"/>
              </a:moveTo>
              <a:lnTo>
                <a:pt x="348968" y="1406362"/>
              </a:lnTo>
              <a:lnTo>
                <a:pt x="0" y="140636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74F160-A9DB-DD4F-80EA-A6DEEBEB081E}">
      <dsp:nvSpPr>
        <dsp:cNvPr id="0" name=""/>
        <dsp:cNvSpPr/>
      </dsp:nvSpPr>
      <dsp:spPr>
        <a:xfrm>
          <a:off x="455811" y="1094732"/>
          <a:ext cx="4005535" cy="223174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١- دراسة السوق المحلي والقيم السائدة</a:t>
          </a:r>
          <a:r>
            <a:rPr lang="en-GB" sz="2400" kern="1200" dirty="0"/>
            <a:t>.</a:t>
          </a:r>
        </a:p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٢- اختيار عناصر تعبر عن تلك القيم (الألوان، الأنماط، الرسائل)</a:t>
          </a:r>
          <a:endParaRPr lang="en-GB" sz="2400" kern="1200" dirty="0"/>
        </a:p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٣- مراجعة الهوية لتكون متناسبة مع الثقافة المحلية</a:t>
          </a:r>
          <a:r>
            <a:rPr lang="en-GB" sz="2400" kern="1200" dirty="0"/>
            <a:t>.</a:t>
          </a:r>
        </a:p>
      </dsp:txBody>
      <dsp:txXfrm>
        <a:off x="521177" y="1160098"/>
        <a:ext cx="3874803" cy="2101015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C861E3-AF59-DC49-A702-89728A0BF011}">
      <dsp:nvSpPr>
        <dsp:cNvPr id="0" name=""/>
        <dsp:cNvSpPr/>
      </dsp:nvSpPr>
      <dsp:spPr>
        <a:xfrm>
          <a:off x="4698254" y="7023"/>
          <a:ext cx="4121237" cy="53366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لماذا تحليل السوق مهم؟</a:t>
          </a:r>
          <a:endParaRPr lang="en-GB" sz="2400" b="1" kern="1200" dirty="0"/>
        </a:p>
      </dsp:txBody>
      <dsp:txXfrm>
        <a:off x="4698254" y="7023"/>
        <a:ext cx="4121237" cy="533661"/>
      </dsp:txXfrm>
    </dsp:sp>
    <dsp:sp modelId="{E706C6B4-A2C9-A943-AF56-DC82FCEB1D31}">
      <dsp:nvSpPr>
        <dsp:cNvPr id="0" name=""/>
        <dsp:cNvSpPr/>
      </dsp:nvSpPr>
      <dsp:spPr>
        <a:xfrm>
          <a:off x="4698254" y="540685"/>
          <a:ext cx="4121237" cy="224815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r" defTabSz="6223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endParaRPr lang="en-GB" sz="1400" kern="1200" dirty="0"/>
        </a:p>
        <a:p>
          <a:pPr marL="571500" lvl="2" indent="-285750" algn="r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AutoNum type="arabicPeriod"/>
          </a:pPr>
          <a:r>
            <a:rPr lang="ar-SA" sz="2800" kern="1200" dirty="0"/>
            <a:t>فهم احتياجات الجمهور</a:t>
          </a:r>
          <a:r>
            <a:rPr lang="en-GB" sz="2800" kern="1200" dirty="0"/>
            <a:t>.</a:t>
          </a:r>
        </a:p>
        <a:p>
          <a:pPr marL="571500" lvl="2" indent="-285750" algn="r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AutoNum type="arabicPeriod"/>
          </a:pPr>
          <a:r>
            <a:rPr lang="ar-SA" sz="2800" kern="1200"/>
            <a:t>تحديد الفجوات في السوق</a:t>
          </a:r>
          <a:r>
            <a:rPr lang="en-GB" sz="2800" kern="1200"/>
            <a:t>.</a:t>
          </a:r>
        </a:p>
        <a:p>
          <a:pPr marL="571500" lvl="2" indent="-285750" algn="r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AutoNum type="arabicPeriod"/>
          </a:pPr>
          <a:r>
            <a:rPr lang="ar-SA" sz="2800" kern="1200"/>
            <a:t>اكتشاف اتجاهات الصناعة</a:t>
          </a:r>
          <a:r>
            <a:rPr lang="en-GB" sz="2800" kern="1200"/>
            <a:t>.</a:t>
          </a:r>
        </a:p>
        <a:p>
          <a:pPr marL="114300" lvl="1" indent="-114300" algn="r" defTabSz="6223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endParaRPr lang="en-GB" sz="1400" kern="1200" dirty="0"/>
        </a:p>
      </dsp:txBody>
      <dsp:txXfrm>
        <a:off x="4698254" y="540685"/>
        <a:ext cx="4121237" cy="2248155"/>
      </dsp:txXfrm>
    </dsp:sp>
    <dsp:sp modelId="{CDFC8918-E761-C243-9130-383C7C80CC12}">
      <dsp:nvSpPr>
        <dsp:cNvPr id="0" name=""/>
        <dsp:cNvSpPr/>
      </dsp:nvSpPr>
      <dsp:spPr>
        <a:xfrm>
          <a:off x="43" y="7023"/>
          <a:ext cx="4121237" cy="53366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كيف يؤثر تحليل السوق على الهوية؟</a:t>
          </a:r>
          <a:endParaRPr lang="en-GB" sz="2400" b="1" kern="1200" dirty="0"/>
        </a:p>
      </dsp:txBody>
      <dsp:txXfrm>
        <a:off x="43" y="7023"/>
        <a:ext cx="4121237" cy="533661"/>
      </dsp:txXfrm>
    </dsp:sp>
    <dsp:sp modelId="{C54B19E5-C9A1-8745-95BC-2371C1CBF072}">
      <dsp:nvSpPr>
        <dsp:cNvPr id="0" name=""/>
        <dsp:cNvSpPr/>
      </dsp:nvSpPr>
      <dsp:spPr>
        <a:xfrm>
          <a:off x="43" y="540685"/>
          <a:ext cx="4121237" cy="224815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r" defTabSz="7112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endParaRPr lang="en-GB" sz="1600" kern="1200" dirty="0"/>
        </a:p>
        <a:p>
          <a:pPr marL="457200" lvl="2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Char char="o"/>
          </a:pPr>
          <a:r>
            <a:rPr lang="ar-SA" sz="2400" kern="1200" dirty="0"/>
            <a:t>تحديد العناصر التي ستجذب العملاء</a:t>
          </a:r>
          <a:r>
            <a:rPr lang="en-GB" sz="2400" kern="1200" dirty="0"/>
            <a:t>.</a:t>
          </a:r>
        </a:p>
        <a:p>
          <a:pPr marL="457200" lvl="2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Char char="o"/>
          </a:pPr>
          <a:r>
            <a:rPr lang="ar-SA" sz="2400" kern="1200" dirty="0"/>
            <a:t>التأكد من أن الهوية تتماشى مع التوجهات الحالية</a:t>
          </a:r>
          <a:r>
            <a:rPr lang="en-GB" sz="2400" kern="1200" dirty="0"/>
            <a:t>.</a:t>
          </a:r>
        </a:p>
        <a:p>
          <a:pPr marL="457200" lvl="2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Char char="o"/>
          </a:pPr>
          <a:r>
            <a:rPr lang="ar-SA" sz="2400" kern="1200" dirty="0"/>
            <a:t>تحسين القدرة التنافسية للعلامة</a:t>
          </a:r>
          <a:r>
            <a:rPr lang="en-GB" sz="2400" kern="1200" dirty="0"/>
            <a:t>.</a:t>
          </a:r>
        </a:p>
      </dsp:txBody>
      <dsp:txXfrm>
        <a:off x="43" y="540685"/>
        <a:ext cx="4121237" cy="2248155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B99B3A-6CEF-C24B-81B8-D2988588E84D}">
      <dsp:nvSpPr>
        <dsp:cNvPr id="0" name=""/>
        <dsp:cNvSpPr/>
      </dsp:nvSpPr>
      <dsp:spPr>
        <a:xfrm>
          <a:off x="6695936" y="0"/>
          <a:ext cx="3326870" cy="3326870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60EA1B-03D4-1A44-BC01-92B6C32F1CC0}">
      <dsp:nvSpPr>
        <dsp:cNvPr id="0" name=""/>
        <dsp:cNvSpPr/>
      </dsp:nvSpPr>
      <dsp:spPr>
        <a:xfrm>
          <a:off x="138329" y="0"/>
          <a:ext cx="8221042" cy="332687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3200" b="1" kern="1200" dirty="0"/>
            <a:t>الرؤية</a:t>
          </a:r>
          <a:r>
            <a:rPr lang="en-GB" sz="3200" b="1" kern="1200" dirty="0"/>
            <a:t> (Vision):</a:t>
          </a:r>
          <a:endParaRPr lang="en-GB" sz="3200" kern="1200" dirty="0"/>
        </a:p>
      </dsp:txBody>
      <dsp:txXfrm>
        <a:off x="4248850" y="0"/>
        <a:ext cx="4110521" cy="1580263"/>
      </dsp:txXfrm>
    </dsp:sp>
    <dsp:sp modelId="{E5C173EE-374C-9447-8338-2ACB66CB78C2}">
      <dsp:nvSpPr>
        <dsp:cNvPr id="0" name=""/>
        <dsp:cNvSpPr/>
      </dsp:nvSpPr>
      <dsp:spPr>
        <a:xfrm>
          <a:off x="7569239" y="1580263"/>
          <a:ext cx="1580263" cy="1580263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48B800-1ED5-0844-9277-9574BABF6CDD}">
      <dsp:nvSpPr>
        <dsp:cNvPr id="0" name=""/>
        <dsp:cNvSpPr/>
      </dsp:nvSpPr>
      <dsp:spPr>
        <a:xfrm>
          <a:off x="138329" y="1580263"/>
          <a:ext cx="8221042" cy="15802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3200" b="1" kern="1200" dirty="0"/>
            <a:t>القيم</a:t>
          </a:r>
          <a:r>
            <a:rPr lang="en-GB" sz="3200" b="1" kern="1200" dirty="0"/>
            <a:t> (Values):</a:t>
          </a:r>
          <a:endParaRPr lang="en-GB" sz="3200" kern="1200" dirty="0"/>
        </a:p>
      </dsp:txBody>
      <dsp:txXfrm>
        <a:off x="4248850" y="1580263"/>
        <a:ext cx="4110521" cy="1580263"/>
      </dsp:txXfrm>
    </dsp:sp>
    <dsp:sp modelId="{B8675BD5-6D21-6345-A246-E38BCE07F5FD}">
      <dsp:nvSpPr>
        <dsp:cNvPr id="0" name=""/>
        <dsp:cNvSpPr/>
      </dsp:nvSpPr>
      <dsp:spPr>
        <a:xfrm>
          <a:off x="318883" y="10540"/>
          <a:ext cx="4663838" cy="1580263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Char char="o"/>
          </a:pPr>
          <a:r>
            <a:rPr lang="ar-SA" sz="2400" kern="1200" dirty="0"/>
            <a:t>الهدف البعيد الذي تسعى الشركة لتحقيقه</a:t>
          </a:r>
          <a:r>
            <a:rPr lang="en-GB" sz="2400" kern="1200" dirty="0"/>
            <a:t>.</a:t>
          </a:r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Char char="o"/>
          </a:pPr>
          <a:r>
            <a:rPr lang="ar-SA" sz="2400" kern="1200" dirty="0"/>
            <a:t>مثل: "أن تصبح الشركة الرائدة في تقديم حلول تقنية مستدامة</a:t>
          </a:r>
          <a:r>
            <a:rPr lang="en-GB" sz="2400" kern="1200" dirty="0"/>
            <a:t>."</a:t>
          </a:r>
        </a:p>
      </dsp:txBody>
      <dsp:txXfrm>
        <a:off x="318883" y="10540"/>
        <a:ext cx="4663838" cy="1580263"/>
      </dsp:txXfrm>
    </dsp:sp>
    <dsp:sp modelId="{87DA589E-55E8-684B-A879-957AA6DF7FDA}">
      <dsp:nvSpPr>
        <dsp:cNvPr id="0" name=""/>
        <dsp:cNvSpPr/>
      </dsp:nvSpPr>
      <dsp:spPr>
        <a:xfrm>
          <a:off x="334072" y="1664080"/>
          <a:ext cx="4653849" cy="1580263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Char char="o"/>
          </a:pPr>
          <a:r>
            <a:rPr lang="ar-SA" sz="2400" kern="1200" dirty="0"/>
            <a:t>المبادئ التي توجه الشركة في عملها اليومي</a:t>
          </a:r>
          <a:r>
            <a:rPr lang="en-GB" sz="2400" kern="1200" dirty="0"/>
            <a:t>.</a:t>
          </a:r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Char char="o"/>
          </a:pPr>
          <a:r>
            <a:rPr lang="ar-SA" sz="2400" kern="1200" dirty="0"/>
            <a:t>مثل: الابتكار، الشفافية، المسؤولية الاجتماعية</a:t>
          </a:r>
          <a:r>
            <a:rPr lang="en-GB" sz="2400" kern="1200" dirty="0"/>
            <a:t>.</a:t>
          </a:r>
        </a:p>
      </dsp:txBody>
      <dsp:txXfrm>
        <a:off x="334072" y="1664080"/>
        <a:ext cx="4653849" cy="1580263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51E411-AEE8-DF4C-A81F-AB0B3F420FCE}">
      <dsp:nvSpPr>
        <dsp:cNvPr id="0" name=""/>
        <dsp:cNvSpPr/>
      </dsp:nvSpPr>
      <dsp:spPr>
        <a:xfrm>
          <a:off x="7249378" y="172780"/>
          <a:ext cx="2628981" cy="102181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أهمية الشعار</a:t>
          </a:r>
          <a:endParaRPr lang="en-GB" sz="2200" kern="1200" dirty="0"/>
        </a:p>
      </dsp:txBody>
      <dsp:txXfrm>
        <a:off x="7279306" y="202708"/>
        <a:ext cx="2569125" cy="961958"/>
      </dsp:txXfrm>
    </dsp:sp>
    <dsp:sp modelId="{F69676B8-3372-6245-86C7-29A51072DC86}">
      <dsp:nvSpPr>
        <dsp:cNvPr id="0" name=""/>
        <dsp:cNvSpPr/>
      </dsp:nvSpPr>
      <dsp:spPr>
        <a:xfrm>
          <a:off x="9352563" y="1194594"/>
          <a:ext cx="262898" cy="1503916"/>
        </a:xfrm>
        <a:custGeom>
          <a:avLst/>
          <a:gdLst/>
          <a:ahLst/>
          <a:cxnLst/>
          <a:rect l="0" t="0" r="0" b="0"/>
          <a:pathLst>
            <a:path>
              <a:moveTo>
                <a:pt x="262898" y="0"/>
              </a:moveTo>
              <a:lnTo>
                <a:pt x="262898" y="1503916"/>
              </a:lnTo>
              <a:lnTo>
                <a:pt x="0" y="150391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BEB849-55BA-F34A-8292-240D96C65C68}">
      <dsp:nvSpPr>
        <dsp:cNvPr id="0" name=""/>
        <dsp:cNvSpPr/>
      </dsp:nvSpPr>
      <dsp:spPr>
        <a:xfrm>
          <a:off x="6841374" y="1558385"/>
          <a:ext cx="2511188" cy="228025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200" kern="1200" dirty="0"/>
            <a:t>يمثل الواجهة البصرية للعلامة التجارية</a:t>
          </a:r>
          <a:r>
            <a:rPr lang="en-GB" sz="2200" kern="1200" dirty="0"/>
            <a:t>.</a:t>
          </a:r>
        </a:p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200" kern="1200" dirty="0"/>
            <a:t>يسهل التعرف على الشركة بين المنافسين</a:t>
          </a:r>
          <a:r>
            <a:rPr lang="en-GB" sz="2200" kern="1200" dirty="0"/>
            <a:t>.</a:t>
          </a:r>
          <a:endParaRPr lang="en-GB" sz="22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sp:txBody>
      <dsp:txXfrm>
        <a:off x="6908160" y="1625171"/>
        <a:ext cx="2377616" cy="2146679"/>
      </dsp:txXfrm>
    </dsp:sp>
    <dsp:sp modelId="{B61973B9-0B44-E644-B71B-647A7C96CC5B}">
      <dsp:nvSpPr>
        <dsp:cNvPr id="0" name=""/>
        <dsp:cNvSpPr/>
      </dsp:nvSpPr>
      <dsp:spPr>
        <a:xfrm>
          <a:off x="3892817" y="172780"/>
          <a:ext cx="2628981" cy="102181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أنواع الشعارات</a:t>
          </a:r>
          <a:endParaRPr lang="en-GB" sz="2200" kern="1200" dirty="0"/>
        </a:p>
      </dsp:txBody>
      <dsp:txXfrm>
        <a:off x="3922745" y="202708"/>
        <a:ext cx="2569125" cy="961958"/>
      </dsp:txXfrm>
    </dsp:sp>
    <dsp:sp modelId="{ABA4313E-725F-1742-92C7-6C0A930B71CD}">
      <dsp:nvSpPr>
        <dsp:cNvPr id="0" name=""/>
        <dsp:cNvSpPr/>
      </dsp:nvSpPr>
      <dsp:spPr>
        <a:xfrm>
          <a:off x="5996002" y="1194594"/>
          <a:ext cx="262898" cy="1503916"/>
        </a:xfrm>
        <a:custGeom>
          <a:avLst/>
          <a:gdLst/>
          <a:ahLst/>
          <a:cxnLst/>
          <a:rect l="0" t="0" r="0" b="0"/>
          <a:pathLst>
            <a:path>
              <a:moveTo>
                <a:pt x="262898" y="0"/>
              </a:moveTo>
              <a:lnTo>
                <a:pt x="262898" y="1503916"/>
              </a:lnTo>
              <a:lnTo>
                <a:pt x="0" y="150391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74F160-A9DB-DD4F-80EA-A6DEEBEB081E}">
      <dsp:nvSpPr>
        <dsp:cNvPr id="0" name=""/>
        <dsp:cNvSpPr/>
      </dsp:nvSpPr>
      <dsp:spPr>
        <a:xfrm>
          <a:off x="3244886" y="1558385"/>
          <a:ext cx="2751115" cy="228025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200" b="1" kern="1200" dirty="0"/>
            <a:t>شعار رمزي</a:t>
          </a:r>
          <a:r>
            <a:rPr lang="en-GB" sz="2200" b="1" kern="1200" dirty="0"/>
            <a:t>:</a:t>
          </a:r>
          <a:r>
            <a:rPr lang="en-GB" sz="2200" kern="1200" dirty="0"/>
            <a:t> </a:t>
          </a:r>
          <a:r>
            <a:rPr lang="ar-SA" sz="2200" kern="1200" dirty="0"/>
            <a:t>يعتمد على رمز بسيط</a:t>
          </a:r>
          <a:r>
            <a:rPr lang="en-GB" sz="2200" kern="1200" dirty="0"/>
            <a:t> (Apple).</a:t>
          </a:r>
        </a:p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200" b="1" kern="1200" dirty="0"/>
            <a:t>شعار نصي</a:t>
          </a:r>
          <a:r>
            <a:rPr lang="en-GB" sz="2200" b="1" kern="1200" dirty="0"/>
            <a:t>:</a:t>
          </a:r>
          <a:r>
            <a:rPr lang="en-GB" sz="2200" kern="1200" dirty="0"/>
            <a:t> </a:t>
          </a:r>
          <a:r>
            <a:rPr lang="ar-SA" sz="2200" kern="1200" dirty="0"/>
            <a:t>يعتمد على الاسم فقط</a:t>
          </a:r>
          <a:r>
            <a:rPr lang="en-GB" sz="2200" kern="1200" dirty="0"/>
            <a:t> (Google).</a:t>
          </a:r>
        </a:p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200" b="1" kern="1200" dirty="0"/>
            <a:t>شعار مختلط</a:t>
          </a:r>
          <a:r>
            <a:rPr lang="en-GB" sz="2200" b="1" kern="1200" dirty="0"/>
            <a:t>:</a:t>
          </a:r>
          <a:r>
            <a:rPr lang="en-GB" sz="2200" kern="1200" dirty="0"/>
            <a:t> </a:t>
          </a:r>
          <a:r>
            <a:rPr lang="ar-SA" sz="2200" kern="1200" dirty="0"/>
            <a:t>يجمع بين النص والرمز</a:t>
          </a:r>
          <a:r>
            <a:rPr lang="en-GB" sz="2200" kern="1200" dirty="0"/>
            <a:t> (Nike).</a:t>
          </a:r>
        </a:p>
      </dsp:txBody>
      <dsp:txXfrm>
        <a:off x="3311672" y="1625171"/>
        <a:ext cx="2617543" cy="2146679"/>
      </dsp:txXfrm>
    </dsp:sp>
    <dsp:sp modelId="{4E7912FB-C25D-7E41-93DF-5E632CB92593}">
      <dsp:nvSpPr>
        <dsp:cNvPr id="0" name=""/>
        <dsp:cNvSpPr/>
      </dsp:nvSpPr>
      <dsp:spPr>
        <a:xfrm>
          <a:off x="414120" y="172780"/>
          <a:ext cx="2628981" cy="102181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مبادئ تصميم الشعار</a:t>
          </a:r>
          <a:endParaRPr lang="en-GB" sz="2200" kern="1200" dirty="0"/>
        </a:p>
      </dsp:txBody>
      <dsp:txXfrm>
        <a:off x="444048" y="202708"/>
        <a:ext cx="2569125" cy="961958"/>
      </dsp:txXfrm>
    </dsp:sp>
    <dsp:sp modelId="{89071331-5488-1A49-8856-F4512BB3542F}">
      <dsp:nvSpPr>
        <dsp:cNvPr id="0" name=""/>
        <dsp:cNvSpPr/>
      </dsp:nvSpPr>
      <dsp:spPr>
        <a:xfrm>
          <a:off x="2517305" y="1194594"/>
          <a:ext cx="262898" cy="1503916"/>
        </a:xfrm>
        <a:custGeom>
          <a:avLst/>
          <a:gdLst/>
          <a:ahLst/>
          <a:cxnLst/>
          <a:rect l="0" t="0" r="0" b="0"/>
          <a:pathLst>
            <a:path>
              <a:moveTo>
                <a:pt x="262898" y="0"/>
              </a:moveTo>
              <a:lnTo>
                <a:pt x="262898" y="1503916"/>
              </a:lnTo>
              <a:lnTo>
                <a:pt x="0" y="150391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F9E977-DC9C-8B43-90ED-AE7D771A3165}">
      <dsp:nvSpPr>
        <dsp:cNvPr id="0" name=""/>
        <dsp:cNvSpPr/>
      </dsp:nvSpPr>
      <dsp:spPr>
        <a:xfrm>
          <a:off x="6116" y="1558385"/>
          <a:ext cx="2511188" cy="228025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200" kern="1200" dirty="0"/>
            <a:t>البساطة</a:t>
          </a:r>
          <a:r>
            <a:rPr lang="en-GB" sz="2200" kern="1200" dirty="0"/>
            <a:t>.</a:t>
          </a:r>
        </a:p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200" kern="1200" dirty="0"/>
            <a:t>التميز</a:t>
          </a:r>
          <a:r>
            <a:rPr lang="en-GB" sz="2200" kern="1200" dirty="0"/>
            <a:t>.</a:t>
          </a:r>
        </a:p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200" kern="1200" dirty="0"/>
            <a:t>التناسق</a:t>
          </a:r>
          <a:r>
            <a:rPr lang="en-GB" sz="2200" kern="1200" dirty="0"/>
            <a:t>.</a:t>
          </a:r>
        </a:p>
      </dsp:txBody>
      <dsp:txXfrm>
        <a:off x="72902" y="1625171"/>
        <a:ext cx="2377616" cy="2146679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C861E3-AF59-DC49-A702-89728A0BF011}">
      <dsp:nvSpPr>
        <dsp:cNvPr id="0" name=""/>
        <dsp:cNvSpPr/>
      </dsp:nvSpPr>
      <dsp:spPr>
        <a:xfrm>
          <a:off x="4698254" y="5105"/>
          <a:ext cx="4121237" cy="7776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ما هي الوسائط المختلفة؟</a:t>
          </a:r>
          <a:endParaRPr lang="en-GB" sz="2400" b="1" kern="1200" dirty="0"/>
        </a:p>
      </dsp:txBody>
      <dsp:txXfrm>
        <a:off x="4698254" y="5105"/>
        <a:ext cx="4121237" cy="777600"/>
      </dsp:txXfrm>
    </dsp:sp>
    <dsp:sp modelId="{E706C6B4-A2C9-A943-AF56-DC82FCEB1D31}">
      <dsp:nvSpPr>
        <dsp:cNvPr id="0" name=""/>
        <dsp:cNvSpPr/>
      </dsp:nvSpPr>
      <dsp:spPr>
        <a:xfrm>
          <a:off x="4698254" y="782705"/>
          <a:ext cx="4121237" cy="2008053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674" tIns="58674" rIns="78232" bIns="88011" numCol="1" spcCol="1270" anchor="t" anchorCtr="0">
          <a:noAutofit/>
        </a:bodyPr>
        <a:lstStyle/>
        <a:p>
          <a:pPr marL="57150" lvl="1" indent="-57150" algn="r" defTabSz="466725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GB" sz="1050" kern="1200" dirty="0"/>
        </a:p>
        <a:p>
          <a:pPr marL="457200" lvl="2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Char char="o"/>
          </a:pPr>
          <a:r>
            <a:rPr lang="ar-SA" sz="2400" kern="1200"/>
            <a:t>الرقمية: المواقع الإلكترونية، وسائل التواصل الاجتماعي</a:t>
          </a:r>
          <a:r>
            <a:rPr lang="en-GB" sz="2400" kern="1200"/>
            <a:t>.</a:t>
          </a:r>
        </a:p>
        <a:p>
          <a:pPr marL="457200" lvl="2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Char char="o"/>
          </a:pPr>
          <a:r>
            <a:rPr lang="ar-SA" sz="2400" kern="1200"/>
            <a:t>المادية: بطاقات العمل، التغليف، اللافتات</a:t>
          </a:r>
          <a:r>
            <a:rPr lang="en-GB" sz="2400" kern="1200"/>
            <a:t>.</a:t>
          </a:r>
        </a:p>
        <a:p>
          <a:pPr marL="57150" lvl="1" indent="-57150" algn="r" defTabSz="466725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endParaRPr lang="en-GB" sz="1050" kern="1200" dirty="0"/>
        </a:p>
      </dsp:txBody>
      <dsp:txXfrm>
        <a:off x="4698254" y="782705"/>
        <a:ext cx="4121237" cy="2008053"/>
      </dsp:txXfrm>
    </dsp:sp>
    <dsp:sp modelId="{CDFC8918-E761-C243-9130-383C7C80CC12}">
      <dsp:nvSpPr>
        <dsp:cNvPr id="0" name=""/>
        <dsp:cNvSpPr/>
      </dsp:nvSpPr>
      <dsp:spPr>
        <a:xfrm>
          <a:off x="43" y="5105"/>
          <a:ext cx="4121237" cy="7776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كيف تحقق التناسق؟</a:t>
          </a:r>
          <a:endParaRPr lang="en-GB" sz="2400" b="1" kern="1200" dirty="0"/>
        </a:p>
      </dsp:txBody>
      <dsp:txXfrm>
        <a:off x="43" y="5105"/>
        <a:ext cx="4121237" cy="777600"/>
      </dsp:txXfrm>
    </dsp:sp>
    <dsp:sp modelId="{C54B19E5-C9A1-8745-95BC-2371C1CBF072}">
      <dsp:nvSpPr>
        <dsp:cNvPr id="0" name=""/>
        <dsp:cNvSpPr/>
      </dsp:nvSpPr>
      <dsp:spPr>
        <a:xfrm>
          <a:off x="43" y="782705"/>
          <a:ext cx="4121237" cy="2008053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674" tIns="58674" rIns="78232" bIns="88011" numCol="1" spcCol="1270" anchor="t" anchorCtr="0">
          <a:noAutofit/>
        </a:bodyPr>
        <a:lstStyle/>
        <a:p>
          <a:pPr marL="57150" lvl="1" indent="-57150" algn="r" defTabSz="466725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GB" sz="1050" kern="1200" dirty="0"/>
        </a:p>
        <a:p>
          <a:pPr marL="457200" lvl="2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Char char="o"/>
          </a:pPr>
          <a:r>
            <a:rPr lang="ar-SA" sz="2000" kern="1200"/>
            <a:t>استخدام نفس الألوان والخطوط</a:t>
          </a:r>
          <a:r>
            <a:rPr lang="en-GB" sz="2000" kern="1200"/>
            <a:t>.</a:t>
          </a:r>
        </a:p>
        <a:p>
          <a:pPr marL="457200" lvl="2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Char char="o"/>
          </a:pPr>
          <a:r>
            <a:rPr lang="ar-SA" sz="2000" kern="1200"/>
            <a:t>تطبيق نفس النمط البصري في جميع الوسائط</a:t>
          </a:r>
          <a:r>
            <a:rPr lang="en-GB" sz="2000" kern="1200"/>
            <a:t>.</a:t>
          </a:r>
        </a:p>
        <a:p>
          <a:pPr marL="457200" lvl="2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Char char="o"/>
          </a:pPr>
          <a:r>
            <a:rPr lang="ar-SA" sz="2000" kern="1200"/>
            <a:t>التحقق من وضوح الرسائل عبر القنوات المختلفة</a:t>
          </a:r>
          <a:r>
            <a:rPr lang="en-GB" sz="2000" kern="1200"/>
            <a:t>.</a:t>
          </a:r>
        </a:p>
        <a:p>
          <a:pPr marL="57150" lvl="1" indent="-57150" algn="r" defTabSz="466725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endParaRPr lang="en-GB" sz="1050" kern="1200" dirty="0"/>
        </a:p>
      </dsp:txBody>
      <dsp:txXfrm>
        <a:off x="43" y="782705"/>
        <a:ext cx="4121237" cy="2008053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B99B3A-6CEF-C24B-81B8-D2988588E84D}">
      <dsp:nvSpPr>
        <dsp:cNvPr id="0" name=""/>
        <dsp:cNvSpPr/>
      </dsp:nvSpPr>
      <dsp:spPr>
        <a:xfrm>
          <a:off x="6695936" y="0"/>
          <a:ext cx="3326870" cy="3326870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60EA1B-03D4-1A44-BC01-92B6C32F1CC0}">
      <dsp:nvSpPr>
        <dsp:cNvPr id="0" name=""/>
        <dsp:cNvSpPr/>
      </dsp:nvSpPr>
      <dsp:spPr>
        <a:xfrm>
          <a:off x="138329" y="0"/>
          <a:ext cx="8221042" cy="332687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800" b="1" kern="1200" dirty="0"/>
            <a:t>ما هي المواد التسويقية؟</a:t>
          </a:r>
          <a:endParaRPr lang="en-GB" sz="2800" kern="1200" dirty="0"/>
        </a:p>
      </dsp:txBody>
      <dsp:txXfrm>
        <a:off x="4248850" y="0"/>
        <a:ext cx="4110521" cy="1580263"/>
      </dsp:txXfrm>
    </dsp:sp>
    <dsp:sp modelId="{E5C173EE-374C-9447-8338-2ACB66CB78C2}">
      <dsp:nvSpPr>
        <dsp:cNvPr id="0" name=""/>
        <dsp:cNvSpPr/>
      </dsp:nvSpPr>
      <dsp:spPr>
        <a:xfrm>
          <a:off x="7569239" y="1580263"/>
          <a:ext cx="1580263" cy="1580263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48B800-1ED5-0844-9277-9574BABF6CDD}">
      <dsp:nvSpPr>
        <dsp:cNvPr id="0" name=""/>
        <dsp:cNvSpPr/>
      </dsp:nvSpPr>
      <dsp:spPr>
        <a:xfrm>
          <a:off x="138329" y="1580263"/>
          <a:ext cx="8221042" cy="15802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800" b="1" kern="1200" dirty="0"/>
            <a:t>كيف تتوافق مع الهوية؟</a:t>
          </a:r>
          <a:endParaRPr lang="en-GB" sz="2800" kern="1200" dirty="0"/>
        </a:p>
      </dsp:txBody>
      <dsp:txXfrm>
        <a:off x="4248850" y="1580263"/>
        <a:ext cx="4110521" cy="1580263"/>
      </dsp:txXfrm>
    </dsp:sp>
    <dsp:sp modelId="{B8675BD5-6D21-6345-A246-E38BCE07F5FD}">
      <dsp:nvSpPr>
        <dsp:cNvPr id="0" name=""/>
        <dsp:cNvSpPr/>
      </dsp:nvSpPr>
      <dsp:spPr>
        <a:xfrm>
          <a:off x="318883" y="10540"/>
          <a:ext cx="4663838" cy="1580263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171450" lvl="1" indent="-171450" algn="r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Char char="o"/>
          </a:pPr>
          <a:endParaRPr lang="en-GB" sz="1800" kern="1200" dirty="0"/>
        </a:p>
        <a:p>
          <a:pPr marL="457200" lvl="2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Char char="o"/>
          </a:pPr>
          <a:r>
            <a:rPr lang="ar-SA" sz="2400" kern="1200" dirty="0"/>
            <a:t>الكتيبات، الإعلانات، محتوى وسائل التواصل الاجتماعي، العروض التقديمية</a:t>
          </a:r>
          <a:r>
            <a:rPr lang="en-GB" sz="2400" kern="1200" dirty="0"/>
            <a:t>.</a:t>
          </a:r>
        </a:p>
        <a:p>
          <a:pPr marL="171450" lvl="1" indent="-171450" algn="r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Char char="o"/>
          </a:pPr>
          <a:endParaRPr lang="en-GB" sz="1800" kern="1200" dirty="0"/>
        </a:p>
      </dsp:txBody>
      <dsp:txXfrm>
        <a:off x="318883" y="10540"/>
        <a:ext cx="4663838" cy="1580263"/>
      </dsp:txXfrm>
    </dsp:sp>
    <dsp:sp modelId="{87DA589E-55E8-684B-A879-957AA6DF7FDA}">
      <dsp:nvSpPr>
        <dsp:cNvPr id="0" name=""/>
        <dsp:cNvSpPr/>
      </dsp:nvSpPr>
      <dsp:spPr>
        <a:xfrm>
          <a:off x="334072" y="1664080"/>
          <a:ext cx="4653849" cy="1580263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114300" lvl="1" indent="-114300" algn="r" defTabSz="6223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Char char="o"/>
          </a:pPr>
          <a:endParaRPr lang="en-GB" sz="1400" kern="1200" dirty="0"/>
        </a:p>
        <a:p>
          <a:pPr marL="457200" lvl="2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Char char="o"/>
          </a:pPr>
          <a:r>
            <a:rPr lang="ar-SA" sz="2000" kern="1200"/>
            <a:t>تضمين الشعار والألوان والخطوط بشكل واضح</a:t>
          </a:r>
          <a:r>
            <a:rPr lang="en-GB" sz="2000" kern="1200"/>
            <a:t>.</a:t>
          </a:r>
        </a:p>
        <a:p>
          <a:pPr marL="457200" lvl="2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Char char="o"/>
          </a:pPr>
          <a:r>
            <a:rPr lang="ar-SA" sz="2000" kern="1200"/>
            <a:t>الحفاظ على النبرة الصوتية الموحدة</a:t>
          </a:r>
          <a:r>
            <a:rPr lang="en-GB" sz="2000" kern="1200"/>
            <a:t>.</a:t>
          </a:r>
        </a:p>
        <a:p>
          <a:pPr marL="457200" lvl="2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Char char="o"/>
          </a:pPr>
          <a:r>
            <a:rPr lang="ar-SA" sz="2000" kern="1200"/>
            <a:t>استخدام صور تعكس رسالة العلامة التجارية</a:t>
          </a:r>
          <a:r>
            <a:rPr lang="en-GB" sz="2000" kern="1200"/>
            <a:t>.</a:t>
          </a:r>
        </a:p>
        <a:p>
          <a:pPr marL="114300" lvl="1" indent="-114300" algn="r" defTabSz="6223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Char char="o"/>
          </a:pPr>
          <a:endParaRPr lang="en-GB" sz="1400" kern="1200" dirty="0"/>
        </a:p>
      </dsp:txBody>
      <dsp:txXfrm>
        <a:off x="334072" y="1664080"/>
        <a:ext cx="4653849" cy="1580263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63200C-A9A8-8D4D-BD21-7E752CE0E627}">
      <dsp:nvSpPr>
        <dsp:cNvPr id="0" name=""/>
        <dsp:cNvSpPr/>
      </dsp:nvSpPr>
      <dsp:spPr>
        <a:xfrm rot="10800000">
          <a:off x="0" y="0"/>
          <a:ext cx="6192784" cy="858574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endParaRPr lang="en-GB" sz="1600" kern="1200" dirty="0"/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r>
            <a:rPr lang="ar-SA" sz="2400" kern="1200" dirty="0"/>
            <a:t>يؤدي إلى تشويش العملاء</a:t>
          </a:r>
          <a:endParaRPr lang="en-GB" sz="2400" kern="1200" dirty="0"/>
        </a:p>
      </dsp:txBody>
      <dsp:txXfrm rot="10800000">
        <a:off x="321965" y="107322"/>
        <a:ext cx="5870819" cy="643930"/>
      </dsp:txXfrm>
    </dsp:sp>
    <dsp:sp modelId="{AD906EDE-5E1C-8347-AB7D-26A3A88306CC}">
      <dsp:nvSpPr>
        <dsp:cNvPr id="0" name=""/>
        <dsp:cNvSpPr/>
      </dsp:nvSpPr>
      <dsp:spPr>
        <a:xfrm>
          <a:off x="6192784" y="0"/>
          <a:ext cx="4128522" cy="85857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تغيير الهوية بشكل متكرر</a:t>
          </a:r>
          <a:endParaRPr lang="en-GB" sz="2400" b="1" kern="1200" dirty="0"/>
        </a:p>
      </dsp:txBody>
      <dsp:txXfrm>
        <a:off x="6234696" y="41912"/>
        <a:ext cx="4044698" cy="774750"/>
      </dsp:txXfrm>
    </dsp:sp>
    <dsp:sp modelId="{DB032B1A-F59C-D44D-83B5-4D43C31C33D6}">
      <dsp:nvSpPr>
        <dsp:cNvPr id="0" name=""/>
        <dsp:cNvSpPr/>
      </dsp:nvSpPr>
      <dsp:spPr>
        <a:xfrm rot="10800000">
          <a:off x="0" y="944432"/>
          <a:ext cx="6192784" cy="858574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" tIns="7620" rIns="7620" bIns="7620" numCol="1" spcCol="1270" anchor="t" anchorCtr="0">
          <a:noAutofit/>
        </a:bodyPr>
        <a:lstStyle/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en-GB" sz="1200" kern="1200" dirty="0"/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يجعل الهوية تبدو غير احترافية</a:t>
          </a:r>
          <a:endParaRPr lang="en-GB" sz="2400" kern="1200" dirty="0"/>
        </a:p>
      </dsp:txBody>
      <dsp:txXfrm rot="10800000">
        <a:off x="321965" y="1051754"/>
        <a:ext cx="5870819" cy="643930"/>
      </dsp:txXfrm>
    </dsp:sp>
    <dsp:sp modelId="{A32129A8-334A-4A44-BB4B-B77150B28F65}">
      <dsp:nvSpPr>
        <dsp:cNvPr id="0" name=""/>
        <dsp:cNvSpPr/>
      </dsp:nvSpPr>
      <dsp:spPr>
        <a:xfrm>
          <a:off x="6192784" y="944432"/>
          <a:ext cx="4128522" cy="85857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عدم التناسق</a:t>
          </a:r>
          <a:endParaRPr lang="en-GB" sz="2400" b="1" kern="1200" dirty="0"/>
        </a:p>
      </dsp:txBody>
      <dsp:txXfrm>
        <a:off x="6234696" y="986344"/>
        <a:ext cx="4044698" cy="774750"/>
      </dsp:txXfrm>
    </dsp:sp>
    <dsp:sp modelId="{237A7679-8B80-F847-AD09-3C53E82F172D}">
      <dsp:nvSpPr>
        <dsp:cNvPr id="0" name=""/>
        <dsp:cNvSpPr/>
      </dsp:nvSpPr>
      <dsp:spPr>
        <a:xfrm rot="10800000">
          <a:off x="0" y="1888864"/>
          <a:ext cx="6192784" cy="858574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يؤدي إلى فقدان الاتصال العاطفي</a:t>
          </a:r>
          <a:endParaRPr lang="en-GB" sz="2400" kern="1200" dirty="0"/>
        </a:p>
      </dsp:txBody>
      <dsp:txXfrm rot="10800000">
        <a:off x="321965" y="1996186"/>
        <a:ext cx="5870819" cy="643930"/>
      </dsp:txXfrm>
    </dsp:sp>
    <dsp:sp modelId="{FDD169A4-6104-A54F-81FC-DA78D45A5FC8}">
      <dsp:nvSpPr>
        <dsp:cNvPr id="0" name=""/>
        <dsp:cNvSpPr/>
      </dsp:nvSpPr>
      <dsp:spPr>
        <a:xfrm>
          <a:off x="6192784" y="1888864"/>
          <a:ext cx="4128522" cy="85857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تجاهل احتياجات الجمهور</a:t>
          </a:r>
          <a:endParaRPr lang="en-GB" sz="2400" b="1" kern="1200" dirty="0"/>
        </a:p>
      </dsp:txBody>
      <dsp:txXfrm>
        <a:off x="6234696" y="1930776"/>
        <a:ext cx="4044698" cy="774750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51E411-AEE8-DF4C-A81F-AB0B3F420FCE}">
      <dsp:nvSpPr>
        <dsp:cNvPr id="0" name=""/>
        <dsp:cNvSpPr/>
      </dsp:nvSpPr>
      <dsp:spPr>
        <a:xfrm>
          <a:off x="5938983" y="389"/>
          <a:ext cx="3489682" cy="8038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أهمية الاستجابة</a:t>
          </a:r>
          <a:endParaRPr lang="en-GB" sz="2400" kern="1200" dirty="0"/>
        </a:p>
      </dsp:txBody>
      <dsp:txXfrm>
        <a:off x="5962527" y="23933"/>
        <a:ext cx="3442594" cy="756765"/>
      </dsp:txXfrm>
    </dsp:sp>
    <dsp:sp modelId="{F69676B8-3372-6245-86C7-29A51072DC86}">
      <dsp:nvSpPr>
        <dsp:cNvPr id="0" name=""/>
        <dsp:cNvSpPr/>
      </dsp:nvSpPr>
      <dsp:spPr>
        <a:xfrm>
          <a:off x="8730729" y="804243"/>
          <a:ext cx="348968" cy="1406362"/>
        </a:xfrm>
        <a:custGeom>
          <a:avLst/>
          <a:gdLst/>
          <a:ahLst/>
          <a:cxnLst/>
          <a:rect l="0" t="0" r="0" b="0"/>
          <a:pathLst>
            <a:path>
              <a:moveTo>
                <a:pt x="348968" y="0"/>
              </a:moveTo>
              <a:lnTo>
                <a:pt x="348968" y="1406362"/>
              </a:lnTo>
              <a:lnTo>
                <a:pt x="0" y="140636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BEB849-55BA-F34A-8292-240D96C65C68}">
      <dsp:nvSpPr>
        <dsp:cNvPr id="0" name=""/>
        <dsp:cNvSpPr/>
      </dsp:nvSpPr>
      <dsp:spPr>
        <a:xfrm>
          <a:off x="5042324" y="1094732"/>
          <a:ext cx="3688404" cy="223174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فهم اتجاهات السوق ومواكبتها يحافظ على قوة العلامة التجارية</a:t>
          </a:r>
          <a:r>
            <a:rPr lang="en-GB" sz="2400" kern="1200" dirty="0"/>
            <a:t>.</a:t>
          </a:r>
        </a:p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تحسين الهوية لتلبية احتياجات العملاء المتغيرة</a:t>
          </a:r>
          <a:r>
            <a:rPr lang="en-GB" sz="2400" kern="1200" dirty="0"/>
            <a:t>.</a:t>
          </a:r>
        </a:p>
      </dsp:txBody>
      <dsp:txXfrm>
        <a:off x="5107690" y="1160098"/>
        <a:ext cx="3557672" cy="2101015"/>
      </dsp:txXfrm>
    </dsp:sp>
    <dsp:sp modelId="{B61973B9-0B44-E644-B71B-647A7C96CC5B}">
      <dsp:nvSpPr>
        <dsp:cNvPr id="0" name=""/>
        <dsp:cNvSpPr/>
      </dsp:nvSpPr>
      <dsp:spPr>
        <a:xfrm>
          <a:off x="1669600" y="389"/>
          <a:ext cx="3489682" cy="8038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كيف تتم الاستجابة</a:t>
          </a:r>
          <a:endParaRPr lang="en-GB" sz="2400" kern="1200" dirty="0"/>
        </a:p>
      </dsp:txBody>
      <dsp:txXfrm>
        <a:off x="1693144" y="23933"/>
        <a:ext cx="3442594" cy="756765"/>
      </dsp:txXfrm>
    </dsp:sp>
    <dsp:sp modelId="{ABA4313E-725F-1742-92C7-6C0A930B71CD}">
      <dsp:nvSpPr>
        <dsp:cNvPr id="0" name=""/>
        <dsp:cNvSpPr/>
      </dsp:nvSpPr>
      <dsp:spPr>
        <a:xfrm>
          <a:off x="4461346" y="804243"/>
          <a:ext cx="348968" cy="1406362"/>
        </a:xfrm>
        <a:custGeom>
          <a:avLst/>
          <a:gdLst/>
          <a:ahLst/>
          <a:cxnLst/>
          <a:rect l="0" t="0" r="0" b="0"/>
          <a:pathLst>
            <a:path>
              <a:moveTo>
                <a:pt x="348968" y="0"/>
              </a:moveTo>
              <a:lnTo>
                <a:pt x="348968" y="1406362"/>
              </a:lnTo>
              <a:lnTo>
                <a:pt x="0" y="140636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74F160-A9DB-DD4F-80EA-A6DEEBEB081E}">
      <dsp:nvSpPr>
        <dsp:cNvPr id="0" name=""/>
        <dsp:cNvSpPr/>
      </dsp:nvSpPr>
      <dsp:spPr>
        <a:xfrm>
          <a:off x="455811" y="1094732"/>
          <a:ext cx="4005535" cy="223174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+mj-lt"/>
            <a:buNone/>
          </a:pPr>
          <a:r>
            <a:rPr lang="ar-SA" sz="2400" kern="1200" dirty="0"/>
            <a:t>١- متابعة الاتجاهات الحديثة (الألوان، الخطوط، التصميم)</a:t>
          </a:r>
          <a:endParaRPr lang="en-GB" sz="2400" kern="1200" dirty="0"/>
        </a:p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+mj-lt"/>
            <a:buNone/>
          </a:pPr>
          <a:r>
            <a:rPr lang="ar-SA" sz="2400" kern="1200" dirty="0"/>
            <a:t>٢- تحليل ردود فعل الجمهور</a:t>
          </a:r>
          <a:r>
            <a:rPr lang="en-GB" sz="2400" kern="1200" dirty="0"/>
            <a:t>.</a:t>
          </a:r>
        </a:p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+mj-lt"/>
            <a:buNone/>
          </a:pPr>
          <a:r>
            <a:rPr lang="ar-SA" sz="2400" kern="1200" dirty="0"/>
            <a:t>٣- إجراء تعديلات تدريجية على الهوية</a:t>
          </a:r>
          <a:r>
            <a:rPr lang="en-GB" sz="2400" kern="1200" dirty="0"/>
            <a:t>.</a:t>
          </a:r>
        </a:p>
      </dsp:txBody>
      <dsp:txXfrm>
        <a:off x="521177" y="1160098"/>
        <a:ext cx="3874803" cy="2101015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C861E3-AF59-DC49-A702-89728A0BF011}">
      <dsp:nvSpPr>
        <dsp:cNvPr id="0" name=""/>
        <dsp:cNvSpPr/>
      </dsp:nvSpPr>
      <dsp:spPr>
        <a:xfrm>
          <a:off x="4698254" y="14811"/>
          <a:ext cx="4121237" cy="9216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نقاط القوة</a:t>
          </a:r>
          <a:endParaRPr lang="en-GB" sz="2400" b="1" kern="1200" dirty="0"/>
        </a:p>
      </dsp:txBody>
      <dsp:txXfrm>
        <a:off x="4698254" y="14811"/>
        <a:ext cx="4121237" cy="921600"/>
      </dsp:txXfrm>
    </dsp:sp>
    <dsp:sp modelId="{E706C6B4-A2C9-A943-AF56-DC82FCEB1D31}">
      <dsp:nvSpPr>
        <dsp:cNvPr id="0" name=""/>
        <dsp:cNvSpPr/>
      </dsp:nvSpPr>
      <dsp:spPr>
        <a:xfrm>
          <a:off x="4698254" y="936412"/>
          <a:ext cx="4121237" cy="184464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2672" tIns="42672" rIns="56896" bIns="64008" numCol="1" spcCol="1270" anchor="t" anchorCtr="0">
          <a:noAutofit/>
        </a:bodyPr>
        <a:lstStyle/>
        <a:p>
          <a:pPr marL="57150" lvl="1" indent="-57150" algn="r" defTabSz="355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GB" sz="800" kern="1200" dirty="0"/>
        </a:p>
        <a:p>
          <a:pPr marL="457200" lvl="2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Char char="o"/>
          </a:pPr>
          <a:r>
            <a:rPr lang="ar-SA" sz="2400" kern="1200"/>
            <a:t>التناسق: يعزز التذكر والاحترافية</a:t>
          </a:r>
          <a:r>
            <a:rPr lang="en-GB" sz="2400" kern="1200"/>
            <a:t>.</a:t>
          </a:r>
        </a:p>
        <a:p>
          <a:pPr marL="457200" lvl="2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Char char="o"/>
          </a:pPr>
          <a:r>
            <a:rPr lang="ar-SA" sz="2400" kern="1200"/>
            <a:t>الرسالة الواضحة: تضمن التواصل الفعّال مع الجمهور</a:t>
          </a:r>
          <a:r>
            <a:rPr lang="en-GB" sz="2400" kern="1200"/>
            <a:t>.</a:t>
          </a:r>
        </a:p>
        <a:p>
          <a:pPr marL="457200" lvl="2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Char char="o"/>
          </a:pPr>
          <a:r>
            <a:rPr lang="ar-SA" sz="2400" kern="1200"/>
            <a:t>الابتكار: يجعل العلامة أكثر جاذبية</a:t>
          </a:r>
          <a:r>
            <a:rPr lang="en-GB" sz="2400" kern="1200"/>
            <a:t>.</a:t>
          </a:r>
        </a:p>
        <a:p>
          <a:pPr marL="57150" lvl="1" indent="-57150" algn="r" defTabSz="355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GB" sz="800" kern="1200" dirty="0"/>
        </a:p>
      </dsp:txBody>
      <dsp:txXfrm>
        <a:off x="4698254" y="936412"/>
        <a:ext cx="4121237" cy="1844640"/>
      </dsp:txXfrm>
    </dsp:sp>
    <dsp:sp modelId="{CDFC8918-E761-C243-9130-383C7C80CC12}">
      <dsp:nvSpPr>
        <dsp:cNvPr id="0" name=""/>
        <dsp:cNvSpPr/>
      </dsp:nvSpPr>
      <dsp:spPr>
        <a:xfrm>
          <a:off x="43" y="14811"/>
          <a:ext cx="4121237" cy="9216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نقاط الضعف</a:t>
          </a:r>
          <a:endParaRPr lang="en-GB" sz="2400" b="1" kern="1200" dirty="0"/>
        </a:p>
      </dsp:txBody>
      <dsp:txXfrm>
        <a:off x="43" y="14811"/>
        <a:ext cx="4121237" cy="921600"/>
      </dsp:txXfrm>
    </dsp:sp>
    <dsp:sp modelId="{C54B19E5-C9A1-8745-95BC-2371C1CBF072}">
      <dsp:nvSpPr>
        <dsp:cNvPr id="0" name=""/>
        <dsp:cNvSpPr/>
      </dsp:nvSpPr>
      <dsp:spPr>
        <a:xfrm>
          <a:off x="43" y="936412"/>
          <a:ext cx="4121237" cy="184464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7338" tIns="37338" rIns="49784" bIns="56007" numCol="1" spcCol="1270" anchor="t" anchorCtr="0">
          <a:noAutofit/>
        </a:bodyPr>
        <a:lstStyle/>
        <a:p>
          <a:pPr marL="57150" lvl="1" indent="-57150" algn="r" defTabSz="31115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endParaRPr lang="en-GB" sz="700" kern="1200" dirty="0"/>
        </a:p>
        <a:p>
          <a:pPr marL="457200" lvl="2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Arial" panose="020B0604020202020204" pitchFamily="34" charset="0"/>
            <a:buChar char="•"/>
          </a:pPr>
          <a:r>
            <a:rPr lang="ar-SA" sz="2000" kern="1200"/>
            <a:t>عدم التناسق: يؤدي إلى تشتيت الجمهور</a:t>
          </a:r>
          <a:r>
            <a:rPr lang="en-GB" sz="2000" kern="1200"/>
            <a:t>.</a:t>
          </a:r>
        </a:p>
        <a:p>
          <a:pPr marL="457200" lvl="2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Arial" panose="020B0604020202020204" pitchFamily="34" charset="0"/>
            <a:buChar char="•"/>
          </a:pPr>
          <a:r>
            <a:rPr lang="ar-SA" sz="2000" kern="1200"/>
            <a:t>الرسائل المعقدة: تقلل من وضوح الهوية</a:t>
          </a:r>
          <a:r>
            <a:rPr lang="en-GB" sz="2000" kern="1200"/>
            <a:t>.</a:t>
          </a:r>
        </a:p>
        <a:p>
          <a:pPr marL="457200" lvl="2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Arial" panose="020B0604020202020204" pitchFamily="34" charset="0"/>
            <a:buChar char="•"/>
          </a:pPr>
          <a:r>
            <a:rPr lang="ar-SA" sz="2000" kern="1200" dirty="0"/>
            <a:t>تجاهل الجمهور: يجعل الهوية غير ذات صلة</a:t>
          </a:r>
          <a:r>
            <a:rPr lang="en-GB" sz="2000" kern="1200" dirty="0"/>
            <a:t>.</a:t>
          </a:r>
        </a:p>
      </dsp:txBody>
      <dsp:txXfrm>
        <a:off x="43" y="936412"/>
        <a:ext cx="4121237" cy="1844640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01EEE8-E223-3C4C-9388-A9F80B931687}">
      <dsp:nvSpPr>
        <dsp:cNvPr id="0" name=""/>
        <dsp:cNvSpPr/>
      </dsp:nvSpPr>
      <dsp:spPr>
        <a:xfrm>
          <a:off x="810953" y="0"/>
          <a:ext cx="9190812" cy="3868063"/>
        </a:xfrm>
        <a:prstGeom prst="lef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0A3DA3-CE32-B046-9E3A-D807A5674370}">
      <dsp:nvSpPr>
        <dsp:cNvPr id="0" name=""/>
        <dsp:cNvSpPr/>
      </dsp:nvSpPr>
      <dsp:spPr>
        <a:xfrm>
          <a:off x="8224108" y="1160418"/>
          <a:ext cx="2582936" cy="15472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r" defTabSz="11557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600" kern="1200" dirty="0"/>
            <a:t>الوضوح</a:t>
          </a:r>
          <a:endParaRPr lang="en-GB" sz="26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000" kern="1200" dirty="0"/>
            <a:t>الرسائل والعناصر البصرية سهلة الفهم</a:t>
          </a:r>
          <a:endParaRPr lang="en-GB" sz="2000" kern="1200" dirty="0"/>
        </a:p>
      </dsp:txBody>
      <dsp:txXfrm>
        <a:off x="8299637" y="1235947"/>
        <a:ext cx="2431878" cy="1396167"/>
      </dsp:txXfrm>
    </dsp:sp>
    <dsp:sp modelId="{69ECFBAF-DA9B-E242-9403-7803B8621BCD}">
      <dsp:nvSpPr>
        <dsp:cNvPr id="0" name=""/>
        <dsp:cNvSpPr/>
      </dsp:nvSpPr>
      <dsp:spPr>
        <a:xfrm>
          <a:off x="5484630" y="1160418"/>
          <a:ext cx="2582936" cy="15472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r" defTabSz="11557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600" kern="1200" dirty="0"/>
            <a:t>التناسق</a:t>
          </a:r>
          <a:endParaRPr lang="en-GB" sz="26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000" kern="1200" dirty="0"/>
            <a:t>تطبيق الهوية بشكل موحد في كل نقطة تفاعل</a:t>
          </a:r>
          <a:endParaRPr lang="en-GB" sz="2000" kern="1200" dirty="0"/>
        </a:p>
      </dsp:txBody>
      <dsp:txXfrm>
        <a:off x="5560159" y="1235947"/>
        <a:ext cx="2431878" cy="1396167"/>
      </dsp:txXfrm>
    </dsp:sp>
    <dsp:sp modelId="{712946FA-FF75-AD48-B793-F72DB0759F9B}">
      <dsp:nvSpPr>
        <dsp:cNvPr id="0" name=""/>
        <dsp:cNvSpPr/>
      </dsp:nvSpPr>
      <dsp:spPr>
        <a:xfrm>
          <a:off x="2745153" y="1160418"/>
          <a:ext cx="2582936" cy="15472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r" defTabSz="11557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600" kern="1200" dirty="0"/>
            <a:t>الابتكار</a:t>
          </a:r>
          <a:endParaRPr lang="en-GB" sz="26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000" kern="1200" dirty="0"/>
            <a:t>الحفاظ على الجاذبية والتميز</a:t>
          </a:r>
          <a:endParaRPr lang="en-GB" sz="2000" kern="1200" dirty="0"/>
        </a:p>
      </dsp:txBody>
      <dsp:txXfrm>
        <a:off x="2820682" y="1235947"/>
        <a:ext cx="2431878" cy="1396167"/>
      </dsp:txXfrm>
    </dsp:sp>
    <dsp:sp modelId="{015F8E25-F0E7-8D45-8EC0-A58BB4F21527}">
      <dsp:nvSpPr>
        <dsp:cNvPr id="0" name=""/>
        <dsp:cNvSpPr/>
      </dsp:nvSpPr>
      <dsp:spPr>
        <a:xfrm>
          <a:off x="5675" y="1160418"/>
          <a:ext cx="2582936" cy="15472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r" defTabSz="11557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600" kern="1200" dirty="0"/>
            <a:t>الارتباط بالجمهور</a:t>
          </a:r>
          <a:endParaRPr lang="en-GB" sz="26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000" kern="1200" dirty="0"/>
            <a:t>تعكس القيم والاحتياجات</a:t>
          </a:r>
          <a:endParaRPr lang="en-GB" sz="2000" kern="1200" dirty="0"/>
        </a:p>
      </dsp:txBody>
      <dsp:txXfrm>
        <a:off x="81204" y="1235947"/>
        <a:ext cx="2431878" cy="139616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5/29/25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96DB35-9C47-CDEA-BC9C-34CBD76306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1B6BB58-85CE-6471-C530-5491EDD765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E122003-7FF4-1458-B969-FF22C4AA4A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sz="36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C7EFA3-29BA-2961-B195-CD9DBC8586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7684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46713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9A15DB-CFD5-856A-240E-3AB811B64B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6220A2-BDB1-A3A6-FF71-43887E52236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86C8BBD-D7D9-2872-2B32-31F51ECCE8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en-US" sz="1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ACC1893-11A8-E009-5C4A-4E99444972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57768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285F62-2F9A-E936-7F3B-5B0FED0A09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A96332B-EC91-31F3-BAC3-E8163CCB6B8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D22B382-1D00-4747-1E7F-974548634FB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7D2FA1-166B-ABB8-0841-53536E5E832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67181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B8DC8F-F568-8059-AB0D-913FFF163A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A9B8A23-B36B-23B4-E646-D7919A07FE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63D4DD4-32E4-0DAA-CB4A-E7D5F13D809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BBAB63-8930-1364-379D-1C1335FD6E4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35553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E7AB89-5CAA-A04D-66FF-68495FF49A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B5B45F1-B2FB-7FC3-FC24-142B054448C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6108046-1781-78B2-63A0-60CFAAAD663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ar-SA" sz="3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851998-3ACD-6BEB-244F-B030673AB99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05818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039C9E-B1F8-412B-B93B-3A66F559B9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6C38573-504D-0F2B-163F-D6120E281EE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3715949-7450-6992-A75F-5AA8938374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ar-SA" sz="80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DE96F9-E638-A97F-CC8B-267206721D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15346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65F8C2-B48B-9228-7513-83A5A58165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C1E50BF-1749-28F1-BC23-406335D1538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E197480-F069-09B4-2078-C0107FA2321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74D765-BE30-E660-D7DE-AA53C60D2AF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10176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20D85C-97AA-3B51-AB85-5A2DF8E39F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8B92CB-114F-D48C-B29C-3AE9E1FF7BE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96C1911-C502-E44D-B9CC-77DB75D0496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r" defTabSz="914400" rtl="1" eaLnBrk="1" latinLnBrk="0" hangingPunct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ar-SA" sz="3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42DCB2-486E-1841-3BE6-DD17B363F2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42527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875944-44BC-80D9-84B2-E9F383D00C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3C6F854-3D5B-B17C-83D6-EFEC9CEE181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6C088B9-0D89-F205-FF30-E8822FE5998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BBA5C9-9731-2022-5162-A6559199CB4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682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B87000-2871-8878-BBDA-5B2BB1A169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8BFFDE2-5B64-D284-F9A3-29DB0E873D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9D8B549-C684-E925-A701-F4AF161ED64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4E80C8-6C84-905E-DDDE-95D0C298160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41440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1A7C06-7886-099F-664D-62E376C9B2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E4F671D-E5C6-E9B1-1267-F1D407FA7CA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FB3846A-173A-CCE2-6BE9-92ECC19776F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1F2B780-737B-1121-CAAE-3466C21B8BF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6740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641874-267D-911D-7E68-57599F9CC8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EEBBBA4-F5A6-6BB0-2AAA-4F83CBF2FFE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0FE07C3-E3B4-7577-EEF7-8D602E3D72A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B9C088-5E1E-8975-BC02-AC5C781D876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89083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F0CF0F-C4F6-23C1-C73C-7237C26406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C98E5E0-769F-E290-4E8A-83EE57C21FA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0921CD5-CD00-DCE6-882C-46D0D89C505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CBAEB8-4BCC-8C3E-AA0D-48BF576C09B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50480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4053FB-375E-8BF3-9A49-3A7E7FB3A6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911FA75-9FBC-FA6A-1C7D-1F84F25E875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8E9BF64-0972-4992-9D50-2BC6EA588EF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FE45B63-27CC-A962-3C05-A047D8B39C0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479476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123451-730B-9D6E-3A52-828B79E2D4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7065719-26C9-DF26-DB0F-5E2CC325EDC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7D18B15-299B-6FA4-3489-661641E912C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B88E50-877E-02E7-F95E-65A84ABAE4E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870350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323691-D72B-E5CA-546A-36E16FC011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DD0AD39-452E-78AB-D6C4-ECBC947B65C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558474B-E812-14BD-6381-73D505148CB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619CB3-0934-2E6D-BD4C-C00B0D60212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981272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2071DB-A1A5-DEC9-1C73-6175F59152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8631F07-8645-2210-2248-42ED20D1F39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7A2F5EF-FA08-2A50-5B63-2C30103FA5D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ADC7DE-72EA-2869-C650-090426068C0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093731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E572B2-1B69-2DEB-13BB-B412DC17AA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8435B8C-7D86-972E-ABB0-23A1C362EB2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0C04135-EBB7-62AF-DA81-AD8561B5ABB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F087A6-2873-A267-1330-11CD4232C8A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031568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E03D7D-1FC2-221C-404A-56BBFE36E6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0411CC5-83DE-D810-5E33-DCB665A862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0921705-9318-90AB-17E4-322AE4393C4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93AA91-A4F6-5786-952E-45A5711812B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469198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85620E-0CC4-784C-620D-890EED8CFC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972EFA1-EE51-F565-FF40-56A0F6DCEE9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A24CD9E-2739-6D37-2B17-DFE65001DC2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9C7E31-D7F2-7D0C-BA24-31D5E04063C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646260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D65183-6D9F-BB24-C465-6C3929CFB6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84FECFE-AD94-ADB4-134B-4CC4AC45B62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8DF386D-CD41-0510-8F33-5060D9AA699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1A89AE-71DD-2A94-D0F6-B69A83C8650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994574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563BE8-7EA7-7FED-6D0C-A08437FC7D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C9F5365-5473-9563-937F-3A5B2892BF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FB03A4E-C8E2-2EB7-40E8-8ADABD958B3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2EE744-98D0-54AC-C231-747AD5BCC57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039487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E67C1F-337A-9A25-6F30-3E36ED6DD0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777C87E-CF8D-50BF-DF2D-139E521C809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7DCEE8B-D68D-18F0-0E77-1BEECCC11EA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E60A44-DEAD-94F4-187E-5C06C803321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660258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98251E-9EA3-0EA1-8478-05D33CEEDD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48B723B-5788-3B36-E5B3-DE6501CC129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00A2C89-5EF2-86CE-D351-B5F3AB3F99E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6F3E79-41E7-80FC-9948-C8D822A1A3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449153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5344BE-960F-1807-F9D2-43FA0320D6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C64359C-BFA0-34F1-67C2-5DB72525246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FDB8CB5-5AC5-4CE4-BAA5-4927894C0C1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DC4FE9-0B6A-86AB-206E-CE0BF95F1DA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010867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049419-E147-7D02-1241-0E82A266E7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BC015AD-D035-9B6D-48F3-87A2ECF48BE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515581E-725B-98DB-7398-C54571A2AEF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0F124F-E5FC-82C8-99B0-4646EE7B558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007405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BB0338-5A4D-4CF0-CADF-6B0F7F8E74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5DC8C28-0693-506E-F0ED-EE4B231363F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285404D-59D2-D125-079E-184CF489C86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B6EBA7B-AFC0-B07A-99DE-5BCF272AC4C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7931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EE54B4-DEEF-7C94-3515-248DB93F8D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0D9F454-89CD-3DDD-6D03-301F0F78E52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426B097-5FC8-9555-9A18-6C8FD171048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681E0B-D528-99A1-FBB5-EA5BCAA71BE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0731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264CEE-8799-DF68-BABC-3ED6F27B96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B4263EA-3057-8E35-D929-D83EB0815B3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2E30DA6-60E6-961A-A262-F87620059B9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51BE66-0A4D-FF68-1634-3725DECFAD2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748931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4F9DAE-846F-DE9D-78A3-EBECA20B05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427885F-7B6F-A28D-EEE0-AFD2EDACB5F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EEA455A-7D4E-B88B-D1DF-1BE9A4399C1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0D996B-D2C6-A446-99D5-B3DE0835FCB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621275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2E04C3-7FE0-4463-890E-E71E669EAF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FECC290-D8C0-4D3F-0B1C-03027D31F8C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D67262E-DAC4-D95B-8285-DBCE75D26BE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B12371-7FF6-F02F-800A-E7A5D08BD7A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628583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5F765D-A888-6928-0EB1-DF394B5EF4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575103C-AC95-934E-CA2E-D646EBC9821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28ED5F6-64FD-AEED-183E-891DA0379F3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F1059A-11F2-0BBE-7FBB-147E5E18DBA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878910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0F1C95-EB99-4BAB-D51E-55D120BF30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66876E2-1DE5-F9F3-8ADD-2637F93E42F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833A4B9-3A07-D679-F60A-EE1CACE7EB4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2CAE43-008E-838B-5646-271A2D8CCD6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66589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3066A9-64AC-6579-5E80-3002886CCE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20390A5-BAC7-C2D0-47E9-B609289C599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FD4F274-3974-1CE6-2E9A-7367954C355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ar-SA" sz="3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FB6210-031B-B171-F73B-24251283AC1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3595134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669E75-8B49-5013-D1A6-D716D504E9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6BE8965-22A0-BCA8-5EDF-832615D41A8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D311A30-AA87-C91D-F38C-A9993B1B368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0BA712-D093-5E90-6C4F-16E10E820C5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3732570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29B753-00B8-81A1-16B3-B9459C22CA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3DDAC30-A10A-3F22-13CD-49A092D4762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B535861-33DC-5DD4-39F3-4934922432C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5153F8-335C-469F-9617-566AFF3726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0967329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4729B5-50D7-243C-B8BE-2981B0F3E6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6E04766-C344-3205-9D01-169E0DE7D9C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2758DB6-BFC1-DD22-213E-468F157F85D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78C769-EB5C-76B2-2C7B-F517E799895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0573566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8E460E-6EBA-D317-BD0F-0832CC2D8C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BC67154-6951-93B9-0ACE-BFBF92538E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628C383-FCC6-DAC0-6B79-501EDB39A3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E7C8B9D-B4C5-8A30-8A04-EF7DA48A869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1412710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50322B-38F6-FC71-BE89-BE42F4C797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FA93210-8F36-C3F1-A105-B168C7A87B3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DCC96C1-52F8-785B-C4F9-6D5DDCAA331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AED218-51D3-E5B4-D0E6-513D9047498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8171109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9339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5/29/25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8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jpeg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9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9.xml"/><Relationship Id="rId5" Type="http://schemas.openxmlformats.org/officeDocument/2006/relationships/diagramLayout" Target="../diagrams/layout9.xml"/><Relationship Id="rId4" Type="http://schemas.openxmlformats.org/officeDocument/2006/relationships/diagramData" Target="../diagrams/data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0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4" Type="http://schemas.openxmlformats.org/officeDocument/2006/relationships/diagramData" Target="../diagrams/data1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3.jpeg"/></Relationships>
</file>

<file path=ppt/slides/_rels/slide2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1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1.xml"/><Relationship Id="rId5" Type="http://schemas.openxmlformats.org/officeDocument/2006/relationships/diagramLayout" Target="../diagrams/layout11.xml"/><Relationship Id="rId4" Type="http://schemas.openxmlformats.org/officeDocument/2006/relationships/diagramData" Target="../diagrams/data1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2.xm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2.xml"/><Relationship Id="rId5" Type="http://schemas.openxmlformats.org/officeDocument/2006/relationships/diagramLayout" Target="../diagrams/layout12.xml"/><Relationship Id="rId4" Type="http://schemas.openxmlformats.org/officeDocument/2006/relationships/diagramData" Target="../diagrams/data12.xml"/></Relationships>
</file>

<file path=ppt/slides/_rels/slide2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3.xm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3.xml"/><Relationship Id="rId5" Type="http://schemas.openxmlformats.org/officeDocument/2006/relationships/diagramLayout" Target="../diagrams/layout13.xml"/><Relationship Id="rId4" Type="http://schemas.openxmlformats.org/officeDocument/2006/relationships/diagramData" Target="../diagrams/data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4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6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7.jpeg"/></Relationships>
</file>

<file path=ppt/slides/_rels/slide3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4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4.xml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4.xml"/><Relationship Id="rId5" Type="http://schemas.openxmlformats.org/officeDocument/2006/relationships/diagramLayout" Target="../diagrams/layout14.xml"/><Relationship Id="rId4" Type="http://schemas.openxmlformats.org/officeDocument/2006/relationships/diagramData" Target="../diagrams/data1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8.jpeg"/></Relationships>
</file>

<file path=ppt/slides/_rels/slide3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5.xml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5.xml"/><Relationship Id="rId5" Type="http://schemas.openxmlformats.org/officeDocument/2006/relationships/diagramLayout" Target="../diagrams/layout15.xml"/><Relationship Id="rId4" Type="http://schemas.openxmlformats.org/officeDocument/2006/relationships/diagramData" Target="../diagrams/data15.xml"/></Relationships>
</file>

<file path=ppt/slides/_rels/slide4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6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6.xml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6.xml"/><Relationship Id="rId5" Type="http://schemas.openxmlformats.org/officeDocument/2006/relationships/diagramLayout" Target="../diagrams/layout16.xml"/><Relationship Id="rId4" Type="http://schemas.openxmlformats.org/officeDocument/2006/relationships/diagramData" Target="../diagrams/data16.xml"/></Relationships>
</file>

<file path=ppt/slides/_rels/slide4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7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7.xml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7.xml"/><Relationship Id="rId5" Type="http://schemas.openxmlformats.org/officeDocument/2006/relationships/diagramLayout" Target="../diagrams/layout17.xml"/><Relationship Id="rId4" Type="http://schemas.openxmlformats.org/officeDocument/2006/relationships/diagramData" Target="../diagrams/data1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2.png"/><Relationship Id="rId5" Type="http://schemas.openxmlformats.org/officeDocument/2006/relationships/image" Target="../media/image21.svg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504892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ID"/>
          </a:p>
        </p:txBody>
      </p:sp>
      <p:sp>
        <p:nvSpPr>
          <p:cNvPr id="9" name="TextBox 8"/>
          <p:cNvSpPr txBox="1"/>
          <p:nvPr/>
        </p:nvSpPr>
        <p:spPr>
          <a:xfrm>
            <a:off x="5822322" y="2692716"/>
            <a:ext cx="65036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800" b="1" dirty="0">
                <a:solidFill>
                  <a:schemeClr val="accent1"/>
                </a:solidFill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أساسيات بناء الهوية التجارية </a:t>
            </a:r>
            <a:endParaRPr lang="en-US" sz="9600" b="1" dirty="0">
              <a:solidFill>
                <a:schemeClr val="accent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5911810" y="4069702"/>
            <a:ext cx="5023759" cy="995313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الأسبوع الأول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أساسيات بناء الهوية التجارية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486865" y="3538227"/>
            <a:ext cx="110959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MKT </a:t>
            </a:r>
            <a:r>
              <a:rPr lang="en-GB" sz="2000" dirty="0">
                <a:latin typeface="Alexandria" charset="0"/>
                <a:cs typeface="Alexandria" charset="0"/>
              </a:rPr>
              <a:t>235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745575" y="5931254"/>
            <a:ext cx="61534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د. محمد عادل عبدالرازق</a:t>
            </a:r>
          </a:p>
          <a:p>
            <a:pPr algn="r" rtl="1"/>
            <a:r>
              <a:rPr lang="ar-SA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دكتوراة إدارة الأعمال، جامعة اكستر، إنجلترا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545375" y="5508551"/>
            <a:ext cx="72650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اعداد</a:t>
            </a:r>
            <a:endParaRPr lang="en-US" sz="2400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8" name="Picture Placeholder 7" descr="A hand placing blocks on a stack of wooden blocks&#10;&#10;Description automatically generated">
            <a:extLst>
              <a:ext uri="{FF2B5EF4-FFF2-40B4-BE49-F238E27FC236}">
                <a16:creationId xmlns:a16="http://schemas.microsoft.com/office/drawing/2014/main" id="{412A0EFC-8F46-6A88-4B0A-7407FC40F33B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83" b="1783"/>
          <a:stretch>
            <a:fillRect/>
          </a:stretch>
        </p:blipFill>
        <p:spPr>
          <a:xfrm>
            <a:off x="1" y="0"/>
            <a:ext cx="8486864" cy="5195024"/>
          </a:xfr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2F2B08-DF15-B5BC-7046-3B272C2FB6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5EFADBE-039F-88B7-7A03-0BB0351DF81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0F52CD0-998C-E8D0-E2B1-D4AC443967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14054A2-6C47-A280-138F-0DB8948C339C}"/>
              </a:ext>
            </a:extLst>
          </p:cNvPr>
          <p:cNvSpPr txBox="1"/>
          <p:nvPr/>
        </p:nvSpPr>
        <p:spPr>
          <a:xfrm>
            <a:off x="6586115" y="1345306"/>
            <a:ext cx="53978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3600" b="1" dirty="0">
                <a:solidFill>
                  <a:srgbClr val="00B0F0"/>
                </a:solidFill>
                <a:latin typeface="Alexandria" charset="0"/>
              </a:rPr>
              <a:t>الأهداف التعليمية للمحاضرة </a:t>
            </a:r>
            <a:endParaRPr lang="en-US" sz="3600" b="1" dirty="0">
              <a:solidFill>
                <a:srgbClr val="00B0F0"/>
              </a:solidFill>
              <a:latin typeface="Alexandria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93EA99B-B0D9-25CD-D599-55AE32A87924}"/>
              </a:ext>
            </a:extLst>
          </p:cNvPr>
          <p:cNvSpPr txBox="1"/>
          <p:nvPr/>
        </p:nvSpPr>
        <p:spPr>
          <a:xfrm>
            <a:off x="3136915" y="2052621"/>
            <a:ext cx="8701948" cy="4629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200" b="1" dirty="0">
                <a:solidFill>
                  <a:srgbClr val="FF0000"/>
                </a:solidFill>
              </a:rPr>
              <a:t>بنهاية هذه المحاضرة، سيتمكن الطلاب من:</a:t>
            </a:r>
          </a:p>
          <a:p>
            <a:pPr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800" dirty="0"/>
              <a:t> فهم مفهوم الهوية التجارية وأهميتها للشركات.</a:t>
            </a:r>
          </a:p>
          <a:p>
            <a:pPr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800" dirty="0"/>
              <a:t> التعرف على الفروقات بين الهوية التجارية والهوية البصرية.</a:t>
            </a:r>
          </a:p>
          <a:p>
            <a:pPr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800" dirty="0"/>
              <a:t> استيعاب العوامل المؤثرة في بناء هوية تجارية ناجحة.</a:t>
            </a:r>
          </a:p>
          <a:p>
            <a:pPr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800" dirty="0"/>
              <a:t> الإلمام بالخطوات العملية لتطوير هوية تجارية متكاملة.</a:t>
            </a:r>
          </a:p>
          <a:p>
            <a:pPr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800" dirty="0"/>
              <a:t> إدراك أهمية التناسق والابتكار في تطبيق الهوية التجارية.</a:t>
            </a:r>
          </a:p>
          <a:p>
            <a:pPr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800" dirty="0"/>
              <a:t> التعرف على دور الهوية التجارية في بناء الولاء وزيادة القيمة السوقية.</a:t>
            </a:r>
          </a:p>
        </p:txBody>
      </p:sp>
      <p:pic>
        <p:nvPicPr>
          <p:cNvPr id="3" name="Picture Placeholder 4">
            <a:extLst>
              <a:ext uri="{FF2B5EF4-FFF2-40B4-BE49-F238E27FC236}">
                <a16:creationId xmlns:a16="http://schemas.microsoft.com/office/drawing/2014/main" id="{16A716AB-0779-42DB-4BC4-8830E03EF58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9" y="0"/>
            <a:ext cx="5138818" cy="6858000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338938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2577C7-C7B3-712F-7554-270F252FF5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386D57A-3D55-A735-400B-66536218BE54}"/>
              </a:ext>
            </a:extLst>
          </p:cNvPr>
          <p:cNvSpPr/>
          <p:nvPr/>
        </p:nvSpPr>
        <p:spPr>
          <a:xfrm>
            <a:off x="617280" y="1685495"/>
            <a:ext cx="10812720" cy="4698976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87B0B1-1CBE-5090-4508-0093555EEC53}"/>
              </a:ext>
            </a:extLst>
          </p:cNvPr>
          <p:cNvSpPr txBox="1"/>
          <p:nvPr/>
        </p:nvSpPr>
        <p:spPr>
          <a:xfrm>
            <a:off x="4033382" y="1163525"/>
            <a:ext cx="56454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تعريف الهوية التجارية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FAD9354-2ED2-24A1-2961-90004546B42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A0FF577-4F81-F59C-1710-F626AE91727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E08DD02-4964-7782-D5C0-19F3D330F22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  <a:r>
              <a:rPr lang="en-GB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2B8C4B1-1FA9-8528-B659-7304A0173B0D}"/>
              </a:ext>
            </a:extLst>
          </p:cNvPr>
          <p:cNvSpPr txBox="1"/>
          <p:nvPr/>
        </p:nvSpPr>
        <p:spPr>
          <a:xfrm>
            <a:off x="4033382" y="2254628"/>
            <a:ext cx="7049925" cy="4081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تعريف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الهوية التجارية هي مجموعة من العناصر التي تستخدمها الشركة لتمثيل نفسها بصريًا ومعنويًا أمام الجمهور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ar-SA" sz="2400" kern="100" dirty="0"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تشمل الشعار، الألوان، الخطوط، الرسائل، والقيم التي تعكس شخصية الشركة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وظيفتها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إنشاء انطباع أولي قوي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التواصل مع الجمهور بشكل متسق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بناء الثقة وتعزيز ولاء العملاء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ar-SA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212FE4E-F5A3-A199-E428-F11C3751D4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 descr="A black swoosh logo&#10;&#10;Description automatically generated">
            <a:extLst>
              <a:ext uri="{FF2B5EF4-FFF2-40B4-BE49-F238E27FC236}">
                <a16:creationId xmlns:a16="http://schemas.microsoft.com/office/drawing/2014/main" id="{EB60C550-E2DB-B58A-7FA0-CC30CB7C9FB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47038"/>
            <a:ext cx="4033382" cy="3025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375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6CD7FA-B675-F242-3F2F-35F5FB2BEB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EC19FC6-C8A0-D193-5DF7-B0F76C1A240C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472E6BD-7D23-7418-B616-412054E4787F}"/>
              </a:ext>
            </a:extLst>
          </p:cNvPr>
          <p:cNvSpPr txBox="1"/>
          <p:nvPr/>
        </p:nvSpPr>
        <p:spPr>
          <a:xfrm>
            <a:off x="1298457" y="1035640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>
                <a:latin typeface="Alexandria" charset="0"/>
                <a:cs typeface="Alexandria" charset="0"/>
              </a:rPr>
              <a:t> </a:t>
            </a:r>
            <a:r>
              <a:rPr lang="ar-SA" sz="3200" b="1" dirty="0">
                <a:latin typeface="Alexandria" charset="0"/>
                <a:cs typeface="Alexandria" charset="0"/>
              </a:rPr>
              <a:t>أهمية الهوية التجارية في التسويق الحديث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BF90E14-1F0A-D88F-409C-E2A05D40DF1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3387F92-393A-E4FB-DD68-AE56C7C11D3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38EF731-01D7-4DCB-2D8E-CB05678C1C3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D786E91-1A62-BDE7-0AD9-B9E7F13546C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D77C803B-F4A9-68EF-23B2-F317064B4AF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79125605"/>
              </p:ext>
            </p:extLst>
          </p:nvPr>
        </p:nvGraphicFramePr>
        <p:xfrm>
          <a:off x="979715" y="2894483"/>
          <a:ext cx="9884477" cy="30531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D03F72D4-50DC-9EE8-B853-604406929DF4}"/>
              </a:ext>
            </a:extLst>
          </p:cNvPr>
          <p:cNvSpPr txBox="1"/>
          <p:nvPr/>
        </p:nvSpPr>
        <p:spPr>
          <a:xfrm>
            <a:off x="1920028" y="2323461"/>
            <a:ext cx="8944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2800" b="1" dirty="0">
                <a:solidFill>
                  <a:srgbClr val="C00000"/>
                </a:solidFill>
              </a:rPr>
              <a:t> </a:t>
            </a:r>
            <a:r>
              <a:rPr lang="ar-SA" sz="2800" b="1" dirty="0">
                <a:solidFill>
                  <a:srgbClr val="C00000"/>
                </a:solidFill>
              </a:rPr>
              <a:t>لماذا الهوية التجارية مهمة؟</a:t>
            </a:r>
          </a:p>
        </p:txBody>
      </p:sp>
    </p:spTree>
    <p:extLst>
      <p:ext uri="{BB962C8B-B14F-4D97-AF65-F5344CB8AC3E}">
        <p14:creationId xmlns:p14="http://schemas.microsoft.com/office/powerpoint/2010/main" val="2263371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BBEBFC-4BC2-7EC3-EA20-C642A6F8B5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0B89087-7214-ED93-A605-B1FD7D0387F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1D5F4C-5CA8-384E-27E3-047A86E6EAE4}"/>
              </a:ext>
            </a:extLst>
          </p:cNvPr>
          <p:cNvSpPr txBox="1"/>
          <p:nvPr/>
        </p:nvSpPr>
        <p:spPr>
          <a:xfrm>
            <a:off x="3020785" y="1086580"/>
            <a:ext cx="6658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الفرق بين الهوية التجارية والعلامة التجارية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0E621FF-0AC0-FFCE-6A03-0F65E9B42E23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3A260AE-380C-99CF-4940-B09CFB228D8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A775D59-6229-5A45-D426-EFCB1D1BACD1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F622477-647B-798E-3BEB-1E646B4FE86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2">
            <a:extLst>
              <a:ext uri="{FF2B5EF4-FFF2-40B4-BE49-F238E27FC236}">
                <a16:creationId xmlns:a16="http://schemas.microsoft.com/office/drawing/2014/main" id="{4A755C49-0A56-6D24-1E0C-E6AB249D9D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3237240"/>
            <a:ext cx="1037952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BBCF7D3-D825-21AC-F968-D5DD5B3BFB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805817"/>
              </p:ext>
            </p:extLst>
          </p:nvPr>
        </p:nvGraphicFramePr>
        <p:xfrm>
          <a:off x="1111583" y="2367009"/>
          <a:ext cx="9971724" cy="2571752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331193">
                  <a:extLst>
                    <a:ext uri="{9D8B030D-6E8A-4147-A177-3AD203B41FA5}">
                      <a16:colId xmlns:a16="http://schemas.microsoft.com/office/drawing/2014/main" val="3506985999"/>
                    </a:ext>
                  </a:extLst>
                </a:gridCol>
                <a:gridCol w="4316623">
                  <a:extLst>
                    <a:ext uri="{9D8B030D-6E8A-4147-A177-3AD203B41FA5}">
                      <a16:colId xmlns:a16="http://schemas.microsoft.com/office/drawing/2014/main" val="92708741"/>
                    </a:ext>
                  </a:extLst>
                </a:gridCol>
                <a:gridCol w="3323908">
                  <a:extLst>
                    <a:ext uri="{9D8B030D-6E8A-4147-A177-3AD203B41FA5}">
                      <a16:colId xmlns:a16="http://schemas.microsoft.com/office/drawing/2014/main" val="2152935229"/>
                    </a:ext>
                  </a:extLst>
                </a:gridCol>
              </a:tblGrid>
              <a:tr h="85708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 dirty="0">
                          <a:effectLst/>
                        </a:rPr>
                        <a:t>العنصر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 dirty="0">
                          <a:effectLst/>
                        </a:rPr>
                        <a:t>التعريف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مثال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729624589"/>
                  </a:ext>
                </a:extLst>
              </a:tr>
              <a:tr h="857335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العلامة التجارية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الصورة والانطباع الذي يتركه المنتج أو الشركة في ذهن العملاء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شعور القوة والإنجاز مع</a:t>
                      </a:r>
                      <a:r>
                        <a:rPr lang="en-GB" sz="2400" kern="0">
                          <a:effectLst/>
                        </a:rPr>
                        <a:t> Nike.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704687738"/>
                  </a:ext>
                </a:extLst>
              </a:tr>
              <a:tr h="857335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الهوية التجارية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الأدوات والعناصر التي تستخدمها الشركة للتعبير عن شخصيتها وقيمها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 dirty="0">
                          <a:effectLst/>
                        </a:rPr>
                        <a:t>الشعار، الألوان، الخطوط</a:t>
                      </a:r>
                      <a:r>
                        <a:rPr lang="en-GB" sz="2400" kern="0" dirty="0">
                          <a:effectLst/>
                        </a:rPr>
                        <a:t>.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8134391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51903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8F3CC4-EAB9-C91F-097E-50CEA0CD65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A59B2E0-6EA1-F7C0-C08A-D33B159B3AD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26D04F-7862-07D4-9B87-8A8E1044E75C}"/>
              </a:ext>
            </a:extLst>
          </p:cNvPr>
          <p:cNvSpPr txBox="1"/>
          <p:nvPr/>
        </p:nvSpPr>
        <p:spPr>
          <a:xfrm>
            <a:off x="3020785" y="1086580"/>
            <a:ext cx="6658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الفرق بين الهوية التجارية والهوية البصرية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ACD93A9-6F90-271F-C62A-4DA50D62D54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C8C4359-2066-4EE8-8F69-88084B4DA4D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FF104D3-7A77-600A-CA82-E47D368B7F06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E357DCA-B0A3-D6B8-1F55-0F864C0BFFD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2">
            <a:extLst>
              <a:ext uri="{FF2B5EF4-FFF2-40B4-BE49-F238E27FC236}">
                <a16:creationId xmlns:a16="http://schemas.microsoft.com/office/drawing/2014/main" id="{6A5C78EA-0E10-E1CD-249F-1801D3D673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3237240"/>
            <a:ext cx="1037952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69167234-9FBB-466F-9E51-9B8D9D981B0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00564707"/>
              </p:ext>
            </p:extLst>
          </p:nvPr>
        </p:nvGraphicFramePr>
        <p:xfrm>
          <a:off x="979715" y="2436567"/>
          <a:ext cx="9884477" cy="33268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771618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314645-EB79-4F5E-C362-26E863B18C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26FCDE9-601E-74B0-4C05-24205BFF6541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973C31D-170D-7C93-806F-95B15EFD5628}"/>
              </a:ext>
            </a:extLst>
          </p:cNvPr>
          <p:cNvSpPr txBox="1"/>
          <p:nvPr/>
        </p:nvSpPr>
        <p:spPr>
          <a:xfrm>
            <a:off x="2169498" y="1163525"/>
            <a:ext cx="7509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دور الهوية التجارية في بناء الولاء 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B7DC613-4336-9377-00CE-AE28693904F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D9303B4-E5B7-9C1B-D7E0-E78EBB0897D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AA2936-E728-8809-2F1D-619692CD366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E035A60-3420-26ED-1B84-8E72F8CCF2F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49FE80D1-7856-51B6-D591-6AF69E34AEE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4335533"/>
              </p:ext>
            </p:extLst>
          </p:nvPr>
        </p:nvGraphicFramePr>
        <p:xfrm>
          <a:off x="914400" y="2782533"/>
          <a:ext cx="10168907" cy="35235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5C2AFC57-11E8-BC63-A473-7C412A0C7113}"/>
              </a:ext>
            </a:extLst>
          </p:cNvPr>
          <p:cNvSpPr txBox="1"/>
          <p:nvPr/>
        </p:nvSpPr>
        <p:spPr>
          <a:xfrm>
            <a:off x="4984587" y="2198102"/>
            <a:ext cx="6098720" cy="5599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r" rtl="1">
              <a:lnSpc>
                <a:spcPct val="115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ar-SA" sz="28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كيف تعزز الهوية التجارية ولاء العملاء؟</a:t>
            </a:r>
            <a:endParaRPr lang="en-GB" sz="2800" kern="100" dirty="0">
              <a:solidFill>
                <a:srgbClr val="FF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9344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86E345-12B6-78C6-5FFA-3C58C6D324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FC33482-EC30-9D94-19BD-9CB6F3D913F1}"/>
              </a:ext>
            </a:extLst>
          </p:cNvPr>
          <p:cNvSpPr/>
          <p:nvPr/>
        </p:nvSpPr>
        <p:spPr>
          <a:xfrm>
            <a:off x="617280" y="1685494"/>
            <a:ext cx="10812720" cy="5050741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371DADF-6DA7-EFBA-AAAB-5E32F2D9AE75}"/>
              </a:ext>
            </a:extLst>
          </p:cNvPr>
          <p:cNvSpPr txBox="1"/>
          <p:nvPr/>
        </p:nvSpPr>
        <p:spPr>
          <a:xfrm>
            <a:off x="1327808" y="1163525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الهوية التجارية كأصل استراتيجي للشركة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78D2C9E-6CB5-7923-96F4-947A561EA74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A025887-3192-B404-4E2E-7913BE94436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3301F90-537E-9FA8-A557-F2555FCB2CC6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F6D51B5-A996-4894-2381-AE572F8C964E}"/>
              </a:ext>
            </a:extLst>
          </p:cNvPr>
          <p:cNvSpPr txBox="1"/>
          <p:nvPr/>
        </p:nvSpPr>
        <p:spPr>
          <a:xfrm>
            <a:off x="545777" y="2270270"/>
            <a:ext cx="10318415" cy="39740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لماذا تعد الهوية التجارية أصلًا استراتيجيًا؟</a:t>
            </a:r>
            <a:endParaRPr lang="en-GB" sz="2400" b="1" kern="100" dirty="0">
              <a:solidFill>
                <a:srgbClr val="FF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2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تساهم في بناء سمعة الشركة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2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تزيد من القيمة السوقية للمؤسسة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2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تساعد في التوسع إلى أسواق جديدة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2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تحمي الشركة من المنافسة السعرية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أمثلة على علامات تجارية ناجحة</a:t>
            </a:r>
            <a:r>
              <a:rPr lang="en-GB" sz="24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400" kern="100" dirty="0">
              <a:solidFill>
                <a:srgbClr val="FF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أمازون: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sz="22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تعتمد على تجربة المستخدم المميزة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نايك: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sz="22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تركز على الابتكار والقوة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743FC03-F862-5525-85B2-5F12D308172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098" name="Picture 2" descr="‫أمازون» تستثمر 8 مليار استرليني لتوسعة خدماتها السحابية ببريطانيا - Al  Qarar Al Masry‬‎">
            <a:extLst>
              <a:ext uri="{FF2B5EF4-FFF2-40B4-BE49-F238E27FC236}">
                <a16:creationId xmlns:a16="http://schemas.microsoft.com/office/drawing/2014/main" id="{B3277A9F-E014-02F9-41B4-1F787AC7EB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031" y="2096378"/>
            <a:ext cx="3530600" cy="231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تاريخ شعار Nike - Norpedia Blog">
            <a:extLst>
              <a:ext uri="{FF2B5EF4-FFF2-40B4-BE49-F238E27FC236}">
                <a16:creationId xmlns:a16="http://schemas.microsoft.com/office/drawing/2014/main" id="{EA385E4E-3AAF-CF65-3216-D662AA396C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031" y="4449699"/>
            <a:ext cx="4127500" cy="196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9528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3359F1-814E-DBEB-0349-1D59009AC5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6F0FE6E-33DE-5045-1B40-E38D562E5226}"/>
              </a:ext>
            </a:extLst>
          </p:cNvPr>
          <p:cNvSpPr/>
          <p:nvPr/>
        </p:nvSpPr>
        <p:spPr>
          <a:xfrm>
            <a:off x="617280" y="1685495"/>
            <a:ext cx="10812719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6DE102F-9577-DE35-9108-21C7AEA84682}"/>
              </a:ext>
            </a:extLst>
          </p:cNvPr>
          <p:cNvSpPr txBox="1"/>
          <p:nvPr/>
        </p:nvSpPr>
        <p:spPr>
          <a:xfrm>
            <a:off x="4033382" y="1163525"/>
            <a:ext cx="56454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الخطأ الشائع: الاعتماد فقط على الشعار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78DA2D9-E3C6-8FE6-016C-47F565C0CEE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7F5256-360F-15F9-C277-DF3090FE18F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A1113B4-0831-1BBF-AF0E-3BA78A7C3FFF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B04E90A-91A0-9371-7DFE-AA6DE5489EC5}"/>
              </a:ext>
            </a:extLst>
          </p:cNvPr>
          <p:cNvSpPr txBox="1"/>
          <p:nvPr/>
        </p:nvSpPr>
        <p:spPr>
          <a:xfrm>
            <a:off x="3920647" y="2391844"/>
            <a:ext cx="7162660" cy="312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32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لماذا الشعار وحده لا يكفي؟</a:t>
            </a:r>
            <a:endParaRPr lang="en-GB" sz="3200" kern="100" dirty="0">
              <a:solidFill>
                <a:srgbClr val="FF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الهوية التجارية أكثر شمولًا (تشمل القيم، الرسائل، العناصر البصرية الأخرى</a:t>
            </a:r>
            <a:r>
              <a:rPr lang="ar-SA" sz="2400" kern="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).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الشعار هو مجرد أداة تمثل الهوية، لكنه ليس الهوية بالكامل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التفاعل مع الجمهور يحتاج إلى أكثر من رمز بصري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3955933-64B3-1B61-5346-5F8AF5888BF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122" name="Picture 2" descr="تعلم أصول بناء العلامات التجارية في الشركات">
            <a:extLst>
              <a:ext uri="{FF2B5EF4-FFF2-40B4-BE49-F238E27FC236}">
                <a16:creationId xmlns:a16="http://schemas.microsoft.com/office/drawing/2014/main" id="{11CD5F59-016C-EAA3-A715-AF70EE7795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02" y="1961379"/>
            <a:ext cx="4328727" cy="3920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7646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E731E4-A2D5-36BC-DDA5-FA760C887A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8BF1E3B-DF01-360B-675E-44AA8E1D203F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F18FBA9-E0C0-EB3D-214D-B65635F3C2D8}"/>
              </a:ext>
            </a:extLst>
          </p:cNvPr>
          <p:cNvSpPr txBox="1"/>
          <p:nvPr/>
        </p:nvSpPr>
        <p:spPr>
          <a:xfrm>
            <a:off x="2059941" y="975974"/>
            <a:ext cx="7509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600" b="1" dirty="0"/>
              <a:t> العلاقة بين الهوية التجارية وقصة العلامة </a:t>
            </a:r>
            <a:endParaRPr lang="en-US" sz="3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DC85EE9-8BBD-A4A5-43BA-76D7B1BA890D}"/>
              </a:ext>
            </a:extLst>
          </p:cNvPr>
          <p:cNvSpPr/>
          <p:nvPr/>
        </p:nvSpPr>
        <p:spPr>
          <a:xfrm>
            <a:off x="9678850" y="102924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CCB78ED-46FD-2E6E-4D1A-CF3A3746F2E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E05C8E1-AD15-4BEE-8AE3-93527461A5A9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6D78DA6-0CFA-DEDC-C1F8-2B29EA75CAA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A12762F7-A6E9-67E9-503D-7EFEA0342D1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61956809"/>
              </p:ext>
            </p:extLst>
          </p:nvPr>
        </p:nvGraphicFramePr>
        <p:xfrm>
          <a:off x="1686231" y="2195247"/>
          <a:ext cx="8819535" cy="27958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2F265F97-047A-80EA-56EE-D5524FFF9E2E}"/>
              </a:ext>
            </a:extLst>
          </p:cNvPr>
          <p:cNvSpPr txBox="1"/>
          <p:nvPr/>
        </p:nvSpPr>
        <p:spPr>
          <a:xfrm>
            <a:off x="1218248" y="5358019"/>
            <a:ext cx="97554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8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مثال</a:t>
            </a:r>
            <a:r>
              <a:rPr lang="en-GB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حملة </a:t>
            </a:r>
            <a:r>
              <a:rPr lang="en-GB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Nike (Just Do It)</a:t>
            </a:r>
            <a:r>
              <a:rPr lang="ar-SA" sz="2400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عن "الإنجاز والشجاعة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"</a:t>
            </a:r>
            <a:endParaRPr lang="en-GB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293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CD11FE-D6A3-C2F6-C4A5-EF1A34BBD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F426592-1929-28AE-FDE2-A4CD95542CED}"/>
              </a:ext>
            </a:extLst>
          </p:cNvPr>
          <p:cNvSpPr/>
          <p:nvPr/>
        </p:nvSpPr>
        <p:spPr>
          <a:xfrm>
            <a:off x="617280" y="1685495"/>
            <a:ext cx="10812719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EA80AA0-AA5B-DC4D-AD1B-67E78142B1B9}"/>
              </a:ext>
            </a:extLst>
          </p:cNvPr>
          <p:cNvSpPr txBox="1"/>
          <p:nvPr/>
        </p:nvSpPr>
        <p:spPr>
          <a:xfrm>
            <a:off x="3200400" y="1163525"/>
            <a:ext cx="64784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العلاقة بين الهوية التجارية وقصة العلامة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1DFCF7A-1FB6-2A3A-1422-8E1E0B773997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FCCBF97-99EC-4653-CD28-1227CE0DDAB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AF32B4B-D42E-BDB5-AD87-CF12AA07A62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E9EC6D0-15E5-32BE-4437-81EF3D1CC8F1}"/>
              </a:ext>
            </a:extLst>
          </p:cNvPr>
          <p:cNvSpPr txBox="1"/>
          <p:nvPr/>
        </p:nvSpPr>
        <p:spPr>
          <a:xfrm>
            <a:off x="3200400" y="2391844"/>
            <a:ext cx="7882907" cy="4255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8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دور الهوية في التعبير عن الرؤية</a:t>
            </a:r>
            <a:r>
              <a:rPr lang="en-GB" sz="28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800" kern="100" dirty="0">
              <a:solidFill>
                <a:srgbClr val="FF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تحويل الأهداف البعيدة المدى إلى رسائل مرئية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مساعدة الجمهور على فهم طموحات الشركة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خطوات ربط الهوية بالرؤية</a:t>
            </a:r>
            <a:r>
              <a:rPr lang="en-GB" sz="24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400" kern="100" dirty="0">
              <a:solidFill>
                <a:srgbClr val="FF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914400" lvl="1" indent="-457200" algn="r" rtl="1">
              <a:lnSpc>
                <a:spcPct val="115000"/>
              </a:lnSpc>
              <a:spcAft>
                <a:spcPts val="800"/>
              </a:spcAft>
              <a:buSzPts val="1000"/>
              <a:buFont typeface="+mj-lt"/>
              <a:buAutoNum type="arabicParenR"/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تحديد الرؤية بوضوح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914400" lvl="1" indent="-457200" algn="r" rtl="1">
              <a:lnSpc>
                <a:spcPct val="115000"/>
              </a:lnSpc>
              <a:spcAft>
                <a:spcPts val="800"/>
              </a:spcAft>
              <a:buSzPts val="1000"/>
              <a:buFont typeface="+mj-lt"/>
              <a:buAutoNum type="arabicParenR"/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اختيار عناصر بصرية تعكس الرؤية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914400" lvl="1" indent="-457200" algn="r" rtl="1">
              <a:lnSpc>
                <a:spcPct val="115000"/>
              </a:lnSpc>
              <a:spcAft>
                <a:spcPts val="800"/>
              </a:spcAft>
              <a:buSzPts val="1000"/>
              <a:buFont typeface="+mj-lt"/>
              <a:buAutoNum type="arabicParenR"/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التأكد من تناسق العناصر مع القيم الأساسية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مثال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Tesla: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رؤية نحو مستقبل مستدام، مدعومة بتصميمات تعكس الابتكار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D681FC4-580E-A8EB-1A3F-1FEAD7A5CC0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146" name="Picture 2" descr="تسلا موتورز - ويكيبيديا">
            <a:extLst>
              <a:ext uri="{FF2B5EF4-FFF2-40B4-BE49-F238E27FC236}">
                <a16:creationId xmlns:a16="http://schemas.microsoft.com/office/drawing/2014/main" id="{E6023A4A-5BD1-C62C-39B7-1B35A8368F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596" y="2088489"/>
            <a:ext cx="2917207" cy="3769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3501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95CFE0-EF35-6BBD-EDF5-E3440919C8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3E3DCF3-3C2C-A74A-C848-2DC9AE76F3E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3285BAB-93C5-E4C1-1D75-E09FA6BB4FB6}"/>
              </a:ext>
            </a:extLst>
          </p:cNvPr>
          <p:cNvSpPr txBox="1"/>
          <p:nvPr/>
        </p:nvSpPr>
        <p:spPr>
          <a:xfrm>
            <a:off x="2710543" y="3285926"/>
            <a:ext cx="696830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4400" b="1" dirty="0"/>
              <a:t>العوامل المؤثرة في بناء الهوية التجارية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5EBAECD-CDF3-9660-315F-6C38CD3FBB4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4D30BA4-84B5-F66D-A1BF-7591E786E19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977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B7BE17-AD70-878D-3E5C-F868F43A04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C473444-A502-430D-934B-A1B1DBFB1CB1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186CD4A-F514-BFD1-ECB7-31464D200345}"/>
              </a:ext>
            </a:extLst>
          </p:cNvPr>
          <p:cNvSpPr txBox="1"/>
          <p:nvPr/>
        </p:nvSpPr>
        <p:spPr>
          <a:xfrm>
            <a:off x="2524314" y="1163525"/>
            <a:ext cx="71545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الجمهور المستهدف ودوره في بناء الهوية التجارية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E168182-FE72-00F4-C33B-30466F19411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75F3751-8DAD-5A31-CD5B-1B831E68277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F4F1469-29D1-8BEB-19B3-95C8EDEDF07F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  <a:r>
              <a:rPr lang="en-GB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FFAEB2D-EFC2-D715-CE08-0799CB00203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6F1B7F4C-B1AB-4CFE-9CFD-5CC8AB10BE7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47372966"/>
              </p:ext>
            </p:extLst>
          </p:nvPr>
        </p:nvGraphicFramePr>
        <p:xfrm>
          <a:off x="762001" y="2391844"/>
          <a:ext cx="10488386" cy="3490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659501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A2A882-0E3E-2F3C-BB19-EF461F68BA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6608209-3078-1BE9-F724-7C190424F490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8BE6052-4029-8C34-6977-1D4F06E2D7A0}"/>
              </a:ext>
            </a:extLst>
          </p:cNvPr>
          <p:cNvSpPr txBox="1"/>
          <p:nvPr/>
        </p:nvSpPr>
        <p:spPr>
          <a:xfrm>
            <a:off x="2841171" y="1163525"/>
            <a:ext cx="68376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تحليل احتياجات الجمهور في تصميم الهوية </a:t>
            </a:r>
            <a:endParaRPr lang="en-US" sz="3200" b="1" dirty="0">
              <a:solidFill>
                <a:schemeClr val="accent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E195584-7A65-105A-31E1-EFB626ECD4B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D787443-3316-9CB6-53A3-EB0B9F3F368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D622EC0-471B-3B6F-006C-B5F812F8DFF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  <a:r>
              <a:rPr lang="en-GB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125587E8-2288-403C-9023-660B842116B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16963797"/>
              </p:ext>
            </p:extLst>
          </p:nvPr>
        </p:nvGraphicFramePr>
        <p:xfrm>
          <a:off x="1111584" y="1867276"/>
          <a:ext cx="9971723" cy="45335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7" name="Graphic 21">
            <a:extLst>
              <a:ext uri="{FF2B5EF4-FFF2-40B4-BE49-F238E27FC236}">
                <a16:creationId xmlns:a16="http://schemas.microsoft.com/office/drawing/2014/main" id="{383EB540-20AE-C908-DF54-8F9A35CB6DA6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813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98F497-D35B-EE6A-80FA-95EA70A656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BD62994-54A5-CBA4-A979-161FAA7E7151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C6EDF29-1F6E-985F-1628-76F48E1F081E}"/>
              </a:ext>
            </a:extLst>
          </p:cNvPr>
          <p:cNvSpPr txBox="1"/>
          <p:nvPr/>
        </p:nvSpPr>
        <p:spPr>
          <a:xfrm>
            <a:off x="1298457" y="1035640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دراسة المنافسين وتأثيرها على الهوية التجارية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AD28441-0217-4CD2-A804-72A58BCDE13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5CC30DE-9250-7A69-F8E2-7E9DE7454B2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3687320-CC73-801E-4BDD-5499077DB3EC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7E4FE31-3FCE-54C7-BA6B-EF692087466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21A32F3F-87D9-64BF-B57D-9B3D7758880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29940267"/>
              </p:ext>
            </p:extLst>
          </p:nvPr>
        </p:nvGraphicFramePr>
        <p:xfrm>
          <a:off x="979715" y="1936239"/>
          <a:ext cx="9884477" cy="40114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7386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701DA9-CC93-9214-0975-F31AA9CE05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ECF9665-CB4E-E591-C784-A7D2CE754565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089BDC0-DD7D-4E3D-DCBB-D967BE173CFC}"/>
              </a:ext>
            </a:extLst>
          </p:cNvPr>
          <p:cNvSpPr txBox="1"/>
          <p:nvPr/>
        </p:nvSpPr>
        <p:spPr>
          <a:xfrm>
            <a:off x="3020785" y="1086580"/>
            <a:ext cx="6658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القيم الثقافية وتأثيرها على الهوية التجارية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B72BDF0-08DF-D446-D596-638E789BE3E8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E2E14C8-E03C-21FB-3516-2E0AA7B2231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EB8601C-4BD8-187D-E4EE-C628A2D6A98E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58DD7F9-0825-1036-0009-63C157083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2">
            <a:extLst>
              <a:ext uri="{FF2B5EF4-FFF2-40B4-BE49-F238E27FC236}">
                <a16:creationId xmlns:a16="http://schemas.microsoft.com/office/drawing/2014/main" id="{CC09E7C2-A5D5-31B6-97B1-0B873B18D7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3237240"/>
            <a:ext cx="1037952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CF7E7EFD-64A3-7E34-257C-A1B1449B5B8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36907986"/>
              </p:ext>
            </p:extLst>
          </p:nvPr>
        </p:nvGraphicFramePr>
        <p:xfrm>
          <a:off x="979715" y="2687310"/>
          <a:ext cx="9884477" cy="33268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CBE394BC-1D48-4D9D-E40F-42D3FB4F712B}"/>
              </a:ext>
            </a:extLst>
          </p:cNvPr>
          <p:cNvSpPr txBox="1"/>
          <p:nvPr/>
        </p:nvSpPr>
        <p:spPr>
          <a:xfrm>
            <a:off x="1579127" y="1924300"/>
            <a:ext cx="8099722" cy="4932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r" rtl="1">
              <a:lnSpc>
                <a:spcPct val="115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ar-SA" sz="24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القيم الثقافية</a:t>
            </a:r>
            <a:r>
              <a:rPr lang="ar-SA" sz="2400" b="1" kern="0" dirty="0"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ar-SA" sz="2400" kern="0" dirty="0"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هي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لقيم والمبادئ التي يؤمن بها الجمهور وتؤثر على قراراتهم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286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F41AEB-9568-662E-D04D-BFE9E2F308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2931BE8-37B5-B631-0DD7-4972995FCE91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A6110F8-5886-CE5A-1218-7470422CBC5B}"/>
              </a:ext>
            </a:extLst>
          </p:cNvPr>
          <p:cNvSpPr txBox="1"/>
          <p:nvPr/>
        </p:nvSpPr>
        <p:spPr>
          <a:xfrm>
            <a:off x="4033382" y="1163525"/>
            <a:ext cx="56454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تأثير الرسالة والرؤية على الهوية التجارية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73FAEE3-4CAA-24AE-981F-A2F104E6011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2232E43-A184-7D28-19A6-89D581F039F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79F47E0-BDAD-BB23-0449-5B83D1BB67F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  <a:r>
              <a:rPr lang="en-GB" sz="4400" b="1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D68C5FA-F11B-6382-84BD-7025F0D3853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6BEC5DB-A42B-A9BA-E994-6E5DD560E520}"/>
              </a:ext>
            </a:extLst>
          </p:cNvPr>
          <p:cNvSpPr txBox="1"/>
          <p:nvPr/>
        </p:nvSpPr>
        <p:spPr>
          <a:xfrm>
            <a:off x="4020622" y="2324064"/>
            <a:ext cx="7409378" cy="36571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تعريف الرسالة والرؤية</a:t>
            </a:r>
            <a:r>
              <a:rPr lang="en-GB" sz="2400" b="1" kern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400" b="1" kern="100" dirty="0">
              <a:solidFill>
                <a:srgbClr val="C0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الرؤية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الهدف البعيد الذي تطمح الشركة لتحقيقه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الرسالة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الغرض من وجود الشركة والطريقة التي تخدم بها العملاء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كيف تؤثر على الهوية؟</a:t>
            </a:r>
            <a:endParaRPr lang="en-GB" sz="2400" kern="100" dirty="0">
              <a:solidFill>
                <a:srgbClr val="C0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توجه التصميم والاختيار البصري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تساعد الجمهور على فهم القيم الأساسية للعلامة التجارية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تربط العناصر البصرية بالعاطفة والهدف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الرؤية والرسالة">
            <a:extLst>
              <a:ext uri="{FF2B5EF4-FFF2-40B4-BE49-F238E27FC236}">
                <a16:creationId xmlns:a16="http://schemas.microsoft.com/office/drawing/2014/main" id="{85F0C6C9-3C97-8FA4-B719-6F06C3CCB9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48246"/>
            <a:ext cx="4033382" cy="2608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2919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475BBF-002A-D920-51EC-8DA7A0E2F6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A783FA1-36DB-0558-904B-BD96CD34934E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747CE4-554B-1C7F-32B3-68CF64FCB928}"/>
              </a:ext>
            </a:extLst>
          </p:cNvPr>
          <p:cNvSpPr txBox="1"/>
          <p:nvPr/>
        </p:nvSpPr>
        <p:spPr>
          <a:xfrm>
            <a:off x="2059941" y="975974"/>
            <a:ext cx="7509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دور تحليل السوق في بناء الهوية التجارية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61FCC67-29F3-C33C-5796-A2EC888A572E}"/>
              </a:ext>
            </a:extLst>
          </p:cNvPr>
          <p:cNvSpPr/>
          <p:nvPr/>
        </p:nvSpPr>
        <p:spPr>
          <a:xfrm>
            <a:off x="9678850" y="102924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FC9581A-98D9-C47B-54FF-76F07DBECBD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FFD3430-2FF0-D0AF-59AB-A6997B7B273C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4368FD7-0955-2C55-3B84-AF4CDFAD51C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7C8B776D-6B07-6BE9-39D3-6B111DF2025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69014280"/>
              </p:ext>
            </p:extLst>
          </p:nvPr>
        </p:nvGraphicFramePr>
        <p:xfrm>
          <a:off x="1686231" y="2195247"/>
          <a:ext cx="8819535" cy="27958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504392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B0738E-E7B3-2462-3FA3-4DC8C66C3F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6DEF3AA-2662-E38C-4574-CD33F3BA972D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85FD6CA-79C4-38EB-76BF-E6A1ECC7CC72}"/>
              </a:ext>
            </a:extLst>
          </p:cNvPr>
          <p:cNvSpPr txBox="1"/>
          <p:nvPr/>
        </p:nvSpPr>
        <p:spPr>
          <a:xfrm>
            <a:off x="2059941" y="975974"/>
            <a:ext cx="7509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الاستدامة كعنصر في تصميم الهوية التجارية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D9A8C76-7B1B-6048-0372-18F506C1E72F}"/>
              </a:ext>
            </a:extLst>
          </p:cNvPr>
          <p:cNvSpPr/>
          <p:nvPr/>
        </p:nvSpPr>
        <p:spPr>
          <a:xfrm>
            <a:off x="9678850" y="102924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7D059E-0FBD-8A6B-9624-C221AF6EC4A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09B54C2-D8BE-CFB1-5BA0-B91609FE9ADE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00F1FB1-ACA2-754A-2272-3EFA3E3F17C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B40E90A-E238-8080-A667-117CE6C83078}"/>
              </a:ext>
            </a:extLst>
          </p:cNvPr>
          <p:cNvSpPr txBox="1"/>
          <p:nvPr/>
        </p:nvSpPr>
        <p:spPr>
          <a:xfrm>
            <a:off x="2882282" y="2136254"/>
            <a:ext cx="8201025" cy="43951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2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ما هي الاستدامة؟</a:t>
            </a:r>
            <a:endParaRPr lang="en-GB" sz="2200" kern="100" dirty="0">
              <a:solidFill>
                <a:srgbClr val="C0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2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تحقيق التوازن بين احتياجات اليوم والموارد المستقبلية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2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كيف تدخل في الهوية التجارية؟</a:t>
            </a:r>
            <a:endParaRPr lang="en-GB" sz="2200" kern="100" dirty="0">
              <a:solidFill>
                <a:srgbClr val="C0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2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اختيار مواد صديقة للبيئة للتغليف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2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تسليط الضوء على الممارسات المستدامة في التصميم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2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استخدام ألوان وخطوط تعبر عن الطبيعة (الأخضر، البني</a:t>
            </a:r>
            <a:r>
              <a:rPr lang="ar-SA" sz="2200" kern="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GB" sz="2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2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الفوائد</a:t>
            </a:r>
            <a:r>
              <a:rPr lang="en-GB" sz="2200" b="1" kern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200" kern="100" dirty="0">
              <a:solidFill>
                <a:srgbClr val="C0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2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جذب العملاء المهتمين بالبيئة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2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تعزيز سمعة الشركة كعلامة مسؤولة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أهمية تصميم الشعار للشركات - دليل شامل 2024">
            <a:extLst>
              <a:ext uri="{FF2B5EF4-FFF2-40B4-BE49-F238E27FC236}">
                <a16:creationId xmlns:a16="http://schemas.microsoft.com/office/drawing/2014/main" id="{AF674FAC-75B8-31CE-8FCA-30C756358D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9915" y="1796065"/>
            <a:ext cx="6270252" cy="4395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1323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7A9B07-2AB2-4FB6-7FA1-0F9357615D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245B994-3327-6771-605F-BE50F3063F9C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442CA48-E60E-DEBB-76D3-2B83E28D6D99}"/>
              </a:ext>
            </a:extLst>
          </p:cNvPr>
          <p:cNvSpPr txBox="1"/>
          <p:nvPr/>
        </p:nvSpPr>
        <p:spPr>
          <a:xfrm>
            <a:off x="4033382" y="1163525"/>
            <a:ext cx="56454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التحديات التي تواجه بناء الهوية التجارية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449C46F-A3D1-0CBB-1AC7-53C2CBF69D3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607B224-0C76-725B-27D9-B017EC97861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D17C1D5-5949-0D03-2DAA-E15AA0F9FFEA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  <a:r>
              <a:rPr lang="en-GB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0D56A79-9126-BDF1-AD15-1A450BF9032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5E1A6270-EFFF-9BED-5229-A37F41E41B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3030245"/>
              </p:ext>
            </p:extLst>
          </p:nvPr>
        </p:nvGraphicFramePr>
        <p:xfrm>
          <a:off x="713013" y="2356721"/>
          <a:ext cx="10668000" cy="3866392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556000">
                  <a:extLst>
                    <a:ext uri="{9D8B030D-6E8A-4147-A177-3AD203B41FA5}">
                      <a16:colId xmlns:a16="http://schemas.microsoft.com/office/drawing/2014/main" val="4208697519"/>
                    </a:ext>
                  </a:extLst>
                </a:gridCol>
                <a:gridCol w="3556000">
                  <a:extLst>
                    <a:ext uri="{9D8B030D-6E8A-4147-A177-3AD203B41FA5}">
                      <a16:colId xmlns:a16="http://schemas.microsoft.com/office/drawing/2014/main" val="3967079792"/>
                    </a:ext>
                  </a:extLst>
                </a:gridCol>
                <a:gridCol w="3556000">
                  <a:extLst>
                    <a:ext uri="{9D8B030D-6E8A-4147-A177-3AD203B41FA5}">
                      <a16:colId xmlns:a16="http://schemas.microsoft.com/office/drawing/2014/main" val="463415543"/>
                    </a:ext>
                  </a:extLst>
                </a:gridCol>
              </a:tblGrid>
              <a:tr h="59515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التحدي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الوصف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كيفية التغلب عليه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598569779"/>
                  </a:ext>
                </a:extLst>
              </a:tr>
              <a:tr h="595331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عدم فهم الجمهور المستهدف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تصميم هوية لا تعبر عن احتياجات العملاء وتوقعاتهم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إجراء أبحاث سوق مكثفة لتحديد الجمهور وفهم احتياجاتهم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515262366"/>
                  </a:ext>
                </a:extLst>
              </a:tr>
              <a:tr h="595331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غياب رؤية واضحة للعلامة التجارية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عدم وضوح الرؤية والقيم يجعل الهوية غير متماسكة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وضع استراتيجية واضحة تحدد رؤية الشركة ورسالتها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967758658"/>
                  </a:ext>
                </a:extLst>
              </a:tr>
              <a:tr h="595331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نقص التناسق في العناصر البصرية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تصميم غير متناسق يؤدي إلى تشتيت الجمهور وارتباكه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إنشاء دليل للهوية التجارية لضمان التناسق في كل الوسائط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765274082"/>
                  </a:ext>
                </a:extLst>
              </a:tr>
              <a:tr h="117135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مقاومة التغيير داخل الشركة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رفض الفرق الداخلية لتطبيق الهوية الجديدة بسبب نقص التواصل أو التدريب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 dirty="0">
                          <a:effectLst/>
                        </a:rPr>
                        <a:t>تدريب الفريق الداخلي وشرح فوائد الهوية الجديدة</a:t>
                      </a:r>
                      <a:r>
                        <a:rPr lang="en-GB" sz="2000" kern="0" dirty="0">
                          <a:effectLst/>
                        </a:rPr>
                        <a:t>.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7394297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75037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8CFDED-0299-59FD-7325-7F374167DD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5A2D59D-A6B8-5565-5DAB-0322471ED11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FE22D7F-7ADF-A572-12A4-D18941D7C494}"/>
              </a:ext>
            </a:extLst>
          </p:cNvPr>
          <p:cNvSpPr txBox="1"/>
          <p:nvPr/>
        </p:nvSpPr>
        <p:spPr>
          <a:xfrm>
            <a:off x="2710543" y="3285926"/>
            <a:ext cx="696830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4400" b="1" dirty="0"/>
              <a:t> خطوات بناء الهوية التجارية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9A63542-26EC-C726-4E53-5625D354A21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1BCE47C-AA02-D87A-6F78-659DB237015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123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6103F8-4AC0-C082-5555-ED22FEF976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50B8472-AF69-E025-D51D-DF7790C983A6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4DACB17-857B-08C3-89E0-E6D37C806EB3}"/>
              </a:ext>
            </a:extLst>
          </p:cNvPr>
          <p:cNvSpPr txBox="1"/>
          <p:nvPr/>
        </p:nvSpPr>
        <p:spPr>
          <a:xfrm>
            <a:off x="3020785" y="1086580"/>
            <a:ext cx="6658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الخطوة الأولى - تحديد الرؤية والقيم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382F4B3-961D-95CA-6A6B-B28E74321493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FC529C-6406-525E-BDA9-0FBC6DE0376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CA36046-8F2A-1792-D15F-60D5B2EFF750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88051C3-D494-2450-5E33-86EB7D37F9A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2">
            <a:extLst>
              <a:ext uri="{FF2B5EF4-FFF2-40B4-BE49-F238E27FC236}">
                <a16:creationId xmlns:a16="http://schemas.microsoft.com/office/drawing/2014/main" id="{B0B74526-B0E5-6BD7-4AD5-E36755703F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3237240"/>
            <a:ext cx="1037952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FA573174-DFB4-886C-93D8-5E14C107B41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99457799"/>
              </p:ext>
            </p:extLst>
          </p:nvPr>
        </p:nvGraphicFramePr>
        <p:xfrm>
          <a:off x="979715" y="2436567"/>
          <a:ext cx="9884477" cy="33268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95042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3E2167-1D7E-2560-FEE3-4A4DFDD71F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6270205-28C5-A655-E9E8-7C8EE0869D72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7FB4A80-22A4-684E-7E98-82E2859CCAAD}"/>
              </a:ext>
            </a:extLst>
          </p:cNvPr>
          <p:cNvSpPr txBox="1"/>
          <p:nvPr/>
        </p:nvSpPr>
        <p:spPr>
          <a:xfrm>
            <a:off x="762000" y="975974"/>
            <a:ext cx="88072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الخطوة الثانية - صياغة الرسالة الأساسية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D110D1D-92B0-0310-7D7A-DF01D3BAA911}"/>
              </a:ext>
            </a:extLst>
          </p:cNvPr>
          <p:cNvSpPr/>
          <p:nvPr/>
        </p:nvSpPr>
        <p:spPr>
          <a:xfrm>
            <a:off x="9678850" y="102924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A890394-E384-5C74-1D96-BF3ED205692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A167801-DA39-EFF4-1AFE-2E8205E0DD5B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02829BF-D5D9-6A94-BF82-A0A2B3254C1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FF111F5-AB5B-1988-37C7-82A66B91CB8B}"/>
              </a:ext>
            </a:extLst>
          </p:cNvPr>
          <p:cNvSpPr txBox="1"/>
          <p:nvPr/>
        </p:nvSpPr>
        <p:spPr>
          <a:xfrm>
            <a:off x="4457700" y="2136254"/>
            <a:ext cx="6625607" cy="42925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2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ما هي الرسالة الأساسية؟</a:t>
            </a:r>
            <a:endParaRPr lang="en-GB" sz="2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2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وصف مختصر لما تقدمه الشركة وكيف تفعله ولماذا تفعله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2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عناصر الرسالة</a:t>
            </a:r>
            <a:r>
              <a:rPr lang="en-GB" sz="2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</a:pPr>
            <a:r>
              <a:rPr lang="ar-SA" sz="22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من نحن؟</a:t>
            </a:r>
            <a:endParaRPr lang="en-GB" sz="2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</a:pPr>
            <a:r>
              <a:rPr lang="ar-SA" sz="22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ما الذي نقدمه؟</a:t>
            </a:r>
            <a:endParaRPr lang="en-GB" sz="2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</a:pPr>
            <a:r>
              <a:rPr lang="ar-SA" sz="22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لماذا نحن مميزون؟</a:t>
            </a:r>
            <a:endParaRPr lang="en-GB" sz="2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2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مثال</a:t>
            </a:r>
            <a:r>
              <a:rPr lang="en-GB" sz="2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ar-SA" sz="22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نحن نقدم منتجات تقنية مبتكرة تهدف إلى تحسين حياة الناس، مع الالتزام بالاستدامة والجودة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."</a:t>
            </a:r>
            <a:endParaRPr lang="en-GB" sz="2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الرؤية والرسالة والأهداف في الشركات: أهميتها والاختلافات بينها">
            <a:extLst>
              <a:ext uri="{FF2B5EF4-FFF2-40B4-BE49-F238E27FC236}">
                <a16:creationId xmlns:a16="http://schemas.microsoft.com/office/drawing/2014/main" id="{4E3B1EB6-8BFF-3791-7083-10B53E3328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41" y="2616360"/>
            <a:ext cx="4562717" cy="3041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985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C391A8-839C-C4C8-B18A-EA66BF82F8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72E220E-256C-37FA-3E47-C6D4F1D7B42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7C1BBB-3AFF-3A0F-446F-E5960611FE4F}"/>
              </a:ext>
            </a:extLst>
          </p:cNvPr>
          <p:cNvSpPr txBox="1"/>
          <p:nvPr/>
        </p:nvSpPr>
        <p:spPr>
          <a:xfrm>
            <a:off x="1298457" y="1035640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>
                <a:latin typeface="Alexandria" charset="0"/>
                <a:cs typeface="Alexandria" charset="0"/>
              </a:rPr>
              <a:t> </a:t>
            </a:r>
            <a:r>
              <a:rPr lang="ar-SA" sz="3200" b="1" dirty="0">
                <a:latin typeface="Alexandria" charset="0"/>
                <a:cs typeface="Alexandria" charset="0"/>
              </a:rPr>
              <a:t>الخطوة الثالثة - تصميم الشعار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75C1532-7990-F451-8108-20F9B81978C8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3D9BA0E-6023-3A9D-04FC-165631EF152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FB75C17-058D-3F8E-32F2-9CAE49D6657C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B24C90C-CE02-C8C4-0EE8-0CB3271D51D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DC8B2A37-3D7F-864A-421B-2A63CF1E574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65874007"/>
              </p:ext>
            </p:extLst>
          </p:nvPr>
        </p:nvGraphicFramePr>
        <p:xfrm>
          <a:off x="979715" y="1936239"/>
          <a:ext cx="9884477" cy="40114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424536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8C4B9B-9C87-E1F6-2FDC-1A1F8C8F5A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A38D2A7-2927-E582-72D9-8FE8D1B1F299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0FB3A4C-476A-31C9-1787-CB98D95DE767}"/>
              </a:ext>
            </a:extLst>
          </p:cNvPr>
          <p:cNvSpPr txBox="1"/>
          <p:nvPr/>
        </p:nvSpPr>
        <p:spPr>
          <a:xfrm>
            <a:off x="762000" y="975974"/>
            <a:ext cx="88072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/>
              <a:t> </a:t>
            </a:r>
            <a:r>
              <a:rPr lang="ar-SA" sz="3200" b="1" dirty="0"/>
              <a:t>الخطوة الرابعة - اختيار الألوان وتأثيرها النفسي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F63A4E9-0DB9-B2BE-C4DC-47AEE5A28F22}"/>
              </a:ext>
            </a:extLst>
          </p:cNvPr>
          <p:cNvSpPr/>
          <p:nvPr/>
        </p:nvSpPr>
        <p:spPr>
          <a:xfrm>
            <a:off x="9678850" y="102924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B6DF0C-D523-3D97-CA3E-E39040EB3A0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B48319-E923-3FD3-ADCA-0BD00C636B6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E232FD1-B1B5-1CBA-A252-A7A0EBF45FD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2048BD8-914C-8524-8DDD-D719E5EFF443}"/>
              </a:ext>
            </a:extLst>
          </p:cNvPr>
          <p:cNvSpPr txBox="1"/>
          <p:nvPr/>
        </p:nvSpPr>
        <p:spPr>
          <a:xfrm>
            <a:off x="4457700" y="2435035"/>
            <a:ext cx="6625607" cy="36571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لماذا الألوان مهمة؟</a:t>
            </a:r>
            <a:endParaRPr lang="en-GB" sz="2400" kern="100" dirty="0">
              <a:solidFill>
                <a:srgbClr val="C0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تؤثر على مشاعر العملاء وانطباعاتهم عن العلامة التجارية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معاني الألوان الشائعة</a:t>
            </a:r>
            <a:r>
              <a:rPr lang="en-GB" sz="2400" b="1" kern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400" kern="100" dirty="0">
              <a:solidFill>
                <a:srgbClr val="C0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kern="0" dirty="0">
                <a:solidFill>
                  <a:srgbClr val="0070C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الأزرق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الثقة والاحترافية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الأحمر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القوة والعاطفة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kern="0" dirty="0">
                <a:solidFill>
                  <a:schemeClr val="accent6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الأخضر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الاستدامة والطبيعة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kern="0" dirty="0">
                <a:effectLst/>
                <a:highlight>
                  <a:srgbClr val="FFFF00"/>
                </a:highlight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الأصفر: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التفاؤل والإبداع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82405B3-441F-7485-95A5-AE38BD2210B9}"/>
              </a:ext>
            </a:extLst>
          </p:cNvPr>
          <p:cNvSpPr txBox="1"/>
          <p:nvPr/>
        </p:nvSpPr>
        <p:spPr>
          <a:xfrm>
            <a:off x="762000" y="3951515"/>
            <a:ext cx="4824850" cy="20751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نصائح لاختيار الألوان</a:t>
            </a:r>
            <a:r>
              <a:rPr lang="en-GB" sz="2400" b="1" kern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400" kern="100" dirty="0">
              <a:solidFill>
                <a:srgbClr val="C0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اختر ألوانًا تناسب جمهورك المستهدف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استخدم ألوانًا تعبر عن قيم شركتك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حافظ على التناسق بين جميع الوسائط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7265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0D8EAA-1D2B-89A8-479D-EE1A23D903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9AC9A0F-33F0-60C4-7A4B-39AE57A898F4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5E26457-B72B-BEAD-9F63-C5A413CF62E3}"/>
              </a:ext>
            </a:extLst>
          </p:cNvPr>
          <p:cNvSpPr txBox="1"/>
          <p:nvPr/>
        </p:nvSpPr>
        <p:spPr>
          <a:xfrm>
            <a:off x="762000" y="975974"/>
            <a:ext cx="88072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/>
              <a:t> </a:t>
            </a:r>
            <a:r>
              <a:rPr lang="ar-SA" sz="3200" b="1" dirty="0"/>
              <a:t>الخطوة الخامسة - اختيار الخطوط وتأثيرها البصري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4917AEC-E01E-3A56-CF9A-FABC7399F5CD}"/>
              </a:ext>
            </a:extLst>
          </p:cNvPr>
          <p:cNvSpPr/>
          <p:nvPr/>
        </p:nvSpPr>
        <p:spPr>
          <a:xfrm>
            <a:off x="9678850" y="102924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935F355-C9A3-BF06-6550-5533E9E3352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E647450-8146-DEDC-4A4C-60BDD287990C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2040DF8-53F5-346A-B0B8-63AC28B7594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15EA0B7-2403-3EF1-C90A-13CD0971454F}"/>
              </a:ext>
            </a:extLst>
          </p:cNvPr>
          <p:cNvSpPr txBox="1"/>
          <p:nvPr/>
        </p:nvSpPr>
        <p:spPr>
          <a:xfrm>
            <a:off x="1327808" y="1900938"/>
            <a:ext cx="8296263" cy="46751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أهمية الخطوط في الهوية التجارية</a:t>
            </a:r>
            <a:r>
              <a:rPr lang="en-GB" sz="2000" b="1" kern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000" kern="100" dirty="0">
              <a:solidFill>
                <a:srgbClr val="C0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الخطوط تعكس شخصية العلامة التجارية</a:t>
            </a:r>
            <a:r>
              <a:rPr lang="en-GB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تؤثر على وضوح الرسالة وانطباع الجمهور</a:t>
            </a:r>
            <a:r>
              <a:rPr lang="en-GB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أنواع الخطوط الشائعة</a:t>
            </a:r>
            <a:r>
              <a:rPr lang="en-GB" sz="2000" b="1" kern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000" kern="100" dirty="0">
              <a:solidFill>
                <a:srgbClr val="C0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</a:pPr>
            <a:r>
              <a:rPr lang="ar-SA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الخطوط الرسمية</a:t>
            </a:r>
            <a:r>
              <a:rPr lang="en-GB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(Serif):</a:t>
            </a:r>
            <a:r>
              <a:rPr lang="en-GB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تعكس الاحترافية والتقاليد</a:t>
            </a:r>
            <a:r>
              <a:rPr lang="en-GB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مثل</a:t>
            </a:r>
            <a:r>
              <a:rPr lang="en-GB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Times New Roman </a:t>
            </a:r>
            <a:endParaRPr lang="en-GB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</a:pPr>
            <a:r>
              <a:rPr lang="ar-SA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الخطوط الحديثة</a:t>
            </a:r>
            <a:r>
              <a:rPr lang="en-GB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(Sans Serif):</a:t>
            </a:r>
            <a:r>
              <a:rPr lang="en-GB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تعبر عن البساطة والحداثة </a:t>
            </a:r>
            <a:r>
              <a:rPr lang="en-GB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مثل</a:t>
            </a:r>
            <a:r>
              <a:rPr lang="en-GB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Arial </a:t>
            </a:r>
            <a:endParaRPr lang="en-GB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</a:pPr>
            <a:r>
              <a:rPr lang="ar-SA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الخطوط الإبداعية</a:t>
            </a:r>
            <a:r>
              <a:rPr lang="en-GB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(Display):</a:t>
            </a:r>
            <a:r>
              <a:rPr lang="en-GB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تضيف لمسة فريدة وشخصية</a:t>
            </a:r>
            <a:r>
              <a:rPr lang="en-GB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مثل</a:t>
            </a:r>
            <a:r>
              <a:rPr lang="en-GB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Comic Sans .</a:t>
            </a:r>
            <a:endParaRPr lang="en-GB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نصائح لاختيار الخطوط</a:t>
            </a:r>
            <a:r>
              <a:rPr lang="en-GB" sz="2000" b="1" kern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000" kern="100" dirty="0">
              <a:solidFill>
                <a:srgbClr val="C0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اختر خطوطًا تعبر عن قيم شركتك</a:t>
            </a:r>
            <a:r>
              <a:rPr lang="en-GB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تأكد من وضوح الخطوط في جميع الأحجام</a:t>
            </a:r>
            <a:r>
              <a:rPr lang="en-GB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حافظ على التناسق بين النصوص والوسائط الأخرى</a:t>
            </a:r>
            <a:r>
              <a:rPr lang="en-GB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5740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22E0DB-D185-A84A-9E93-8EE3E2FFA0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18DFB9F-CC3C-B40B-17D6-A60D324F5B6F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71144C-BDF2-4FDE-9FA5-227897124A3C}"/>
              </a:ext>
            </a:extLst>
          </p:cNvPr>
          <p:cNvSpPr txBox="1"/>
          <p:nvPr/>
        </p:nvSpPr>
        <p:spPr>
          <a:xfrm>
            <a:off x="762000" y="975974"/>
            <a:ext cx="88072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/>
              <a:t> </a:t>
            </a:r>
            <a:r>
              <a:rPr lang="ar-SA" sz="3200" b="1" dirty="0"/>
              <a:t>الخطوة السادسة - تصميم دليل الهوية البصرية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A04D5EE-77D4-1734-5DBF-94BA68EE7259}"/>
              </a:ext>
            </a:extLst>
          </p:cNvPr>
          <p:cNvSpPr/>
          <p:nvPr/>
        </p:nvSpPr>
        <p:spPr>
          <a:xfrm>
            <a:off x="9678850" y="102924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D170DB6-69B4-7D9E-C6FB-AF2A07F089F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6B189E2-FA15-FEDC-53DB-A5C21C178AA3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48D1031-85FC-18C2-3B53-B54F97A2EF3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2522434-7B67-EA37-7094-74993BFCF668}"/>
              </a:ext>
            </a:extLst>
          </p:cNvPr>
          <p:cNvSpPr txBox="1"/>
          <p:nvPr/>
        </p:nvSpPr>
        <p:spPr>
          <a:xfrm>
            <a:off x="5600700" y="2361619"/>
            <a:ext cx="5688885" cy="3622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GB" sz="20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sz="20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ما هو دليل الهوية البصرية</a:t>
            </a:r>
            <a:r>
              <a:rPr lang="ar-SA" sz="2000" b="1" kern="0" dirty="0">
                <a:solidFill>
                  <a:srgbClr val="C00000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؟</a:t>
            </a:r>
            <a:endParaRPr lang="en-GB" sz="2000" kern="100" dirty="0">
              <a:solidFill>
                <a:srgbClr val="C0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وثيقة تحتوي على جميع التفاصيل المتعلقة بالهوية البصرية.</a:t>
            </a: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تضمن التناسق في استخدام العناصر البصرية.</a:t>
            </a:r>
          </a:p>
          <a:p>
            <a:pPr marL="34290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GB" sz="20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sz="20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ما الذي يشمله الدليل؟</a:t>
            </a: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الشعار (الأحجام، الاستخدامات</a:t>
            </a:r>
            <a:r>
              <a:rPr lang="ar-SA" sz="2000" kern="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الألوان (رموز الألوان الأساسية</a:t>
            </a:r>
            <a:r>
              <a:rPr lang="ar-SA" sz="2000" kern="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الخطوط (أنواعها وأحجامها</a:t>
            </a:r>
            <a:r>
              <a:rPr lang="ar-SA" sz="2000" kern="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أنماط التصميم (الصور، الخلفيات</a:t>
            </a:r>
            <a:r>
              <a:rPr lang="ar-SA" sz="2000" kern="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GB" sz="3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504EFB0-4F50-A9BD-DF86-9EF5941A67B7}"/>
              </a:ext>
            </a:extLst>
          </p:cNvPr>
          <p:cNvSpPr txBox="1"/>
          <p:nvPr/>
        </p:nvSpPr>
        <p:spPr>
          <a:xfrm>
            <a:off x="-2720" y="3951514"/>
            <a:ext cx="6098720" cy="13394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r" rtl="1">
              <a:lnSpc>
                <a:spcPct val="115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ar-SA" sz="20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أهمية الدليل</a:t>
            </a:r>
            <a:r>
              <a:rPr lang="en-GB" sz="2000" b="1" kern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000" kern="100" dirty="0">
              <a:solidFill>
                <a:srgbClr val="C0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ضمان التناسق في جميع وسائل الاتصال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تسهيل العمل بين الفرق الداخلية والشركاء الخارجيين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7449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DD7995-DEAD-31E4-DB92-328E1EDEF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07E96D9-1778-9BEB-91EF-2847A355D080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42C22C0-A370-2671-6855-7AFFC391E8D8}"/>
              </a:ext>
            </a:extLst>
          </p:cNvPr>
          <p:cNvSpPr txBox="1"/>
          <p:nvPr/>
        </p:nvSpPr>
        <p:spPr>
          <a:xfrm>
            <a:off x="2059941" y="975974"/>
            <a:ext cx="7509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/>
              <a:t> الخطوة السابعة - بناء هوية متماسكة عبر الوسائط المختلفة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E4CFBB1-EF58-95D3-109C-47D3489CDE77}"/>
              </a:ext>
            </a:extLst>
          </p:cNvPr>
          <p:cNvSpPr/>
          <p:nvPr/>
        </p:nvSpPr>
        <p:spPr>
          <a:xfrm>
            <a:off x="9678850" y="102924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1773DDF-4B4C-567D-9062-1241149834A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7A3803E-ECF6-9081-CBA6-43441987F63A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A53E17C-343F-2D27-2C40-52203E279A8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7F331C5C-6078-2A02-796B-E1E53C365C8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2070081"/>
              </p:ext>
            </p:extLst>
          </p:nvPr>
        </p:nvGraphicFramePr>
        <p:xfrm>
          <a:off x="1686231" y="2195247"/>
          <a:ext cx="8819535" cy="27958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285524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C5EDBB-0E16-BF33-A986-8F3CBC46CB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AAA1FD8-2D68-FAA0-0C15-363752C1FCFA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53E17F2-B527-958B-50C1-6C3CF24F7D21}"/>
              </a:ext>
            </a:extLst>
          </p:cNvPr>
          <p:cNvSpPr txBox="1"/>
          <p:nvPr/>
        </p:nvSpPr>
        <p:spPr>
          <a:xfrm>
            <a:off x="979715" y="1086580"/>
            <a:ext cx="86991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الخطوة الثامنة - تصميم مواد تسويقية متوافقة مع الهوية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67CCFB3-5D96-4D0F-8474-C4E8F47C4C8B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2EA5482-9A3E-DB1A-C63E-D860215A7B6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BC93E21-4028-8096-A753-489103885C0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B3ED811-B597-1E86-4DFA-960BFAA99C8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2">
            <a:extLst>
              <a:ext uri="{FF2B5EF4-FFF2-40B4-BE49-F238E27FC236}">
                <a16:creationId xmlns:a16="http://schemas.microsoft.com/office/drawing/2014/main" id="{366C177F-05F9-8CB4-211E-0F36FF68BF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3237240"/>
            <a:ext cx="1037952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566E8CF1-34CF-AD63-F466-CC412716BE6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47559234"/>
              </p:ext>
            </p:extLst>
          </p:nvPr>
        </p:nvGraphicFramePr>
        <p:xfrm>
          <a:off x="979715" y="2436567"/>
          <a:ext cx="9884477" cy="33268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176166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4DE826-57CA-39B8-87C6-52A311A999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44B5931-F7C8-0AC7-1885-D7BF335AB1A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17E1330-7937-ECD8-5EC6-007BFCB7F8A7}"/>
              </a:ext>
            </a:extLst>
          </p:cNvPr>
          <p:cNvSpPr txBox="1"/>
          <p:nvPr/>
        </p:nvSpPr>
        <p:spPr>
          <a:xfrm>
            <a:off x="1108693" y="975974"/>
            <a:ext cx="8460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/>
              <a:t>الخطوة التاسعة - التحقق من التناسق في الرسائل والعناصر البصرية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B2D5BFC-3627-A389-7F22-FC5A16B4AA44}"/>
              </a:ext>
            </a:extLst>
          </p:cNvPr>
          <p:cNvSpPr/>
          <p:nvPr/>
        </p:nvSpPr>
        <p:spPr>
          <a:xfrm>
            <a:off x="9678850" y="102924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FD4E695-3632-7909-99F0-E112F3D1FB5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8B70A8D-08F1-B0B0-93E6-D9B4C0DD359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2711C2A-DCF9-F875-9349-C9F076189B2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F15BD9BE-1E80-88A5-9697-2EFB9DBC53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0993167"/>
              </p:ext>
            </p:extLst>
          </p:nvPr>
        </p:nvGraphicFramePr>
        <p:xfrm>
          <a:off x="762001" y="2195247"/>
          <a:ext cx="10521042" cy="3633506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507014">
                  <a:extLst>
                    <a:ext uri="{9D8B030D-6E8A-4147-A177-3AD203B41FA5}">
                      <a16:colId xmlns:a16="http://schemas.microsoft.com/office/drawing/2014/main" val="3844827889"/>
                    </a:ext>
                  </a:extLst>
                </a:gridCol>
                <a:gridCol w="3507014">
                  <a:extLst>
                    <a:ext uri="{9D8B030D-6E8A-4147-A177-3AD203B41FA5}">
                      <a16:colId xmlns:a16="http://schemas.microsoft.com/office/drawing/2014/main" val="1799473756"/>
                    </a:ext>
                  </a:extLst>
                </a:gridCol>
                <a:gridCol w="3507014">
                  <a:extLst>
                    <a:ext uri="{9D8B030D-6E8A-4147-A177-3AD203B41FA5}">
                      <a16:colId xmlns:a16="http://schemas.microsoft.com/office/drawing/2014/main" val="4230473101"/>
                    </a:ext>
                  </a:extLst>
                </a:gridCol>
              </a:tblGrid>
              <a:tr h="908177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العنصر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الوصف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كيفية التحقق من التناسق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233556873"/>
                  </a:ext>
                </a:extLst>
              </a:tr>
              <a:tr h="908443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الرسائل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التأكد من أن الرسائل واضحة وتعبر عن القيم الأساسية للشركة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مراجعة جميع المواد التسويقية للتأكد من أن الرسائل متسقة وموجهة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368546696"/>
                  </a:ext>
                </a:extLst>
              </a:tr>
              <a:tr h="908443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العناصر البصرية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استخدام نفس الألوان، الخطوط، والأنماط في جميع التصميمات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العودة إلى دليل الهوية التجارية وضمان تطبيق القواعد بانتظام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417612487"/>
                  </a:ext>
                </a:extLst>
              </a:tr>
              <a:tr h="908443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تجربة العميل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التأكد من أن تجربة العميل في كل نقطة تفاعل تعكس الهوية التجارية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 dirty="0">
                          <a:effectLst/>
                        </a:rPr>
                        <a:t>إجراء استطلاعات رأي مع العملاء لتقييم تناسق التجربة مع الهوية</a:t>
                      </a:r>
                      <a:r>
                        <a:rPr lang="en-GB" sz="2000" kern="0" dirty="0">
                          <a:effectLst/>
                        </a:rPr>
                        <a:t>.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6016422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07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434CA6-4873-0245-831C-1EE1C0079E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6CB44FD-DF13-1C6D-450F-F3DD2E501876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5B9AB8-9D89-639C-6310-73F7CEA397C6}"/>
              </a:ext>
            </a:extLst>
          </p:cNvPr>
          <p:cNvSpPr txBox="1"/>
          <p:nvPr/>
        </p:nvSpPr>
        <p:spPr>
          <a:xfrm>
            <a:off x="762000" y="975974"/>
            <a:ext cx="88072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الخطوة العاشرة - دمج الهوية التجارية في تجربة المستخدم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DA9F24C-CDF7-CF65-B7EC-961087D5940F}"/>
              </a:ext>
            </a:extLst>
          </p:cNvPr>
          <p:cNvSpPr/>
          <p:nvPr/>
        </p:nvSpPr>
        <p:spPr>
          <a:xfrm>
            <a:off x="9678850" y="102924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7784BBD-C8CB-55CD-58D6-69887BE51E1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F7BD712-D88C-232C-5C45-519ACC59426A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A082832-BEBC-D9E9-F2EE-42BB8495C48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4C134A5-4D40-5F96-434E-0339B08138A9}"/>
              </a:ext>
            </a:extLst>
          </p:cNvPr>
          <p:cNvSpPr txBox="1"/>
          <p:nvPr/>
        </p:nvSpPr>
        <p:spPr>
          <a:xfrm>
            <a:off x="3837214" y="2361619"/>
            <a:ext cx="7452371" cy="36571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لماذا يجب دمج الهوية في تجربة المستخدم؟</a:t>
            </a:r>
            <a:endParaRPr lang="en-GB" sz="2400" kern="100" dirty="0">
              <a:solidFill>
                <a:srgbClr val="C0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914400" lvl="1" indent="-457200" algn="r" rtl="1">
              <a:lnSpc>
                <a:spcPct val="115000"/>
              </a:lnSpc>
              <a:spcAft>
                <a:spcPts val="800"/>
              </a:spcAft>
              <a:buSzPts val="1000"/>
              <a:buFont typeface="+mj-lt"/>
              <a:buAutoNum type="arabicPeriod"/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تعميق الارتباط العاطفي مع العلامة التجارية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914400" lvl="1" indent="-457200" algn="r" rtl="1">
              <a:lnSpc>
                <a:spcPct val="115000"/>
              </a:lnSpc>
              <a:spcAft>
                <a:spcPts val="800"/>
              </a:spcAft>
              <a:buSzPts val="1000"/>
              <a:buFont typeface="+mj-lt"/>
              <a:buAutoNum type="arabicPeriod"/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تحسين تجربة العميل وبناء ولاء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914400" lvl="1" indent="-457200" algn="r" rtl="1">
              <a:lnSpc>
                <a:spcPct val="115000"/>
              </a:lnSpc>
              <a:spcAft>
                <a:spcPts val="800"/>
              </a:spcAft>
              <a:buSzPts val="1000"/>
              <a:buFont typeface="+mj-lt"/>
              <a:buAutoNum type="arabicPeriod"/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تعزيز الانطباع الأول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أمثلة على دمج الهوية في</a:t>
            </a:r>
            <a:r>
              <a:rPr lang="en-GB" sz="2400" b="1" kern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UX:</a:t>
            </a:r>
            <a:endParaRPr lang="en-GB" sz="2400" kern="100" dirty="0">
              <a:solidFill>
                <a:srgbClr val="C0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تصميم الموقع الإلكتروني: استخدام الألوان والخطوط المناسبة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تطبيقات الهاتف: تقديم تجربة متناسقة ومريحة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 descr="تجربة المستخدم - مدونة ماجد">
            <a:extLst>
              <a:ext uri="{FF2B5EF4-FFF2-40B4-BE49-F238E27FC236}">
                <a16:creationId xmlns:a16="http://schemas.microsoft.com/office/drawing/2014/main" id="{0C238BC9-8D57-F3BE-3DF0-E26919EC1D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06952"/>
            <a:ext cx="4424884" cy="2765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9341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6AD4C2-4BA9-B09A-F077-46FA80BD86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71D35B1-CB49-A1B8-063D-E0325E62BB46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588F237-F85A-1B21-0951-95CC6EB8B47D}"/>
              </a:ext>
            </a:extLst>
          </p:cNvPr>
          <p:cNvSpPr txBox="1"/>
          <p:nvPr/>
        </p:nvSpPr>
        <p:spPr>
          <a:xfrm>
            <a:off x="762000" y="975974"/>
            <a:ext cx="8807293" cy="5599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ar-SA" sz="2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الخطوة الحادية عشرة - التحقق من الانطباع الأول </a:t>
            </a:r>
            <a:r>
              <a:rPr lang="en-GB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(First Impression)</a:t>
            </a:r>
            <a:endParaRPr lang="en-GB" sz="2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0DF8034-6C02-7144-72D8-1D7B2DF6D774}"/>
              </a:ext>
            </a:extLst>
          </p:cNvPr>
          <p:cNvSpPr/>
          <p:nvPr/>
        </p:nvSpPr>
        <p:spPr>
          <a:xfrm>
            <a:off x="9678850" y="102924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803175C-44BC-4806-B10D-086BBFE2729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71F4A22-61A6-E1FE-EAD5-2BB1DF06C3A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8114000-EB00-5194-6232-936779D9DD9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E2DEB08-B156-88E0-E97B-4F47B841CF36}"/>
              </a:ext>
            </a:extLst>
          </p:cNvPr>
          <p:cNvSpPr txBox="1"/>
          <p:nvPr/>
        </p:nvSpPr>
        <p:spPr>
          <a:xfrm>
            <a:off x="2890158" y="2124566"/>
            <a:ext cx="8288800" cy="40786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ما هو الانطباع الأول؟</a:t>
            </a:r>
            <a:r>
              <a:rPr lang="ar-SA" sz="2000" b="1" kern="100" dirty="0">
                <a:solidFill>
                  <a:srgbClr val="C00000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الانطباع الذي يتشكل في ذهن العميل عند أول تفاعل مع العلامة التجارية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أهمية الانطباع الأول</a:t>
            </a:r>
            <a:r>
              <a:rPr lang="en-GB" sz="2000" b="1" kern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000" kern="100" dirty="0">
              <a:solidFill>
                <a:srgbClr val="C0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يؤثر بشكل كبير على قرارات العملاء المستقبلية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يعكس احترافية العلامة التجارية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يزيد من فرص استمرارية العلاقة مع العملاء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كيف تضمن انطباعًا إيجابيًا؟</a:t>
            </a:r>
            <a:endParaRPr lang="en-GB" sz="2000" kern="100" dirty="0">
              <a:solidFill>
                <a:srgbClr val="C0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تصميم واجهة جذابة وسهلة الاستخدام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تقديم رسائل واضحة وقيم مميزة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التركيز على جودة أول تجربة عميل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218" name="Picture 2" descr="First Impression | Creative Communications Agency">
            <a:extLst>
              <a:ext uri="{FF2B5EF4-FFF2-40B4-BE49-F238E27FC236}">
                <a16:creationId xmlns:a16="http://schemas.microsoft.com/office/drawing/2014/main" id="{0FAB226D-4840-8526-E1F0-25288EEEDF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568272"/>
            <a:ext cx="3810000" cy="397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0330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ED7C98-D77C-74E3-01E1-342A858C37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56EBE4-D4E9-322C-5B84-C9743696D73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4A57299-D7FF-5D85-617C-F46325556A34}"/>
              </a:ext>
            </a:extLst>
          </p:cNvPr>
          <p:cNvSpPr txBox="1"/>
          <p:nvPr/>
        </p:nvSpPr>
        <p:spPr>
          <a:xfrm>
            <a:off x="2710543" y="3285926"/>
            <a:ext cx="696830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GB" sz="4400" b="1" dirty="0"/>
              <a:t> </a:t>
            </a:r>
            <a:r>
              <a:rPr lang="ar-SA" sz="4400" b="1" dirty="0"/>
              <a:t>أمثلة عملية ودراسات حالة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4524814-0824-0D61-24A8-EED032CE3BA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5910C4F-48D0-A745-7D64-F5D011CFF29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602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091B7F-39B5-D57D-4E62-59AC256BCB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5F3E394-3233-924C-61DB-50EBFE365AD3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9DC991C-2029-318E-D888-8BE7F904B45C}"/>
              </a:ext>
            </a:extLst>
          </p:cNvPr>
          <p:cNvSpPr txBox="1"/>
          <p:nvPr/>
        </p:nvSpPr>
        <p:spPr>
          <a:xfrm>
            <a:off x="762000" y="975974"/>
            <a:ext cx="8807293" cy="763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دراسة حالة - هوية</a:t>
            </a:r>
            <a:r>
              <a:rPr lang="en-GB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Google </a:t>
            </a:r>
            <a:r>
              <a:rPr lang="ar-SA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التجارية</a:t>
            </a:r>
            <a:r>
              <a:rPr lang="en-GB" sz="4000" dirty="0">
                <a:effectLst/>
              </a:rPr>
              <a:t> </a:t>
            </a:r>
            <a:endParaRPr lang="en-GB" sz="2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495A9D5-ED79-C2C9-CEA1-A0417710B321}"/>
              </a:ext>
            </a:extLst>
          </p:cNvPr>
          <p:cNvSpPr/>
          <p:nvPr/>
        </p:nvSpPr>
        <p:spPr>
          <a:xfrm>
            <a:off x="9678850" y="102924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18F0484-086F-0C90-8FBA-6F676B6558C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6B04A43-4C32-FF79-A75F-063B3719372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9A1B5EE-B124-8C90-C84D-1BF994A0F59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BFB8F0D-6889-6B00-C3C2-ECF5093CD9A6}"/>
              </a:ext>
            </a:extLst>
          </p:cNvPr>
          <p:cNvSpPr txBox="1"/>
          <p:nvPr/>
        </p:nvSpPr>
        <p:spPr>
          <a:xfrm>
            <a:off x="2890158" y="2124566"/>
            <a:ext cx="8288800" cy="39760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الرؤية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"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تنظيم معلومات العالم وجعلها مفيدة ومتاحة للجميع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."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عناصر الهوية البصرية</a:t>
            </a:r>
            <a:r>
              <a:rPr lang="en-GB" sz="2000" b="1" kern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000" kern="100" dirty="0">
              <a:solidFill>
                <a:srgbClr val="C0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الشعار: بسيط ومكون من ألوان أساسية (الأحمر، الأزرق، الأخضر، الأصفر</a:t>
            </a:r>
            <a:r>
              <a:rPr lang="en-GB" sz="2000" kern="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الخط: عصري وسهل القراءة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الألوان: ترمز للتنوع والشمولية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التطبيق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تناسق العناصر البصرية عبر جميع الوسائط (محرك البحث، التطبيقات</a:t>
            </a:r>
            <a:r>
              <a:rPr lang="en-GB" sz="2000" kern="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تجربة مستخدم سلسة وموحدة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266" name="Picture 2" descr="Google's rebrand and the four forces affecting brand identities in digital  environments | Marketing Babylon">
            <a:extLst>
              <a:ext uri="{FF2B5EF4-FFF2-40B4-BE49-F238E27FC236}">
                <a16:creationId xmlns:a16="http://schemas.microsoft.com/office/drawing/2014/main" id="{E2176CDA-426A-32EC-1FD8-CE694A5E2F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13167"/>
            <a:ext cx="4410770" cy="2920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3809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0AB787-5272-1675-BC4F-5FFEFBB080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29F35E8-1A21-8DBD-39DA-5ED7FEA8ACDA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3890B8C-71BB-05C0-4AC3-C073A2AA941D}"/>
              </a:ext>
            </a:extLst>
          </p:cNvPr>
          <p:cNvSpPr txBox="1"/>
          <p:nvPr/>
        </p:nvSpPr>
        <p:spPr>
          <a:xfrm>
            <a:off x="762000" y="975974"/>
            <a:ext cx="8807293" cy="5623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دراسة حالة - هوية </a:t>
            </a:r>
            <a:r>
              <a:rPr lang="en-GB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Nike </a:t>
            </a:r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التجارية </a:t>
            </a:r>
            <a:endParaRPr lang="en-GB" sz="2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B948C49-EDB7-E966-5611-F8710F2929FF}"/>
              </a:ext>
            </a:extLst>
          </p:cNvPr>
          <p:cNvSpPr/>
          <p:nvPr/>
        </p:nvSpPr>
        <p:spPr>
          <a:xfrm>
            <a:off x="9678850" y="102924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9A6EC5D-9D50-A257-32FD-0F0BFA903E9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F1FC75D-6CF5-03CB-A214-12B25002681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A5D9D6B-B87D-2857-D93D-A3FABED48D7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B9847B8-FE6E-15B9-CEF1-EF374EA5A9BC}"/>
              </a:ext>
            </a:extLst>
          </p:cNvPr>
          <p:cNvSpPr txBox="1"/>
          <p:nvPr/>
        </p:nvSpPr>
        <p:spPr>
          <a:xfrm>
            <a:off x="2890158" y="2124566"/>
            <a:ext cx="8288800" cy="39675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الرؤية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"</a:t>
            </a:r>
            <a:r>
              <a:rPr lang="ar-SA" sz="1800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إلهام الرياضيين حول العالم لبلوغ إمكانياتهم الكاملة</a:t>
            </a:r>
            <a:r>
              <a:rPr lang="en-GB" sz="2000" dirty="0">
                <a:effectLst/>
              </a:rPr>
              <a:t> 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."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عناصر الهوية البصرية</a:t>
            </a:r>
            <a:r>
              <a:rPr lang="en-GB" sz="2000" b="1" kern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000" kern="100" dirty="0">
              <a:solidFill>
                <a:srgbClr val="C0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الشعار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 "Swoosh"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الذي يعبر عن الحركة والإنجاز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الألوان: الأسود والأبيض مع لمسات ديناميكية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الرسالة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 "Just Do It"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تعزز الحافز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التطبيق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تناسق الرسائل البصرية والصوتية عبر الإعلانات والمنتجات.</a:t>
            </a: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الربط بين الهوية والقصص الملهمة للرياضيين.</a:t>
            </a:r>
          </a:p>
        </p:txBody>
      </p:sp>
      <p:pic>
        <p:nvPicPr>
          <p:cNvPr id="12290" name="Picture 2" descr="What You Can Learn from Nike's Branding Strategy | Rival IQ">
            <a:extLst>
              <a:ext uri="{FF2B5EF4-FFF2-40B4-BE49-F238E27FC236}">
                <a16:creationId xmlns:a16="http://schemas.microsoft.com/office/drawing/2014/main" id="{F71E254D-199F-853D-D6D8-6C3E3AB714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79973"/>
            <a:ext cx="5373067" cy="2149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9346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7244DE-D060-C90F-6105-69F12582E2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8478B-6A80-3331-E5E5-47EACCB6B793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04C7C2A-A472-EE4F-5CE6-9360CF7EEC06}"/>
              </a:ext>
            </a:extLst>
          </p:cNvPr>
          <p:cNvSpPr txBox="1"/>
          <p:nvPr/>
        </p:nvSpPr>
        <p:spPr>
          <a:xfrm>
            <a:off x="914400" y="1163525"/>
            <a:ext cx="87644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/>
              <a:t> </a:t>
            </a:r>
            <a:r>
              <a:rPr lang="ar-SA" sz="3200" b="1" dirty="0"/>
              <a:t>الأخطاء الشائعة في بناء الهوية التجارية 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5687B14-2533-B4B5-CE27-56BD435BE20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86184AB-13CB-B610-2273-B5D1DB171CD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CBE47DA-E281-FB85-34C7-89F5D84404C0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BF11BB2-1CF0-E8F7-6DB4-F544BAD259C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D2F14C36-7FC7-0129-6CEA-49BEBAC7AA3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28618989"/>
              </p:ext>
            </p:extLst>
          </p:nvPr>
        </p:nvGraphicFramePr>
        <p:xfrm>
          <a:off x="762000" y="2782533"/>
          <a:ext cx="10321307" cy="27474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7F7EC52F-E510-AC7D-4AD7-4980461314FC}"/>
              </a:ext>
            </a:extLst>
          </p:cNvPr>
          <p:cNvSpPr txBox="1"/>
          <p:nvPr/>
        </p:nvSpPr>
        <p:spPr>
          <a:xfrm>
            <a:off x="4984587" y="2198102"/>
            <a:ext cx="6098720" cy="5599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en-GB" sz="28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sz="28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أبرز الأخطاء </a:t>
            </a:r>
            <a:endParaRPr lang="en-GB" sz="2800" kern="100" dirty="0">
              <a:solidFill>
                <a:srgbClr val="FF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5E57816-90C0-188F-B6D7-D11939B452CD}"/>
              </a:ext>
            </a:extLst>
          </p:cNvPr>
          <p:cNvSpPr txBox="1"/>
          <p:nvPr/>
        </p:nvSpPr>
        <p:spPr>
          <a:xfrm>
            <a:off x="2305200" y="5554442"/>
            <a:ext cx="8977843" cy="9856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SA" sz="3200" dirty="0">
                <a:effectLst/>
              </a:rPr>
              <a:t>مثال</a:t>
            </a:r>
            <a:endParaRPr lang="en-GB" sz="3200" dirty="0">
              <a:effectLst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Gap</a:t>
            </a:r>
            <a:r>
              <a:rPr lang="ar-SA" sz="2400" kern="0" dirty="0"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اعادة تصميم الشعار أثارت انتقادات واسعة وأُعيد التصميم القديم بعد أسبوع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1742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89A8F6-676B-C8AB-88F5-67274D0C46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C108776-6750-C587-0DF4-6FA1DF2C626E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D141017-4FF2-E11E-6B50-CF1EFC269D65}"/>
              </a:ext>
            </a:extLst>
          </p:cNvPr>
          <p:cNvSpPr txBox="1"/>
          <p:nvPr/>
        </p:nvSpPr>
        <p:spPr>
          <a:xfrm>
            <a:off x="762000" y="1086580"/>
            <a:ext cx="89168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مقارنة بين هوية تجارية متطورة وأخرى ثابتة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8409EFA-9C90-192D-9089-222E372BDDEC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5B464A-0081-DE4D-3A46-BBD8C5C4A5C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6BE1388-DBE8-1467-B0D8-7123A55D68C6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88DBC72-73DA-3EAC-98F9-F51F73E496E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2">
            <a:extLst>
              <a:ext uri="{FF2B5EF4-FFF2-40B4-BE49-F238E27FC236}">
                <a16:creationId xmlns:a16="http://schemas.microsoft.com/office/drawing/2014/main" id="{39C320AA-AFEE-A581-6D4F-7050BEF3D4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3237240"/>
            <a:ext cx="1037952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E79917F-DF42-3E8A-FE19-B8D982551E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9021939"/>
              </p:ext>
            </p:extLst>
          </p:nvPr>
        </p:nvGraphicFramePr>
        <p:xfrm>
          <a:off x="762000" y="2260562"/>
          <a:ext cx="10591800" cy="3319472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530600">
                  <a:extLst>
                    <a:ext uri="{9D8B030D-6E8A-4147-A177-3AD203B41FA5}">
                      <a16:colId xmlns:a16="http://schemas.microsoft.com/office/drawing/2014/main" val="1312530003"/>
                    </a:ext>
                  </a:extLst>
                </a:gridCol>
                <a:gridCol w="3530600">
                  <a:extLst>
                    <a:ext uri="{9D8B030D-6E8A-4147-A177-3AD203B41FA5}">
                      <a16:colId xmlns:a16="http://schemas.microsoft.com/office/drawing/2014/main" val="3426455588"/>
                    </a:ext>
                  </a:extLst>
                </a:gridCol>
                <a:gridCol w="3530600">
                  <a:extLst>
                    <a:ext uri="{9D8B030D-6E8A-4147-A177-3AD203B41FA5}">
                      <a16:colId xmlns:a16="http://schemas.microsoft.com/office/drawing/2014/main" val="1831438780"/>
                    </a:ext>
                  </a:extLst>
                </a:gridCol>
              </a:tblGrid>
              <a:tr h="519628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العنصر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الهوية المتطورة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الهوية الثابتة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0064260"/>
                  </a:ext>
                </a:extLst>
              </a:tr>
              <a:tr h="51978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التعريف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تتغير بمرور الوقت لتواكب التغيرات في السوق وتفضيلات العملاء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تحتفظ بالعناصر الأساسية دون تغيير كبير لعقود طويلة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047120240"/>
                  </a:ext>
                </a:extLst>
              </a:tr>
              <a:tr h="51978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الأهداف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الحفاظ على الابتكار والتجديد لجذب جمهور جديد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تعزيز التذكر والارتباط العاطفي مع الجمهور الحالي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882503261"/>
                  </a:ext>
                </a:extLst>
              </a:tr>
              <a:tr h="51978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المميزات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تجذب جمهورًا جديدًا وتبقي العلامة مواكبة للتغيرات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 dirty="0">
                          <a:effectLst/>
                        </a:rPr>
                        <a:t>تعزز الولاء وتجعل العلامة أكثر رسوخًا في أذهان العملاء</a:t>
                      </a:r>
                      <a:r>
                        <a:rPr lang="en-GB" sz="2000" kern="0" dirty="0">
                          <a:effectLst/>
                        </a:rPr>
                        <a:t>.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04242206"/>
                  </a:ext>
                </a:extLst>
              </a:tr>
              <a:tr h="51978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التحديات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قد تخلق ارتباكًا إذا كانت التغييرات غير مدروسة جيدًا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 dirty="0">
                          <a:effectLst/>
                        </a:rPr>
                        <a:t>قد تبدو قديمة أو غير مبتكرة في سوق مليء بالمنافسين</a:t>
                      </a:r>
                      <a:r>
                        <a:rPr lang="en-GB" sz="2000" kern="0" dirty="0">
                          <a:effectLst/>
                        </a:rPr>
                        <a:t>.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5160792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2430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EDCA2D-9EDE-2506-9128-48434E9D89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8EE331B-4B65-A3BD-9D32-DBDFE27FE1BE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CA3C752-ECCC-297A-ED5D-4F13F5844C22}"/>
              </a:ext>
            </a:extLst>
          </p:cNvPr>
          <p:cNvSpPr txBox="1"/>
          <p:nvPr/>
        </p:nvSpPr>
        <p:spPr>
          <a:xfrm>
            <a:off x="762000" y="975974"/>
            <a:ext cx="8807293" cy="5599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دور الابتكار في تحديث الهوية التجارية </a:t>
            </a:r>
            <a:endParaRPr lang="en-GB" sz="2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7359147-1F77-AEB0-A9E1-DFA211E2BBC0}"/>
              </a:ext>
            </a:extLst>
          </p:cNvPr>
          <p:cNvSpPr/>
          <p:nvPr/>
        </p:nvSpPr>
        <p:spPr>
          <a:xfrm>
            <a:off x="9678850" y="102924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1B42600-0B07-79F2-2DA8-550C9A8FC75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1FB36AF-3F79-933B-DDC7-19D1139FCB73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D2FF50F-7919-C983-E619-AACCD05E437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C66E6C2-1D11-F3D6-BA74-0F89A660F20B}"/>
              </a:ext>
            </a:extLst>
          </p:cNvPr>
          <p:cNvSpPr txBox="1"/>
          <p:nvPr/>
        </p:nvSpPr>
        <p:spPr>
          <a:xfrm>
            <a:off x="2890158" y="2124566"/>
            <a:ext cx="8288800" cy="40786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لماذا الابتكار مهم؟</a:t>
            </a:r>
            <a:endParaRPr lang="en-GB" sz="2000" kern="100" dirty="0">
              <a:solidFill>
                <a:srgbClr val="C0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الحفاظ على ارتباط العلامة التجارية بالجمهور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مواجهة المنافسة في الأسواق المتغيرة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أمثلة على الابتكار</a:t>
            </a:r>
            <a:r>
              <a:rPr lang="en-GB" sz="2000" b="1" kern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000" kern="100" dirty="0">
              <a:solidFill>
                <a:srgbClr val="C0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Instagram: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تحديث الشعار ليتماشى مع البيئة الرقمية الحديثة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Burger King: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إعادة تصميم هويتها لتبرز الطابع التقليدي والحداثة معًا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مخاطر الابتكار</a:t>
            </a:r>
            <a:r>
              <a:rPr lang="en-GB" sz="2000" b="1" kern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000" kern="100" dirty="0">
              <a:solidFill>
                <a:srgbClr val="C0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فقدان التناسق إذا لم يتم التخطيط بشكل جيد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إثارة استياء الجمهور إذا تم تغيير الهوية بشكل جذري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3314" name="Picture 2" descr="736 الابتكار في مجال الأعمال الصور والصور وصور الخلفية للتنزيل المجاني">
            <a:extLst>
              <a:ext uri="{FF2B5EF4-FFF2-40B4-BE49-F238E27FC236}">
                <a16:creationId xmlns:a16="http://schemas.microsoft.com/office/drawing/2014/main" id="{2F4DDA27-49DB-DEA5-112E-0426B30691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09686"/>
            <a:ext cx="3097755" cy="4680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5237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F6235E-534E-410A-2871-9B3CAFF0F0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71B912B-F502-553B-FEE9-3A93AE361DD6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041354E-374A-5D7D-84BD-DEC16D9990EE}"/>
              </a:ext>
            </a:extLst>
          </p:cNvPr>
          <p:cNvSpPr txBox="1"/>
          <p:nvPr/>
        </p:nvSpPr>
        <p:spPr>
          <a:xfrm>
            <a:off x="762000" y="1086580"/>
            <a:ext cx="89168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كيف تؤثر الاستجابة لتغيرات السوق على الهوية؟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537F855-A303-580A-8296-39B8223156C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525738C-F20F-074C-928D-2F67BF70557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55958C8-18B7-0A14-BB3C-C8637AB93EC6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8880F0A-EBD3-F2E5-E029-6D78DAA420E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2">
            <a:extLst>
              <a:ext uri="{FF2B5EF4-FFF2-40B4-BE49-F238E27FC236}">
                <a16:creationId xmlns:a16="http://schemas.microsoft.com/office/drawing/2014/main" id="{77BCF10F-8815-F63E-1B6C-99620C3603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3237240"/>
            <a:ext cx="1037952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F53B3C25-A2F9-5699-F258-FAEB47BF34C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17164504"/>
              </p:ext>
            </p:extLst>
          </p:nvPr>
        </p:nvGraphicFramePr>
        <p:xfrm>
          <a:off x="838200" y="2268546"/>
          <a:ext cx="9884477" cy="33268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448937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CBD587-9654-4401-1577-E62483D748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218606C-F6D2-8FB7-552C-E240A81E8B70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050D062-9842-5B93-DB41-1D031AFFCECA}"/>
              </a:ext>
            </a:extLst>
          </p:cNvPr>
          <p:cNvSpPr txBox="1"/>
          <p:nvPr/>
        </p:nvSpPr>
        <p:spPr>
          <a:xfrm>
            <a:off x="2059941" y="975974"/>
            <a:ext cx="7509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/>
              <a:t> نقاط القوة والضعف في تصميمات الهوية المختلفة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1C5262-D27E-E644-5FF5-82D42C6201C8}"/>
              </a:ext>
            </a:extLst>
          </p:cNvPr>
          <p:cNvSpPr/>
          <p:nvPr/>
        </p:nvSpPr>
        <p:spPr>
          <a:xfrm>
            <a:off x="9678850" y="102924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8FED7FF-3518-BFBE-D0C5-F4DC5559E3F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0B8CED0-847C-7509-3C55-2FB313AAAA73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EA5D80B-2F43-E05F-35A7-2D00D5A9C58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4C496CAA-C94F-61F0-F066-8ED8E42DAA9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95367224"/>
              </p:ext>
            </p:extLst>
          </p:nvPr>
        </p:nvGraphicFramePr>
        <p:xfrm>
          <a:off x="1686231" y="2195247"/>
          <a:ext cx="8819535" cy="27958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465735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62747A-3985-CE6D-D4D9-8BFA3CA25F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917F3D8-4497-852E-C322-673BE42C5A4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2AA3943-D2D7-5A71-BE38-C25BE6A3CB7F}"/>
              </a:ext>
            </a:extLst>
          </p:cNvPr>
          <p:cNvSpPr txBox="1"/>
          <p:nvPr/>
        </p:nvSpPr>
        <p:spPr>
          <a:xfrm>
            <a:off x="4033382" y="1163525"/>
            <a:ext cx="56454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ما الذي يجعل هوية تجارية "ناجحة"؟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530AFF2-16D8-5DA1-E54D-822EB6F5A5D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B45408-3942-1AFC-290A-0CF4451C1C1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35D1CAB-BF85-8633-3004-A9A261B306E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  <a:r>
              <a:rPr lang="en-GB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7BC6C0D-386A-200A-4B31-CE495A088341}"/>
              </a:ext>
            </a:extLst>
          </p:cNvPr>
          <p:cNvSpPr txBox="1"/>
          <p:nvPr/>
        </p:nvSpPr>
        <p:spPr>
          <a:xfrm>
            <a:off x="3920647" y="2391844"/>
            <a:ext cx="7509352" cy="612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endParaRPr lang="ar-SA" sz="20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18FF758-A0EE-030D-C3BB-882185F23E1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71216BE1-4CFA-4327-6F7E-7F7D8AB8C1D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90241981"/>
              </p:ext>
            </p:extLst>
          </p:nvPr>
        </p:nvGraphicFramePr>
        <p:xfrm>
          <a:off x="617279" y="2270269"/>
          <a:ext cx="10812720" cy="38680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627461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e64d47f71d2a9ba87fe3cd7a346a88d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daa90b9493292b7dd7fda0f2404ecac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fbce9ccb-a055-48b1-a76c-139ecd114ee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6EE870A5-9E37-48B4-8B2A-9318BE1F66E8}"/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702</TotalTime>
  <Words>2557</Words>
  <Application>Microsoft Macintosh PowerPoint</Application>
  <PresentationFormat>Widescreen</PresentationFormat>
  <Paragraphs>488</Paragraphs>
  <Slides>42</Slides>
  <Notes>42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52" baseType="lpstr">
      <vt:lpstr>Alexandria</vt:lpstr>
      <vt:lpstr>Aptos</vt:lpstr>
      <vt:lpstr>Arial</vt:lpstr>
      <vt:lpstr>Calibri</vt:lpstr>
      <vt:lpstr>Calibri Light</vt:lpstr>
      <vt:lpstr>Courier New</vt:lpstr>
      <vt:lpstr>Roboto Light</vt:lpstr>
      <vt:lpstr>Symbol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 adel</cp:lastModifiedBy>
  <cp:revision>18</cp:revision>
  <dcterms:created xsi:type="dcterms:W3CDTF">2023-04-29T09:08:00Z</dcterms:created>
  <dcterms:modified xsi:type="dcterms:W3CDTF">2025-05-29T11:14:31Z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