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33FDE-85EA-F890-5EAA-50C3923D3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0D6867-6A56-6652-E9FF-EA8616F72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AE22E-B1AC-400A-B8A3-43D9BB368C8C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B90E71-3EF1-8FCC-7CBE-D157CC45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16BCC0-2E84-870C-A343-91D167BBD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09D12-9439-4A0C-BDB7-55AE4492A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97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542154-3BC7-2BDD-E7A8-C5926D431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BE1EB-C3F7-2E31-AEC8-11C4CF9BF0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14445-11EC-046F-01AF-E55B7D4419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FAE22E-B1AC-400A-B8A3-43D9BB368C8C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0485C2-7784-0D48-3219-C8FF66EC7A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54EC9-6F52-51E6-58FF-95C4D6F98B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C09D12-9439-4A0C-BDB7-55AE4492AC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43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FE711-7116-3582-E4E3-558547450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A2CCD-124B-D4FF-ED23-E2D8263F3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134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A1EEFE-F24F-313F-426B-3A579B278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5">
                <a:solidFill>
                  <a:schemeClr val="tx2">
                    <a:lumMod val="60000"/>
                    <a:lumOff val="40000"/>
                  </a:schemeClr>
                </a:solidFill>
                <a:latin typeface="Calibri Light"/>
                <a:cs typeface="Calibri Light"/>
              </a:rPr>
              <a:t>Outline</a:t>
            </a:r>
            <a:endParaRPr lang="en-US" sz="4400" dirty="0">
              <a:solidFill>
                <a:schemeClr val="tx2">
                  <a:lumMod val="60000"/>
                  <a:lumOff val="40000"/>
                </a:schemeClr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FC42A5-70DE-35D0-D1AB-307B457AB7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6032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79B2F9-721A-6F7A-C354-041DD570F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5">
                <a:solidFill>
                  <a:srgbClr val="002060"/>
                </a:solidFill>
                <a:latin typeface="Calibri Light"/>
                <a:cs typeface="Calibri Light"/>
              </a:rPr>
              <a:t>About</a:t>
            </a:r>
            <a:r>
              <a:rPr lang="en-US" sz="4400" spc="-80">
                <a:solidFill>
                  <a:srgbClr val="002060"/>
                </a:solidFill>
                <a:latin typeface="Calibri Light"/>
                <a:cs typeface="Calibri Light"/>
              </a:rPr>
              <a:t> </a:t>
            </a:r>
            <a:r>
              <a:rPr lang="en-US" sz="4400" spc="-5">
                <a:solidFill>
                  <a:srgbClr val="002060"/>
                </a:solidFill>
                <a:latin typeface="Calibri Light"/>
                <a:cs typeface="Calibri Light"/>
              </a:rPr>
              <a:t>me</a:t>
            </a:r>
            <a:endParaRPr lang="en-US" sz="4400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BC203-F119-CA40-B194-0A873E6B1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416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636DED-7D7B-3411-D7FB-86D457743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Course</a:t>
            </a:r>
            <a:r>
              <a:rPr lang="en-US" sz="4400" spc="-80">
                <a:solidFill>
                  <a:srgbClr val="002060"/>
                </a:solidFill>
                <a:latin typeface="Calibri Light"/>
                <a:cs typeface="Calibri Light"/>
              </a:rPr>
              <a:t> </a:t>
            </a:r>
            <a:r>
              <a:rPr lang="en-US" sz="4400" spc="-30">
                <a:solidFill>
                  <a:srgbClr val="002060"/>
                </a:solidFill>
                <a:latin typeface="Calibri Light"/>
                <a:cs typeface="Calibri Light"/>
              </a:rPr>
              <a:t>content</a:t>
            </a:r>
            <a:endParaRPr lang="en-US" sz="4400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1F3B9D-B1C3-6FE6-586E-B09AB96147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3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818C16-3BA7-7DFE-85C6-F8A97D241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Course Objectives</a:t>
            </a:r>
            <a:endParaRPr lang="en-US" sz="4400" spc="-15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71C56F-870A-7718-6F45-F0817EB44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14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DCB421-9697-630A-CE91-D36A5A99B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Discussion Session Schedule</a:t>
            </a:r>
            <a:endParaRPr lang="en-US" sz="4400" spc="-15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CEA9B-3FF9-92E1-203D-883C276B91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231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EE8289-3F71-14E7-7E1B-C02671765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References</a:t>
            </a:r>
            <a:endParaRPr lang="en-US" sz="4400" spc="-15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5700F-4000-743D-377B-65299CCC5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065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97F21-FDEB-B5A9-7022-17C02D3C1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pc="-5"/>
              <a:t>Thank</a:t>
            </a:r>
            <a:r>
              <a:rPr lang="en-US" spc="-90"/>
              <a:t> </a:t>
            </a:r>
            <a:r>
              <a:rPr lang="en-US" spc="-135"/>
              <a:t>You</a:t>
            </a:r>
            <a:endParaRPr lang="en-US" spc="-13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9949F-99B2-5D9E-9148-77065F3F5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86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 Light</vt:lpstr>
      <vt:lpstr>Office Theme</vt:lpstr>
      <vt:lpstr>PowerPoint Presentation</vt:lpstr>
      <vt:lpstr>Outline</vt:lpstr>
      <vt:lpstr>About me</vt:lpstr>
      <vt:lpstr>Course content</vt:lpstr>
      <vt:lpstr>Course Objectives</vt:lpstr>
      <vt:lpstr>Discussion Session Schedule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2025-01-17T14:57:39Z</dcterms:created>
  <dcterms:modified xsi:type="dcterms:W3CDTF">2025-01-17T14:57:39Z</dcterms:modified>
</cp:coreProperties>
</file>