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FB03-2A63-4B77-B96E-8DA5544E035D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FBA8-01A5-4623-9B57-DF5C4730378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51077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9FB03-2A63-4B77-B96E-8DA5544E035D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FBA8-01A5-4623-9B57-DF5C4730378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7913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81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516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832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24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774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01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30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4569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22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68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512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245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23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697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45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89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07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646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757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70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10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1081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2497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285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851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3901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58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4810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33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48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6668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23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113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497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008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4246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516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761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8288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653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0569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419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691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2204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121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5420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6428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3107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030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468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7223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603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2026-02-01T22:54:17Z</dcterms:created>
  <dcterms:modified xsi:type="dcterms:W3CDTF">2026-02-01T22:54:42Z</dcterms:modified>
</cp:coreProperties>
</file>