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tags/tag12.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3.xml" ContentType="application/vnd.openxmlformats-officedocument.presentationml.tags+xml"/>
  <Override PartName="/ppt/notesSlides/notesSlide16.xml" ContentType="application/vnd.openxmlformats-officedocument.presentationml.notesSlide+xml"/>
  <Override PartName="/ppt/tags/tag14.xml" ContentType="application/vnd.openxmlformats-officedocument.presentationml.tags+xml"/>
  <Override PartName="/ppt/notesSlides/notesSlide17.xml" ContentType="application/vnd.openxmlformats-officedocument.presentationml.notesSlide+xml"/>
  <Override PartName="/ppt/tags/tag15.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6.xml" ContentType="application/vnd.openxmlformats-officedocument.presentationml.tags+xml"/>
  <Override PartName="/ppt/notesSlides/notesSlide20.xml" ContentType="application/vnd.openxmlformats-officedocument.presentationml.notesSlide+xml"/>
  <Override PartName="/ppt/tags/tag17.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18.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19.xml" ContentType="application/vnd.openxmlformats-officedocument.presentationml.tags+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42"/>
  </p:notesMasterIdLst>
  <p:handoutMasterIdLst>
    <p:handoutMasterId r:id="rId43"/>
  </p:handoutMasterIdLst>
  <p:sldIdLst>
    <p:sldId id="887" r:id="rId2"/>
    <p:sldId id="810" r:id="rId3"/>
    <p:sldId id="818" r:id="rId4"/>
    <p:sldId id="535" r:id="rId5"/>
    <p:sldId id="819" r:id="rId6"/>
    <p:sldId id="891" r:id="rId7"/>
    <p:sldId id="821" r:id="rId8"/>
    <p:sldId id="822" r:id="rId9"/>
    <p:sldId id="812" r:id="rId10"/>
    <p:sldId id="823" r:id="rId11"/>
    <p:sldId id="824" r:id="rId12"/>
    <p:sldId id="825" r:id="rId13"/>
    <p:sldId id="826" r:id="rId14"/>
    <p:sldId id="827" r:id="rId15"/>
    <p:sldId id="324" r:id="rId16"/>
    <p:sldId id="411" r:id="rId17"/>
    <p:sldId id="386" r:id="rId18"/>
    <p:sldId id="828" r:id="rId19"/>
    <p:sldId id="829" r:id="rId20"/>
    <p:sldId id="813" r:id="rId21"/>
    <p:sldId id="830" r:id="rId22"/>
    <p:sldId id="831" r:id="rId23"/>
    <p:sldId id="890" r:id="rId24"/>
    <p:sldId id="330" r:id="rId25"/>
    <p:sldId id="892" r:id="rId26"/>
    <p:sldId id="893" r:id="rId27"/>
    <p:sldId id="387" r:id="rId28"/>
    <p:sldId id="388" r:id="rId29"/>
    <p:sldId id="894" r:id="rId30"/>
    <p:sldId id="896" r:id="rId31"/>
    <p:sldId id="895" r:id="rId32"/>
    <p:sldId id="897" r:id="rId33"/>
    <p:sldId id="834" r:id="rId34"/>
    <p:sldId id="835" r:id="rId35"/>
    <p:sldId id="844" r:id="rId36"/>
    <p:sldId id="840" r:id="rId37"/>
    <p:sldId id="841" r:id="rId38"/>
    <p:sldId id="842" r:id="rId39"/>
    <p:sldId id="898" r:id="rId40"/>
    <p:sldId id="899" r:id="rId41"/>
  </p:sldIdLst>
  <p:sldSz cx="9144000" cy="6858000" type="screen4x3"/>
  <p:notesSz cx="6858000" cy="9144000"/>
  <p:defaultTextStyle>
    <a:defPPr>
      <a:defRPr lang="en-US"/>
    </a:defPPr>
    <a:lvl1pPr algn="l" rtl="0" eaLnBrk="0" fontAlgn="base" hangingPunct="0">
      <a:spcBef>
        <a:spcPct val="0"/>
      </a:spcBef>
      <a:spcAft>
        <a:spcPct val="0"/>
      </a:spcAft>
      <a:defRPr sz="2400" b="1" i="1" kern="1200" baseline="300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b="1" i="1" kern="1200" baseline="300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b="1" i="1" kern="1200" baseline="300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b="1" i="1" kern="1200" baseline="300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b="1" i="1" kern="1200" baseline="30000">
        <a:solidFill>
          <a:schemeClr val="tx1"/>
        </a:solidFill>
        <a:latin typeface="Times New Roman" panose="02020603050405020304" pitchFamily="18" charset="0"/>
        <a:ea typeface="+mn-ea"/>
        <a:cs typeface="+mn-cs"/>
      </a:defRPr>
    </a:lvl5pPr>
    <a:lvl6pPr marL="2286000" algn="l" defTabSz="914400" rtl="0" eaLnBrk="1" latinLnBrk="0" hangingPunct="1">
      <a:defRPr sz="2400" b="1" i="1" kern="1200" baseline="30000">
        <a:solidFill>
          <a:schemeClr val="tx1"/>
        </a:solidFill>
        <a:latin typeface="Times New Roman" panose="02020603050405020304" pitchFamily="18" charset="0"/>
        <a:ea typeface="+mn-ea"/>
        <a:cs typeface="+mn-cs"/>
      </a:defRPr>
    </a:lvl6pPr>
    <a:lvl7pPr marL="2743200" algn="l" defTabSz="914400" rtl="0" eaLnBrk="1" latinLnBrk="0" hangingPunct="1">
      <a:defRPr sz="2400" b="1" i="1" kern="1200" baseline="30000">
        <a:solidFill>
          <a:schemeClr val="tx1"/>
        </a:solidFill>
        <a:latin typeface="Times New Roman" panose="02020603050405020304" pitchFamily="18" charset="0"/>
        <a:ea typeface="+mn-ea"/>
        <a:cs typeface="+mn-cs"/>
      </a:defRPr>
    </a:lvl7pPr>
    <a:lvl8pPr marL="3200400" algn="l" defTabSz="914400" rtl="0" eaLnBrk="1" latinLnBrk="0" hangingPunct="1">
      <a:defRPr sz="2400" b="1" i="1" kern="1200" baseline="30000">
        <a:solidFill>
          <a:schemeClr val="tx1"/>
        </a:solidFill>
        <a:latin typeface="Times New Roman" panose="02020603050405020304" pitchFamily="18" charset="0"/>
        <a:ea typeface="+mn-ea"/>
        <a:cs typeface="+mn-cs"/>
      </a:defRPr>
    </a:lvl8pPr>
    <a:lvl9pPr marL="3657600" algn="l" defTabSz="914400" rtl="0" eaLnBrk="1" latinLnBrk="0" hangingPunct="1">
      <a:defRPr sz="2400" b="1" i="1" kern="1200" baseline="300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99"/>
    <a:srgbClr val="00CC00"/>
    <a:srgbClr val="660066"/>
    <a:srgbClr val="996633"/>
    <a:srgbClr val="6666FF"/>
    <a:srgbClr val="3366FF"/>
    <a:srgbClr val="CCFF99"/>
    <a:srgbClr val="99FF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405" autoAdjust="0"/>
    <p:restoredTop sz="94680" autoAdjust="0"/>
  </p:normalViewPr>
  <p:slideViewPr>
    <p:cSldViewPr>
      <p:cViewPr varScale="1">
        <p:scale>
          <a:sx n="78" d="100"/>
          <a:sy n="78" d="100"/>
        </p:scale>
        <p:origin x="1483" y="-29"/>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5522" name="Rectangle 2">
            <a:extLst>
              <a:ext uri="{FF2B5EF4-FFF2-40B4-BE49-F238E27FC236}">
                <a16:creationId xmlns:a16="http://schemas.microsoft.com/office/drawing/2014/main" id="{8C37A6D1-C725-5440-15B9-562C1B00E4B9}"/>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b="0" i="0" baseline="0">
                <a:effectLst/>
              </a:defRPr>
            </a:lvl1pPr>
          </a:lstStyle>
          <a:p>
            <a:pPr>
              <a:defRPr/>
            </a:pPr>
            <a:endParaRPr lang="en-US" altLang="en-US"/>
          </a:p>
        </p:txBody>
      </p:sp>
      <p:sp>
        <p:nvSpPr>
          <p:cNvPr id="875523" name="Rectangle 3">
            <a:extLst>
              <a:ext uri="{FF2B5EF4-FFF2-40B4-BE49-F238E27FC236}">
                <a16:creationId xmlns:a16="http://schemas.microsoft.com/office/drawing/2014/main" id="{29D2ED0B-A4E0-4D0F-C43F-4F8E7E449858}"/>
              </a:ext>
            </a:extLst>
          </p:cNvPr>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b="0" i="0" baseline="0">
                <a:effectLst/>
              </a:defRPr>
            </a:lvl1pPr>
          </a:lstStyle>
          <a:p>
            <a:pPr>
              <a:defRPr/>
            </a:pPr>
            <a:endParaRPr lang="en-US" altLang="en-US"/>
          </a:p>
        </p:txBody>
      </p:sp>
      <p:sp>
        <p:nvSpPr>
          <p:cNvPr id="875524" name="Rectangle 4">
            <a:extLst>
              <a:ext uri="{FF2B5EF4-FFF2-40B4-BE49-F238E27FC236}">
                <a16:creationId xmlns:a16="http://schemas.microsoft.com/office/drawing/2014/main" id="{D5AFCEFE-53BC-F027-4189-710B1C7B6B1E}"/>
              </a:ext>
            </a:extLst>
          </p:cNvPr>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b="0" i="0" baseline="0">
                <a:effectLst/>
              </a:defRPr>
            </a:lvl1pPr>
          </a:lstStyle>
          <a:p>
            <a:pPr>
              <a:defRPr/>
            </a:pPr>
            <a:endParaRPr lang="en-US" altLang="en-US"/>
          </a:p>
        </p:txBody>
      </p:sp>
      <p:sp>
        <p:nvSpPr>
          <p:cNvPr id="875525" name="Rectangle 5">
            <a:extLst>
              <a:ext uri="{FF2B5EF4-FFF2-40B4-BE49-F238E27FC236}">
                <a16:creationId xmlns:a16="http://schemas.microsoft.com/office/drawing/2014/main" id="{00743371-C467-CC3F-816D-A777C3F25D40}"/>
              </a:ext>
            </a:extLst>
          </p:cNvPr>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b="0" i="0" baseline="0"/>
            </a:lvl1pPr>
          </a:lstStyle>
          <a:p>
            <a:fld id="{0B8927A6-6485-40CE-B86C-5F241AB10F06}"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32514" name="Rectangle 2">
            <a:extLst>
              <a:ext uri="{FF2B5EF4-FFF2-40B4-BE49-F238E27FC236}">
                <a16:creationId xmlns:a16="http://schemas.microsoft.com/office/drawing/2014/main" id="{F902E6DF-CA0E-44C3-D4B3-0660FC239FCE}"/>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b="0" i="0" baseline="0">
                <a:effectLst/>
              </a:defRPr>
            </a:lvl1pPr>
          </a:lstStyle>
          <a:p>
            <a:pPr>
              <a:defRPr/>
            </a:pPr>
            <a:endParaRPr lang="en-US" altLang="en-US"/>
          </a:p>
        </p:txBody>
      </p:sp>
      <p:sp>
        <p:nvSpPr>
          <p:cNvPr id="832515" name="Rectangle 3">
            <a:extLst>
              <a:ext uri="{FF2B5EF4-FFF2-40B4-BE49-F238E27FC236}">
                <a16:creationId xmlns:a16="http://schemas.microsoft.com/office/drawing/2014/main" id="{3A0DA90B-2D06-4585-9DDA-8787B39C44CD}"/>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b="0" i="0" baseline="0">
                <a:effectLst/>
              </a:defRPr>
            </a:lvl1pPr>
          </a:lstStyle>
          <a:p>
            <a:pPr>
              <a:defRPr/>
            </a:pPr>
            <a:endParaRPr lang="en-US" altLang="en-US"/>
          </a:p>
        </p:txBody>
      </p:sp>
      <p:sp>
        <p:nvSpPr>
          <p:cNvPr id="3076" name="Rectangle 4">
            <a:extLst>
              <a:ext uri="{FF2B5EF4-FFF2-40B4-BE49-F238E27FC236}">
                <a16:creationId xmlns:a16="http://schemas.microsoft.com/office/drawing/2014/main" id="{8B3394CE-5445-20E7-14D3-052294409922}"/>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32517" name="Rectangle 5">
            <a:extLst>
              <a:ext uri="{FF2B5EF4-FFF2-40B4-BE49-F238E27FC236}">
                <a16:creationId xmlns:a16="http://schemas.microsoft.com/office/drawing/2014/main" id="{DDF59D4E-2E0C-DE28-DAF8-933DD6C6BEAC}"/>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832518" name="Rectangle 6">
            <a:extLst>
              <a:ext uri="{FF2B5EF4-FFF2-40B4-BE49-F238E27FC236}">
                <a16:creationId xmlns:a16="http://schemas.microsoft.com/office/drawing/2014/main" id="{0951C2BB-A5BF-3EA4-2A83-9230A30FF548}"/>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b="0" i="0" baseline="0">
                <a:effectLst/>
              </a:defRPr>
            </a:lvl1pPr>
          </a:lstStyle>
          <a:p>
            <a:pPr>
              <a:defRPr/>
            </a:pPr>
            <a:endParaRPr lang="en-US" altLang="en-US"/>
          </a:p>
        </p:txBody>
      </p:sp>
      <p:sp>
        <p:nvSpPr>
          <p:cNvPr id="832519" name="Rectangle 7">
            <a:extLst>
              <a:ext uri="{FF2B5EF4-FFF2-40B4-BE49-F238E27FC236}">
                <a16:creationId xmlns:a16="http://schemas.microsoft.com/office/drawing/2014/main" id="{465D6391-3B1C-A8EB-8590-209BB60FFA9A}"/>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b="0" i="0" baseline="0"/>
            </a:lvl1pPr>
          </a:lstStyle>
          <a:p>
            <a:fld id="{F63A5555-4011-42C3-8C10-C0634578F6C1}"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6">
            <a:extLst>
              <a:ext uri="{FF2B5EF4-FFF2-40B4-BE49-F238E27FC236}">
                <a16:creationId xmlns:a16="http://schemas.microsoft.com/office/drawing/2014/main" id="{9305F618-2255-6515-A304-64230BF1C0B8}"/>
              </a:ext>
            </a:extLst>
          </p:cNvPr>
          <p:cNvSpPr>
            <a:spLocks noGrp="1" noChangeArrowheads="1"/>
          </p:cNvSpPr>
          <p:nvPr>
            <p:ph type="ftr" sz="quarter" idx="4"/>
          </p:nvPr>
        </p:nvSpPr>
        <p:spPr>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b="0" i="0" baseline="0"/>
              <a:t>1.#</a:t>
            </a:r>
          </a:p>
        </p:txBody>
      </p:sp>
      <p:sp>
        <p:nvSpPr>
          <p:cNvPr id="6147" name="Rectangle 2">
            <a:extLst>
              <a:ext uri="{FF2B5EF4-FFF2-40B4-BE49-F238E27FC236}">
                <a16:creationId xmlns:a16="http://schemas.microsoft.com/office/drawing/2014/main" id="{CB9A7F58-D32F-7B1E-0A0F-8EBEF23F9CBD}"/>
              </a:ext>
            </a:extLst>
          </p:cNvPr>
          <p:cNvSpPr>
            <a:spLocks noGrp="1" noRot="1" noChangeAspect="1" noChangeArrowheads="1" noTextEdit="1"/>
          </p:cNvSpPr>
          <p:nvPr>
            <p:ph type="sldImg"/>
          </p:nvPr>
        </p:nvSpPr>
        <p:spPr>
          <a:ln/>
        </p:spPr>
      </p:sp>
      <p:sp>
        <p:nvSpPr>
          <p:cNvPr id="6148" name="Rectangle 3">
            <a:extLst>
              <a:ext uri="{FF2B5EF4-FFF2-40B4-BE49-F238E27FC236}">
                <a16:creationId xmlns:a16="http://schemas.microsoft.com/office/drawing/2014/main" id="{0E220989-841A-055C-8D86-D9A30658D8E6}"/>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DAB51CB9-27F6-DA3D-674D-EE76F3DD72A5}"/>
              </a:ext>
            </a:extLst>
          </p:cNvPr>
          <p:cNvSpPr>
            <a:spLocks noGrp="1" noRot="1" noChangeAspect="1" noChangeArrowheads="1" noTextEdit="1"/>
          </p:cNvSpPr>
          <p:nvPr>
            <p:ph type="sldImg"/>
          </p:nvPr>
        </p:nvSpPr>
        <p:spPr>
          <a:ln/>
        </p:spPr>
      </p:sp>
      <p:sp>
        <p:nvSpPr>
          <p:cNvPr id="8195" name="Rectangle 3">
            <a:extLst>
              <a:ext uri="{FF2B5EF4-FFF2-40B4-BE49-F238E27FC236}">
                <a16:creationId xmlns:a16="http://schemas.microsoft.com/office/drawing/2014/main" id="{C46CD321-AADD-EDE2-BA68-0CEAAC06EF6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5CE70ED0-7720-585E-61D1-07B6C8E7FEEB}"/>
              </a:ext>
            </a:extLst>
          </p:cNvPr>
          <p:cNvSpPr>
            <a:spLocks noGrp="1" noRot="1" noChangeAspect="1" noChangeArrowheads="1" noTextEdit="1"/>
          </p:cNvSpPr>
          <p:nvPr>
            <p:ph type="sldImg"/>
          </p:nvPr>
        </p:nvSpPr>
        <p:spPr>
          <a:ln/>
        </p:spPr>
      </p:sp>
      <p:sp>
        <p:nvSpPr>
          <p:cNvPr id="10243" name="Rectangle 3">
            <a:extLst>
              <a:ext uri="{FF2B5EF4-FFF2-40B4-BE49-F238E27FC236}">
                <a16:creationId xmlns:a16="http://schemas.microsoft.com/office/drawing/2014/main" id="{9151C4AD-66BC-6EF8-62AB-A16393172177}"/>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B9BD1088-6752-0809-C760-2AAF2E48C69F}"/>
              </a:ext>
            </a:extLst>
          </p:cNvPr>
          <p:cNvSpPr>
            <a:spLocks noGrp="1" noRot="1" noChangeAspect="1" noChangeArrowheads="1" noTextEdit="1"/>
          </p:cNvSpPr>
          <p:nvPr>
            <p:ph type="sldImg"/>
          </p:nvPr>
        </p:nvSpPr>
        <p:spPr>
          <a:ln/>
        </p:spPr>
      </p:sp>
      <p:sp>
        <p:nvSpPr>
          <p:cNvPr id="12291" name="Rectangle 3">
            <a:extLst>
              <a:ext uri="{FF2B5EF4-FFF2-40B4-BE49-F238E27FC236}">
                <a16:creationId xmlns:a16="http://schemas.microsoft.com/office/drawing/2014/main" id="{AE3BFEF2-5CF7-3F51-8187-B1D09D28971E}"/>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0CF27C73-FDF0-5473-8CB4-81B3E03B6E6C}"/>
              </a:ext>
            </a:extLst>
          </p:cNvPr>
          <p:cNvSpPr>
            <a:spLocks noGrp="1" noRot="1" noChangeAspect="1" noChangeArrowheads="1" noTextEdit="1"/>
          </p:cNvSpPr>
          <p:nvPr>
            <p:ph type="sldImg"/>
          </p:nvPr>
        </p:nvSpPr>
        <p:spPr>
          <a:ln/>
        </p:spPr>
      </p:sp>
      <p:sp>
        <p:nvSpPr>
          <p:cNvPr id="14339" name="Rectangle 3">
            <a:extLst>
              <a:ext uri="{FF2B5EF4-FFF2-40B4-BE49-F238E27FC236}">
                <a16:creationId xmlns:a16="http://schemas.microsoft.com/office/drawing/2014/main" id="{3B99A4F8-6CE8-DCA3-931F-A7C8928DEC5F}"/>
              </a:ext>
            </a:extLst>
          </p:cNvPr>
          <p:cNvSpPr>
            <a:spLocks noGrp="1" noChangeArrowheads="1"/>
          </p:cNvSpPr>
          <p:nvPr>
            <p:ph type="body" idx="1"/>
          </p:nvPr>
        </p:nvSpPr>
        <p:spPr>
          <a:noFill/>
        </p:spPr>
        <p:txBody>
          <a:bodyPr/>
          <a:lstStyle/>
          <a:p>
            <a:pPr eaLnBrk="1" hangingPunct="1"/>
            <a:endParaRPr lang="en-US"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5F598160-8F34-9B61-EE1B-960CC35310CF}"/>
              </a:ext>
            </a:extLst>
          </p:cNvPr>
          <p:cNvSpPr>
            <a:spLocks noGrp="1" noRot="1" noChangeAspect="1" noChangeArrowheads="1" noTextEdit="1"/>
          </p:cNvSpPr>
          <p:nvPr>
            <p:ph type="sldImg"/>
          </p:nvPr>
        </p:nvSpPr>
        <p:spPr>
          <a:ln/>
        </p:spPr>
      </p:sp>
      <p:sp>
        <p:nvSpPr>
          <p:cNvPr id="16387" name="Rectangle 3">
            <a:extLst>
              <a:ext uri="{FF2B5EF4-FFF2-40B4-BE49-F238E27FC236}">
                <a16:creationId xmlns:a16="http://schemas.microsoft.com/office/drawing/2014/main" id="{61023F31-063F-A9D6-1AA3-6533EF4977FB}"/>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ADC35B17-3E8B-AF88-4D4E-484B3AD54203}"/>
              </a:ext>
            </a:extLst>
          </p:cNvPr>
          <p:cNvSpPr>
            <a:spLocks noGrp="1" noRot="1" noChangeAspect="1" noChangeArrowheads="1" noTextEdit="1"/>
          </p:cNvSpPr>
          <p:nvPr>
            <p:ph type="sldImg"/>
          </p:nvPr>
        </p:nvSpPr>
        <p:spPr>
          <a:ln/>
        </p:spPr>
      </p:sp>
      <p:sp>
        <p:nvSpPr>
          <p:cNvPr id="18435" name="Rectangle 3">
            <a:extLst>
              <a:ext uri="{FF2B5EF4-FFF2-40B4-BE49-F238E27FC236}">
                <a16:creationId xmlns:a16="http://schemas.microsoft.com/office/drawing/2014/main" id="{43E5B98D-84F8-ABD2-64D8-E665080AD9FE}"/>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FFA585BD-BD3B-EC39-F632-38A7BF15304D}"/>
              </a:ext>
            </a:extLst>
          </p:cNvPr>
          <p:cNvSpPr>
            <a:spLocks noGrp="1" noRot="1" noChangeAspect="1" noChangeArrowheads="1" noTextEdit="1"/>
          </p:cNvSpPr>
          <p:nvPr>
            <p:ph type="sldImg"/>
          </p:nvPr>
        </p:nvSpPr>
        <p:spPr>
          <a:ln/>
        </p:spPr>
      </p:sp>
      <p:sp>
        <p:nvSpPr>
          <p:cNvPr id="20483" name="Rectangle 3">
            <a:extLst>
              <a:ext uri="{FF2B5EF4-FFF2-40B4-BE49-F238E27FC236}">
                <a16:creationId xmlns:a16="http://schemas.microsoft.com/office/drawing/2014/main" id="{23A1CD5C-D151-0E83-B8EC-EFE130B2C459}"/>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12AE6B4A-8824-4171-4DDF-18961D154468}"/>
              </a:ext>
            </a:extLst>
          </p:cNvPr>
          <p:cNvSpPr>
            <a:spLocks noGrp="1" noRot="1" noChangeAspect="1" noChangeArrowheads="1" noTextEdit="1"/>
          </p:cNvSpPr>
          <p:nvPr>
            <p:ph type="sldImg"/>
          </p:nvPr>
        </p:nvSpPr>
        <p:spPr>
          <a:ln/>
        </p:spPr>
      </p:sp>
      <p:sp>
        <p:nvSpPr>
          <p:cNvPr id="22531" name="Rectangle 3">
            <a:extLst>
              <a:ext uri="{FF2B5EF4-FFF2-40B4-BE49-F238E27FC236}">
                <a16:creationId xmlns:a16="http://schemas.microsoft.com/office/drawing/2014/main" id="{274F4544-F765-9D05-D73F-38A6B1D99CC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71114E5C-8396-2BC2-B6A6-656AE3CF8E61}"/>
              </a:ext>
            </a:extLst>
          </p:cNvPr>
          <p:cNvSpPr>
            <a:spLocks noGrp="1" noRot="1" noChangeAspect="1" noChangeArrowheads="1" noTextEdit="1"/>
          </p:cNvSpPr>
          <p:nvPr>
            <p:ph type="sldImg"/>
          </p:nvPr>
        </p:nvSpPr>
        <p:spPr>
          <a:ln/>
        </p:spPr>
      </p:sp>
      <p:sp>
        <p:nvSpPr>
          <p:cNvPr id="24579" name="Rectangle 3">
            <a:extLst>
              <a:ext uri="{FF2B5EF4-FFF2-40B4-BE49-F238E27FC236}">
                <a16:creationId xmlns:a16="http://schemas.microsoft.com/office/drawing/2014/main" id="{B5A11923-9935-99A1-CCB0-A4D1DB27F94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502A8DDB-29F2-05BB-6F9A-17A007126EA9}"/>
              </a:ext>
            </a:extLst>
          </p:cNvPr>
          <p:cNvSpPr>
            <a:spLocks noGrp="1" noRot="1" noChangeAspect="1" noChangeArrowheads="1" noTextEdit="1"/>
          </p:cNvSpPr>
          <p:nvPr>
            <p:ph type="sldImg"/>
          </p:nvPr>
        </p:nvSpPr>
        <p:spPr>
          <a:ln/>
        </p:spPr>
      </p:sp>
      <p:sp>
        <p:nvSpPr>
          <p:cNvPr id="26627" name="Rectangle 3">
            <a:extLst>
              <a:ext uri="{FF2B5EF4-FFF2-40B4-BE49-F238E27FC236}">
                <a16:creationId xmlns:a16="http://schemas.microsoft.com/office/drawing/2014/main" id="{6916F33F-8638-19C8-A8FC-024E06BC97CA}"/>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3B71A309-FB11-17DB-6A87-21EE29E6A508}"/>
              </a:ext>
            </a:extLst>
          </p:cNvPr>
          <p:cNvSpPr>
            <a:spLocks noGrp="1" noRot="1" noChangeAspect="1" noChangeArrowheads="1" noTextEdit="1"/>
          </p:cNvSpPr>
          <p:nvPr>
            <p:ph type="sldImg"/>
          </p:nvPr>
        </p:nvSpPr>
        <p:spPr>
          <a:ln/>
        </p:spPr>
      </p:sp>
      <p:sp>
        <p:nvSpPr>
          <p:cNvPr id="28675" name="Rectangle 3">
            <a:extLst>
              <a:ext uri="{FF2B5EF4-FFF2-40B4-BE49-F238E27FC236}">
                <a16:creationId xmlns:a16="http://schemas.microsoft.com/office/drawing/2014/main" id="{00B33BEA-44E8-F764-1D55-281458EE8AB2}"/>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CEC82A05-7E3D-38B5-2D76-B8B88019DB06}"/>
              </a:ext>
            </a:extLst>
          </p:cNvPr>
          <p:cNvSpPr>
            <a:spLocks noGrp="1" noRot="1" noChangeAspect="1" noChangeArrowheads="1" noTextEdit="1"/>
          </p:cNvSpPr>
          <p:nvPr>
            <p:ph type="sldImg"/>
          </p:nvPr>
        </p:nvSpPr>
        <p:spPr>
          <a:ln/>
        </p:spPr>
      </p:sp>
      <p:sp>
        <p:nvSpPr>
          <p:cNvPr id="30723" name="Rectangle 3">
            <a:extLst>
              <a:ext uri="{FF2B5EF4-FFF2-40B4-BE49-F238E27FC236}">
                <a16:creationId xmlns:a16="http://schemas.microsoft.com/office/drawing/2014/main" id="{1FB232CF-7693-B65F-559C-F93A10213251}"/>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3350F06-FEC4-47A9-AED2-C97765373101}" type="slidenum">
              <a:rPr lang="en-US"/>
              <a:pPr fontAlgn="base">
                <a:spcBef>
                  <a:spcPct val="0"/>
                </a:spcBef>
                <a:spcAft>
                  <a:spcPct val="0"/>
                </a:spcAft>
              </a:pPr>
              <a:t>15</a:t>
            </a:fld>
            <a:endParaRPr lang="en-US"/>
          </a:p>
        </p:txBody>
      </p:sp>
      <p:sp>
        <p:nvSpPr>
          <p:cNvPr id="11673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674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ar-SA"/>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EEC3B5E-EECC-480F-8564-C4BFD977FFF9}" type="slidenum">
              <a:rPr lang="en-US"/>
              <a:pPr fontAlgn="base">
                <a:spcBef>
                  <a:spcPct val="0"/>
                </a:spcBef>
                <a:spcAft>
                  <a:spcPct val="0"/>
                </a:spcAft>
              </a:pPr>
              <a:t>17</a:t>
            </a:fld>
            <a:endParaRPr lang="en-US"/>
          </a:p>
        </p:txBody>
      </p:sp>
      <p:sp>
        <p:nvSpPr>
          <p:cNvPr id="11776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776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ar-SA"/>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4BDC9F04-8EF2-1A42-E7A0-A62AE332C276}"/>
              </a:ext>
            </a:extLst>
          </p:cNvPr>
          <p:cNvSpPr>
            <a:spLocks noGrp="1" noRot="1" noChangeAspect="1" noChangeArrowheads="1" noTextEdit="1"/>
          </p:cNvSpPr>
          <p:nvPr>
            <p:ph type="sldImg"/>
          </p:nvPr>
        </p:nvSpPr>
        <p:spPr>
          <a:ln/>
        </p:spPr>
      </p:sp>
      <p:sp>
        <p:nvSpPr>
          <p:cNvPr id="32771" name="Rectangle 3">
            <a:extLst>
              <a:ext uri="{FF2B5EF4-FFF2-40B4-BE49-F238E27FC236}">
                <a16:creationId xmlns:a16="http://schemas.microsoft.com/office/drawing/2014/main" id="{38FA08F2-BEE2-8E8F-7A4F-7F4B3671EDB9}"/>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BA606BC9-E47A-1551-6034-46A3A52CC271}"/>
              </a:ext>
            </a:extLst>
          </p:cNvPr>
          <p:cNvSpPr>
            <a:spLocks noGrp="1" noRot="1" noChangeAspect="1" noChangeArrowheads="1" noTextEdit="1"/>
          </p:cNvSpPr>
          <p:nvPr>
            <p:ph type="sldImg"/>
          </p:nvPr>
        </p:nvSpPr>
        <p:spPr>
          <a:ln/>
        </p:spPr>
      </p:sp>
      <p:sp>
        <p:nvSpPr>
          <p:cNvPr id="34819" name="Rectangle 3">
            <a:extLst>
              <a:ext uri="{FF2B5EF4-FFF2-40B4-BE49-F238E27FC236}">
                <a16:creationId xmlns:a16="http://schemas.microsoft.com/office/drawing/2014/main" id="{5930D26B-A2A5-39C8-65E1-A1651CD8155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EEB82E49-3704-2D41-2A22-EACE85B9DA75}"/>
              </a:ext>
            </a:extLst>
          </p:cNvPr>
          <p:cNvSpPr>
            <a:spLocks noGrp="1" noRot="1" noChangeAspect="1" noChangeArrowheads="1" noTextEdit="1"/>
          </p:cNvSpPr>
          <p:nvPr>
            <p:ph type="sldImg"/>
          </p:nvPr>
        </p:nvSpPr>
        <p:spPr>
          <a:ln/>
        </p:spPr>
      </p:sp>
      <p:sp>
        <p:nvSpPr>
          <p:cNvPr id="36867" name="Rectangle 3">
            <a:extLst>
              <a:ext uri="{FF2B5EF4-FFF2-40B4-BE49-F238E27FC236}">
                <a16:creationId xmlns:a16="http://schemas.microsoft.com/office/drawing/2014/main" id="{7FCBA0C3-3BEE-1A9E-8A58-E407195F77C5}"/>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AB04D058-D535-6B4D-3C63-969C3660AAAF}"/>
              </a:ext>
            </a:extLst>
          </p:cNvPr>
          <p:cNvSpPr>
            <a:spLocks noGrp="1" noRot="1" noChangeAspect="1" noChangeArrowheads="1" noTextEdit="1"/>
          </p:cNvSpPr>
          <p:nvPr>
            <p:ph type="sldImg"/>
          </p:nvPr>
        </p:nvSpPr>
        <p:spPr>
          <a:ln/>
        </p:spPr>
      </p:sp>
      <p:sp>
        <p:nvSpPr>
          <p:cNvPr id="38915" name="Rectangle 3">
            <a:extLst>
              <a:ext uri="{FF2B5EF4-FFF2-40B4-BE49-F238E27FC236}">
                <a16:creationId xmlns:a16="http://schemas.microsoft.com/office/drawing/2014/main" id="{54195179-99AB-359B-9C42-6C0A8FAE38C9}"/>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283ADE15-70EA-7C1B-96CC-8F9D2A31E82C}"/>
              </a:ext>
            </a:extLst>
          </p:cNvPr>
          <p:cNvSpPr>
            <a:spLocks noGrp="1" noRot="1" noChangeAspect="1" noChangeArrowheads="1" noTextEdit="1"/>
          </p:cNvSpPr>
          <p:nvPr>
            <p:ph type="sldImg"/>
          </p:nvPr>
        </p:nvSpPr>
        <p:spPr>
          <a:ln/>
        </p:spPr>
      </p:sp>
      <p:sp>
        <p:nvSpPr>
          <p:cNvPr id="40963" name="Rectangle 3">
            <a:extLst>
              <a:ext uri="{FF2B5EF4-FFF2-40B4-BE49-F238E27FC236}">
                <a16:creationId xmlns:a16="http://schemas.microsoft.com/office/drawing/2014/main" id="{5FCB60D7-4ACC-F21F-6DBE-594404D7F26E}"/>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055E9BFF-6362-32FE-D639-A8B0DBECAA6B}"/>
              </a:ext>
            </a:extLst>
          </p:cNvPr>
          <p:cNvSpPr>
            <a:spLocks noGrp="1" noRot="1" noChangeAspect="1" noChangeArrowheads="1" noTextEdit="1"/>
          </p:cNvSpPr>
          <p:nvPr>
            <p:ph type="sldImg"/>
          </p:nvPr>
        </p:nvSpPr>
        <p:spPr>
          <a:ln/>
        </p:spPr>
      </p:sp>
      <p:sp>
        <p:nvSpPr>
          <p:cNvPr id="43011" name="Rectangle 3">
            <a:extLst>
              <a:ext uri="{FF2B5EF4-FFF2-40B4-BE49-F238E27FC236}">
                <a16:creationId xmlns:a16="http://schemas.microsoft.com/office/drawing/2014/main" id="{9C0DC1C7-2B91-0843-990C-5159DAF20047}"/>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2390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ar-SA"/>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63A5555-4011-42C3-8C10-C0634578F6C1}" type="slidenum">
              <a:rPr lang="en-US" altLang="en-US" smtClean="0"/>
              <a:pPr/>
              <a:t>32</a:t>
            </a:fld>
            <a:endParaRPr lang="en-US" altLang="en-US"/>
          </a:p>
        </p:txBody>
      </p:sp>
    </p:spTree>
    <p:extLst>
      <p:ext uri="{BB962C8B-B14F-4D97-AF65-F5344CB8AC3E}">
        <p14:creationId xmlns:p14="http://schemas.microsoft.com/office/powerpoint/2010/main" val="13973411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E83798BB-4B8B-7E81-719E-538C1A542C4A}"/>
              </a:ext>
            </a:extLst>
          </p:cNvPr>
          <p:cNvSpPr>
            <a:spLocks noGrp="1" noRot="1" noChangeAspect="1" noChangeArrowheads="1" noTextEdit="1"/>
          </p:cNvSpPr>
          <p:nvPr>
            <p:ph type="sldImg"/>
          </p:nvPr>
        </p:nvSpPr>
        <p:spPr>
          <a:ln/>
        </p:spPr>
      </p:sp>
      <p:sp>
        <p:nvSpPr>
          <p:cNvPr id="47107" name="Rectangle 3">
            <a:extLst>
              <a:ext uri="{FF2B5EF4-FFF2-40B4-BE49-F238E27FC236}">
                <a16:creationId xmlns:a16="http://schemas.microsoft.com/office/drawing/2014/main" id="{6F1FCB76-F809-465A-95EE-8C8223FBDEB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A4CC55BA-A050-76E0-FA7F-63F50F6072B0}"/>
              </a:ext>
            </a:extLst>
          </p:cNvPr>
          <p:cNvSpPr>
            <a:spLocks noGrp="1" noRot="1" noChangeAspect="1" noChangeArrowheads="1" noTextEdit="1"/>
          </p:cNvSpPr>
          <p:nvPr>
            <p:ph type="sldImg"/>
          </p:nvPr>
        </p:nvSpPr>
        <p:spPr>
          <a:ln/>
        </p:spPr>
      </p:sp>
      <p:sp>
        <p:nvSpPr>
          <p:cNvPr id="49155" name="Rectangle 3">
            <a:extLst>
              <a:ext uri="{FF2B5EF4-FFF2-40B4-BE49-F238E27FC236}">
                <a16:creationId xmlns:a16="http://schemas.microsoft.com/office/drawing/2014/main" id="{B6D9F3FE-A33C-7369-02BF-E9D7A987A7B6}"/>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53997E8E-7271-42AA-74C6-CE7528DA069B}"/>
              </a:ext>
            </a:extLst>
          </p:cNvPr>
          <p:cNvSpPr>
            <a:spLocks noGrp="1" noRot="1" noChangeAspect="1" noChangeArrowheads="1" noTextEdit="1"/>
          </p:cNvSpPr>
          <p:nvPr>
            <p:ph type="sldImg"/>
          </p:nvPr>
        </p:nvSpPr>
        <p:spPr>
          <a:ln/>
        </p:spPr>
      </p:sp>
      <p:sp>
        <p:nvSpPr>
          <p:cNvPr id="59395" name="Rectangle 3">
            <a:extLst>
              <a:ext uri="{FF2B5EF4-FFF2-40B4-BE49-F238E27FC236}">
                <a16:creationId xmlns:a16="http://schemas.microsoft.com/office/drawing/2014/main" id="{09DC7B62-29D9-6CD8-D875-292C6DF290A0}"/>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6EB3487D-7E7F-22A2-412D-95BB671F4DA0}"/>
              </a:ext>
            </a:extLst>
          </p:cNvPr>
          <p:cNvSpPr>
            <a:spLocks noGrp="1" noRot="1" noChangeAspect="1" noChangeArrowheads="1" noTextEdit="1"/>
          </p:cNvSpPr>
          <p:nvPr>
            <p:ph type="sldImg"/>
          </p:nvPr>
        </p:nvSpPr>
        <p:spPr>
          <a:ln/>
        </p:spPr>
      </p:sp>
      <p:sp>
        <p:nvSpPr>
          <p:cNvPr id="61443" name="Rectangle 3">
            <a:extLst>
              <a:ext uri="{FF2B5EF4-FFF2-40B4-BE49-F238E27FC236}">
                <a16:creationId xmlns:a16="http://schemas.microsoft.com/office/drawing/2014/main" id="{D6CA35A1-9711-BAF1-07C5-FE65B6831AC0}"/>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663B8EBB-2168-3422-4A97-EDED1DA46C33}"/>
              </a:ext>
            </a:extLst>
          </p:cNvPr>
          <p:cNvSpPr>
            <a:spLocks noGrp="1" noRot="1" noChangeAspect="1" noChangeArrowheads="1" noTextEdit="1"/>
          </p:cNvSpPr>
          <p:nvPr>
            <p:ph type="sldImg"/>
          </p:nvPr>
        </p:nvSpPr>
        <p:spPr>
          <a:ln/>
        </p:spPr>
      </p:sp>
      <p:sp>
        <p:nvSpPr>
          <p:cNvPr id="63491" name="Rectangle 3">
            <a:extLst>
              <a:ext uri="{FF2B5EF4-FFF2-40B4-BE49-F238E27FC236}">
                <a16:creationId xmlns:a16="http://schemas.microsoft.com/office/drawing/2014/main" id="{26D529C7-85DC-D99E-FAEB-9F3F5973DABB}"/>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F2BAE5AD-A210-0267-34D9-6F35AA565B60}"/>
              </a:ext>
            </a:extLst>
          </p:cNvPr>
          <p:cNvSpPr>
            <a:spLocks noGrp="1" noRot="1" noChangeAspect="1" noChangeArrowheads="1" noTextEdit="1"/>
          </p:cNvSpPr>
          <p:nvPr>
            <p:ph type="sldImg"/>
          </p:nvPr>
        </p:nvSpPr>
        <p:spPr>
          <a:ln/>
        </p:spPr>
      </p:sp>
      <p:sp>
        <p:nvSpPr>
          <p:cNvPr id="65539" name="Rectangle 3">
            <a:extLst>
              <a:ext uri="{FF2B5EF4-FFF2-40B4-BE49-F238E27FC236}">
                <a16:creationId xmlns:a16="http://schemas.microsoft.com/office/drawing/2014/main" id="{1F904065-508C-32D3-A7AF-2D5350C597C3}"/>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EAAB2A3D-558B-EABE-A9A9-CE3FF0F28767}"/>
              </a:ext>
            </a:extLst>
          </p:cNvPr>
          <p:cNvGrpSpPr>
            <a:grpSpLocks/>
          </p:cNvGrpSpPr>
          <p:nvPr/>
        </p:nvGrpSpPr>
        <p:grpSpPr bwMode="auto">
          <a:xfrm>
            <a:off x="0" y="2438400"/>
            <a:ext cx="9009063" cy="1052513"/>
            <a:chOff x="0" y="1536"/>
            <a:chExt cx="5675" cy="663"/>
          </a:xfrm>
        </p:grpSpPr>
        <p:grpSp>
          <p:nvGrpSpPr>
            <p:cNvPr id="3" name="Group 3">
              <a:extLst>
                <a:ext uri="{FF2B5EF4-FFF2-40B4-BE49-F238E27FC236}">
                  <a16:creationId xmlns:a16="http://schemas.microsoft.com/office/drawing/2014/main" id="{0BEBAC78-0FB2-1745-EE91-020E779844D1}"/>
                </a:ext>
              </a:extLst>
            </p:cNvPr>
            <p:cNvGrpSpPr>
              <a:grpSpLocks/>
            </p:cNvGrpSpPr>
            <p:nvPr/>
          </p:nvGrpSpPr>
          <p:grpSpPr bwMode="auto">
            <a:xfrm>
              <a:off x="183" y="1604"/>
              <a:ext cx="448" cy="299"/>
              <a:chOff x="720" y="336"/>
              <a:chExt cx="624" cy="432"/>
            </a:xfrm>
          </p:grpSpPr>
          <p:sp>
            <p:nvSpPr>
              <p:cNvPr id="10" name="Rectangle 4">
                <a:extLst>
                  <a:ext uri="{FF2B5EF4-FFF2-40B4-BE49-F238E27FC236}">
                    <a16:creationId xmlns:a16="http://schemas.microsoft.com/office/drawing/2014/main" id="{DE35E2C1-071E-62EC-1462-CF0D49540272}"/>
                  </a:ext>
                </a:extLst>
              </p:cNvPr>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effectLst>
                    <a:outerShdw blurRad="38100" dist="38100" dir="2700000" algn="tl">
                      <a:srgbClr val="000000">
                        <a:alpha val="43137"/>
                      </a:srgbClr>
                    </a:outerShdw>
                  </a:effectLst>
                </a:endParaRPr>
              </a:p>
            </p:txBody>
          </p:sp>
          <p:sp>
            <p:nvSpPr>
              <p:cNvPr id="11" name="Rectangle 5">
                <a:extLst>
                  <a:ext uri="{FF2B5EF4-FFF2-40B4-BE49-F238E27FC236}">
                    <a16:creationId xmlns:a16="http://schemas.microsoft.com/office/drawing/2014/main" id="{EA947B10-9AA8-74F3-1CA5-7BA481BD3E24}"/>
                  </a:ext>
                </a:extLst>
              </p:cNvPr>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effectLst>
                    <a:outerShdw blurRad="38100" dist="38100" dir="2700000" algn="tl">
                      <a:srgbClr val="000000">
                        <a:alpha val="43137"/>
                      </a:srgbClr>
                    </a:outerShdw>
                  </a:effectLst>
                </a:endParaRPr>
              </a:p>
            </p:txBody>
          </p:sp>
        </p:grpSp>
        <p:grpSp>
          <p:nvGrpSpPr>
            <p:cNvPr id="4" name="Group 6">
              <a:extLst>
                <a:ext uri="{FF2B5EF4-FFF2-40B4-BE49-F238E27FC236}">
                  <a16:creationId xmlns:a16="http://schemas.microsoft.com/office/drawing/2014/main" id="{A16190E2-CDB9-4342-C3D6-32D5F156E5FF}"/>
                </a:ext>
              </a:extLst>
            </p:cNvPr>
            <p:cNvGrpSpPr>
              <a:grpSpLocks/>
            </p:cNvGrpSpPr>
            <p:nvPr/>
          </p:nvGrpSpPr>
          <p:grpSpPr bwMode="auto">
            <a:xfrm>
              <a:off x="261" y="1870"/>
              <a:ext cx="465" cy="299"/>
              <a:chOff x="912" y="2640"/>
              <a:chExt cx="672" cy="432"/>
            </a:xfrm>
          </p:grpSpPr>
          <p:sp>
            <p:nvSpPr>
              <p:cNvPr id="8" name="Rectangle 7">
                <a:extLst>
                  <a:ext uri="{FF2B5EF4-FFF2-40B4-BE49-F238E27FC236}">
                    <a16:creationId xmlns:a16="http://schemas.microsoft.com/office/drawing/2014/main" id="{00EA031B-F8D0-4C16-F6D7-777EC7B34D63}"/>
                  </a:ext>
                </a:extLst>
              </p:cNvPr>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effectLst>
                    <a:outerShdw blurRad="38100" dist="38100" dir="2700000" algn="tl">
                      <a:srgbClr val="000000">
                        <a:alpha val="43137"/>
                      </a:srgbClr>
                    </a:outerShdw>
                  </a:effectLst>
                </a:endParaRPr>
              </a:p>
            </p:txBody>
          </p:sp>
          <p:sp>
            <p:nvSpPr>
              <p:cNvPr id="9" name="Rectangle 8">
                <a:extLst>
                  <a:ext uri="{FF2B5EF4-FFF2-40B4-BE49-F238E27FC236}">
                    <a16:creationId xmlns:a16="http://schemas.microsoft.com/office/drawing/2014/main" id="{45D417CB-9ADE-6759-156C-C1C350459A6C}"/>
                  </a:ext>
                </a:extLst>
              </p:cNvPr>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effectLst>
                    <a:outerShdw blurRad="38100" dist="38100" dir="2700000" algn="tl">
                      <a:srgbClr val="000000">
                        <a:alpha val="43137"/>
                      </a:srgbClr>
                    </a:outerShdw>
                  </a:effectLst>
                </a:endParaRPr>
              </a:p>
            </p:txBody>
          </p:sp>
        </p:grpSp>
        <p:sp>
          <p:nvSpPr>
            <p:cNvPr id="5" name="Rectangle 9">
              <a:extLst>
                <a:ext uri="{FF2B5EF4-FFF2-40B4-BE49-F238E27FC236}">
                  <a16:creationId xmlns:a16="http://schemas.microsoft.com/office/drawing/2014/main" id="{2BE7327C-2BCC-3CAB-110A-FD753BD2F4F4}"/>
                </a:ext>
              </a:extLst>
            </p:cNvPr>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effectLst>
                  <a:outerShdw blurRad="38100" dist="38100" dir="2700000" algn="tl">
                    <a:srgbClr val="000000">
                      <a:alpha val="43137"/>
                    </a:srgbClr>
                  </a:outerShdw>
                </a:effectLst>
              </a:endParaRPr>
            </a:p>
          </p:txBody>
        </p:sp>
        <p:sp>
          <p:nvSpPr>
            <p:cNvPr id="6" name="Rectangle 10">
              <a:extLst>
                <a:ext uri="{FF2B5EF4-FFF2-40B4-BE49-F238E27FC236}">
                  <a16:creationId xmlns:a16="http://schemas.microsoft.com/office/drawing/2014/main" id="{8D5592A6-68A6-6C77-5FE0-4A4E0AC85B74}"/>
                </a:ext>
              </a:extLst>
            </p:cNvPr>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effectLst>
                  <a:outerShdw blurRad="38100" dist="38100" dir="2700000" algn="tl">
                    <a:srgbClr val="000000">
                      <a:alpha val="43137"/>
                    </a:srgbClr>
                  </a:outerShdw>
                </a:effectLst>
              </a:endParaRPr>
            </a:p>
          </p:txBody>
        </p:sp>
        <p:sp>
          <p:nvSpPr>
            <p:cNvPr id="7" name="Rectangle 11">
              <a:extLst>
                <a:ext uri="{FF2B5EF4-FFF2-40B4-BE49-F238E27FC236}">
                  <a16:creationId xmlns:a16="http://schemas.microsoft.com/office/drawing/2014/main" id="{BE29B692-C9C1-CB66-15E1-BDC23FEBEFA7}"/>
                </a:ext>
              </a:extLst>
            </p:cNvPr>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effectLst>
                  <a:outerShdw blurRad="38100" dist="38100" dir="2700000" algn="tl">
                    <a:srgbClr val="000000">
                      <a:alpha val="43137"/>
                    </a:srgbClr>
                  </a:outerShdw>
                </a:effectLst>
              </a:endParaRPr>
            </a:p>
          </p:txBody>
        </p:sp>
      </p:grpSp>
      <p:sp>
        <p:nvSpPr>
          <p:cNvPr id="12" name="Text Box 17">
            <a:extLst>
              <a:ext uri="{FF2B5EF4-FFF2-40B4-BE49-F238E27FC236}">
                <a16:creationId xmlns:a16="http://schemas.microsoft.com/office/drawing/2014/main" id="{2375FED5-DC50-EE7E-3D8C-6C5D6F4AF333}"/>
              </a:ext>
            </a:extLst>
          </p:cNvPr>
          <p:cNvSpPr txBox="1">
            <a:spLocks noChangeArrowheads="1"/>
          </p:cNvSpPr>
          <p:nvPr userDrawn="1"/>
        </p:nvSpPr>
        <p:spPr bwMode="auto">
          <a:xfrm>
            <a:off x="0" y="6553200"/>
            <a:ext cx="2209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eaLnBrk="1" hangingPunct="1">
              <a:spcBef>
                <a:spcPct val="50000"/>
              </a:spcBef>
              <a:defRPr/>
            </a:pPr>
            <a:r>
              <a:rPr lang="en-US" altLang="en-US" sz="1400" b="0" i="0" baseline="0">
                <a:latin typeface="McGrawHill-Italic" pitchFamily="2" charset="0"/>
              </a:rPr>
              <a:t>McGraw-Hill</a:t>
            </a:r>
            <a:endParaRPr lang="en-US" altLang="en-US" b="0" i="0" baseline="0"/>
          </a:p>
        </p:txBody>
      </p:sp>
      <p:sp>
        <p:nvSpPr>
          <p:cNvPr id="13" name="Text Box 18">
            <a:extLst>
              <a:ext uri="{FF2B5EF4-FFF2-40B4-BE49-F238E27FC236}">
                <a16:creationId xmlns:a16="http://schemas.microsoft.com/office/drawing/2014/main" id="{A730EA08-D3E5-73FB-AB9B-A41BD04FAD14}"/>
              </a:ext>
            </a:extLst>
          </p:cNvPr>
          <p:cNvSpPr txBox="1">
            <a:spLocks noChangeArrowheads="1"/>
          </p:cNvSpPr>
          <p:nvPr userDrawn="1"/>
        </p:nvSpPr>
        <p:spPr bwMode="auto">
          <a:xfrm>
            <a:off x="4572000" y="6553200"/>
            <a:ext cx="4572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r" eaLnBrk="1" hangingPunct="1">
              <a:spcBef>
                <a:spcPct val="50000"/>
              </a:spcBef>
              <a:buFontTx/>
              <a:buChar char="©"/>
              <a:defRPr/>
            </a:pPr>
            <a:r>
              <a:rPr lang="en-US" altLang="en-US" sz="1400" b="0" i="0" baseline="0">
                <a:latin typeface="McGrawHill-Italic" pitchFamily="2" charset="0"/>
              </a:rPr>
              <a:t>The McGraw-Hill Companies, Inc., 2000</a:t>
            </a:r>
            <a:endParaRPr lang="en-US" altLang="en-US" b="0" i="0" baseline="0"/>
          </a:p>
        </p:txBody>
      </p:sp>
      <p:sp>
        <p:nvSpPr>
          <p:cNvPr id="210956" name="Rectangle 12"/>
          <p:cNvSpPr>
            <a:spLocks noGrp="1" noChangeArrowheads="1"/>
          </p:cNvSpPr>
          <p:nvPr>
            <p:ph type="ctrTitle"/>
          </p:nvPr>
        </p:nvSpPr>
        <p:spPr bwMode="auto">
          <a:xfrm>
            <a:off x="990600" y="1676400"/>
            <a:ext cx="7772400" cy="146208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a:lvl1pPr>
          </a:lstStyle>
          <a:p>
            <a:pPr lvl="0"/>
            <a:r>
              <a:rPr lang="en-US" altLang="en-US" noProof="0"/>
              <a:t>Click to edit Master title style</a:t>
            </a:r>
          </a:p>
        </p:txBody>
      </p:sp>
      <p:sp>
        <p:nvSpPr>
          <p:cNvPr id="210957" name="Rectangle 13"/>
          <p:cNvSpPr>
            <a:spLocks noGrp="1" noChangeArrowheads="1"/>
          </p:cNvSpPr>
          <p:nvPr>
            <p:ph type="subTitle" idx="1"/>
          </p:nvPr>
        </p:nvSpPr>
        <p:spPr bwMode="auto">
          <a:xfrm>
            <a:off x="1371600" y="3886200"/>
            <a:ext cx="6400800" cy="17526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a:buFont typeface="Wingdings" panose="05000000000000000000" pitchFamily="2" charset="2"/>
              <a:buNone/>
              <a:defRPr/>
            </a:lvl1pPr>
          </a:lstStyle>
          <a:p>
            <a:pPr lvl="0"/>
            <a:r>
              <a:rPr lang="en-US" altLang="en-US" noProof="0"/>
              <a:t>Click to edit Master subtitle style</a:t>
            </a:r>
          </a:p>
        </p:txBody>
      </p:sp>
      <p:sp>
        <p:nvSpPr>
          <p:cNvPr id="14" name="Date Placeholder 14">
            <a:extLst>
              <a:ext uri="{FF2B5EF4-FFF2-40B4-BE49-F238E27FC236}">
                <a16:creationId xmlns:a16="http://schemas.microsoft.com/office/drawing/2014/main" id="{FC97062F-4A09-1723-BD87-B676D5C1CD55}"/>
              </a:ext>
            </a:extLst>
          </p:cNvPr>
          <p:cNvSpPr>
            <a:spLocks noGrp="1" noChangeArrowheads="1"/>
          </p:cNvSpPr>
          <p:nvPr>
            <p:ph type="dt" sz="half" idx="10"/>
          </p:nvPr>
        </p:nvSpPr>
        <p:spPr bwMode="auto">
          <a:xfrm>
            <a:off x="990600" y="6248400"/>
            <a:ext cx="1905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b="0" i="0" baseline="0">
                <a:solidFill>
                  <a:schemeClr val="bg2"/>
                </a:solidFill>
                <a:effectLst/>
                <a:latin typeface="+mn-lt"/>
              </a:defRPr>
            </a:lvl1pPr>
          </a:lstStyle>
          <a:p>
            <a:pPr>
              <a:defRPr/>
            </a:pPr>
            <a:endParaRPr lang="en-US" altLang="en-US"/>
          </a:p>
        </p:txBody>
      </p:sp>
      <p:sp>
        <p:nvSpPr>
          <p:cNvPr id="15" name="Footer Placeholder 15">
            <a:extLst>
              <a:ext uri="{FF2B5EF4-FFF2-40B4-BE49-F238E27FC236}">
                <a16:creationId xmlns:a16="http://schemas.microsoft.com/office/drawing/2014/main" id="{7354E826-0318-0260-83F4-F8A0A89B756C}"/>
              </a:ext>
            </a:extLst>
          </p:cNvPr>
          <p:cNvSpPr>
            <a:spLocks noGrp="1" noChangeArrowheads="1"/>
          </p:cNvSpPr>
          <p:nvPr>
            <p:ph type="ftr" sz="quarter" idx="11"/>
          </p:nvPr>
        </p:nvSpPr>
        <p:spPr bwMode="auto">
          <a:xfrm>
            <a:off x="3429000" y="6248400"/>
            <a:ext cx="28956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b="0" i="0" baseline="0">
                <a:solidFill>
                  <a:schemeClr val="bg2"/>
                </a:solidFill>
                <a:effectLst/>
                <a:latin typeface="+mn-lt"/>
              </a:defRPr>
            </a:lvl1pPr>
          </a:lstStyle>
          <a:p>
            <a:pPr>
              <a:defRPr/>
            </a:pPr>
            <a:endParaRPr lang="en-US" altLang="en-US"/>
          </a:p>
        </p:txBody>
      </p:sp>
      <p:sp>
        <p:nvSpPr>
          <p:cNvPr id="16" name="Slide Number Placeholder 16">
            <a:extLst>
              <a:ext uri="{FF2B5EF4-FFF2-40B4-BE49-F238E27FC236}">
                <a16:creationId xmlns:a16="http://schemas.microsoft.com/office/drawing/2014/main" id="{9B8C7E92-234A-F64A-F321-46180C6956F4}"/>
              </a:ext>
            </a:extLst>
          </p:cNvPr>
          <p:cNvSpPr>
            <a:spLocks noGrp="1" noChangeArrowheads="1"/>
          </p:cNvSpPr>
          <p:nvPr>
            <p:ph type="sldNum" sz="quarter" idx="12"/>
          </p:nvPr>
        </p:nvSpPr>
        <p:spPr>
          <a:xfrm>
            <a:off x="6858000" y="6248400"/>
            <a:ext cx="1905000" cy="457200"/>
          </a:xfrm>
        </p:spPr>
        <p:txBody>
          <a:bodyPr/>
          <a:lstStyle>
            <a:lvl1pPr algn="r">
              <a:defRPr sz="1400" b="0">
                <a:latin typeface="Tahoma" panose="020B0604030504040204" pitchFamily="34" charset="0"/>
              </a:defRPr>
            </a:lvl1pPr>
          </a:lstStyle>
          <a:p>
            <a:fld id="{074A4F6F-311A-4229-B4C8-FF18AA204B52}" type="slidenum">
              <a:rPr lang="en-US" altLang="en-US"/>
              <a:pPr/>
              <a:t>‹#›</a:t>
            </a:fld>
            <a:endParaRPr lang="en-US" altLang="en-US"/>
          </a:p>
        </p:txBody>
      </p:sp>
    </p:spTree>
    <p:extLst>
      <p:ext uri="{BB962C8B-B14F-4D97-AF65-F5344CB8AC3E}">
        <p14:creationId xmlns:p14="http://schemas.microsoft.com/office/powerpoint/2010/main" val="8536840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28650" y="1825625"/>
            <a:ext cx="78867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6">
            <a:extLst>
              <a:ext uri="{FF2B5EF4-FFF2-40B4-BE49-F238E27FC236}">
                <a16:creationId xmlns:a16="http://schemas.microsoft.com/office/drawing/2014/main" id="{A96CA8A2-FD31-6B13-F8D6-5D3714EC5504}"/>
              </a:ext>
            </a:extLst>
          </p:cNvPr>
          <p:cNvSpPr>
            <a:spLocks noGrp="1" noChangeArrowheads="1"/>
          </p:cNvSpPr>
          <p:nvPr>
            <p:ph type="sldNum" sz="quarter" idx="10"/>
          </p:nvPr>
        </p:nvSpPr>
        <p:spPr>
          <a:ln/>
        </p:spPr>
        <p:txBody>
          <a:bodyPr/>
          <a:lstStyle>
            <a:lvl1pPr>
              <a:defRPr/>
            </a:lvl1pPr>
          </a:lstStyle>
          <a:p>
            <a:r>
              <a:rPr lang="en-US" altLang="en-US"/>
              <a:t>5.</a:t>
            </a:r>
            <a:fld id="{EF1DE2DE-965A-4B41-A7B8-A285D261E7C0}" type="slidenum">
              <a:rPr lang="en-US" altLang="en-US"/>
              <a:pPr/>
              <a:t>‹#›</a:t>
            </a:fld>
            <a:endParaRPr lang="en-US" altLang="en-US"/>
          </a:p>
        </p:txBody>
      </p:sp>
    </p:spTree>
    <p:extLst>
      <p:ext uri="{BB962C8B-B14F-4D97-AF65-F5344CB8AC3E}">
        <p14:creationId xmlns:p14="http://schemas.microsoft.com/office/powerpoint/2010/main" val="17971561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Rectangle 16">
            <a:extLst>
              <a:ext uri="{FF2B5EF4-FFF2-40B4-BE49-F238E27FC236}">
                <a16:creationId xmlns:a16="http://schemas.microsoft.com/office/drawing/2014/main" id="{2E434A54-4BBD-7057-0B13-6D31D13C3327}"/>
              </a:ext>
            </a:extLst>
          </p:cNvPr>
          <p:cNvSpPr>
            <a:spLocks noGrp="1" noChangeArrowheads="1"/>
          </p:cNvSpPr>
          <p:nvPr>
            <p:ph type="sldNum" sz="quarter" idx="10"/>
          </p:nvPr>
        </p:nvSpPr>
        <p:spPr>
          <a:ln/>
        </p:spPr>
        <p:txBody>
          <a:bodyPr/>
          <a:lstStyle>
            <a:lvl1pPr>
              <a:defRPr/>
            </a:lvl1pPr>
          </a:lstStyle>
          <a:p>
            <a:r>
              <a:rPr lang="en-US" altLang="en-US"/>
              <a:t>5.</a:t>
            </a:r>
            <a:fld id="{C4A32C01-120C-4724-A4C5-816698E08944}" type="slidenum">
              <a:rPr lang="en-US" altLang="en-US"/>
              <a:pPr/>
              <a:t>‹#›</a:t>
            </a:fld>
            <a:endParaRPr lang="en-US" altLang="en-US"/>
          </a:p>
        </p:txBody>
      </p:sp>
    </p:spTree>
    <p:extLst>
      <p:ext uri="{BB962C8B-B14F-4D97-AF65-F5344CB8AC3E}">
        <p14:creationId xmlns:p14="http://schemas.microsoft.com/office/powerpoint/2010/main" val="75664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28650" y="1825625"/>
            <a:ext cx="386715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5625"/>
            <a:ext cx="386715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6">
            <a:extLst>
              <a:ext uri="{FF2B5EF4-FFF2-40B4-BE49-F238E27FC236}">
                <a16:creationId xmlns:a16="http://schemas.microsoft.com/office/drawing/2014/main" id="{EFAA0F02-03C9-F64A-E0B9-308708D34D2A}"/>
              </a:ext>
            </a:extLst>
          </p:cNvPr>
          <p:cNvSpPr>
            <a:spLocks noGrp="1" noChangeArrowheads="1"/>
          </p:cNvSpPr>
          <p:nvPr>
            <p:ph type="sldNum" sz="quarter" idx="10"/>
          </p:nvPr>
        </p:nvSpPr>
        <p:spPr>
          <a:ln/>
        </p:spPr>
        <p:txBody>
          <a:bodyPr/>
          <a:lstStyle>
            <a:lvl1pPr>
              <a:defRPr/>
            </a:lvl1pPr>
          </a:lstStyle>
          <a:p>
            <a:r>
              <a:rPr lang="en-US" altLang="en-US"/>
              <a:t>5.</a:t>
            </a:r>
            <a:fld id="{4102B18E-73BB-4B5C-81F7-C7402FA804F0}" type="slidenum">
              <a:rPr lang="en-US" altLang="en-US"/>
              <a:pPr/>
              <a:t>‹#›</a:t>
            </a:fld>
            <a:endParaRPr lang="en-US" altLang="en-US"/>
          </a:p>
        </p:txBody>
      </p:sp>
    </p:spTree>
    <p:extLst>
      <p:ext uri="{BB962C8B-B14F-4D97-AF65-F5344CB8AC3E}">
        <p14:creationId xmlns:p14="http://schemas.microsoft.com/office/powerpoint/2010/main" val="2503774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16">
            <a:extLst>
              <a:ext uri="{FF2B5EF4-FFF2-40B4-BE49-F238E27FC236}">
                <a16:creationId xmlns:a16="http://schemas.microsoft.com/office/drawing/2014/main" id="{AD98A4D6-2AC1-6F2B-68C3-462659A3064A}"/>
              </a:ext>
            </a:extLst>
          </p:cNvPr>
          <p:cNvSpPr>
            <a:spLocks noGrp="1" noChangeArrowheads="1"/>
          </p:cNvSpPr>
          <p:nvPr>
            <p:ph type="sldNum" sz="quarter" idx="10"/>
          </p:nvPr>
        </p:nvSpPr>
        <p:spPr>
          <a:ln/>
        </p:spPr>
        <p:txBody>
          <a:bodyPr/>
          <a:lstStyle>
            <a:lvl1pPr>
              <a:defRPr/>
            </a:lvl1pPr>
          </a:lstStyle>
          <a:p>
            <a:r>
              <a:rPr lang="en-US" altLang="en-US"/>
              <a:t>5.</a:t>
            </a:r>
            <a:fld id="{A6FB0A62-279E-4CA1-BF07-4CDF938CAD4D}" type="slidenum">
              <a:rPr lang="en-US" altLang="en-US"/>
              <a:pPr/>
              <a:t>‹#›</a:t>
            </a:fld>
            <a:endParaRPr lang="en-US" altLang="en-US"/>
          </a:p>
        </p:txBody>
      </p:sp>
    </p:spTree>
    <p:extLst>
      <p:ext uri="{BB962C8B-B14F-4D97-AF65-F5344CB8AC3E}">
        <p14:creationId xmlns:p14="http://schemas.microsoft.com/office/powerpoint/2010/main" val="29599305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Rectangle 16">
            <a:extLst>
              <a:ext uri="{FF2B5EF4-FFF2-40B4-BE49-F238E27FC236}">
                <a16:creationId xmlns:a16="http://schemas.microsoft.com/office/drawing/2014/main" id="{106028E7-5B2B-BDE8-0F0F-55DF93B78C07}"/>
              </a:ext>
            </a:extLst>
          </p:cNvPr>
          <p:cNvSpPr>
            <a:spLocks noGrp="1" noChangeArrowheads="1"/>
          </p:cNvSpPr>
          <p:nvPr>
            <p:ph type="sldNum" sz="quarter" idx="10"/>
          </p:nvPr>
        </p:nvSpPr>
        <p:spPr>
          <a:ln/>
        </p:spPr>
        <p:txBody>
          <a:bodyPr/>
          <a:lstStyle>
            <a:lvl1pPr>
              <a:defRPr/>
            </a:lvl1pPr>
          </a:lstStyle>
          <a:p>
            <a:r>
              <a:rPr lang="en-US" altLang="en-US"/>
              <a:t>5.</a:t>
            </a:r>
            <a:fld id="{7B21D42F-50E9-4310-A635-534DB5E28E45}" type="slidenum">
              <a:rPr lang="en-US" altLang="en-US"/>
              <a:pPr/>
              <a:t>‹#›</a:t>
            </a:fld>
            <a:endParaRPr lang="en-US" altLang="en-US"/>
          </a:p>
        </p:txBody>
      </p:sp>
    </p:spTree>
    <p:extLst>
      <p:ext uri="{BB962C8B-B14F-4D97-AF65-F5344CB8AC3E}">
        <p14:creationId xmlns:p14="http://schemas.microsoft.com/office/powerpoint/2010/main" val="34269962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6">
            <a:extLst>
              <a:ext uri="{FF2B5EF4-FFF2-40B4-BE49-F238E27FC236}">
                <a16:creationId xmlns:a16="http://schemas.microsoft.com/office/drawing/2014/main" id="{5BBF7EAD-70C8-6408-E19F-B1C16B2F3F43}"/>
              </a:ext>
            </a:extLst>
          </p:cNvPr>
          <p:cNvSpPr>
            <a:spLocks noGrp="1" noChangeArrowheads="1"/>
          </p:cNvSpPr>
          <p:nvPr>
            <p:ph type="sldNum" sz="quarter" idx="10"/>
          </p:nvPr>
        </p:nvSpPr>
        <p:spPr>
          <a:xfrm>
            <a:off x="7778777" y="5694723"/>
            <a:ext cx="1014596" cy="457200"/>
          </a:xfrm>
          <a:ln/>
        </p:spPr>
        <p:txBody>
          <a:bodyPr/>
          <a:lstStyle>
            <a:lvl1pPr>
              <a:defRPr/>
            </a:lvl1pPr>
          </a:lstStyle>
          <a:p>
            <a:r>
              <a:rPr lang="en-US" altLang="en-US"/>
              <a:t>5.</a:t>
            </a:r>
            <a:fld id="{6008B90D-C0F6-479F-9C1D-27F19C76AA31}" type="slidenum">
              <a:rPr lang="en-US" altLang="en-US"/>
              <a:pPr/>
              <a:t>‹#›</a:t>
            </a:fld>
            <a:endParaRPr lang="en-US" altLang="en-US"/>
          </a:p>
        </p:txBody>
      </p:sp>
      <p:grpSp>
        <p:nvGrpSpPr>
          <p:cNvPr id="3" name="Group 2">
            <a:extLst>
              <a:ext uri="{FF2B5EF4-FFF2-40B4-BE49-F238E27FC236}">
                <a16:creationId xmlns:a16="http://schemas.microsoft.com/office/drawing/2014/main" id="{4F4E6A35-8392-9FFD-5FEE-3F6FCF0B2566}"/>
              </a:ext>
            </a:extLst>
          </p:cNvPr>
          <p:cNvGrpSpPr/>
          <p:nvPr userDrawn="1"/>
        </p:nvGrpSpPr>
        <p:grpSpPr>
          <a:xfrm>
            <a:off x="-45648" y="82618"/>
            <a:ext cx="9189648" cy="6980322"/>
            <a:chOff x="0" y="-8467"/>
            <a:chExt cx="12192000" cy="6866467"/>
          </a:xfrm>
        </p:grpSpPr>
        <p:cxnSp>
          <p:nvCxnSpPr>
            <p:cNvPr id="4" name="Straight Connector 3">
              <a:extLst>
                <a:ext uri="{FF2B5EF4-FFF2-40B4-BE49-F238E27FC236}">
                  <a16:creationId xmlns:a16="http://schemas.microsoft.com/office/drawing/2014/main" id="{3A401B40-EDAB-F6ED-5B43-150D91F70EB4}"/>
                </a:ext>
              </a:extLst>
            </p:cNvPr>
            <p:cNvCxnSpPr/>
            <p:nvPr/>
          </p:nvCxnSpPr>
          <p:spPr>
            <a:xfrm>
              <a:off x="9371012" y="0"/>
              <a:ext cx="1219200" cy="6858000"/>
            </a:xfrm>
            <a:prstGeom prst="line">
              <a:avLst/>
            </a:prstGeom>
            <a:noFill/>
            <a:ln w="9525" cap="rnd" cmpd="sng" algn="ctr">
              <a:solidFill>
                <a:srgbClr val="4E67C8">
                  <a:alpha val="70000"/>
                </a:srgbClr>
              </a:solidFill>
              <a:prstDash val="solid"/>
            </a:ln>
            <a:effectLst/>
          </p:spPr>
        </p:cxnSp>
        <p:cxnSp>
          <p:nvCxnSpPr>
            <p:cNvPr id="5" name="Straight Connector 4">
              <a:extLst>
                <a:ext uri="{FF2B5EF4-FFF2-40B4-BE49-F238E27FC236}">
                  <a16:creationId xmlns:a16="http://schemas.microsoft.com/office/drawing/2014/main" id="{A3AB9D11-E50B-78CC-EBE5-A7425DCDA631}"/>
                </a:ext>
              </a:extLst>
            </p:cNvPr>
            <p:cNvCxnSpPr/>
            <p:nvPr/>
          </p:nvCxnSpPr>
          <p:spPr>
            <a:xfrm flipH="1">
              <a:off x="7425267" y="3681413"/>
              <a:ext cx="4763558" cy="3176587"/>
            </a:xfrm>
            <a:prstGeom prst="line">
              <a:avLst/>
            </a:prstGeom>
            <a:noFill/>
            <a:ln w="9525" cap="rnd" cmpd="sng" algn="ctr">
              <a:solidFill>
                <a:srgbClr val="4E67C8">
                  <a:alpha val="70000"/>
                </a:srgbClr>
              </a:solidFill>
              <a:prstDash val="solid"/>
            </a:ln>
            <a:effectLst/>
          </p:spPr>
        </p:cxnSp>
        <p:sp>
          <p:nvSpPr>
            <p:cNvPr id="6" name="Rectangle 23">
              <a:extLst>
                <a:ext uri="{FF2B5EF4-FFF2-40B4-BE49-F238E27FC236}">
                  <a16:creationId xmlns:a16="http://schemas.microsoft.com/office/drawing/2014/main" id="{1DCC26CE-0E9F-3968-CB42-27A31FC4DADA}"/>
                </a:ext>
              </a:extLst>
            </p:cNvPr>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rgbClr val="4E67C8">
                <a:alpha val="36000"/>
              </a:srgbClr>
            </a:solidFill>
            <a:ln w="12700" cap="rnd" cmpd="sng" algn="ctr">
              <a:noFill/>
              <a:prstDash val="solid"/>
            </a:ln>
            <a:effectLst/>
          </p:spPr>
        </p:sp>
        <p:sp>
          <p:nvSpPr>
            <p:cNvPr id="7" name="Rectangle 25">
              <a:extLst>
                <a:ext uri="{FF2B5EF4-FFF2-40B4-BE49-F238E27FC236}">
                  <a16:creationId xmlns:a16="http://schemas.microsoft.com/office/drawing/2014/main" id="{4C0E4DBC-8F01-0AC8-1EA6-48BF3814FF8F}"/>
                </a:ext>
              </a:extLst>
            </p:cNvPr>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rgbClr val="4E67C8">
                <a:alpha val="20000"/>
              </a:srgbClr>
            </a:solidFill>
            <a:ln w="12700" cap="rnd" cmpd="sng" algn="ctr">
              <a:noFill/>
              <a:prstDash val="solid"/>
            </a:ln>
            <a:effectLst/>
          </p:spPr>
        </p:sp>
        <p:sp>
          <p:nvSpPr>
            <p:cNvPr id="8" name="Isosceles Triangle 7">
              <a:extLst>
                <a:ext uri="{FF2B5EF4-FFF2-40B4-BE49-F238E27FC236}">
                  <a16:creationId xmlns:a16="http://schemas.microsoft.com/office/drawing/2014/main" id="{70D958A7-0E18-4643-22BF-1D7A585DDBB1}"/>
                </a:ext>
              </a:extLst>
            </p:cNvPr>
            <p:cNvSpPr/>
            <p:nvPr/>
          </p:nvSpPr>
          <p:spPr>
            <a:xfrm>
              <a:off x="8932333" y="3048000"/>
              <a:ext cx="3259667" cy="3810000"/>
            </a:xfrm>
            <a:prstGeom prst="triangle">
              <a:avLst>
                <a:gd name="adj" fmla="val 100000"/>
              </a:avLst>
            </a:prstGeom>
            <a:solidFill>
              <a:srgbClr val="4E67C8">
                <a:lumMod val="75000"/>
                <a:alpha val="66000"/>
              </a:srgbClr>
            </a:solidFill>
            <a:ln w="12700" cap="rnd" cmpd="sng" algn="ctr">
              <a:noFill/>
              <a:prstDash val="solid"/>
            </a:ln>
            <a:effectLst/>
          </p:spPr>
        </p:sp>
        <p:sp>
          <p:nvSpPr>
            <p:cNvPr id="9" name="Rectangle 27">
              <a:extLst>
                <a:ext uri="{FF2B5EF4-FFF2-40B4-BE49-F238E27FC236}">
                  <a16:creationId xmlns:a16="http://schemas.microsoft.com/office/drawing/2014/main" id="{2A9245ED-D257-3029-75E8-909B234EF62B}"/>
                </a:ext>
              </a:extLst>
            </p:cNvPr>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4E67C8">
                <a:lumMod val="75000"/>
                <a:alpha val="50000"/>
              </a:srgbClr>
            </a:solidFill>
            <a:ln w="12700" cap="rnd" cmpd="sng" algn="ctr">
              <a:noFill/>
              <a:prstDash val="solid"/>
            </a:ln>
            <a:effectLst/>
          </p:spPr>
        </p:sp>
        <p:sp>
          <p:nvSpPr>
            <p:cNvPr id="10" name="Rectangle 28">
              <a:extLst>
                <a:ext uri="{FF2B5EF4-FFF2-40B4-BE49-F238E27FC236}">
                  <a16:creationId xmlns:a16="http://schemas.microsoft.com/office/drawing/2014/main" id="{6BE3F527-F60E-51DA-50C4-418782A295DF}"/>
                </a:ext>
              </a:extLst>
            </p:cNvPr>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rgbClr val="5ECCF3">
                <a:alpha val="70000"/>
              </a:srgbClr>
            </a:solidFill>
            <a:ln w="12700" cap="rnd" cmpd="sng" algn="ctr">
              <a:noFill/>
              <a:prstDash val="solid"/>
            </a:ln>
            <a:effectLst/>
          </p:spPr>
        </p:sp>
        <p:sp>
          <p:nvSpPr>
            <p:cNvPr id="11" name="Rectangle 29">
              <a:extLst>
                <a:ext uri="{FF2B5EF4-FFF2-40B4-BE49-F238E27FC236}">
                  <a16:creationId xmlns:a16="http://schemas.microsoft.com/office/drawing/2014/main" id="{B2FDD99C-CAF0-9164-82A3-C1A95FECAAC5}"/>
                </a:ext>
              </a:extLst>
            </p:cNvPr>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rgbClr val="5ECCF3">
                <a:lumMod val="75000"/>
                <a:alpha val="80000"/>
              </a:srgbClr>
            </a:solidFill>
            <a:ln w="12700" cap="rnd" cmpd="sng" algn="ctr">
              <a:noFill/>
              <a:prstDash val="solid"/>
            </a:ln>
            <a:effectLst/>
          </p:spPr>
        </p:sp>
        <p:sp>
          <p:nvSpPr>
            <p:cNvPr id="12" name="Isosceles Triangle 11">
              <a:extLst>
                <a:ext uri="{FF2B5EF4-FFF2-40B4-BE49-F238E27FC236}">
                  <a16:creationId xmlns:a16="http://schemas.microsoft.com/office/drawing/2014/main" id="{484FBA29-CEC9-E6E8-73D0-D50B51719AD9}"/>
                </a:ext>
              </a:extLst>
            </p:cNvPr>
            <p:cNvSpPr/>
            <p:nvPr/>
          </p:nvSpPr>
          <p:spPr>
            <a:xfrm>
              <a:off x="10371666" y="3589867"/>
              <a:ext cx="1817160" cy="3268133"/>
            </a:xfrm>
            <a:prstGeom prst="triangle">
              <a:avLst>
                <a:gd name="adj" fmla="val 100000"/>
              </a:avLst>
            </a:prstGeom>
            <a:solidFill>
              <a:srgbClr val="4E67C8">
                <a:lumMod val="75000"/>
                <a:alpha val="66000"/>
              </a:srgbClr>
            </a:solidFill>
            <a:ln w="12700" cap="rnd" cmpd="sng" algn="ctr">
              <a:noFill/>
              <a:prstDash val="solid"/>
            </a:ln>
            <a:effectLst/>
          </p:spPr>
        </p:sp>
        <p:sp>
          <p:nvSpPr>
            <p:cNvPr id="13" name="Isosceles Triangle 12">
              <a:extLst>
                <a:ext uri="{FF2B5EF4-FFF2-40B4-BE49-F238E27FC236}">
                  <a16:creationId xmlns:a16="http://schemas.microsoft.com/office/drawing/2014/main" id="{1D9E1C13-069F-9183-268A-4F297A69C1D0}"/>
                </a:ext>
              </a:extLst>
            </p:cNvPr>
            <p:cNvSpPr/>
            <p:nvPr/>
          </p:nvSpPr>
          <p:spPr>
            <a:xfrm>
              <a:off x="0" y="4013200"/>
              <a:ext cx="448733" cy="2844800"/>
            </a:xfrm>
            <a:prstGeom prst="triangle">
              <a:avLst>
                <a:gd name="adj" fmla="val 0"/>
              </a:avLst>
            </a:prstGeom>
            <a:solidFill>
              <a:srgbClr val="4E67C8">
                <a:alpha val="70000"/>
              </a:srgbClr>
            </a:solidFill>
            <a:ln w="12700" cap="rnd" cmpd="sng" algn="ctr">
              <a:noFill/>
              <a:prstDash val="solid"/>
            </a:ln>
            <a:effectLst/>
          </p:spPr>
        </p:sp>
      </p:grpSp>
      <p:sp>
        <p:nvSpPr>
          <p:cNvPr id="14" name="TextBox 13">
            <a:extLst>
              <a:ext uri="{FF2B5EF4-FFF2-40B4-BE49-F238E27FC236}">
                <a16:creationId xmlns:a16="http://schemas.microsoft.com/office/drawing/2014/main" id="{3DCDD0B7-D747-1149-269D-BE66268CB673}"/>
              </a:ext>
            </a:extLst>
          </p:cNvPr>
          <p:cNvSpPr txBox="1"/>
          <p:nvPr userDrawn="1"/>
        </p:nvSpPr>
        <p:spPr>
          <a:xfrm>
            <a:off x="1973653" y="618837"/>
            <a:ext cx="5780652"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endParaRPr lang="en-US" sz="2400" dirty="0">
              <a:solidFill>
                <a:schemeClr val="accent6"/>
              </a:solidFill>
              <a:latin typeface="Times New Roman" panose="02020603050405020304" pitchFamily="18" charset="0"/>
              <a:cs typeface="Times New Roman" panose="02020603050405020304" pitchFamily="18" charset="0"/>
            </a:endParaRPr>
          </a:p>
        </p:txBody>
      </p:sp>
      <p:pic>
        <p:nvPicPr>
          <p:cNvPr id="16" name="Picture 15">
            <a:extLst>
              <a:ext uri="{FF2B5EF4-FFF2-40B4-BE49-F238E27FC236}">
                <a16:creationId xmlns:a16="http://schemas.microsoft.com/office/drawing/2014/main" id="{D97DD946-9FB2-2ECB-E2E3-47A18996DD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167" y="5852697"/>
            <a:ext cx="1348746" cy="1096206"/>
          </a:xfrm>
          <a:prstGeom prst="rect">
            <a:avLst/>
          </a:prstGeom>
        </p:spPr>
      </p:pic>
      <p:pic>
        <p:nvPicPr>
          <p:cNvPr id="17" name="Picture 16">
            <a:extLst>
              <a:ext uri="{FF2B5EF4-FFF2-40B4-BE49-F238E27FC236}">
                <a16:creationId xmlns:a16="http://schemas.microsoft.com/office/drawing/2014/main" id="{8D1066F3-D77B-B56C-58C1-4DC032FEE7FC}"/>
              </a:ext>
            </a:extLst>
          </p:cNvPr>
          <p:cNvPicPr>
            <a:picLocks noChangeAspect="1"/>
          </p:cNvPicPr>
          <p:nvPr userDrawn="1"/>
        </p:nvPicPr>
        <p:blipFill>
          <a:blip r:embed="rId3"/>
          <a:stretch>
            <a:fillRect/>
          </a:stretch>
        </p:blipFill>
        <p:spPr>
          <a:xfrm>
            <a:off x="0" y="-24640"/>
            <a:ext cx="8684013" cy="1610200"/>
          </a:xfrm>
          <a:prstGeom prst="rect">
            <a:avLst/>
          </a:prstGeom>
        </p:spPr>
      </p:pic>
      <p:pic>
        <p:nvPicPr>
          <p:cNvPr id="18" name="Picture 17">
            <a:extLst>
              <a:ext uri="{FF2B5EF4-FFF2-40B4-BE49-F238E27FC236}">
                <a16:creationId xmlns:a16="http://schemas.microsoft.com/office/drawing/2014/main" id="{1BBC3BE7-183D-FE63-F2CC-37B736E5A859}"/>
              </a:ext>
            </a:extLst>
          </p:cNvPr>
          <p:cNvPicPr>
            <a:picLocks noChangeAspect="1"/>
          </p:cNvPicPr>
          <p:nvPr userDrawn="1"/>
        </p:nvPicPr>
        <p:blipFill>
          <a:blip r:embed="rId4"/>
          <a:stretch>
            <a:fillRect/>
          </a:stretch>
        </p:blipFill>
        <p:spPr>
          <a:xfrm>
            <a:off x="1524008" y="6233730"/>
            <a:ext cx="7603156" cy="142548"/>
          </a:xfrm>
          <a:prstGeom prst="rect">
            <a:avLst/>
          </a:prstGeom>
        </p:spPr>
      </p:pic>
      <p:pic>
        <p:nvPicPr>
          <p:cNvPr id="19" name="Picture 18">
            <a:extLst>
              <a:ext uri="{FF2B5EF4-FFF2-40B4-BE49-F238E27FC236}">
                <a16:creationId xmlns:a16="http://schemas.microsoft.com/office/drawing/2014/main" id="{9010B430-94C0-DF6F-6E73-B2B1B819DE0F}"/>
              </a:ext>
            </a:extLst>
          </p:cNvPr>
          <p:cNvPicPr>
            <a:picLocks noChangeAspect="1"/>
          </p:cNvPicPr>
          <p:nvPr userDrawn="1"/>
        </p:nvPicPr>
        <p:blipFill>
          <a:blip r:embed="rId5"/>
          <a:stretch>
            <a:fillRect/>
          </a:stretch>
        </p:blipFill>
        <p:spPr>
          <a:xfrm>
            <a:off x="0" y="2223591"/>
            <a:ext cx="263311" cy="2709534"/>
          </a:xfrm>
          <a:prstGeom prst="rect">
            <a:avLst/>
          </a:prstGeom>
        </p:spPr>
      </p:pic>
      <p:sp>
        <p:nvSpPr>
          <p:cNvPr id="20" name="TextBox 19">
            <a:extLst>
              <a:ext uri="{FF2B5EF4-FFF2-40B4-BE49-F238E27FC236}">
                <a16:creationId xmlns:a16="http://schemas.microsoft.com/office/drawing/2014/main" id="{F82691E6-CED4-3F8C-A238-80F159FFD7FE}"/>
              </a:ext>
            </a:extLst>
          </p:cNvPr>
          <p:cNvSpPr txBox="1"/>
          <p:nvPr userDrawn="1"/>
        </p:nvSpPr>
        <p:spPr>
          <a:xfrm>
            <a:off x="2664478" y="662857"/>
            <a:ext cx="647372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 </a:t>
            </a:r>
            <a:endParaRPr lang="en-US" sz="3200" dirty="0">
              <a:solidFill>
                <a:schemeClr val="accent6"/>
              </a:solidFill>
              <a:latin typeface="Times New Roman" panose="02020603050405020304" pitchFamily="18" charset="0"/>
              <a:cs typeface="Times New Roman" panose="02020603050405020304" pitchFamily="18" charset="0"/>
            </a:endParaRPr>
          </a:p>
        </p:txBody>
      </p:sp>
      <p:pic>
        <p:nvPicPr>
          <p:cNvPr id="21" name="Picture 20">
            <a:extLst>
              <a:ext uri="{FF2B5EF4-FFF2-40B4-BE49-F238E27FC236}">
                <a16:creationId xmlns:a16="http://schemas.microsoft.com/office/drawing/2014/main" id="{70688582-E2CB-17B2-94F7-790F25515787}"/>
              </a:ext>
            </a:extLst>
          </p:cNvPr>
          <p:cNvPicPr>
            <a:picLocks noChangeAspect="1"/>
          </p:cNvPicPr>
          <p:nvPr userDrawn="1"/>
        </p:nvPicPr>
        <p:blipFill>
          <a:blip r:embed="rId6"/>
          <a:stretch>
            <a:fillRect/>
          </a:stretch>
        </p:blipFill>
        <p:spPr>
          <a:xfrm>
            <a:off x="-6392" y="-72866"/>
            <a:ext cx="1662928" cy="1063466"/>
          </a:xfrm>
          <a:prstGeom prst="rect">
            <a:avLst/>
          </a:prstGeom>
        </p:spPr>
      </p:pic>
      <p:sp>
        <p:nvSpPr>
          <p:cNvPr id="22" name="Footer Placeholder 2">
            <a:extLst>
              <a:ext uri="{FF2B5EF4-FFF2-40B4-BE49-F238E27FC236}">
                <a16:creationId xmlns:a16="http://schemas.microsoft.com/office/drawing/2014/main" id="{EF30B9C3-5D4E-07BA-C9C2-F584245911A9}"/>
              </a:ext>
            </a:extLst>
          </p:cNvPr>
          <p:cNvSpPr txBox="1">
            <a:spLocks/>
          </p:cNvSpPr>
          <p:nvPr userDrawn="1"/>
        </p:nvSpPr>
        <p:spPr>
          <a:xfrm>
            <a:off x="627648" y="6539892"/>
            <a:ext cx="7933174"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pic>
        <p:nvPicPr>
          <p:cNvPr id="23" name="Picture 22">
            <a:extLst>
              <a:ext uri="{FF2B5EF4-FFF2-40B4-BE49-F238E27FC236}">
                <a16:creationId xmlns:a16="http://schemas.microsoft.com/office/drawing/2014/main" id="{7680D1D7-5361-A4B9-DAB2-E02C716F2FB0}"/>
              </a:ext>
            </a:extLst>
          </p:cNvPr>
          <p:cNvPicPr>
            <a:picLocks noChangeAspect="1"/>
          </p:cNvPicPr>
          <p:nvPr userDrawn="1"/>
        </p:nvPicPr>
        <p:blipFill>
          <a:blip r:embed="rId5"/>
          <a:stretch>
            <a:fillRect/>
          </a:stretch>
        </p:blipFill>
        <p:spPr>
          <a:xfrm>
            <a:off x="8970660" y="2326550"/>
            <a:ext cx="263311" cy="2709534"/>
          </a:xfrm>
          <a:prstGeom prst="rect">
            <a:avLst/>
          </a:prstGeom>
        </p:spPr>
      </p:pic>
    </p:spTree>
    <p:extLst>
      <p:ext uri="{BB962C8B-B14F-4D97-AF65-F5344CB8AC3E}">
        <p14:creationId xmlns:p14="http://schemas.microsoft.com/office/powerpoint/2010/main" val="207634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16">
            <a:extLst>
              <a:ext uri="{FF2B5EF4-FFF2-40B4-BE49-F238E27FC236}">
                <a16:creationId xmlns:a16="http://schemas.microsoft.com/office/drawing/2014/main" id="{673285B2-FEB6-47B0-E3FF-4E2489ACF0F4}"/>
              </a:ext>
            </a:extLst>
          </p:cNvPr>
          <p:cNvSpPr>
            <a:spLocks noGrp="1" noChangeArrowheads="1"/>
          </p:cNvSpPr>
          <p:nvPr>
            <p:ph type="sldNum" sz="quarter" idx="10"/>
          </p:nvPr>
        </p:nvSpPr>
        <p:spPr>
          <a:ln/>
        </p:spPr>
        <p:txBody>
          <a:bodyPr/>
          <a:lstStyle>
            <a:lvl1pPr>
              <a:defRPr/>
            </a:lvl1pPr>
          </a:lstStyle>
          <a:p>
            <a:r>
              <a:rPr lang="en-US" altLang="en-US"/>
              <a:t>5.</a:t>
            </a:r>
            <a:fld id="{1B17F17E-742E-46EC-832F-3C2EE8D8AFC4}" type="slidenum">
              <a:rPr lang="en-US" altLang="en-US"/>
              <a:pPr/>
              <a:t>‹#›</a:t>
            </a:fld>
            <a:endParaRPr lang="en-US" altLang="en-US"/>
          </a:p>
        </p:txBody>
      </p:sp>
    </p:spTree>
    <p:extLst>
      <p:ext uri="{BB962C8B-B14F-4D97-AF65-F5344CB8AC3E}">
        <p14:creationId xmlns:p14="http://schemas.microsoft.com/office/powerpoint/2010/main" val="14912931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16">
            <a:extLst>
              <a:ext uri="{FF2B5EF4-FFF2-40B4-BE49-F238E27FC236}">
                <a16:creationId xmlns:a16="http://schemas.microsoft.com/office/drawing/2014/main" id="{7D791934-EC64-177A-EDE1-1AE2D470F5B2}"/>
              </a:ext>
            </a:extLst>
          </p:cNvPr>
          <p:cNvSpPr>
            <a:spLocks noGrp="1" noChangeArrowheads="1"/>
          </p:cNvSpPr>
          <p:nvPr>
            <p:ph type="sldNum" sz="quarter" idx="10"/>
          </p:nvPr>
        </p:nvSpPr>
        <p:spPr>
          <a:ln/>
        </p:spPr>
        <p:txBody>
          <a:bodyPr/>
          <a:lstStyle>
            <a:lvl1pPr>
              <a:defRPr/>
            </a:lvl1pPr>
          </a:lstStyle>
          <a:p>
            <a:r>
              <a:rPr lang="en-US" altLang="en-US"/>
              <a:t>5.</a:t>
            </a:r>
            <a:fld id="{F1BAABAF-AA61-41D7-A757-B7320225EEB4}" type="slidenum">
              <a:rPr lang="en-US" altLang="en-US"/>
              <a:pPr/>
              <a:t>‹#›</a:t>
            </a:fld>
            <a:endParaRPr lang="en-US" altLang="en-US"/>
          </a:p>
        </p:txBody>
      </p:sp>
    </p:spTree>
    <p:extLst>
      <p:ext uri="{BB962C8B-B14F-4D97-AF65-F5344CB8AC3E}">
        <p14:creationId xmlns:p14="http://schemas.microsoft.com/office/powerpoint/2010/main" val="633819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628650" y="1825625"/>
            <a:ext cx="78867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6">
            <a:extLst>
              <a:ext uri="{FF2B5EF4-FFF2-40B4-BE49-F238E27FC236}">
                <a16:creationId xmlns:a16="http://schemas.microsoft.com/office/drawing/2014/main" id="{79986A2D-5A24-CB5C-286D-8CF72A1FD7D1}"/>
              </a:ext>
            </a:extLst>
          </p:cNvPr>
          <p:cNvSpPr>
            <a:spLocks noGrp="1" noChangeArrowheads="1"/>
          </p:cNvSpPr>
          <p:nvPr>
            <p:ph type="sldNum" sz="quarter" idx="10"/>
          </p:nvPr>
        </p:nvSpPr>
        <p:spPr>
          <a:ln/>
        </p:spPr>
        <p:txBody>
          <a:bodyPr/>
          <a:lstStyle>
            <a:lvl1pPr>
              <a:defRPr/>
            </a:lvl1pPr>
          </a:lstStyle>
          <a:p>
            <a:r>
              <a:rPr lang="en-US" altLang="en-US"/>
              <a:t>5.</a:t>
            </a:r>
            <a:fld id="{C1EE23E5-90AF-4A23-BB95-6CBE03C52AD7}" type="slidenum">
              <a:rPr lang="en-US" altLang="en-US"/>
              <a:pPr/>
              <a:t>‹#›</a:t>
            </a:fld>
            <a:endParaRPr lang="en-US" altLang="en-US"/>
          </a:p>
        </p:txBody>
      </p:sp>
    </p:spTree>
    <p:extLst>
      <p:ext uri="{BB962C8B-B14F-4D97-AF65-F5344CB8AC3E}">
        <p14:creationId xmlns:p14="http://schemas.microsoft.com/office/powerpoint/2010/main" val="33579503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762625"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6">
            <a:extLst>
              <a:ext uri="{FF2B5EF4-FFF2-40B4-BE49-F238E27FC236}">
                <a16:creationId xmlns:a16="http://schemas.microsoft.com/office/drawing/2014/main" id="{F87D2985-3EAF-79AB-D983-D6EA1DFDC41D}"/>
              </a:ext>
            </a:extLst>
          </p:cNvPr>
          <p:cNvSpPr>
            <a:spLocks noGrp="1" noChangeArrowheads="1"/>
          </p:cNvSpPr>
          <p:nvPr>
            <p:ph type="sldNum" sz="quarter" idx="10"/>
          </p:nvPr>
        </p:nvSpPr>
        <p:spPr>
          <a:ln/>
        </p:spPr>
        <p:txBody>
          <a:bodyPr/>
          <a:lstStyle>
            <a:lvl1pPr>
              <a:defRPr/>
            </a:lvl1pPr>
          </a:lstStyle>
          <a:p>
            <a:r>
              <a:rPr lang="en-US" altLang="en-US"/>
              <a:t>5.</a:t>
            </a:r>
            <a:fld id="{0A3EE351-1C4F-4EC7-ADF2-37A4F4311F84}" type="slidenum">
              <a:rPr lang="en-US" altLang="en-US"/>
              <a:pPr/>
              <a:t>‹#›</a:t>
            </a:fld>
            <a:endParaRPr lang="en-US" altLang="en-US"/>
          </a:p>
        </p:txBody>
      </p:sp>
    </p:spTree>
    <p:extLst>
      <p:ext uri="{BB962C8B-B14F-4D97-AF65-F5344CB8AC3E}">
        <p14:creationId xmlns:p14="http://schemas.microsoft.com/office/powerpoint/2010/main" val="1314396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9936" name="Rectangle 16">
            <a:extLst>
              <a:ext uri="{FF2B5EF4-FFF2-40B4-BE49-F238E27FC236}">
                <a16:creationId xmlns:a16="http://schemas.microsoft.com/office/drawing/2014/main" id="{F8496E5A-831F-63D5-953E-8389ECC2ECD6}"/>
              </a:ext>
            </a:extLst>
          </p:cNvPr>
          <p:cNvSpPr>
            <a:spLocks noGrp="1" noChangeArrowheads="1"/>
          </p:cNvSpPr>
          <p:nvPr>
            <p:ph type="sldNum" sz="quarter" idx="4"/>
          </p:nvPr>
        </p:nvSpPr>
        <p:spPr bwMode="auto">
          <a:xfrm>
            <a:off x="7620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i="0" baseline="0">
                <a:solidFill>
                  <a:schemeClr val="bg2"/>
                </a:solidFill>
                <a:latin typeface="Arial" panose="020B0604020202020204" pitchFamily="34" charset="0"/>
              </a:defRPr>
            </a:lvl1pPr>
          </a:lstStyle>
          <a:p>
            <a:r>
              <a:rPr lang="en-US" altLang="en-US"/>
              <a:t>5.</a:t>
            </a:r>
            <a:fld id="{384F61C8-5776-4FE9-A46C-B704999B2433}"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96"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1.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4.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17.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28.wmf"/></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
            <a:extLst>
              <a:ext uri="{FF2B5EF4-FFF2-40B4-BE49-F238E27FC236}">
                <a16:creationId xmlns:a16="http://schemas.microsoft.com/office/drawing/2014/main" id="{CAD393F2-0F5F-9493-5F83-5CAFD53C607E}"/>
              </a:ext>
            </a:extLst>
          </p:cNvPr>
          <p:cNvSpPr>
            <a:spLocks noChangeArrowheads="1"/>
          </p:cNvSpPr>
          <p:nvPr/>
        </p:nvSpPr>
        <p:spPr bwMode="auto">
          <a:xfrm>
            <a:off x="0" y="0"/>
            <a:ext cx="9144000" cy="6858000"/>
          </a:xfrm>
          <a:prstGeom prst="rect">
            <a:avLst/>
          </a:prstGeom>
          <a:solidFill>
            <a:schemeClr val="bg1"/>
          </a:solidFill>
          <a:ln w="9525" algn="ctr">
            <a:solidFill>
              <a:srgbClr val="FFC000"/>
            </a:solidFill>
            <a:round/>
            <a:headEnd/>
            <a:tailEnd/>
          </a:ln>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pPr>
              <a:lnSpc>
                <a:spcPct val="150000"/>
              </a:lnSpc>
            </a:pPr>
            <a:r>
              <a:rPr lang="en-US" altLang="en-US" sz="4800" baseline="-20000" dirty="0">
                <a:latin typeface="Arial" panose="020B0604020202020204" pitchFamily="34" charset="0"/>
              </a:rPr>
              <a:t>  </a:t>
            </a:r>
          </a:p>
        </p:txBody>
      </p:sp>
      <p:sp>
        <p:nvSpPr>
          <p:cNvPr id="2" name="Slide Number Placeholder 1">
            <a:extLst>
              <a:ext uri="{FF2B5EF4-FFF2-40B4-BE49-F238E27FC236}">
                <a16:creationId xmlns:a16="http://schemas.microsoft.com/office/drawing/2014/main" id="{E37380A0-2FDF-99BF-122D-91145F905194}"/>
              </a:ext>
            </a:extLst>
          </p:cNvPr>
          <p:cNvSpPr>
            <a:spLocks noGrp="1"/>
          </p:cNvSpPr>
          <p:nvPr>
            <p:ph type="sldNum" sz="quarter" idx="10"/>
          </p:nvPr>
        </p:nvSpPr>
        <p:spPr>
          <a:xfrm>
            <a:off x="0" y="6400800"/>
            <a:ext cx="1905000" cy="457200"/>
          </a:xfrm>
        </p:spPr>
        <p:txBody>
          <a:bodyPr/>
          <a:lstStyle/>
          <a:p>
            <a:r>
              <a:rPr lang="en-US" altLang="en-US"/>
              <a:t>4.</a:t>
            </a:r>
            <a:fld id="{4F793983-040F-4BAF-B644-6C8878B1A0CD}" type="slidenum">
              <a:rPr lang="en-US" altLang="en-US" smtClean="0"/>
              <a:pPr/>
              <a:t>1</a:t>
            </a:fld>
            <a:endParaRPr lang="en-US" altLang="en-US"/>
          </a:p>
        </p:txBody>
      </p:sp>
      <p:sp>
        <p:nvSpPr>
          <p:cNvPr id="3" name="Slide Number Placeholder 5">
            <a:extLst>
              <a:ext uri="{FF2B5EF4-FFF2-40B4-BE49-F238E27FC236}">
                <a16:creationId xmlns:a16="http://schemas.microsoft.com/office/drawing/2014/main" id="{D2498538-71BD-761F-8E4C-7506F9BCA9A5}"/>
              </a:ext>
            </a:extLst>
          </p:cNvPr>
          <p:cNvSpPr txBox="1">
            <a:spLocks/>
          </p:cNvSpPr>
          <p:nvPr/>
        </p:nvSpPr>
        <p:spPr>
          <a:xfrm>
            <a:off x="8077201" y="5902822"/>
            <a:ext cx="573951" cy="365125"/>
          </a:xfrm>
          <a:prstGeom prst="rect">
            <a:avLst/>
          </a:prstGeom>
        </p:spPr>
        <p:txBody>
          <a:bodyPr/>
          <a:lstStyle>
            <a:defPPr>
              <a:defRPr lang="en-US"/>
            </a:defPPr>
            <a:lvl1pPr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5pPr>
            <a:lvl6pPr marL="2286000" algn="l" defTabSz="914400" rtl="0" eaLnBrk="1" latinLnBrk="0" hangingPunct="1">
              <a:defRPr sz="2400" b="1" kern="1200" baseline="-20000">
                <a:solidFill>
                  <a:schemeClr val="tx1"/>
                </a:solidFill>
                <a:latin typeface="Times New Roman" panose="02020603050405020304" pitchFamily="18" charset="0"/>
                <a:ea typeface="+mn-ea"/>
                <a:cs typeface="+mn-cs"/>
              </a:defRPr>
            </a:lvl6pPr>
            <a:lvl7pPr marL="2743200" algn="l" defTabSz="914400" rtl="0" eaLnBrk="1" latinLnBrk="0" hangingPunct="1">
              <a:defRPr sz="2400" b="1" kern="1200" baseline="-20000">
                <a:solidFill>
                  <a:schemeClr val="tx1"/>
                </a:solidFill>
                <a:latin typeface="Times New Roman" panose="02020603050405020304" pitchFamily="18" charset="0"/>
                <a:ea typeface="+mn-ea"/>
                <a:cs typeface="+mn-cs"/>
              </a:defRPr>
            </a:lvl7pPr>
            <a:lvl8pPr marL="3200400" algn="l" defTabSz="914400" rtl="0" eaLnBrk="1" latinLnBrk="0" hangingPunct="1">
              <a:defRPr sz="2400" b="1" kern="1200" baseline="-20000">
                <a:solidFill>
                  <a:schemeClr val="tx1"/>
                </a:solidFill>
                <a:latin typeface="Times New Roman" panose="02020603050405020304" pitchFamily="18" charset="0"/>
                <a:ea typeface="+mn-ea"/>
                <a:cs typeface="+mn-cs"/>
              </a:defRPr>
            </a:lvl8pPr>
            <a:lvl9pPr marL="3657600" algn="l" defTabSz="914400" rtl="0" eaLnBrk="1" latinLnBrk="0" hangingPunct="1">
              <a:defRPr sz="2400" b="1" kern="1200" baseline="-20000">
                <a:solidFill>
                  <a:schemeClr val="tx1"/>
                </a:solidFill>
                <a:latin typeface="Times New Roman" panose="02020603050405020304" pitchFamily="18" charset="0"/>
                <a:ea typeface="+mn-ea"/>
                <a:cs typeface="+mn-cs"/>
              </a:defRPr>
            </a:lvl9pPr>
          </a:lstStyle>
          <a:p>
            <a:pPr>
              <a:defRPr/>
            </a:pPr>
            <a:fld id="{B1E69E91-E87B-45DD-B099-93F3FF06128A}" type="slidenum">
              <a:rPr lang="en-US" smtClean="0">
                <a:solidFill>
                  <a:srgbClr val="A5300F"/>
                </a:solidFill>
              </a:rPr>
              <a:pPr>
                <a:defRPr/>
              </a:pPr>
              <a:t>1</a:t>
            </a:fld>
            <a:endParaRPr lang="en-US">
              <a:solidFill>
                <a:srgbClr val="A5300F"/>
              </a:solidFill>
            </a:endParaRPr>
          </a:p>
        </p:txBody>
      </p:sp>
      <p:pic>
        <p:nvPicPr>
          <p:cNvPr id="4" name="Picture 3">
            <a:extLst>
              <a:ext uri="{FF2B5EF4-FFF2-40B4-BE49-F238E27FC236}">
                <a16:creationId xmlns:a16="http://schemas.microsoft.com/office/drawing/2014/main" id="{B40041E7-7274-1310-DEB8-448F81E98BE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5377" y="5719844"/>
            <a:ext cx="1026740" cy="1096206"/>
          </a:xfrm>
          <a:prstGeom prst="rect">
            <a:avLst/>
          </a:prstGeom>
        </p:spPr>
      </p:pic>
      <p:pic>
        <p:nvPicPr>
          <p:cNvPr id="5" name="Picture 4">
            <a:extLst>
              <a:ext uri="{FF2B5EF4-FFF2-40B4-BE49-F238E27FC236}">
                <a16:creationId xmlns:a16="http://schemas.microsoft.com/office/drawing/2014/main" id="{1AEFAFF8-B6D6-65B6-D21E-B92BD433A345}"/>
              </a:ext>
            </a:extLst>
          </p:cNvPr>
          <p:cNvPicPr>
            <a:picLocks noChangeAspect="1"/>
          </p:cNvPicPr>
          <p:nvPr/>
        </p:nvPicPr>
        <p:blipFill>
          <a:blip r:embed="rId4"/>
          <a:stretch>
            <a:fillRect/>
          </a:stretch>
        </p:blipFill>
        <p:spPr>
          <a:xfrm>
            <a:off x="1496989" y="6179528"/>
            <a:ext cx="7647011" cy="188335"/>
          </a:xfrm>
          <a:prstGeom prst="rect">
            <a:avLst/>
          </a:prstGeom>
        </p:spPr>
      </p:pic>
      <p:pic>
        <p:nvPicPr>
          <p:cNvPr id="6" name="Picture 5">
            <a:extLst>
              <a:ext uri="{FF2B5EF4-FFF2-40B4-BE49-F238E27FC236}">
                <a16:creationId xmlns:a16="http://schemas.microsoft.com/office/drawing/2014/main" id="{1A78B5FC-052B-163A-CEEE-A76FFEB60FC8}"/>
              </a:ext>
            </a:extLst>
          </p:cNvPr>
          <p:cNvPicPr>
            <a:picLocks noChangeAspect="1"/>
          </p:cNvPicPr>
          <p:nvPr/>
        </p:nvPicPr>
        <p:blipFill>
          <a:blip r:embed="rId5"/>
          <a:stretch>
            <a:fillRect/>
          </a:stretch>
        </p:blipFill>
        <p:spPr>
          <a:xfrm>
            <a:off x="-66226" y="1710679"/>
            <a:ext cx="200447" cy="2709534"/>
          </a:xfrm>
          <a:prstGeom prst="rect">
            <a:avLst/>
          </a:prstGeom>
        </p:spPr>
      </p:pic>
      <p:sp>
        <p:nvSpPr>
          <p:cNvPr id="7" name="Footer Placeholder 2">
            <a:extLst>
              <a:ext uri="{FF2B5EF4-FFF2-40B4-BE49-F238E27FC236}">
                <a16:creationId xmlns:a16="http://schemas.microsoft.com/office/drawing/2014/main" id="{45F5A83B-04BD-1F0C-80C4-B64B8AFE9441}"/>
              </a:ext>
            </a:extLst>
          </p:cNvPr>
          <p:cNvSpPr txBox="1">
            <a:spLocks/>
          </p:cNvSpPr>
          <p:nvPr/>
        </p:nvSpPr>
        <p:spPr>
          <a:xfrm>
            <a:off x="2818514" y="6633486"/>
            <a:ext cx="6039168"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900" b="1" dirty="0">
                <a:latin typeface="Times New Roman" panose="02020603050405020304" pitchFamily="18" charset="0"/>
                <a:cs typeface="Times New Roman" panose="02020603050405020304" pitchFamily="18" charset="0"/>
              </a:rPr>
              <a:t>Introduction to Information Technology</a:t>
            </a:r>
            <a:r>
              <a:rPr lang="en-GB" sz="900" b="1" dirty="0">
                <a:latin typeface="Times New Roman" panose="02020603050405020304" pitchFamily="18" charset="0"/>
                <a:cs typeface="Times New Roman" panose="02020603050405020304" pitchFamily="18" charset="0"/>
              </a:rPr>
              <a:t>, Prof. </a:t>
            </a:r>
            <a:r>
              <a:rPr lang="en-GB" sz="900" b="1" dirty="0" err="1">
                <a:latin typeface="Times New Roman" panose="02020603050405020304" pitchFamily="18" charset="0"/>
                <a:cs typeface="Times New Roman" panose="02020603050405020304" pitchFamily="18" charset="0"/>
              </a:rPr>
              <a:t>Lamiaa</a:t>
            </a:r>
            <a:r>
              <a:rPr lang="en-GB" sz="900" b="1" dirty="0">
                <a:latin typeface="Times New Roman" panose="02020603050405020304" pitchFamily="18" charset="0"/>
                <a:cs typeface="Times New Roman" panose="02020603050405020304" pitchFamily="18" charset="0"/>
              </a:rPr>
              <a:t> Fattouh Ibrahim, Spring 2022-2023</a:t>
            </a:r>
            <a:endParaRPr lang="en-US" sz="900" b="1" dirty="0">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78C62075-7F99-86FD-9EEC-C474FB1AC21D}"/>
              </a:ext>
            </a:extLst>
          </p:cNvPr>
          <p:cNvGrpSpPr/>
          <p:nvPr/>
        </p:nvGrpSpPr>
        <p:grpSpPr>
          <a:xfrm>
            <a:off x="0" y="6597"/>
            <a:ext cx="9144000" cy="6866467"/>
            <a:chOff x="0" y="-8467"/>
            <a:chExt cx="12192000" cy="6866467"/>
          </a:xfrm>
        </p:grpSpPr>
        <p:cxnSp>
          <p:nvCxnSpPr>
            <p:cNvPr id="9" name="Straight Connector 8">
              <a:extLst>
                <a:ext uri="{FF2B5EF4-FFF2-40B4-BE49-F238E27FC236}">
                  <a16:creationId xmlns:a16="http://schemas.microsoft.com/office/drawing/2014/main" id="{B5755D9B-3619-5B44-F105-BF7CF86AC782}"/>
                </a:ext>
              </a:extLst>
            </p:cNvPr>
            <p:cNvCxnSpPr/>
            <p:nvPr/>
          </p:nvCxnSpPr>
          <p:spPr>
            <a:xfrm>
              <a:off x="9371012" y="0"/>
              <a:ext cx="1219200" cy="6858000"/>
            </a:xfrm>
            <a:prstGeom prst="line">
              <a:avLst/>
            </a:prstGeom>
            <a:noFill/>
            <a:ln w="9525" cap="rnd" cmpd="sng" algn="ctr">
              <a:solidFill>
                <a:srgbClr val="4E67C8">
                  <a:alpha val="70000"/>
                </a:srgbClr>
              </a:solidFill>
              <a:prstDash val="solid"/>
            </a:ln>
            <a:effectLst/>
          </p:spPr>
        </p:cxnSp>
        <p:cxnSp>
          <p:nvCxnSpPr>
            <p:cNvPr id="10" name="Straight Connector 9">
              <a:extLst>
                <a:ext uri="{FF2B5EF4-FFF2-40B4-BE49-F238E27FC236}">
                  <a16:creationId xmlns:a16="http://schemas.microsoft.com/office/drawing/2014/main" id="{5FD56E9D-2306-39C9-E0A0-22A5DFC49CB5}"/>
                </a:ext>
              </a:extLst>
            </p:cNvPr>
            <p:cNvCxnSpPr/>
            <p:nvPr/>
          </p:nvCxnSpPr>
          <p:spPr>
            <a:xfrm flipH="1">
              <a:off x="7425267" y="3681413"/>
              <a:ext cx="4763558" cy="3176587"/>
            </a:xfrm>
            <a:prstGeom prst="line">
              <a:avLst/>
            </a:prstGeom>
            <a:noFill/>
            <a:ln w="9525" cap="rnd" cmpd="sng" algn="ctr">
              <a:solidFill>
                <a:srgbClr val="4E67C8">
                  <a:alpha val="70000"/>
                </a:srgbClr>
              </a:solidFill>
              <a:prstDash val="solid"/>
            </a:ln>
            <a:effectLst/>
          </p:spPr>
        </p:cxnSp>
        <p:sp>
          <p:nvSpPr>
            <p:cNvPr id="11" name="Rectangle 23">
              <a:extLst>
                <a:ext uri="{FF2B5EF4-FFF2-40B4-BE49-F238E27FC236}">
                  <a16:creationId xmlns:a16="http://schemas.microsoft.com/office/drawing/2014/main" id="{F9964C04-9FAE-ED79-B5B0-258AAEC1BD41}"/>
                </a:ext>
              </a:extLst>
            </p:cNvPr>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rgbClr val="4E67C8">
                <a:alpha val="36000"/>
              </a:srgbClr>
            </a:solidFill>
            <a:ln w="12700" cap="rnd" cmpd="sng" algn="ctr">
              <a:noFill/>
              <a:prstDash val="solid"/>
            </a:ln>
            <a:effectLst/>
          </p:spPr>
        </p:sp>
        <p:sp>
          <p:nvSpPr>
            <p:cNvPr id="12" name="Rectangle 25">
              <a:extLst>
                <a:ext uri="{FF2B5EF4-FFF2-40B4-BE49-F238E27FC236}">
                  <a16:creationId xmlns:a16="http://schemas.microsoft.com/office/drawing/2014/main" id="{8EDC20B8-3E7D-AED7-894C-6F10529A1260}"/>
                </a:ext>
              </a:extLst>
            </p:cNvPr>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rgbClr val="4E67C8">
                <a:alpha val="20000"/>
              </a:srgbClr>
            </a:solidFill>
            <a:ln w="12700" cap="rnd" cmpd="sng" algn="ctr">
              <a:noFill/>
              <a:prstDash val="solid"/>
            </a:ln>
            <a:effectLst/>
          </p:spPr>
        </p:sp>
        <p:sp>
          <p:nvSpPr>
            <p:cNvPr id="13" name="Isosceles Triangle 12">
              <a:extLst>
                <a:ext uri="{FF2B5EF4-FFF2-40B4-BE49-F238E27FC236}">
                  <a16:creationId xmlns:a16="http://schemas.microsoft.com/office/drawing/2014/main" id="{8ADB0ABA-F3CC-148C-FA86-479EFD0CE536}"/>
                </a:ext>
              </a:extLst>
            </p:cNvPr>
            <p:cNvSpPr/>
            <p:nvPr/>
          </p:nvSpPr>
          <p:spPr>
            <a:xfrm>
              <a:off x="8932333" y="3048000"/>
              <a:ext cx="3259667" cy="3810000"/>
            </a:xfrm>
            <a:prstGeom prst="triangle">
              <a:avLst>
                <a:gd name="adj" fmla="val 100000"/>
              </a:avLst>
            </a:prstGeom>
            <a:solidFill>
              <a:srgbClr val="4E67C8">
                <a:lumMod val="75000"/>
                <a:alpha val="66000"/>
              </a:srgbClr>
            </a:solidFill>
            <a:ln w="12700" cap="rnd" cmpd="sng" algn="ctr">
              <a:noFill/>
              <a:prstDash val="solid"/>
            </a:ln>
            <a:effectLst/>
          </p:spPr>
        </p:sp>
        <p:sp>
          <p:nvSpPr>
            <p:cNvPr id="14" name="Rectangle 27">
              <a:extLst>
                <a:ext uri="{FF2B5EF4-FFF2-40B4-BE49-F238E27FC236}">
                  <a16:creationId xmlns:a16="http://schemas.microsoft.com/office/drawing/2014/main" id="{BBB57662-3EA1-C3BF-03EF-BBCB0433AF9F}"/>
                </a:ext>
              </a:extLst>
            </p:cNvPr>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4E67C8">
                <a:lumMod val="75000"/>
                <a:alpha val="50000"/>
              </a:srgbClr>
            </a:solidFill>
            <a:ln w="12700" cap="rnd" cmpd="sng" algn="ctr">
              <a:noFill/>
              <a:prstDash val="solid"/>
            </a:ln>
            <a:effectLst/>
          </p:spPr>
        </p:sp>
        <p:sp>
          <p:nvSpPr>
            <p:cNvPr id="15" name="Rectangle 28">
              <a:extLst>
                <a:ext uri="{FF2B5EF4-FFF2-40B4-BE49-F238E27FC236}">
                  <a16:creationId xmlns:a16="http://schemas.microsoft.com/office/drawing/2014/main" id="{4E17717A-91A3-E700-0A1E-E4691FADE514}"/>
                </a:ext>
              </a:extLst>
            </p:cNvPr>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rgbClr val="5ECCF3">
                <a:alpha val="70000"/>
              </a:srgbClr>
            </a:solidFill>
            <a:ln w="12700" cap="rnd" cmpd="sng" algn="ctr">
              <a:noFill/>
              <a:prstDash val="solid"/>
            </a:ln>
            <a:effectLst/>
          </p:spPr>
        </p:sp>
        <p:sp>
          <p:nvSpPr>
            <p:cNvPr id="16" name="Rectangle 29">
              <a:extLst>
                <a:ext uri="{FF2B5EF4-FFF2-40B4-BE49-F238E27FC236}">
                  <a16:creationId xmlns:a16="http://schemas.microsoft.com/office/drawing/2014/main" id="{66A93040-50D1-F092-B751-789B980DA250}"/>
                </a:ext>
              </a:extLst>
            </p:cNvPr>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rgbClr val="5ECCF3">
                <a:lumMod val="75000"/>
                <a:alpha val="80000"/>
              </a:srgbClr>
            </a:solidFill>
            <a:ln w="12700" cap="rnd" cmpd="sng" algn="ctr">
              <a:noFill/>
              <a:prstDash val="solid"/>
            </a:ln>
            <a:effectLst/>
          </p:spPr>
        </p:sp>
        <p:sp>
          <p:nvSpPr>
            <p:cNvPr id="17" name="Isosceles Triangle 16">
              <a:extLst>
                <a:ext uri="{FF2B5EF4-FFF2-40B4-BE49-F238E27FC236}">
                  <a16:creationId xmlns:a16="http://schemas.microsoft.com/office/drawing/2014/main" id="{42EE2AF0-B5B8-A54D-9F94-54461FD3F12E}"/>
                </a:ext>
              </a:extLst>
            </p:cNvPr>
            <p:cNvSpPr/>
            <p:nvPr/>
          </p:nvSpPr>
          <p:spPr>
            <a:xfrm>
              <a:off x="10371666" y="3589867"/>
              <a:ext cx="1817159" cy="3268133"/>
            </a:xfrm>
            <a:prstGeom prst="triangle">
              <a:avLst>
                <a:gd name="adj" fmla="val 100000"/>
              </a:avLst>
            </a:prstGeom>
            <a:solidFill>
              <a:srgbClr val="4E67C8">
                <a:lumMod val="75000"/>
                <a:alpha val="66000"/>
              </a:srgbClr>
            </a:solidFill>
            <a:ln w="12700" cap="rnd" cmpd="sng" algn="ctr">
              <a:noFill/>
              <a:prstDash val="solid"/>
            </a:ln>
            <a:effectLst/>
          </p:spPr>
        </p:sp>
        <p:sp>
          <p:nvSpPr>
            <p:cNvPr id="18" name="Isosceles Triangle 17">
              <a:extLst>
                <a:ext uri="{FF2B5EF4-FFF2-40B4-BE49-F238E27FC236}">
                  <a16:creationId xmlns:a16="http://schemas.microsoft.com/office/drawing/2014/main" id="{A39CB827-3062-5F0A-EB69-EB62DA8B18AF}"/>
                </a:ext>
              </a:extLst>
            </p:cNvPr>
            <p:cNvSpPr/>
            <p:nvPr/>
          </p:nvSpPr>
          <p:spPr>
            <a:xfrm>
              <a:off x="0" y="4013200"/>
              <a:ext cx="448733" cy="2844800"/>
            </a:xfrm>
            <a:prstGeom prst="triangle">
              <a:avLst>
                <a:gd name="adj" fmla="val 0"/>
              </a:avLst>
            </a:prstGeom>
            <a:solidFill>
              <a:srgbClr val="4E67C8">
                <a:alpha val="70000"/>
              </a:srgbClr>
            </a:solidFill>
            <a:ln w="12700" cap="rnd" cmpd="sng" algn="ctr">
              <a:noFill/>
              <a:prstDash val="solid"/>
            </a:ln>
            <a:effectLst/>
          </p:spPr>
        </p:sp>
      </p:grpSp>
      <p:pic>
        <p:nvPicPr>
          <p:cNvPr id="19" name="Picture 18">
            <a:extLst>
              <a:ext uri="{FF2B5EF4-FFF2-40B4-BE49-F238E27FC236}">
                <a16:creationId xmlns:a16="http://schemas.microsoft.com/office/drawing/2014/main" id="{8B7FAAEF-266E-C81B-B58D-288705757F9E}"/>
              </a:ext>
            </a:extLst>
          </p:cNvPr>
          <p:cNvPicPr>
            <a:picLocks noChangeAspect="1"/>
          </p:cNvPicPr>
          <p:nvPr/>
        </p:nvPicPr>
        <p:blipFill>
          <a:blip r:embed="rId5"/>
          <a:stretch>
            <a:fillRect/>
          </a:stretch>
        </p:blipFill>
        <p:spPr>
          <a:xfrm>
            <a:off x="12036181" y="2250164"/>
            <a:ext cx="200447" cy="2709534"/>
          </a:xfrm>
          <a:prstGeom prst="rect">
            <a:avLst/>
          </a:prstGeom>
        </p:spPr>
      </p:pic>
      <p:sp>
        <p:nvSpPr>
          <p:cNvPr id="20" name="Subtitle 2">
            <a:extLst>
              <a:ext uri="{FF2B5EF4-FFF2-40B4-BE49-F238E27FC236}">
                <a16:creationId xmlns:a16="http://schemas.microsoft.com/office/drawing/2014/main" id="{7B1FC288-A863-B07F-CF1C-C12AD31C2CCB}"/>
              </a:ext>
            </a:extLst>
          </p:cNvPr>
          <p:cNvSpPr txBox="1">
            <a:spLocks/>
          </p:cNvSpPr>
          <p:nvPr/>
        </p:nvSpPr>
        <p:spPr>
          <a:xfrm>
            <a:off x="1518674" y="4248333"/>
            <a:ext cx="5891213" cy="1752600"/>
          </a:xfrm>
          <a:prstGeom prst="rect">
            <a:avLst/>
          </a:prstGeom>
        </p:spPr>
        <p:txBody>
          <a:bodyPr>
            <a:noAutofit/>
          </a:bodyPr>
          <a:lstStyle>
            <a:lvl1pPr marL="342900" indent="-342900" algn="l" rtl="0" fontAlgn="base">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fontAlgn="base">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fontAlgn="base">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fontAlgn="base">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eaLnBrk="1" hangingPunct="1">
              <a:buNone/>
            </a:pPr>
            <a:r>
              <a:rPr lang="en-US" sz="3600" b="1" i="0" dirty="0">
                <a:latin typeface="Times New Roman" panose="02020603050405020304" pitchFamily="18" charset="0"/>
                <a:cs typeface="Times New Roman" panose="02020603050405020304" pitchFamily="18" charset="0"/>
              </a:rPr>
              <a:t>Prof. Lamiaa Fattouh Ibrahim</a:t>
            </a:r>
          </a:p>
          <a:p>
            <a:pPr marL="0" indent="0" algn="ctr" eaLnBrk="1" hangingPunct="1">
              <a:buNone/>
            </a:pPr>
            <a:r>
              <a:rPr lang="en-US" sz="3600" b="1" i="0" dirty="0">
                <a:latin typeface="Times New Roman" panose="02020603050405020304" pitchFamily="18" charset="0"/>
                <a:ea typeface="Majalla UI"/>
                <a:cs typeface="Times New Roman" panose="02020603050405020304" pitchFamily="18" charset="0"/>
              </a:rPr>
              <a:t>Everyone Smart University  </a:t>
            </a:r>
          </a:p>
          <a:p>
            <a:pPr marL="0" indent="0" algn="ctr" eaLnBrk="1" hangingPunct="1">
              <a:buNone/>
            </a:pPr>
            <a:r>
              <a:rPr lang="en-US" sz="3600" b="1" i="0" dirty="0">
                <a:latin typeface="Times New Roman" panose="02020603050405020304" pitchFamily="18" charset="0"/>
                <a:ea typeface="Majalla UI"/>
                <a:cs typeface="Times New Roman" panose="02020603050405020304" pitchFamily="18" charset="0"/>
              </a:rPr>
              <a:t>Faculty of </a:t>
            </a:r>
            <a:r>
              <a:rPr lang="en-US" sz="4000" b="1" i="0" dirty="0">
                <a:latin typeface="Times New Roman" panose="02020603050405020304" pitchFamily="18" charset="0"/>
                <a:ea typeface="Majalla UI"/>
                <a:cs typeface="Times New Roman" panose="02020603050405020304" pitchFamily="18" charset="0"/>
              </a:rPr>
              <a:t>Informatics</a:t>
            </a:r>
            <a:endParaRPr lang="en-US" sz="4000" b="1" i="0" dirty="0">
              <a:latin typeface="Times New Roman" panose="02020603050405020304" pitchFamily="18" charset="0"/>
              <a:cs typeface="Times New Roman" panose="02020603050405020304" pitchFamily="18" charset="0"/>
            </a:endParaRPr>
          </a:p>
          <a:p>
            <a:pPr marL="0" indent="0" algn="ctr" eaLnBrk="1" hangingPunct="1">
              <a:buNone/>
            </a:pPr>
            <a:r>
              <a:rPr lang="en-US" sz="3600" b="1" i="0" dirty="0">
                <a:latin typeface="Times New Roman" panose="02020603050405020304" pitchFamily="18" charset="0"/>
                <a:cs typeface="Times New Roman" panose="02020603050405020304" pitchFamily="18" charset="0"/>
              </a:rPr>
              <a:t>Spring 2023</a:t>
            </a:r>
          </a:p>
        </p:txBody>
      </p:sp>
      <p:sp>
        <p:nvSpPr>
          <p:cNvPr id="21" name="Slide Number Placeholder 2">
            <a:extLst>
              <a:ext uri="{FF2B5EF4-FFF2-40B4-BE49-F238E27FC236}">
                <a16:creationId xmlns:a16="http://schemas.microsoft.com/office/drawing/2014/main" id="{4C8305A6-E124-422D-2530-404AB139B70D}"/>
              </a:ext>
            </a:extLst>
          </p:cNvPr>
          <p:cNvSpPr txBox="1">
            <a:spLocks/>
          </p:cNvSpPr>
          <p:nvPr/>
        </p:nvSpPr>
        <p:spPr bwMode="auto">
          <a:xfrm>
            <a:off x="5829301" y="5825962"/>
            <a:ext cx="512504"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0" fontAlgn="base" latinLnBrk="0"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6pPr>
            <a:lvl7pPr marL="2971800" indent="-228600" algn="l" defTabSz="914400" rtl="0" eaLnBrk="0" fontAlgn="base" latinLnBrk="0"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7pPr>
            <a:lvl8pPr marL="3429000" indent="-228600" algn="l" defTabSz="914400" rtl="0" eaLnBrk="0" fontAlgn="base" latinLnBrk="0"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0" fontAlgn="base" latinLnBrk="0"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9pPr>
          </a:lstStyle>
          <a:p>
            <a:fld id="{7729AD7A-7DE9-4247-A582-BC235EEC0C3A}" type="slidenum">
              <a:rPr lang="en-US" sz="2100" smtClean="0">
                <a:solidFill>
                  <a:srgbClr val="D1EAEE"/>
                </a:solidFill>
                <a:latin typeface="Constantia" panose="02030602050306030303" pitchFamily="18" charset="0"/>
              </a:rPr>
              <a:pPr/>
              <a:t>1</a:t>
            </a:fld>
            <a:endParaRPr lang="en-US" sz="2100">
              <a:solidFill>
                <a:srgbClr val="D1EAEE"/>
              </a:solidFill>
              <a:latin typeface="Constantia" panose="02030602050306030303" pitchFamily="18" charset="0"/>
            </a:endParaRPr>
          </a:p>
        </p:txBody>
      </p:sp>
      <p:pic>
        <p:nvPicPr>
          <p:cNvPr id="22" name="Picture 21">
            <a:extLst>
              <a:ext uri="{FF2B5EF4-FFF2-40B4-BE49-F238E27FC236}">
                <a16:creationId xmlns:a16="http://schemas.microsoft.com/office/drawing/2014/main" id="{846D62C8-1ECA-052D-1892-1C9F3F209F3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425708" y="0"/>
            <a:ext cx="2114550" cy="17021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2">
            <a:extLst>
              <a:ext uri="{FF2B5EF4-FFF2-40B4-BE49-F238E27FC236}">
                <a16:creationId xmlns:a16="http://schemas.microsoft.com/office/drawing/2014/main" id="{6D4F8ADE-28E2-D918-6BA7-3CFE9F5F3435}"/>
              </a:ext>
            </a:extLst>
          </p:cNvPr>
          <p:cNvSpPr txBox="1"/>
          <p:nvPr/>
        </p:nvSpPr>
        <p:spPr>
          <a:xfrm>
            <a:off x="751656" y="1902624"/>
            <a:ext cx="7640687" cy="1200329"/>
          </a:xfrm>
          <a:prstGeom prst="rect">
            <a:avLst/>
          </a:prstGeom>
          <a:noFill/>
        </p:spPr>
        <p:txBody>
          <a:bodyPr wrap="square" rtlCol="0">
            <a:spAutoFit/>
          </a:bodyPr>
          <a:lstStyle/>
          <a:p>
            <a:pPr algn="ctr"/>
            <a:r>
              <a:rPr lang="en-US" sz="3600" b="1" i="0" dirty="0">
                <a:latin typeface="Times New Roman" panose="02020603050405020304" pitchFamily="18" charset="0"/>
                <a:cs typeface="Times New Roman" panose="02020603050405020304" pitchFamily="18" charset="0"/>
              </a:rPr>
              <a:t>IT111 - Introduction to Information Technology</a:t>
            </a:r>
          </a:p>
          <a:p>
            <a:pPr algn="ctr"/>
            <a:r>
              <a:rPr lang="en-US" sz="3600" b="1" i="0" dirty="0">
                <a:effectLst/>
                <a:latin typeface="Times New Roman" panose="02020603050405020304" pitchFamily="18" charset="0"/>
                <a:ea typeface="Times New Roman" panose="02020603050405020304" pitchFamily="18" charset="0"/>
                <a:cs typeface="Times New Roman" panose="02020603050405020304" pitchFamily="18" charset="0"/>
              </a:rPr>
              <a:t>Bachelor of Science in Information Technology</a:t>
            </a:r>
            <a:endParaRPr lang="en-US" sz="3600" b="1" i="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3600" i="0" dirty="0"/>
          </a:p>
        </p:txBody>
      </p:sp>
      <p:pic>
        <p:nvPicPr>
          <p:cNvPr id="24" name="Picture 23">
            <a:extLst>
              <a:ext uri="{FF2B5EF4-FFF2-40B4-BE49-F238E27FC236}">
                <a16:creationId xmlns:a16="http://schemas.microsoft.com/office/drawing/2014/main" id="{112B3E1E-0CF2-64FB-AF5E-64F35520C7FA}"/>
              </a:ext>
            </a:extLst>
          </p:cNvPr>
          <p:cNvPicPr>
            <a:picLocks noChangeAspect="1"/>
          </p:cNvPicPr>
          <p:nvPr/>
        </p:nvPicPr>
        <p:blipFill>
          <a:blip r:embed="rId7"/>
          <a:stretch>
            <a:fillRect/>
          </a:stretch>
        </p:blipFill>
        <p:spPr>
          <a:xfrm>
            <a:off x="64110" y="177154"/>
            <a:ext cx="1443038" cy="1533525"/>
          </a:xfrm>
          <a:prstGeom prst="rect">
            <a:avLst/>
          </a:prstGeom>
        </p:spPr>
      </p:pic>
      <p:sp>
        <p:nvSpPr>
          <p:cNvPr id="25" name="Rectangle 24">
            <a:extLst>
              <a:ext uri="{FF2B5EF4-FFF2-40B4-BE49-F238E27FC236}">
                <a16:creationId xmlns:a16="http://schemas.microsoft.com/office/drawing/2014/main" id="{8EC66A0F-E209-937D-413C-47B96E113C9F}"/>
              </a:ext>
            </a:extLst>
          </p:cNvPr>
          <p:cNvSpPr/>
          <p:nvPr/>
        </p:nvSpPr>
        <p:spPr>
          <a:xfrm>
            <a:off x="1377949" y="3112097"/>
            <a:ext cx="6400801" cy="479618"/>
          </a:xfrm>
          <a:prstGeom prst="rect">
            <a:avLst/>
          </a:prstGeom>
          <a:noFill/>
        </p:spPr>
        <p:txBody>
          <a:bodyPr wrap="square" lIns="68580" tIns="34290" rIns="68580" bIns="34290">
            <a:spAutoFit/>
          </a:bodyPr>
          <a:lstStyle/>
          <a:p>
            <a:pPr algn="ctr"/>
            <a:r>
              <a:rPr lang="en-US" sz="4000" b="1" i="0" cap="none" spc="0" baseline="-25000" dirty="0">
                <a:ln w="22225">
                  <a:solidFill>
                    <a:schemeClr val="accent2"/>
                  </a:solidFill>
                  <a:prstDash val="solid"/>
                </a:ln>
                <a:solidFill>
                  <a:srgbClr val="FF9900"/>
                </a:solidFill>
                <a:effectLst/>
                <a:latin typeface="Algerian" panose="04020705040A02060702" pitchFamily="82" charset="0"/>
              </a:rPr>
              <a:t>Lecture </a:t>
            </a:r>
            <a:r>
              <a:rPr lang="en-US" sz="4000" b="1" i="0" baseline="-25000" dirty="0">
                <a:ln w="22225">
                  <a:solidFill>
                    <a:schemeClr val="accent2"/>
                  </a:solidFill>
                  <a:prstDash val="solid"/>
                </a:ln>
                <a:solidFill>
                  <a:srgbClr val="FF9900"/>
                </a:solidFill>
                <a:latin typeface="Algerian" panose="04020705040A02060702" pitchFamily="82" charset="0"/>
              </a:rPr>
              <a:t>6</a:t>
            </a:r>
            <a:r>
              <a:rPr lang="en-US" sz="4000" i="0" cap="none" spc="0" baseline="-25000" dirty="0">
                <a:ln w="22225">
                  <a:solidFill>
                    <a:schemeClr val="accent2"/>
                  </a:solidFill>
                  <a:prstDash val="solid"/>
                </a:ln>
                <a:solidFill>
                  <a:srgbClr val="FF9900"/>
                </a:solidFill>
                <a:effectLst/>
                <a:latin typeface="Algerian" panose="04020705040A02060702" pitchFamily="82" charset="0"/>
              </a:rPr>
              <a:t> </a:t>
            </a:r>
            <a:r>
              <a:rPr lang="en-US" altLang="en-US" sz="4000" i="0" baseline="-25000" dirty="0">
                <a:ln w="22225">
                  <a:solidFill>
                    <a:schemeClr val="accent2"/>
                  </a:solidFill>
                  <a:prstDash val="solid"/>
                </a:ln>
                <a:solidFill>
                  <a:srgbClr val="FF9900"/>
                </a:solidFill>
                <a:latin typeface="Algerian" panose="04020705040A02060702" pitchFamily="82" charset="0"/>
              </a:rPr>
              <a:t>Computer Organization</a:t>
            </a:r>
            <a:endParaRPr lang="en-US" sz="4000" i="0" baseline="-25000" dirty="0">
              <a:ln w="22225">
                <a:solidFill>
                  <a:schemeClr val="accent2"/>
                </a:solidFill>
                <a:prstDash val="solid"/>
              </a:ln>
              <a:solidFill>
                <a:srgbClr val="FF9900"/>
              </a:solidFill>
              <a:latin typeface="Algerian" panose="04020705040A02060702" pitchFamily="82"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a:extLst>
              <a:ext uri="{FF2B5EF4-FFF2-40B4-BE49-F238E27FC236}">
                <a16:creationId xmlns:a16="http://schemas.microsoft.com/office/drawing/2014/main" id="{9DFA8698-5C5E-0B59-B6BF-0102EA243662}"/>
              </a:ext>
            </a:extLst>
          </p:cNvPr>
          <p:cNvSpPr>
            <a:spLocks noChangeArrowheads="1"/>
          </p:cNvSpPr>
          <p:nvPr/>
        </p:nvSpPr>
        <p:spPr bwMode="auto">
          <a:xfrm>
            <a:off x="152400" y="1371600"/>
            <a:ext cx="8534400" cy="3231654"/>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spcAft>
                <a:spcPct val="50000"/>
              </a:spcAft>
              <a:buFont typeface="Wingdings" panose="05000000000000000000" pitchFamily="2" charset="2"/>
              <a:buChar char="q"/>
            </a:pPr>
            <a:r>
              <a:rPr lang="en-US" altLang="en-US" i="0" baseline="0" dirty="0"/>
              <a:t> List the three subsystems of a computer.</a:t>
            </a:r>
          </a:p>
          <a:p>
            <a:pPr>
              <a:spcAft>
                <a:spcPct val="50000"/>
              </a:spcAft>
              <a:buFont typeface="Wingdings" panose="05000000000000000000" pitchFamily="2" charset="2"/>
              <a:buChar char="q"/>
            </a:pPr>
            <a:r>
              <a:rPr lang="en-US" altLang="en-US" i="0" baseline="0" dirty="0"/>
              <a:t> Describe the role of the central processing unit (CPU).</a:t>
            </a:r>
          </a:p>
          <a:p>
            <a:pPr>
              <a:spcAft>
                <a:spcPct val="50000"/>
              </a:spcAft>
              <a:buFont typeface="Wingdings" panose="05000000000000000000" pitchFamily="2" charset="2"/>
              <a:buChar char="q"/>
            </a:pPr>
            <a:r>
              <a:rPr lang="en-US" altLang="en-US" i="0" baseline="0" dirty="0"/>
              <a:t>Describe the main memory and its addressing space.</a:t>
            </a:r>
          </a:p>
          <a:p>
            <a:pPr>
              <a:spcAft>
                <a:spcPct val="50000"/>
              </a:spcAft>
              <a:buFont typeface="Wingdings" panose="05000000000000000000" pitchFamily="2" charset="2"/>
              <a:buChar char="q"/>
            </a:pPr>
            <a:r>
              <a:rPr lang="en-US" altLang="en-US" i="0" baseline="0" dirty="0"/>
              <a:t> Define the input/output subsystem.</a:t>
            </a:r>
          </a:p>
          <a:p>
            <a:pPr>
              <a:spcAft>
                <a:spcPct val="50000"/>
              </a:spcAft>
              <a:buFont typeface="Wingdings" panose="05000000000000000000" pitchFamily="2" charset="2"/>
              <a:buChar char="q"/>
            </a:pPr>
            <a:r>
              <a:rPr lang="en-US" altLang="en-US" i="0" baseline="0" dirty="0"/>
              <a:t> Understand the interconnection of subsystems.</a:t>
            </a:r>
          </a:p>
          <a:p>
            <a:pPr>
              <a:spcAft>
                <a:spcPct val="50000"/>
              </a:spcAft>
            </a:pPr>
            <a:endParaRPr lang="en-US" altLang="en-US" i="0" baseline="0" dirty="0">
              <a:highlight>
                <a:srgbClr val="FFFF00"/>
              </a:highlight>
            </a:endParaRPr>
          </a:p>
        </p:txBody>
      </p:sp>
      <p:sp>
        <p:nvSpPr>
          <p:cNvPr id="1073155" name="Rectangle 3">
            <a:extLst>
              <a:ext uri="{FF2B5EF4-FFF2-40B4-BE49-F238E27FC236}">
                <a16:creationId xmlns:a16="http://schemas.microsoft.com/office/drawing/2014/main" id="{286AAFF3-022A-52B4-69A4-81899AB531D4}"/>
              </a:ext>
            </a:extLst>
          </p:cNvPr>
          <p:cNvSpPr>
            <a:spLocks noChangeArrowheads="1"/>
          </p:cNvSpPr>
          <p:nvPr/>
        </p:nvSpPr>
        <p:spPr bwMode="auto">
          <a:xfrm>
            <a:off x="152400" y="-76200"/>
            <a:ext cx="2209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US" altLang="en-US" sz="3200" i="0" baseline="0" dirty="0">
                <a:solidFill>
                  <a:schemeClr val="hlink"/>
                </a:solidFill>
                <a:effectLst>
                  <a:outerShdw blurRad="38100" dist="38100" dir="2700000" algn="tl">
                    <a:srgbClr val="C0C0C0"/>
                  </a:outerShdw>
                </a:effectLst>
              </a:rPr>
              <a:t>Objectives</a:t>
            </a:r>
          </a:p>
        </p:txBody>
      </p:sp>
      <p:sp>
        <p:nvSpPr>
          <p:cNvPr id="1073156" name="Rectangle 4">
            <a:extLst>
              <a:ext uri="{FF2B5EF4-FFF2-40B4-BE49-F238E27FC236}">
                <a16:creationId xmlns:a16="http://schemas.microsoft.com/office/drawing/2014/main" id="{15F8595E-6547-40CB-DFE3-0BC0333EE99C}"/>
              </a:ext>
            </a:extLst>
          </p:cNvPr>
          <p:cNvSpPr>
            <a:spLocks noChangeArrowheads="1"/>
          </p:cNvSpPr>
          <p:nvPr/>
        </p:nvSpPr>
        <p:spPr bwMode="auto">
          <a:xfrm>
            <a:off x="2057400" y="609600"/>
            <a:ext cx="85344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Aft>
                <a:spcPct val="50000"/>
              </a:spcAft>
              <a:defRPr/>
            </a:pPr>
            <a:r>
              <a:rPr lang="en-US" altLang="en-US" sz="2000" i="0" baseline="0" dirty="0">
                <a:solidFill>
                  <a:schemeClr val="bg1"/>
                </a:solidFill>
                <a:effectLst>
                  <a:outerShdw blurRad="38100" dist="38100" dir="2700000" algn="tl">
                    <a:srgbClr val="C0C0C0"/>
                  </a:outerShdw>
                </a:effectLst>
              </a:rPr>
              <a:t>After studying this chapter, the student should be able to:</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7315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6" presetClass="entr" presetSubtype="0" fill="hold" nodeType="clickEffect">
                                  <p:stCondLst>
                                    <p:cond delay="0"/>
                                  </p:stCondLst>
                                  <p:childTnLst>
                                    <p:set>
                                      <p:cBhvr>
                                        <p:cTn id="10" dur="1" fill="hold">
                                          <p:stCondLst>
                                            <p:cond delay="0"/>
                                          </p:stCondLst>
                                        </p:cTn>
                                        <p:tgtEl>
                                          <p:spTgt spid="7171">
                                            <p:txEl>
                                              <p:pRg st="0" end="0"/>
                                            </p:txEl>
                                          </p:spTgt>
                                        </p:tgtEl>
                                        <p:attrNameLst>
                                          <p:attrName>style.visibility</p:attrName>
                                        </p:attrNameLst>
                                      </p:cBhvr>
                                      <p:to>
                                        <p:strVal val="visible"/>
                                      </p:to>
                                    </p:set>
                                    <p:animEffect transition="in" filter="wipe(down)">
                                      <p:cBhvr>
                                        <p:cTn id="11" dur="580">
                                          <p:stCondLst>
                                            <p:cond delay="0"/>
                                          </p:stCondLst>
                                        </p:cTn>
                                        <p:tgtEl>
                                          <p:spTgt spid="7171">
                                            <p:txEl>
                                              <p:pRg st="0" end="0"/>
                                            </p:txEl>
                                          </p:spTgt>
                                        </p:tgtEl>
                                      </p:cBhvr>
                                    </p:animEffect>
                                    <p:anim calcmode="lin" valueType="num">
                                      <p:cBhvr>
                                        <p:cTn id="12" dur="1822" tmFilter="0,0; 0.14,0.36; 0.43,0.73; 0.71,0.91; 1.0,1.0">
                                          <p:stCondLst>
                                            <p:cond delay="0"/>
                                          </p:stCondLst>
                                        </p:cTn>
                                        <p:tgtEl>
                                          <p:spTgt spid="7171">
                                            <p:txEl>
                                              <p:pRg st="0" end="0"/>
                                            </p:txEl>
                                          </p:spTgt>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7171">
                                            <p:txEl>
                                              <p:pRg st="0" end="0"/>
                                            </p:txEl>
                                          </p:spTgt>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7171">
                                            <p:txEl>
                                              <p:pRg st="0" end="0"/>
                                            </p:txEl>
                                          </p:spTgt>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7171">
                                            <p:txEl>
                                              <p:pRg st="0" end="0"/>
                                            </p:txEl>
                                          </p:spTgt>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7171">
                                            <p:txEl>
                                              <p:pRg st="0" end="0"/>
                                            </p:txEl>
                                          </p:spTgt>
                                        </p:tgtEl>
                                        <p:attrNameLst>
                                          <p:attrName>ppt_y</p:attrName>
                                        </p:attrNameLst>
                                      </p:cBhvr>
                                      <p:tavLst>
                                        <p:tav tm="0" fmla="#ppt_y-sin(pi*$)/81">
                                          <p:val>
                                            <p:fltVal val="0"/>
                                          </p:val>
                                        </p:tav>
                                        <p:tav tm="100000">
                                          <p:val>
                                            <p:fltVal val="1"/>
                                          </p:val>
                                        </p:tav>
                                      </p:tavLst>
                                    </p:anim>
                                    <p:animScale>
                                      <p:cBhvr>
                                        <p:cTn id="17" dur="26">
                                          <p:stCondLst>
                                            <p:cond delay="650"/>
                                          </p:stCondLst>
                                        </p:cTn>
                                        <p:tgtEl>
                                          <p:spTgt spid="7171">
                                            <p:txEl>
                                              <p:pRg st="0" end="0"/>
                                            </p:txEl>
                                          </p:spTgt>
                                        </p:tgtEl>
                                      </p:cBhvr>
                                      <p:to x="100000" y="60000"/>
                                    </p:animScale>
                                    <p:animScale>
                                      <p:cBhvr>
                                        <p:cTn id="18" dur="166" decel="50000">
                                          <p:stCondLst>
                                            <p:cond delay="676"/>
                                          </p:stCondLst>
                                        </p:cTn>
                                        <p:tgtEl>
                                          <p:spTgt spid="7171">
                                            <p:txEl>
                                              <p:pRg st="0" end="0"/>
                                            </p:txEl>
                                          </p:spTgt>
                                        </p:tgtEl>
                                      </p:cBhvr>
                                      <p:to x="100000" y="100000"/>
                                    </p:animScale>
                                    <p:animScale>
                                      <p:cBhvr>
                                        <p:cTn id="19" dur="26">
                                          <p:stCondLst>
                                            <p:cond delay="1312"/>
                                          </p:stCondLst>
                                        </p:cTn>
                                        <p:tgtEl>
                                          <p:spTgt spid="7171">
                                            <p:txEl>
                                              <p:pRg st="0" end="0"/>
                                            </p:txEl>
                                          </p:spTgt>
                                        </p:tgtEl>
                                      </p:cBhvr>
                                      <p:to x="100000" y="80000"/>
                                    </p:animScale>
                                    <p:animScale>
                                      <p:cBhvr>
                                        <p:cTn id="20" dur="166" decel="50000">
                                          <p:stCondLst>
                                            <p:cond delay="1338"/>
                                          </p:stCondLst>
                                        </p:cTn>
                                        <p:tgtEl>
                                          <p:spTgt spid="7171">
                                            <p:txEl>
                                              <p:pRg st="0" end="0"/>
                                            </p:txEl>
                                          </p:spTgt>
                                        </p:tgtEl>
                                      </p:cBhvr>
                                      <p:to x="100000" y="100000"/>
                                    </p:animScale>
                                    <p:animScale>
                                      <p:cBhvr>
                                        <p:cTn id="21" dur="26">
                                          <p:stCondLst>
                                            <p:cond delay="1642"/>
                                          </p:stCondLst>
                                        </p:cTn>
                                        <p:tgtEl>
                                          <p:spTgt spid="7171">
                                            <p:txEl>
                                              <p:pRg st="0" end="0"/>
                                            </p:txEl>
                                          </p:spTgt>
                                        </p:tgtEl>
                                      </p:cBhvr>
                                      <p:to x="100000" y="90000"/>
                                    </p:animScale>
                                    <p:animScale>
                                      <p:cBhvr>
                                        <p:cTn id="22" dur="166" decel="50000">
                                          <p:stCondLst>
                                            <p:cond delay="1668"/>
                                          </p:stCondLst>
                                        </p:cTn>
                                        <p:tgtEl>
                                          <p:spTgt spid="7171">
                                            <p:txEl>
                                              <p:pRg st="0" end="0"/>
                                            </p:txEl>
                                          </p:spTgt>
                                        </p:tgtEl>
                                      </p:cBhvr>
                                      <p:to x="100000" y="100000"/>
                                    </p:animScale>
                                    <p:animScale>
                                      <p:cBhvr>
                                        <p:cTn id="23" dur="26">
                                          <p:stCondLst>
                                            <p:cond delay="1808"/>
                                          </p:stCondLst>
                                        </p:cTn>
                                        <p:tgtEl>
                                          <p:spTgt spid="7171">
                                            <p:txEl>
                                              <p:pRg st="0" end="0"/>
                                            </p:txEl>
                                          </p:spTgt>
                                        </p:tgtEl>
                                      </p:cBhvr>
                                      <p:to x="100000" y="95000"/>
                                    </p:animScale>
                                    <p:animScale>
                                      <p:cBhvr>
                                        <p:cTn id="24" dur="166" decel="50000">
                                          <p:stCondLst>
                                            <p:cond delay="1834"/>
                                          </p:stCondLst>
                                        </p:cTn>
                                        <p:tgtEl>
                                          <p:spTgt spid="7171">
                                            <p:txEl>
                                              <p:pRg st="0" end="0"/>
                                            </p:txEl>
                                          </p:spTgt>
                                        </p:tgtEl>
                                      </p:cBhvr>
                                      <p:to x="100000" y="100000"/>
                                    </p:animScale>
                                  </p:childTnLst>
                                </p:cTn>
                              </p:par>
                            </p:childTnLst>
                          </p:cTn>
                        </p:par>
                      </p:childTnLst>
                    </p:cTn>
                  </p:par>
                  <p:par>
                    <p:cTn id="25" fill="hold" nodeType="clickPar">
                      <p:stCondLst>
                        <p:cond delay="indefinite"/>
                      </p:stCondLst>
                      <p:childTnLst>
                        <p:par>
                          <p:cTn id="26" fill="hold" nodeType="withGroup">
                            <p:stCondLst>
                              <p:cond delay="0"/>
                            </p:stCondLst>
                            <p:childTnLst>
                              <p:par>
                                <p:cTn id="27" presetID="26" presetClass="entr" presetSubtype="0" fill="hold" nodeType="clickEffect">
                                  <p:stCondLst>
                                    <p:cond delay="0"/>
                                  </p:stCondLst>
                                  <p:childTnLst>
                                    <p:set>
                                      <p:cBhvr>
                                        <p:cTn id="28" dur="1" fill="hold">
                                          <p:stCondLst>
                                            <p:cond delay="0"/>
                                          </p:stCondLst>
                                        </p:cTn>
                                        <p:tgtEl>
                                          <p:spTgt spid="7171">
                                            <p:txEl>
                                              <p:pRg st="1" end="1"/>
                                            </p:txEl>
                                          </p:spTgt>
                                        </p:tgtEl>
                                        <p:attrNameLst>
                                          <p:attrName>style.visibility</p:attrName>
                                        </p:attrNameLst>
                                      </p:cBhvr>
                                      <p:to>
                                        <p:strVal val="visible"/>
                                      </p:to>
                                    </p:set>
                                    <p:animEffect transition="in" filter="wipe(down)">
                                      <p:cBhvr>
                                        <p:cTn id="29" dur="580">
                                          <p:stCondLst>
                                            <p:cond delay="0"/>
                                          </p:stCondLst>
                                        </p:cTn>
                                        <p:tgtEl>
                                          <p:spTgt spid="7171">
                                            <p:txEl>
                                              <p:pRg st="1" end="1"/>
                                            </p:txEl>
                                          </p:spTgt>
                                        </p:tgtEl>
                                      </p:cBhvr>
                                    </p:animEffect>
                                    <p:anim calcmode="lin" valueType="num">
                                      <p:cBhvr>
                                        <p:cTn id="30" dur="1822" tmFilter="0,0; 0.14,0.36; 0.43,0.73; 0.71,0.91; 1.0,1.0">
                                          <p:stCondLst>
                                            <p:cond delay="0"/>
                                          </p:stCondLst>
                                        </p:cTn>
                                        <p:tgtEl>
                                          <p:spTgt spid="7171">
                                            <p:txEl>
                                              <p:pRg st="1" end="1"/>
                                            </p:txEl>
                                          </p:spTgt>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7171">
                                            <p:txEl>
                                              <p:pRg st="1" end="1"/>
                                            </p:txEl>
                                          </p:spTgt>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7171">
                                            <p:txEl>
                                              <p:pRg st="1" end="1"/>
                                            </p:txEl>
                                          </p:spTgt>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7171">
                                            <p:txEl>
                                              <p:pRg st="1" end="1"/>
                                            </p:txEl>
                                          </p:spTgt>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7171">
                                            <p:txEl>
                                              <p:pRg st="1" end="1"/>
                                            </p:txEl>
                                          </p:spTgt>
                                        </p:tgtEl>
                                        <p:attrNameLst>
                                          <p:attrName>ppt_y</p:attrName>
                                        </p:attrNameLst>
                                      </p:cBhvr>
                                      <p:tavLst>
                                        <p:tav tm="0" fmla="#ppt_y-sin(pi*$)/81">
                                          <p:val>
                                            <p:fltVal val="0"/>
                                          </p:val>
                                        </p:tav>
                                        <p:tav tm="100000">
                                          <p:val>
                                            <p:fltVal val="1"/>
                                          </p:val>
                                        </p:tav>
                                      </p:tavLst>
                                    </p:anim>
                                    <p:animScale>
                                      <p:cBhvr>
                                        <p:cTn id="35" dur="26">
                                          <p:stCondLst>
                                            <p:cond delay="650"/>
                                          </p:stCondLst>
                                        </p:cTn>
                                        <p:tgtEl>
                                          <p:spTgt spid="7171">
                                            <p:txEl>
                                              <p:pRg st="1" end="1"/>
                                            </p:txEl>
                                          </p:spTgt>
                                        </p:tgtEl>
                                      </p:cBhvr>
                                      <p:to x="100000" y="60000"/>
                                    </p:animScale>
                                    <p:animScale>
                                      <p:cBhvr>
                                        <p:cTn id="36" dur="166" decel="50000">
                                          <p:stCondLst>
                                            <p:cond delay="676"/>
                                          </p:stCondLst>
                                        </p:cTn>
                                        <p:tgtEl>
                                          <p:spTgt spid="7171">
                                            <p:txEl>
                                              <p:pRg st="1" end="1"/>
                                            </p:txEl>
                                          </p:spTgt>
                                        </p:tgtEl>
                                      </p:cBhvr>
                                      <p:to x="100000" y="100000"/>
                                    </p:animScale>
                                    <p:animScale>
                                      <p:cBhvr>
                                        <p:cTn id="37" dur="26">
                                          <p:stCondLst>
                                            <p:cond delay="1312"/>
                                          </p:stCondLst>
                                        </p:cTn>
                                        <p:tgtEl>
                                          <p:spTgt spid="7171">
                                            <p:txEl>
                                              <p:pRg st="1" end="1"/>
                                            </p:txEl>
                                          </p:spTgt>
                                        </p:tgtEl>
                                      </p:cBhvr>
                                      <p:to x="100000" y="80000"/>
                                    </p:animScale>
                                    <p:animScale>
                                      <p:cBhvr>
                                        <p:cTn id="38" dur="166" decel="50000">
                                          <p:stCondLst>
                                            <p:cond delay="1338"/>
                                          </p:stCondLst>
                                        </p:cTn>
                                        <p:tgtEl>
                                          <p:spTgt spid="7171">
                                            <p:txEl>
                                              <p:pRg st="1" end="1"/>
                                            </p:txEl>
                                          </p:spTgt>
                                        </p:tgtEl>
                                      </p:cBhvr>
                                      <p:to x="100000" y="100000"/>
                                    </p:animScale>
                                    <p:animScale>
                                      <p:cBhvr>
                                        <p:cTn id="39" dur="26">
                                          <p:stCondLst>
                                            <p:cond delay="1642"/>
                                          </p:stCondLst>
                                        </p:cTn>
                                        <p:tgtEl>
                                          <p:spTgt spid="7171">
                                            <p:txEl>
                                              <p:pRg st="1" end="1"/>
                                            </p:txEl>
                                          </p:spTgt>
                                        </p:tgtEl>
                                      </p:cBhvr>
                                      <p:to x="100000" y="90000"/>
                                    </p:animScale>
                                    <p:animScale>
                                      <p:cBhvr>
                                        <p:cTn id="40" dur="166" decel="50000">
                                          <p:stCondLst>
                                            <p:cond delay="1668"/>
                                          </p:stCondLst>
                                        </p:cTn>
                                        <p:tgtEl>
                                          <p:spTgt spid="7171">
                                            <p:txEl>
                                              <p:pRg st="1" end="1"/>
                                            </p:txEl>
                                          </p:spTgt>
                                        </p:tgtEl>
                                      </p:cBhvr>
                                      <p:to x="100000" y="100000"/>
                                    </p:animScale>
                                    <p:animScale>
                                      <p:cBhvr>
                                        <p:cTn id="41" dur="26">
                                          <p:stCondLst>
                                            <p:cond delay="1808"/>
                                          </p:stCondLst>
                                        </p:cTn>
                                        <p:tgtEl>
                                          <p:spTgt spid="7171">
                                            <p:txEl>
                                              <p:pRg st="1" end="1"/>
                                            </p:txEl>
                                          </p:spTgt>
                                        </p:tgtEl>
                                      </p:cBhvr>
                                      <p:to x="100000" y="95000"/>
                                    </p:animScale>
                                    <p:animScale>
                                      <p:cBhvr>
                                        <p:cTn id="42" dur="166" decel="50000">
                                          <p:stCondLst>
                                            <p:cond delay="1834"/>
                                          </p:stCondLst>
                                        </p:cTn>
                                        <p:tgtEl>
                                          <p:spTgt spid="7171">
                                            <p:txEl>
                                              <p:pRg st="1" end="1"/>
                                            </p:txEl>
                                          </p:spTgt>
                                        </p:tgtEl>
                                      </p:cBhvr>
                                      <p:to x="100000" y="100000"/>
                                    </p:animScale>
                                  </p:childTnLst>
                                </p:cTn>
                              </p:par>
                            </p:childTnLst>
                          </p:cTn>
                        </p:par>
                      </p:childTnLst>
                    </p:cTn>
                  </p:par>
                  <p:par>
                    <p:cTn id="43" fill="hold" nodeType="clickPar">
                      <p:stCondLst>
                        <p:cond delay="indefinite"/>
                      </p:stCondLst>
                      <p:childTnLst>
                        <p:par>
                          <p:cTn id="44" fill="hold" nodeType="withGroup">
                            <p:stCondLst>
                              <p:cond delay="0"/>
                            </p:stCondLst>
                            <p:childTnLst>
                              <p:par>
                                <p:cTn id="45" presetID="26" presetClass="entr" presetSubtype="0" fill="hold" nodeType="clickEffect">
                                  <p:stCondLst>
                                    <p:cond delay="0"/>
                                  </p:stCondLst>
                                  <p:childTnLst>
                                    <p:set>
                                      <p:cBhvr>
                                        <p:cTn id="46" dur="1" fill="hold">
                                          <p:stCondLst>
                                            <p:cond delay="0"/>
                                          </p:stCondLst>
                                        </p:cTn>
                                        <p:tgtEl>
                                          <p:spTgt spid="7171">
                                            <p:txEl>
                                              <p:pRg st="2" end="2"/>
                                            </p:txEl>
                                          </p:spTgt>
                                        </p:tgtEl>
                                        <p:attrNameLst>
                                          <p:attrName>style.visibility</p:attrName>
                                        </p:attrNameLst>
                                      </p:cBhvr>
                                      <p:to>
                                        <p:strVal val="visible"/>
                                      </p:to>
                                    </p:set>
                                    <p:animEffect transition="in" filter="wipe(down)">
                                      <p:cBhvr>
                                        <p:cTn id="47" dur="580">
                                          <p:stCondLst>
                                            <p:cond delay="0"/>
                                          </p:stCondLst>
                                        </p:cTn>
                                        <p:tgtEl>
                                          <p:spTgt spid="7171">
                                            <p:txEl>
                                              <p:pRg st="2" end="2"/>
                                            </p:txEl>
                                          </p:spTgt>
                                        </p:tgtEl>
                                      </p:cBhvr>
                                    </p:animEffect>
                                    <p:anim calcmode="lin" valueType="num">
                                      <p:cBhvr>
                                        <p:cTn id="48" dur="1822" tmFilter="0,0; 0.14,0.36; 0.43,0.73; 0.71,0.91; 1.0,1.0">
                                          <p:stCondLst>
                                            <p:cond delay="0"/>
                                          </p:stCondLst>
                                        </p:cTn>
                                        <p:tgtEl>
                                          <p:spTgt spid="7171">
                                            <p:txEl>
                                              <p:pRg st="2" end="2"/>
                                            </p:txEl>
                                          </p:spTgt>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7171">
                                            <p:txEl>
                                              <p:pRg st="2" end="2"/>
                                            </p:txEl>
                                          </p:spTgt>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7171">
                                            <p:txEl>
                                              <p:pRg st="2" end="2"/>
                                            </p:txEl>
                                          </p:spTgt>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7171">
                                            <p:txEl>
                                              <p:pRg st="2" end="2"/>
                                            </p:txEl>
                                          </p:spTgt>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7171">
                                            <p:txEl>
                                              <p:pRg st="2" end="2"/>
                                            </p:txEl>
                                          </p:spTgt>
                                        </p:tgtEl>
                                        <p:attrNameLst>
                                          <p:attrName>ppt_y</p:attrName>
                                        </p:attrNameLst>
                                      </p:cBhvr>
                                      <p:tavLst>
                                        <p:tav tm="0" fmla="#ppt_y-sin(pi*$)/81">
                                          <p:val>
                                            <p:fltVal val="0"/>
                                          </p:val>
                                        </p:tav>
                                        <p:tav tm="100000">
                                          <p:val>
                                            <p:fltVal val="1"/>
                                          </p:val>
                                        </p:tav>
                                      </p:tavLst>
                                    </p:anim>
                                    <p:animScale>
                                      <p:cBhvr>
                                        <p:cTn id="53" dur="26">
                                          <p:stCondLst>
                                            <p:cond delay="650"/>
                                          </p:stCondLst>
                                        </p:cTn>
                                        <p:tgtEl>
                                          <p:spTgt spid="7171">
                                            <p:txEl>
                                              <p:pRg st="2" end="2"/>
                                            </p:txEl>
                                          </p:spTgt>
                                        </p:tgtEl>
                                      </p:cBhvr>
                                      <p:to x="100000" y="60000"/>
                                    </p:animScale>
                                    <p:animScale>
                                      <p:cBhvr>
                                        <p:cTn id="54" dur="166" decel="50000">
                                          <p:stCondLst>
                                            <p:cond delay="676"/>
                                          </p:stCondLst>
                                        </p:cTn>
                                        <p:tgtEl>
                                          <p:spTgt spid="7171">
                                            <p:txEl>
                                              <p:pRg st="2" end="2"/>
                                            </p:txEl>
                                          </p:spTgt>
                                        </p:tgtEl>
                                      </p:cBhvr>
                                      <p:to x="100000" y="100000"/>
                                    </p:animScale>
                                    <p:animScale>
                                      <p:cBhvr>
                                        <p:cTn id="55" dur="26">
                                          <p:stCondLst>
                                            <p:cond delay="1312"/>
                                          </p:stCondLst>
                                        </p:cTn>
                                        <p:tgtEl>
                                          <p:spTgt spid="7171">
                                            <p:txEl>
                                              <p:pRg st="2" end="2"/>
                                            </p:txEl>
                                          </p:spTgt>
                                        </p:tgtEl>
                                      </p:cBhvr>
                                      <p:to x="100000" y="80000"/>
                                    </p:animScale>
                                    <p:animScale>
                                      <p:cBhvr>
                                        <p:cTn id="56" dur="166" decel="50000">
                                          <p:stCondLst>
                                            <p:cond delay="1338"/>
                                          </p:stCondLst>
                                        </p:cTn>
                                        <p:tgtEl>
                                          <p:spTgt spid="7171">
                                            <p:txEl>
                                              <p:pRg st="2" end="2"/>
                                            </p:txEl>
                                          </p:spTgt>
                                        </p:tgtEl>
                                      </p:cBhvr>
                                      <p:to x="100000" y="100000"/>
                                    </p:animScale>
                                    <p:animScale>
                                      <p:cBhvr>
                                        <p:cTn id="57" dur="26">
                                          <p:stCondLst>
                                            <p:cond delay="1642"/>
                                          </p:stCondLst>
                                        </p:cTn>
                                        <p:tgtEl>
                                          <p:spTgt spid="7171">
                                            <p:txEl>
                                              <p:pRg st="2" end="2"/>
                                            </p:txEl>
                                          </p:spTgt>
                                        </p:tgtEl>
                                      </p:cBhvr>
                                      <p:to x="100000" y="90000"/>
                                    </p:animScale>
                                    <p:animScale>
                                      <p:cBhvr>
                                        <p:cTn id="58" dur="166" decel="50000">
                                          <p:stCondLst>
                                            <p:cond delay="1668"/>
                                          </p:stCondLst>
                                        </p:cTn>
                                        <p:tgtEl>
                                          <p:spTgt spid="7171">
                                            <p:txEl>
                                              <p:pRg st="2" end="2"/>
                                            </p:txEl>
                                          </p:spTgt>
                                        </p:tgtEl>
                                      </p:cBhvr>
                                      <p:to x="100000" y="100000"/>
                                    </p:animScale>
                                    <p:animScale>
                                      <p:cBhvr>
                                        <p:cTn id="59" dur="26">
                                          <p:stCondLst>
                                            <p:cond delay="1808"/>
                                          </p:stCondLst>
                                        </p:cTn>
                                        <p:tgtEl>
                                          <p:spTgt spid="7171">
                                            <p:txEl>
                                              <p:pRg st="2" end="2"/>
                                            </p:txEl>
                                          </p:spTgt>
                                        </p:tgtEl>
                                      </p:cBhvr>
                                      <p:to x="100000" y="95000"/>
                                    </p:animScale>
                                    <p:animScale>
                                      <p:cBhvr>
                                        <p:cTn id="60" dur="166" decel="50000">
                                          <p:stCondLst>
                                            <p:cond delay="1834"/>
                                          </p:stCondLst>
                                        </p:cTn>
                                        <p:tgtEl>
                                          <p:spTgt spid="7171">
                                            <p:txEl>
                                              <p:pRg st="2" end="2"/>
                                            </p:txEl>
                                          </p:spTgt>
                                        </p:tgtEl>
                                      </p:cBhvr>
                                      <p:to x="100000" y="100000"/>
                                    </p:animScale>
                                  </p:childTnLst>
                                </p:cTn>
                              </p:par>
                            </p:childTnLst>
                          </p:cTn>
                        </p:par>
                      </p:childTnLst>
                    </p:cTn>
                  </p:par>
                  <p:par>
                    <p:cTn id="61" fill="hold" nodeType="clickPar">
                      <p:stCondLst>
                        <p:cond delay="indefinite"/>
                      </p:stCondLst>
                      <p:childTnLst>
                        <p:par>
                          <p:cTn id="62" fill="hold" nodeType="withGroup">
                            <p:stCondLst>
                              <p:cond delay="0"/>
                            </p:stCondLst>
                            <p:childTnLst>
                              <p:par>
                                <p:cTn id="63" presetID="26" presetClass="entr" presetSubtype="0" fill="hold" nodeType="clickEffect">
                                  <p:stCondLst>
                                    <p:cond delay="0"/>
                                  </p:stCondLst>
                                  <p:childTnLst>
                                    <p:set>
                                      <p:cBhvr>
                                        <p:cTn id="64" dur="1" fill="hold">
                                          <p:stCondLst>
                                            <p:cond delay="0"/>
                                          </p:stCondLst>
                                        </p:cTn>
                                        <p:tgtEl>
                                          <p:spTgt spid="7171">
                                            <p:txEl>
                                              <p:pRg st="3" end="3"/>
                                            </p:txEl>
                                          </p:spTgt>
                                        </p:tgtEl>
                                        <p:attrNameLst>
                                          <p:attrName>style.visibility</p:attrName>
                                        </p:attrNameLst>
                                      </p:cBhvr>
                                      <p:to>
                                        <p:strVal val="visible"/>
                                      </p:to>
                                    </p:set>
                                    <p:animEffect transition="in" filter="wipe(down)">
                                      <p:cBhvr>
                                        <p:cTn id="65" dur="580">
                                          <p:stCondLst>
                                            <p:cond delay="0"/>
                                          </p:stCondLst>
                                        </p:cTn>
                                        <p:tgtEl>
                                          <p:spTgt spid="7171">
                                            <p:txEl>
                                              <p:pRg st="3" end="3"/>
                                            </p:txEl>
                                          </p:spTgt>
                                        </p:tgtEl>
                                      </p:cBhvr>
                                    </p:animEffect>
                                    <p:anim calcmode="lin" valueType="num">
                                      <p:cBhvr>
                                        <p:cTn id="66" dur="1822" tmFilter="0,0; 0.14,0.36; 0.43,0.73; 0.71,0.91; 1.0,1.0">
                                          <p:stCondLst>
                                            <p:cond delay="0"/>
                                          </p:stCondLst>
                                        </p:cTn>
                                        <p:tgtEl>
                                          <p:spTgt spid="7171">
                                            <p:txEl>
                                              <p:pRg st="3" end="3"/>
                                            </p:txEl>
                                          </p:spTgt>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7171">
                                            <p:txEl>
                                              <p:pRg st="3" end="3"/>
                                            </p:txEl>
                                          </p:spTgt>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7171">
                                            <p:txEl>
                                              <p:pRg st="3" end="3"/>
                                            </p:txEl>
                                          </p:spTgt>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7171">
                                            <p:txEl>
                                              <p:pRg st="3" end="3"/>
                                            </p:txEl>
                                          </p:spTgt>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7171">
                                            <p:txEl>
                                              <p:pRg st="3" end="3"/>
                                            </p:txEl>
                                          </p:spTgt>
                                        </p:tgtEl>
                                        <p:attrNameLst>
                                          <p:attrName>ppt_y</p:attrName>
                                        </p:attrNameLst>
                                      </p:cBhvr>
                                      <p:tavLst>
                                        <p:tav tm="0" fmla="#ppt_y-sin(pi*$)/81">
                                          <p:val>
                                            <p:fltVal val="0"/>
                                          </p:val>
                                        </p:tav>
                                        <p:tav tm="100000">
                                          <p:val>
                                            <p:fltVal val="1"/>
                                          </p:val>
                                        </p:tav>
                                      </p:tavLst>
                                    </p:anim>
                                    <p:animScale>
                                      <p:cBhvr>
                                        <p:cTn id="71" dur="26">
                                          <p:stCondLst>
                                            <p:cond delay="650"/>
                                          </p:stCondLst>
                                        </p:cTn>
                                        <p:tgtEl>
                                          <p:spTgt spid="7171">
                                            <p:txEl>
                                              <p:pRg st="3" end="3"/>
                                            </p:txEl>
                                          </p:spTgt>
                                        </p:tgtEl>
                                      </p:cBhvr>
                                      <p:to x="100000" y="60000"/>
                                    </p:animScale>
                                    <p:animScale>
                                      <p:cBhvr>
                                        <p:cTn id="72" dur="166" decel="50000">
                                          <p:stCondLst>
                                            <p:cond delay="676"/>
                                          </p:stCondLst>
                                        </p:cTn>
                                        <p:tgtEl>
                                          <p:spTgt spid="7171">
                                            <p:txEl>
                                              <p:pRg st="3" end="3"/>
                                            </p:txEl>
                                          </p:spTgt>
                                        </p:tgtEl>
                                      </p:cBhvr>
                                      <p:to x="100000" y="100000"/>
                                    </p:animScale>
                                    <p:animScale>
                                      <p:cBhvr>
                                        <p:cTn id="73" dur="26">
                                          <p:stCondLst>
                                            <p:cond delay="1312"/>
                                          </p:stCondLst>
                                        </p:cTn>
                                        <p:tgtEl>
                                          <p:spTgt spid="7171">
                                            <p:txEl>
                                              <p:pRg st="3" end="3"/>
                                            </p:txEl>
                                          </p:spTgt>
                                        </p:tgtEl>
                                      </p:cBhvr>
                                      <p:to x="100000" y="80000"/>
                                    </p:animScale>
                                    <p:animScale>
                                      <p:cBhvr>
                                        <p:cTn id="74" dur="166" decel="50000">
                                          <p:stCondLst>
                                            <p:cond delay="1338"/>
                                          </p:stCondLst>
                                        </p:cTn>
                                        <p:tgtEl>
                                          <p:spTgt spid="7171">
                                            <p:txEl>
                                              <p:pRg st="3" end="3"/>
                                            </p:txEl>
                                          </p:spTgt>
                                        </p:tgtEl>
                                      </p:cBhvr>
                                      <p:to x="100000" y="100000"/>
                                    </p:animScale>
                                    <p:animScale>
                                      <p:cBhvr>
                                        <p:cTn id="75" dur="26">
                                          <p:stCondLst>
                                            <p:cond delay="1642"/>
                                          </p:stCondLst>
                                        </p:cTn>
                                        <p:tgtEl>
                                          <p:spTgt spid="7171">
                                            <p:txEl>
                                              <p:pRg st="3" end="3"/>
                                            </p:txEl>
                                          </p:spTgt>
                                        </p:tgtEl>
                                      </p:cBhvr>
                                      <p:to x="100000" y="90000"/>
                                    </p:animScale>
                                    <p:animScale>
                                      <p:cBhvr>
                                        <p:cTn id="76" dur="166" decel="50000">
                                          <p:stCondLst>
                                            <p:cond delay="1668"/>
                                          </p:stCondLst>
                                        </p:cTn>
                                        <p:tgtEl>
                                          <p:spTgt spid="7171">
                                            <p:txEl>
                                              <p:pRg st="3" end="3"/>
                                            </p:txEl>
                                          </p:spTgt>
                                        </p:tgtEl>
                                      </p:cBhvr>
                                      <p:to x="100000" y="100000"/>
                                    </p:animScale>
                                    <p:animScale>
                                      <p:cBhvr>
                                        <p:cTn id="77" dur="26">
                                          <p:stCondLst>
                                            <p:cond delay="1808"/>
                                          </p:stCondLst>
                                        </p:cTn>
                                        <p:tgtEl>
                                          <p:spTgt spid="7171">
                                            <p:txEl>
                                              <p:pRg st="3" end="3"/>
                                            </p:txEl>
                                          </p:spTgt>
                                        </p:tgtEl>
                                      </p:cBhvr>
                                      <p:to x="100000" y="95000"/>
                                    </p:animScale>
                                    <p:animScale>
                                      <p:cBhvr>
                                        <p:cTn id="78" dur="166" decel="50000">
                                          <p:stCondLst>
                                            <p:cond delay="1834"/>
                                          </p:stCondLst>
                                        </p:cTn>
                                        <p:tgtEl>
                                          <p:spTgt spid="7171">
                                            <p:txEl>
                                              <p:pRg st="3" end="3"/>
                                            </p:txEl>
                                          </p:spTgt>
                                        </p:tgtEl>
                                      </p:cBhvr>
                                      <p:to x="100000" y="100000"/>
                                    </p:animScale>
                                  </p:childTnLst>
                                </p:cTn>
                              </p:par>
                            </p:childTnLst>
                          </p:cTn>
                        </p:par>
                      </p:childTnLst>
                    </p:cTn>
                  </p:par>
                  <p:par>
                    <p:cTn id="79" fill="hold" nodeType="clickPar">
                      <p:stCondLst>
                        <p:cond delay="indefinite"/>
                      </p:stCondLst>
                      <p:childTnLst>
                        <p:par>
                          <p:cTn id="80" fill="hold" nodeType="withGroup">
                            <p:stCondLst>
                              <p:cond delay="0"/>
                            </p:stCondLst>
                            <p:childTnLst>
                              <p:par>
                                <p:cTn id="81" presetID="26" presetClass="entr" presetSubtype="0" fill="hold" nodeType="clickEffect">
                                  <p:stCondLst>
                                    <p:cond delay="0"/>
                                  </p:stCondLst>
                                  <p:childTnLst>
                                    <p:set>
                                      <p:cBhvr>
                                        <p:cTn id="82" dur="1" fill="hold">
                                          <p:stCondLst>
                                            <p:cond delay="0"/>
                                          </p:stCondLst>
                                        </p:cTn>
                                        <p:tgtEl>
                                          <p:spTgt spid="7171">
                                            <p:txEl>
                                              <p:pRg st="4" end="4"/>
                                            </p:txEl>
                                          </p:spTgt>
                                        </p:tgtEl>
                                        <p:attrNameLst>
                                          <p:attrName>style.visibility</p:attrName>
                                        </p:attrNameLst>
                                      </p:cBhvr>
                                      <p:to>
                                        <p:strVal val="visible"/>
                                      </p:to>
                                    </p:set>
                                    <p:animEffect transition="in" filter="wipe(down)">
                                      <p:cBhvr>
                                        <p:cTn id="83" dur="580">
                                          <p:stCondLst>
                                            <p:cond delay="0"/>
                                          </p:stCondLst>
                                        </p:cTn>
                                        <p:tgtEl>
                                          <p:spTgt spid="7171">
                                            <p:txEl>
                                              <p:pRg st="4" end="4"/>
                                            </p:txEl>
                                          </p:spTgt>
                                        </p:tgtEl>
                                      </p:cBhvr>
                                    </p:animEffect>
                                    <p:anim calcmode="lin" valueType="num">
                                      <p:cBhvr>
                                        <p:cTn id="84" dur="1822" tmFilter="0,0; 0.14,0.36; 0.43,0.73; 0.71,0.91; 1.0,1.0">
                                          <p:stCondLst>
                                            <p:cond delay="0"/>
                                          </p:stCondLst>
                                        </p:cTn>
                                        <p:tgtEl>
                                          <p:spTgt spid="7171">
                                            <p:txEl>
                                              <p:pRg st="4" end="4"/>
                                            </p:txEl>
                                          </p:spTgt>
                                        </p:tgtEl>
                                        <p:attrNameLst>
                                          <p:attrName>ppt_x</p:attrName>
                                        </p:attrNameLst>
                                      </p:cBhvr>
                                      <p:tavLst>
                                        <p:tav tm="0">
                                          <p:val>
                                            <p:strVal val="#ppt_x-0.25"/>
                                          </p:val>
                                        </p:tav>
                                        <p:tav tm="100000">
                                          <p:val>
                                            <p:strVal val="#ppt_x"/>
                                          </p:val>
                                        </p:tav>
                                      </p:tavLst>
                                    </p:anim>
                                    <p:anim calcmode="lin" valueType="num">
                                      <p:cBhvr>
                                        <p:cTn id="85" dur="664" tmFilter="0.0,0.0; 0.25,0.07; 0.50,0.2; 0.75,0.467; 1.0,1.0">
                                          <p:stCondLst>
                                            <p:cond delay="0"/>
                                          </p:stCondLst>
                                        </p:cTn>
                                        <p:tgtEl>
                                          <p:spTgt spid="7171">
                                            <p:txEl>
                                              <p:pRg st="4" end="4"/>
                                            </p:txEl>
                                          </p:spTgt>
                                        </p:tgtEl>
                                        <p:attrNameLst>
                                          <p:attrName>ppt_y</p:attrName>
                                        </p:attrNameLst>
                                      </p:cBhvr>
                                      <p:tavLst>
                                        <p:tav tm="0" fmla="#ppt_y-sin(pi*$)/3">
                                          <p:val>
                                            <p:fltVal val="0.5"/>
                                          </p:val>
                                        </p:tav>
                                        <p:tav tm="100000">
                                          <p:val>
                                            <p:fltVal val="1"/>
                                          </p:val>
                                        </p:tav>
                                      </p:tavLst>
                                    </p:anim>
                                    <p:anim calcmode="lin" valueType="num">
                                      <p:cBhvr>
                                        <p:cTn id="86" dur="664" tmFilter="0, 0; 0.125,0.2665; 0.25,0.4; 0.375,0.465; 0.5,0.5;  0.625,0.535; 0.75,0.6; 0.875,0.7335; 1,1">
                                          <p:stCondLst>
                                            <p:cond delay="664"/>
                                          </p:stCondLst>
                                        </p:cTn>
                                        <p:tgtEl>
                                          <p:spTgt spid="7171">
                                            <p:txEl>
                                              <p:pRg st="4" end="4"/>
                                            </p:txEl>
                                          </p:spTgt>
                                        </p:tgtEl>
                                        <p:attrNameLst>
                                          <p:attrName>ppt_y</p:attrName>
                                        </p:attrNameLst>
                                      </p:cBhvr>
                                      <p:tavLst>
                                        <p:tav tm="0" fmla="#ppt_y-sin(pi*$)/9">
                                          <p:val>
                                            <p:fltVal val="0"/>
                                          </p:val>
                                        </p:tav>
                                        <p:tav tm="100000">
                                          <p:val>
                                            <p:fltVal val="1"/>
                                          </p:val>
                                        </p:tav>
                                      </p:tavLst>
                                    </p:anim>
                                    <p:anim calcmode="lin" valueType="num">
                                      <p:cBhvr>
                                        <p:cTn id="87" dur="332" tmFilter="0, 0; 0.125,0.2665; 0.25,0.4; 0.375,0.465; 0.5,0.5;  0.625,0.535; 0.75,0.6; 0.875,0.7335; 1,1">
                                          <p:stCondLst>
                                            <p:cond delay="1324"/>
                                          </p:stCondLst>
                                        </p:cTn>
                                        <p:tgtEl>
                                          <p:spTgt spid="7171">
                                            <p:txEl>
                                              <p:pRg st="4" end="4"/>
                                            </p:txEl>
                                          </p:spTgt>
                                        </p:tgtEl>
                                        <p:attrNameLst>
                                          <p:attrName>ppt_y</p:attrName>
                                        </p:attrNameLst>
                                      </p:cBhvr>
                                      <p:tavLst>
                                        <p:tav tm="0" fmla="#ppt_y-sin(pi*$)/27">
                                          <p:val>
                                            <p:fltVal val="0"/>
                                          </p:val>
                                        </p:tav>
                                        <p:tav tm="100000">
                                          <p:val>
                                            <p:fltVal val="1"/>
                                          </p:val>
                                        </p:tav>
                                      </p:tavLst>
                                    </p:anim>
                                    <p:anim calcmode="lin" valueType="num">
                                      <p:cBhvr>
                                        <p:cTn id="88" dur="164" tmFilter="0, 0; 0.125,0.2665; 0.25,0.4; 0.375,0.465; 0.5,0.5;  0.625,0.535; 0.75,0.6; 0.875,0.7335; 1,1">
                                          <p:stCondLst>
                                            <p:cond delay="1656"/>
                                          </p:stCondLst>
                                        </p:cTn>
                                        <p:tgtEl>
                                          <p:spTgt spid="7171">
                                            <p:txEl>
                                              <p:pRg st="4" end="4"/>
                                            </p:txEl>
                                          </p:spTgt>
                                        </p:tgtEl>
                                        <p:attrNameLst>
                                          <p:attrName>ppt_y</p:attrName>
                                        </p:attrNameLst>
                                      </p:cBhvr>
                                      <p:tavLst>
                                        <p:tav tm="0" fmla="#ppt_y-sin(pi*$)/81">
                                          <p:val>
                                            <p:fltVal val="0"/>
                                          </p:val>
                                        </p:tav>
                                        <p:tav tm="100000">
                                          <p:val>
                                            <p:fltVal val="1"/>
                                          </p:val>
                                        </p:tav>
                                      </p:tavLst>
                                    </p:anim>
                                    <p:animScale>
                                      <p:cBhvr>
                                        <p:cTn id="89" dur="26">
                                          <p:stCondLst>
                                            <p:cond delay="650"/>
                                          </p:stCondLst>
                                        </p:cTn>
                                        <p:tgtEl>
                                          <p:spTgt spid="7171">
                                            <p:txEl>
                                              <p:pRg st="4" end="4"/>
                                            </p:txEl>
                                          </p:spTgt>
                                        </p:tgtEl>
                                      </p:cBhvr>
                                      <p:to x="100000" y="60000"/>
                                    </p:animScale>
                                    <p:animScale>
                                      <p:cBhvr>
                                        <p:cTn id="90" dur="166" decel="50000">
                                          <p:stCondLst>
                                            <p:cond delay="676"/>
                                          </p:stCondLst>
                                        </p:cTn>
                                        <p:tgtEl>
                                          <p:spTgt spid="7171">
                                            <p:txEl>
                                              <p:pRg st="4" end="4"/>
                                            </p:txEl>
                                          </p:spTgt>
                                        </p:tgtEl>
                                      </p:cBhvr>
                                      <p:to x="100000" y="100000"/>
                                    </p:animScale>
                                    <p:animScale>
                                      <p:cBhvr>
                                        <p:cTn id="91" dur="26">
                                          <p:stCondLst>
                                            <p:cond delay="1312"/>
                                          </p:stCondLst>
                                        </p:cTn>
                                        <p:tgtEl>
                                          <p:spTgt spid="7171">
                                            <p:txEl>
                                              <p:pRg st="4" end="4"/>
                                            </p:txEl>
                                          </p:spTgt>
                                        </p:tgtEl>
                                      </p:cBhvr>
                                      <p:to x="100000" y="80000"/>
                                    </p:animScale>
                                    <p:animScale>
                                      <p:cBhvr>
                                        <p:cTn id="92" dur="166" decel="50000">
                                          <p:stCondLst>
                                            <p:cond delay="1338"/>
                                          </p:stCondLst>
                                        </p:cTn>
                                        <p:tgtEl>
                                          <p:spTgt spid="7171">
                                            <p:txEl>
                                              <p:pRg st="4" end="4"/>
                                            </p:txEl>
                                          </p:spTgt>
                                        </p:tgtEl>
                                      </p:cBhvr>
                                      <p:to x="100000" y="100000"/>
                                    </p:animScale>
                                    <p:animScale>
                                      <p:cBhvr>
                                        <p:cTn id="93" dur="26">
                                          <p:stCondLst>
                                            <p:cond delay="1642"/>
                                          </p:stCondLst>
                                        </p:cTn>
                                        <p:tgtEl>
                                          <p:spTgt spid="7171">
                                            <p:txEl>
                                              <p:pRg st="4" end="4"/>
                                            </p:txEl>
                                          </p:spTgt>
                                        </p:tgtEl>
                                      </p:cBhvr>
                                      <p:to x="100000" y="90000"/>
                                    </p:animScale>
                                    <p:animScale>
                                      <p:cBhvr>
                                        <p:cTn id="94" dur="166" decel="50000">
                                          <p:stCondLst>
                                            <p:cond delay="1668"/>
                                          </p:stCondLst>
                                        </p:cTn>
                                        <p:tgtEl>
                                          <p:spTgt spid="7171">
                                            <p:txEl>
                                              <p:pRg st="4" end="4"/>
                                            </p:txEl>
                                          </p:spTgt>
                                        </p:tgtEl>
                                      </p:cBhvr>
                                      <p:to x="100000" y="100000"/>
                                    </p:animScale>
                                    <p:animScale>
                                      <p:cBhvr>
                                        <p:cTn id="95" dur="26">
                                          <p:stCondLst>
                                            <p:cond delay="1808"/>
                                          </p:stCondLst>
                                        </p:cTn>
                                        <p:tgtEl>
                                          <p:spTgt spid="7171">
                                            <p:txEl>
                                              <p:pRg st="4" end="4"/>
                                            </p:txEl>
                                          </p:spTgt>
                                        </p:tgtEl>
                                      </p:cBhvr>
                                      <p:to x="100000" y="95000"/>
                                    </p:animScale>
                                    <p:animScale>
                                      <p:cBhvr>
                                        <p:cTn id="96" dur="166" decel="50000">
                                          <p:stCondLst>
                                            <p:cond delay="1834"/>
                                          </p:stCondLst>
                                        </p:cTn>
                                        <p:tgtEl>
                                          <p:spTgt spid="7171">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9540" name="Rectangle 4">
            <a:extLst>
              <a:ext uri="{FF2B5EF4-FFF2-40B4-BE49-F238E27FC236}">
                <a16:creationId xmlns:a16="http://schemas.microsoft.com/office/drawing/2014/main" id="{7F0D70E7-3308-3CDC-D4C6-FC42E7E0A1A9}"/>
              </a:ext>
            </a:extLst>
          </p:cNvPr>
          <p:cNvSpPr>
            <a:spLocks noChangeArrowheads="1"/>
          </p:cNvSpPr>
          <p:nvPr/>
        </p:nvSpPr>
        <p:spPr bwMode="auto">
          <a:xfrm>
            <a:off x="150813" y="1244599"/>
            <a:ext cx="8839200" cy="181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b="0" i="0" baseline="0" dirty="0">
                <a:effectLst>
                  <a:outerShdw blurRad="38100" dist="38100" dir="2700000" algn="tl">
                    <a:srgbClr val="C0C0C0"/>
                  </a:outerShdw>
                </a:effectLst>
              </a:rPr>
              <a:t>We can divide the parts that make up a computer into three broad categories or subsystem: </a:t>
            </a:r>
            <a:r>
              <a:rPr lang="en-US" altLang="en-US" sz="2800" i="0" baseline="0" dirty="0">
                <a:solidFill>
                  <a:schemeClr val="folHlink"/>
                </a:solidFill>
                <a:effectLst>
                  <a:outerShdw blurRad="38100" dist="38100" dir="2700000" algn="tl">
                    <a:srgbClr val="C0C0C0"/>
                  </a:outerShdw>
                </a:effectLst>
              </a:rPr>
              <a:t>the central processing unit (CPU),</a:t>
            </a:r>
            <a:r>
              <a:rPr lang="en-US" altLang="en-US" sz="2800" b="0" i="0" baseline="0" dirty="0">
                <a:effectLst>
                  <a:outerShdw blurRad="38100" dist="38100" dir="2700000" algn="tl">
                    <a:srgbClr val="C0C0C0"/>
                  </a:outerShdw>
                </a:effectLst>
              </a:rPr>
              <a:t> </a:t>
            </a:r>
            <a:r>
              <a:rPr lang="en-US" altLang="en-US" sz="2800" i="0" baseline="0" dirty="0">
                <a:solidFill>
                  <a:schemeClr val="folHlink"/>
                </a:solidFill>
                <a:effectLst>
                  <a:outerShdw blurRad="38100" dist="38100" dir="2700000" algn="tl">
                    <a:srgbClr val="C0C0C0"/>
                  </a:outerShdw>
                </a:effectLst>
              </a:rPr>
              <a:t>the main memory</a:t>
            </a:r>
            <a:r>
              <a:rPr lang="en-US" altLang="en-US" sz="2800" b="0" i="0" baseline="0" dirty="0">
                <a:effectLst>
                  <a:outerShdw blurRad="38100" dist="38100" dir="2700000" algn="tl">
                    <a:srgbClr val="C0C0C0"/>
                  </a:outerShdw>
                </a:effectLst>
              </a:rPr>
              <a:t>, and </a:t>
            </a:r>
            <a:r>
              <a:rPr lang="en-US" altLang="en-US" sz="2800" i="0" baseline="0" dirty="0">
                <a:solidFill>
                  <a:schemeClr val="folHlink"/>
                </a:solidFill>
                <a:effectLst>
                  <a:outerShdw blurRad="38100" dist="38100" dir="2700000" algn="tl">
                    <a:srgbClr val="C0C0C0"/>
                  </a:outerShdw>
                </a:effectLst>
              </a:rPr>
              <a:t>the input/output subsystem.</a:t>
            </a:r>
            <a:r>
              <a:rPr lang="en-US" altLang="en-US" sz="2800" b="0" i="0" baseline="0" dirty="0">
                <a:effectLst>
                  <a:outerShdw blurRad="38100" dist="38100" dir="2700000" algn="tl">
                    <a:srgbClr val="C0C0C0"/>
                  </a:outerShdw>
                </a:effectLst>
              </a:rPr>
              <a:t> </a:t>
            </a:r>
          </a:p>
        </p:txBody>
      </p:sp>
      <p:sp>
        <p:nvSpPr>
          <p:cNvPr id="8" name="Text Box 3">
            <a:extLst>
              <a:ext uri="{FF2B5EF4-FFF2-40B4-BE49-F238E27FC236}">
                <a16:creationId xmlns:a16="http://schemas.microsoft.com/office/drawing/2014/main" id="{82CEB7FE-70EC-8C71-210B-22BBA4075E15}"/>
              </a:ext>
            </a:extLst>
          </p:cNvPr>
          <p:cNvSpPr txBox="1">
            <a:spLocks noChangeArrowheads="1"/>
          </p:cNvSpPr>
          <p:nvPr/>
        </p:nvSpPr>
        <p:spPr bwMode="auto">
          <a:xfrm>
            <a:off x="2313780" y="447059"/>
            <a:ext cx="4570413"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i="0" baseline="0" dirty="0">
                <a:solidFill>
                  <a:srgbClr val="FF0000"/>
                </a:solidFill>
                <a:effectLst>
                  <a:outerShdw blurRad="38100" dist="38100" dir="2700000" algn="tl">
                    <a:srgbClr val="C0C0C0"/>
                  </a:outerShdw>
                </a:effectLst>
                <a:latin typeface="Calibri" panose="020F0502020204030204" pitchFamily="34" charset="0"/>
              </a:rPr>
              <a:t>5-1   INTRODUCTION</a:t>
            </a:r>
          </a:p>
        </p:txBody>
      </p:sp>
      <p:grpSp>
        <p:nvGrpSpPr>
          <p:cNvPr id="2" name="Group 1">
            <a:extLst>
              <a:ext uri="{FF2B5EF4-FFF2-40B4-BE49-F238E27FC236}">
                <a16:creationId xmlns:a16="http://schemas.microsoft.com/office/drawing/2014/main" id="{E107FAAF-ECF5-AA16-121C-91BE377CC514}"/>
              </a:ext>
            </a:extLst>
          </p:cNvPr>
          <p:cNvGrpSpPr>
            <a:grpSpLocks/>
          </p:cNvGrpSpPr>
          <p:nvPr/>
        </p:nvGrpSpPr>
        <p:grpSpPr bwMode="auto">
          <a:xfrm>
            <a:off x="587375" y="3060700"/>
            <a:ext cx="8023225" cy="3492500"/>
            <a:chOff x="587375" y="2743200"/>
            <a:chExt cx="8023225" cy="3810000"/>
          </a:xfrm>
        </p:grpSpPr>
        <p:sp>
          <p:nvSpPr>
            <p:cNvPr id="9221" name="Text Box 5">
              <a:extLst>
                <a:ext uri="{FF2B5EF4-FFF2-40B4-BE49-F238E27FC236}">
                  <a16:creationId xmlns:a16="http://schemas.microsoft.com/office/drawing/2014/main" id="{9BAAD1A9-BEA4-49C0-09FC-51EF92E5EEC0}"/>
                </a:ext>
              </a:extLst>
            </p:cNvPr>
            <p:cNvSpPr txBox="1">
              <a:spLocks noChangeArrowheads="1"/>
            </p:cNvSpPr>
            <p:nvPr/>
          </p:nvSpPr>
          <p:spPr bwMode="auto">
            <a:xfrm>
              <a:off x="609600" y="2743200"/>
              <a:ext cx="53355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chemeClr val="folHlink"/>
                  </a:solidFill>
                </a:rPr>
                <a:t>Figure 5.1  </a:t>
              </a:r>
              <a:r>
                <a:rPr lang="en-US" altLang="en-US" sz="2000" i="0" baseline="0"/>
                <a:t>Computer hardware (subsystems)</a:t>
              </a:r>
            </a:p>
          </p:txBody>
        </p:sp>
        <p:pic>
          <p:nvPicPr>
            <p:cNvPr id="9222" name="Picture 6">
              <a:extLst>
                <a:ext uri="{FF2B5EF4-FFF2-40B4-BE49-F238E27FC236}">
                  <a16:creationId xmlns:a16="http://schemas.microsoft.com/office/drawing/2014/main" id="{1F611510-273D-05D6-9995-A2C70C7B5E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70038" y="3429000"/>
              <a:ext cx="6126162" cy="307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9223" name="Straight Connector 5">
              <a:extLst>
                <a:ext uri="{FF2B5EF4-FFF2-40B4-BE49-F238E27FC236}">
                  <a16:creationId xmlns:a16="http://schemas.microsoft.com/office/drawing/2014/main" id="{7367DC2B-BBA7-82B9-0D74-CEDD9F9634D5}"/>
                </a:ext>
              </a:extLst>
            </p:cNvPr>
            <p:cNvCxnSpPr>
              <a:cxnSpLocks noChangeShapeType="1"/>
            </p:cNvCxnSpPr>
            <p:nvPr/>
          </p:nvCxnSpPr>
          <p:spPr bwMode="auto">
            <a:xfrm>
              <a:off x="587375" y="32766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224" name="Straight Connector 6">
              <a:extLst>
                <a:ext uri="{FF2B5EF4-FFF2-40B4-BE49-F238E27FC236}">
                  <a16:creationId xmlns:a16="http://schemas.microsoft.com/office/drawing/2014/main" id="{40072000-A4D0-3BE9-925F-BA6FACC8774A}"/>
                </a:ext>
              </a:extLst>
            </p:cNvPr>
            <p:cNvCxnSpPr>
              <a:cxnSpLocks noChangeShapeType="1"/>
            </p:cNvCxnSpPr>
            <p:nvPr/>
          </p:nvCxnSpPr>
          <p:spPr bwMode="auto">
            <a:xfrm>
              <a:off x="587375" y="2743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225" name="Straight Connector 7">
              <a:extLst>
                <a:ext uri="{FF2B5EF4-FFF2-40B4-BE49-F238E27FC236}">
                  <a16:creationId xmlns:a16="http://schemas.microsoft.com/office/drawing/2014/main" id="{FDA5017E-8875-2148-7CA8-E1C7B86DD05C}"/>
                </a:ext>
              </a:extLst>
            </p:cNvPr>
            <p:cNvCxnSpPr>
              <a:cxnSpLocks noChangeShapeType="1"/>
            </p:cNvCxnSpPr>
            <p:nvPr/>
          </p:nvCxnSpPr>
          <p:spPr bwMode="auto">
            <a:xfrm>
              <a:off x="587375" y="6553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8954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9540"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5251" name="Text Box 3">
            <a:extLst>
              <a:ext uri="{FF2B5EF4-FFF2-40B4-BE49-F238E27FC236}">
                <a16:creationId xmlns:a16="http://schemas.microsoft.com/office/drawing/2014/main" id="{F3FFF010-4084-5717-9CE5-68ED60B42675}"/>
              </a:ext>
            </a:extLst>
          </p:cNvPr>
          <p:cNvSpPr txBox="1">
            <a:spLocks noChangeArrowheads="1"/>
          </p:cNvSpPr>
          <p:nvPr/>
        </p:nvSpPr>
        <p:spPr bwMode="auto">
          <a:xfrm>
            <a:off x="1524000" y="433289"/>
            <a:ext cx="7132638"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i="0" baseline="0" dirty="0">
                <a:solidFill>
                  <a:srgbClr val="FF0000"/>
                </a:solidFill>
                <a:effectLst>
                  <a:outerShdw blurRad="38100" dist="38100" dir="2700000" algn="tl">
                    <a:srgbClr val="C0C0C0"/>
                  </a:outerShdw>
                </a:effectLst>
                <a:latin typeface="Calibri" panose="020F0502020204030204" pitchFamily="34" charset="0"/>
              </a:rPr>
              <a:t>5-2   CENTRAL PROCESSING UNIT</a:t>
            </a:r>
          </a:p>
        </p:txBody>
      </p:sp>
      <p:grpSp>
        <p:nvGrpSpPr>
          <p:cNvPr id="2" name="Group 1">
            <a:extLst>
              <a:ext uri="{FF2B5EF4-FFF2-40B4-BE49-F238E27FC236}">
                <a16:creationId xmlns:a16="http://schemas.microsoft.com/office/drawing/2014/main" id="{3EA8AD13-6FD3-AF34-8DD2-06AAD4AEBBB2}"/>
              </a:ext>
            </a:extLst>
          </p:cNvPr>
          <p:cNvGrpSpPr>
            <a:grpSpLocks/>
          </p:cNvGrpSpPr>
          <p:nvPr/>
        </p:nvGrpSpPr>
        <p:grpSpPr bwMode="auto">
          <a:xfrm>
            <a:off x="319088" y="3095531"/>
            <a:ext cx="8185150" cy="3900582"/>
            <a:chOff x="228600" y="2590800"/>
            <a:chExt cx="8185150" cy="4176713"/>
          </a:xfrm>
        </p:grpSpPr>
        <p:sp>
          <p:nvSpPr>
            <p:cNvPr id="11269" name="Text Box 4">
              <a:extLst>
                <a:ext uri="{FF2B5EF4-FFF2-40B4-BE49-F238E27FC236}">
                  <a16:creationId xmlns:a16="http://schemas.microsoft.com/office/drawing/2014/main" id="{6C03A1E4-A20F-1ED3-C05B-5622A52817AE}"/>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endParaRPr lang="en-US" altLang="en-US" sz="1800" i="0" baseline="0"/>
            </a:p>
          </p:txBody>
        </p:sp>
        <p:sp>
          <p:nvSpPr>
            <p:cNvPr id="11270" name="Text Box 8">
              <a:extLst>
                <a:ext uri="{FF2B5EF4-FFF2-40B4-BE49-F238E27FC236}">
                  <a16:creationId xmlns:a16="http://schemas.microsoft.com/office/drawing/2014/main" id="{70026AB9-75E5-24D8-38E4-A3A8B4DAB939}"/>
                </a:ext>
              </a:extLst>
            </p:cNvPr>
            <p:cNvSpPr txBox="1">
              <a:spLocks noChangeArrowheads="1"/>
            </p:cNvSpPr>
            <p:nvPr/>
          </p:nvSpPr>
          <p:spPr bwMode="auto">
            <a:xfrm>
              <a:off x="309563" y="2590800"/>
              <a:ext cx="49482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folHlink"/>
                  </a:solidFill>
                </a:rPr>
                <a:t>Figure 5.2  </a:t>
              </a:r>
              <a:r>
                <a:rPr lang="en-US" altLang="en-US" sz="2000" i="0" baseline="0" dirty="0"/>
                <a:t>Central processing unit (CPU)</a:t>
              </a:r>
            </a:p>
          </p:txBody>
        </p:sp>
        <p:cxnSp>
          <p:nvCxnSpPr>
            <p:cNvPr id="11271" name="Straight Connector 6">
              <a:extLst>
                <a:ext uri="{FF2B5EF4-FFF2-40B4-BE49-F238E27FC236}">
                  <a16:creationId xmlns:a16="http://schemas.microsoft.com/office/drawing/2014/main" id="{4ABA9A60-63F0-DDCB-BDB0-897A51A11239}"/>
                </a:ext>
              </a:extLst>
            </p:cNvPr>
            <p:cNvCxnSpPr>
              <a:cxnSpLocks noChangeShapeType="1"/>
            </p:cNvCxnSpPr>
            <p:nvPr/>
          </p:nvCxnSpPr>
          <p:spPr bwMode="auto">
            <a:xfrm>
              <a:off x="228600" y="3124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272" name="Straight Connector 7">
              <a:extLst>
                <a:ext uri="{FF2B5EF4-FFF2-40B4-BE49-F238E27FC236}">
                  <a16:creationId xmlns:a16="http://schemas.microsoft.com/office/drawing/2014/main" id="{5A2870C6-5251-A953-666C-2496A399A9DE}"/>
                </a:ext>
              </a:extLst>
            </p:cNvPr>
            <p:cNvCxnSpPr>
              <a:cxnSpLocks noChangeShapeType="1"/>
            </p:cNvCxnSpPr>
            <p:nvPr/>
          </p:nvCxnSpPr>
          <p:spPr bwMode="auto">
            <a:xfrm>
              <a:off x="228600" y="2590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273" name="Straight Connector 8">
              <a:extLst>
                <a:ext uri="{FF2B5EF4-FFF2-40B4-BE49-F238E27FC236}">
                  <a16:creationId xmlns:a16="http://schemas.microsoft.com/office/drawing/2014/main" id="{4CC802F8-9573-A048-DA70-C15F6E9C7991}"/>
                </a:ext>
              </a:extLst>
            </p:cNvPr>
            <p:cNvCxnSpPr>
              <a:cxnSpLocks noChangeShapeType="1"/>
            </p:cNvCxnSpPr>
            <p:nvPr/>
          </p:nvCxnSpPr>
          <p:spPr bwMode="auto">
            <a:xfrm>
              <a:off x="228600" y="6477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1274" name="Picture 9">
              <a:extLst>
                <a:ext uri="{FF2B5EF4-FFF2-40B4-BE49-F238E27FC236}">
                  <a16:creationId xmlns:a16="http://schemas.microsoft.com/office/drawing/2014/main" id="{CDC67354-BE48-C75D-6BF7-61D88661A6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0913" y="3322638"/>
              <a:ext cx="3443287" cy="3017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7" name="Rectangle 5">
            <a:extLst>
              <a:ext uri="{FF2B5EF4-FFF2-40B4-BE49-F238E27FC236}">
                <a16:creationId xmlns:a16="http://schemas.microsoft.com/office/drawing/2014/main" id="{B8C47189-50E8-CCD1-3ADD-35BD63F38439}"/>
              </a:ext>
            </a:extLst>
          </p:cNvPr>
          <p:cNvSpPr>
            <a:spLocks noChangeArrowheads="1"/>
          </p:cNvSpPr>
          <p:nvPr/>
        </p:nvSpPr>
        <p:spPr bwMode="auto">
          <a:xfrm>
            <a:off x="2458" y="1361723"/>
            <a:ext cx="8839200" cy="1733808"/>
          </a:xfrm>
          <a:prstGeom prst="rect">
            <a:avLst/>
          </a:prstGeom>
          <a:noFill/>
          <a:ln w="9525">
            <a:noFill/>
            <a:miter lim="800000"/>
            <a:headEnd/>
            <a:tailEnd/>
          </a:ln>
        </p:spPr>
        <p:txBody>
          <a:bodyPr anchor="ctr">
            <a:spAutoFit/>
          </a:bodyPr>
          <a:lstStyle/>
          <a:p>
            <a:pPr algn="just"/>
            <a:r>
              <a:rPr lang="en-US" altLang="zh-CN" sz="3200" dirty="0">
                <a:latin typeface="Comic Sans MS" pitchFamily="66" charset="0"/>
                <a:ea typeface="SimSun" pitchFamily="2" charset="-122"/>
              </a:rPr>
              <a:t>The </a:t>
            </a:r>
            <a:r>
              <a:rPr lang="en-US" altLang="zh-CN" sz="3200" dirty="0">
                <a:solidFill>
                  <a:srgbClr val="009900"/>
                </a:solidFill>
                <a:latin typeface="Comic Sans MS" pitchFamily="66" charset="0"/>
                <a:ea typeface="SimSun" pitchFamily="2" charset="-122"/>
              </a:rPr>
              <a:t>central processing unit (CPU) </a:t>
            </a:r>
            <a:r>
              <a:rPr lang="en-US" altLang="zh-CN" sz="3200" dirty="0">
                <a:latin typeface="Comic Sans MS" pitchFamily="66" charset="0"/>
                <a:ea typeface="SimSun" pitchFamily="2" charset="-122"/>
              </a:rPr>
              <a:t>performs operations on data. In most architectures it has three parts: </a:t>
            </a:r>
          </a:p>
          <a:p>
            <a:pPr lvl="1" algn="just">
              <a:buFont typeface="Arial" pitchFamily="34" charset="0"/>
              <a:buChar char="•"/>
            </a:pPr>
            <a:r>
              <a:rPr lang="en-US" altLang="zh-CN" sz="3200" dirty="0">
                <a:latin typeface="Comic Sans MS" pitchFamily="66" charset="0"/>
                <a:ea typeface="SimSun" pitchFamily="2" charset="-122"/>
              </a:rPr>
              <a:t> </a:t>
            </a:r>
            <a:r>
              <a:rPr lang="en-US" altLang="zh-CN" sz="3200" dirty="0">
                <a:solidFill>
                  <a:srgbClr val="0070C0"/>
                </a:solidFill>
                <a:latin typeface="Comic Sans MS" pitchFamily="66" charset="0"/>
                <a:ea typeface="SimSun" pitchFamily="2" charset="-122"/>
              </a:rPr>
              <a:t>An arithmetic logic unit (ALU)</a:t>
            </a:r>
          </a:p>
          <a:p>
            <a:pPr lvl="1" algn="just">
              <a:buFont typeface="Arial" pitchFamily="34" charset="0"/>
              <a:buChar char="•"/>
            </a:pPr>
            <a:r>
              <a:rPr lang="en-US" altLang="zh-CN" sz="3200" dirty="0">
                <a:latin typeface="Comic Sans MS" pitchFamily="66" charset="0"/>
                <a:ea typeface="SimSun" pitchFamily="2" charset="-122"/>
              </a:rPr>
              <a:t> </a:t>
            </a:r>
            <a:r>
              <a:rPr lang="en-US" altLang="zh-CN" sz="3200" dirty="0">
                <a:solidFill>
                  <a:srgbClr val="0070C0"/>
                </a:solidFill>
                <a:latin typeface="Comic Sans MS" pitchFamily="66" charset="0"/>
                <a:ea typeface="SimSun" pitchFamily="2" charset="-122"/>
              </a:rPr>
              <a:t>A control unit </a:t>
            </a:r>
          </a:p>
          <a:p>
            <a:pPr lvl="1" algn="just">
              <a:buFont typeface="Arial" pitchFamily="34" charset="0"/>
              <a:buChar char="•"/>
            </a:pPr>
            <a:r>
              <a:rPr lang="en-US" altLang="zh-CN" sz="3200" dirty="0">
                <a:latin typeface="Comic Sans MS" pitchFamily="66" charset="0"/>
                <a:ea typeface="SimSun" pitchFamily="2" charset="-122"/>
              </a:rPr>
              <a:t> </a:t>
            </a:r>
            <a:r>
              <a:rPr lang="en-US" altLang="zh-CN" sz="3200" dirty="0">
                <a:solidFill>
                  <a:srgbClr val="0070C0"/>
                </a:solidFill>
                <a:latin typeface="Comic Sans MS" pitchFamily="66" charset="0"/>
                <a:ea typeface="SimSun" pitchFamily="2" charset="-122"/>
              </a:rPr>
              <a:t>A set of registers, fast storage locations.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6525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3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ppt_w</p:attrName>
                                        </p:attrNameLst>
                                      </p:cBhvr>
                                      <p:tavLst>
                                        <p:tav tm="0">
                                          <p:val>
                                            <p:fltVal val="0"/>
                                          </p:val>
                                        </p:tav>
                                        <p:tav tm="100000">
                                          <p:val>
                                            <p:strVal val="#ppt_w"/>
                                          </p:val>
                                        </p:tav>
                                      </p:tavLst>
                                    </p:anim>
                                    <p:anim calcmode="lin" valueType="num">
                                      <p:cBhvr>
                                        <p:cTn id="12" dur="1000" fill="hold"/>
                                        <p:tgtEl>
                                          <p:spTgt spid="2"/>
                                        </p:tgtEl>
                                        <p:attrNameLst>
                                          <p:attrName>ppt_h</p:attrName>
                                        </p:attrNameLst>
                                      </p:cBhvr>
                                      <p:tavLst>
                                        <p:tav tm="0">
                                          <p:val>
                                            <p:fltVal val="0"/>
                                          </p:val>
                                        </p:tav>
                                        <p:tav tm="100000">
                                          <p:val>
                                            <p:strVal val="#ppt_h"/>
                                          </p:val>
                                        </p:tav>
                                      </p:tavLst>
                                    </p:anim>
                                    <p:anim calcmode="lin" valueType="num">
                                      <p:cBhvr>
                                        <p:cTn id="13" dur="1000" fill="hold"/>
                                        <p:tgtEl>
                                          <p:spTgt spid="2"/>
                                        </p:tgtEl>
                                        <p:attrNameLst>
                                          <p:attrName>style.rotation</p:attrName>
                                        </p:attrNameLst>
                                      </p:cBhvr>
                                      <p:tavLst>
                                        <p:tav tm="0">
                                          <p:val>
                                            <p:fltVal val="90"/>
                                          </p:val>
                                        </p:tav>
                                        <p:tav tm="100000">
                                          <p:val>
                                            <p:fltVal val="0"/>
                                          </p:val>
                                        </p:tav>
                                      </p:tavLst>
                                    </p:anim>
                                    <p:animEffect transition="in" filter="fade">
                                      <p:cBhvr>
                                        <p:cTn id="1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525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a:extLst>
              <a:ext uri="{FF2B5EF4-FFF2-40B4-BE49-F238E27FC236}">
                <a16:creationId xmlns:a16="http://schemas.microsoft.com/office/drawing/2014/main" id="{C9E62011-74F5-B0B2-E555-0A041A5FE54A}"/>
              </a:ext>
            </a:extLst>
          </p:cNvPr>
          <p:cNvSpPr txBox="1">
            <a:spLocks noChangeArrowheads="1"/>
          </p:cNvSpPr>
          <p:nvPr/>
        </p:nvSpPr>
        <p:spPr bwMode="auto">
          <a:xfrm>
            <a:off x="2064543" y="468191"/>
            <a:ext cx="6386513"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5.2.1  The arithmetic logic unit (ALU)</a:t>
            </a:r>
          </a:p>
        </p:txBody>
      </p:sp>
      <p:sp>
        <p:nvSpPr>
          <p:cNvPr id="13315" name="Rectangle 3">
            <a:extLst>
              <a:ext uri="{FF2B5EF4-FFF2-40B4-BE49-F238E27FC236}">
                <a16:creationId xmlns:a16="http://schemas.microsoft.com/office/drawing/2014/main" id="{79BE8BF4-1103-B297-9D97-D919F92CE01C}"/>
              </a:ext>
            </a:extLst>
          </p:cNvPr>
          <p:cNvSpPr>
            <a:spLocks noChangeArrowheads="1"/>
          </p:cNvSpPr>
          <p:nvPr/>
        </p:nvSpPr>
        <p:spPr bwMode="auto">
          <a:xfrm>
            <a:off x="990600" y="1600200"/>
            <a:ext cx="7086601" cy="30469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GB" b="0" i="0" baseline="0" dirty="0"/>
              <a:t>The </a:t>
            </a:r>
            <a:r>
              <a:rPr lang="en-GB" i="0" baseline="0" dirty="0"/>
              <a:t>arithmetic logic unit (ALU) </a:t>
            </a:r>
            <a:r>
              <a:rPr lang="en-GB" b="0" i="0" baseline="0" dirty="0"/>
              <a:t>performs logic, shift, and arithmetic operations on data.</a:t>
            </a:r>
          </a:p>
          <a:p>
            <a:r>
              <a:rPr lang="en-US" baseline="0" dirty="0"/>
              <a:t>Logic operations</a:t>
            </a:r>
          </a:p>
          <a:p>
            <a:r>
              <a:rPr lang="en-GB" b="0" i="0" baseline="0" dirty="0"/>
              <a:t>We discussed several logic operations, such as NOT, AND, OR, and XOR, in Chapter 4.</a:t>
            </a:r>
          </a:p>
          <a:p>
            <a:r>
              <a:rPr lang="en-GB" b="0" i="0" baseline="0" dirty="0"/>
              <a:t>These operations treat the input data as bit patterns and the result of the operation is also</a:t>
            </a:r>
          </a:p>
          <a:p>
            <a:r>
              <a:rPr lang="en-US" b="0" i="0" baseline="0" dirty="0"/>
              <a:t>a bit pattern.</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33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46E2C97-0EF8-AACE-93B2-DF5ED1E1DD45}"/>
              </a:ext>
            </a:extLst>
          </p:cNvPr>
          <p:cNvSpPr>
            <a:spLocks noGrp="1"/>
          </p:cNvSpPr>
          <p:nvPr>
            <p:ph type="sldNum" sz="quarter" idx="10"/>
          </p:nvPr>
        </p:nvSpPr>
        <p:spPr/>
        <p:txBody>
          <a:bodyPr/>
          <a:lstStyle/>
          <a:p>
            <a:r>
              <a:rPr lang="en-US" altLang="en-US"/>
              <a:t>5.</a:t>
            </a:r>
            <a:fld id="{6008B90D-C0F6-479F-9C1D-27F19C76AA31}" type="slidenum">
              <a:rPr lang="en-US" altLang="en-US" smtClean="0"/>
              <a:pPr/>
              <a:t>6</a:t>
            </a:fld>
            <a:endParaRPr lang="en-US" altLang="en-US"/>
          </a:p>
        </p:txBody>
      </p:sp>
      <p:sp>
        <p:nvSpPr>
          <p:cNvPr id="4" name="TextBox 3">
            <a:extLst>
              <a:ext uri="{FF2B5EF4-FFF2-40B4-BE49-F238E27FC236}">
                <a16:creationId xmlns:a16="http://schemas.microsoft.com/office/drawing/2014/main" id="{E38100A3-1DB7-CE7C-5C02-7BAFD7758553}"/>
              </a:ext>
            </a:extLst>
          </p:cNvPr>
          <p:cNvSpPr txBox="1"/>
          <p:nvPr/>
        </p:nvSpPr>
        <p:spPr>
          <a:xfrm>
            <a:off x="467848" y="1492621"/>
            <a:ext cx="7818227" cy="4401205"/>
          </a:xfrm>
          <a:prstGeom prst="rect">
            <a:avLst/>
          </a:prstGeom>
          <a:noFill/>
        </p:spPr>
        <p:txBody>
          <a:bodyPr wrap="square" rtlCol="0">
            <a:spAutoFit/>
          </a:bodyPr>
          <a:lstStyle/>
          <a:p>
            <a:r>
              <a:rPr lang="en-US" baseline="0" dirty="0"/>
              <a:t>Shift operations</a:t>
            </a:r>
          </a:p>
          <a:p>
            <a:r>
              <a:rPr lang="en-GB" b="0" i="0" baseline="0" dirty="0"/>
              <a:t>We discussed two groups of shift operations on data in Chapter 4: logical shift operations and arithmetic shift operations. Logical shift operations are used to shift bit patterns to the left or right, while arithmetic operations are applied to integers. Their main purpose is to divide or multiply integers by two.</a:t>
            </a:r>
          </a:p>
          <a:p>
            <a:r>
              <a:rPr lang="en-US" baseline="0" dirty="0"/>
              <a:t>Arithmetic operation</a:t>
            </a:r>
          </a:p>
          <a:p>
            <a:r>
              <a:rPr lang="en-GB" b="0" i="0" baseline="0" dirty="0"/>
              <a:t>We discussed some arithmetic operations on integers and reals on Chapter 4. We mentioned that some operations can be implemented more efficiently in hardware.</a:t>
            </a:r>
            <a:endParaRPr lang="en-US" altLang="en-US" sz="2800" b="0" i="0" baseline="0" dirty="0"/>
          </a:p>
          <a:p>
            <a:endParaRPr lang="en-US" dirty="0"/>
          </a:p>
        </p:txBody>
      </p:sp>
      <p:sp>
        <p:nvSpPr>
          <p:cNvPr id="7" name="Text Box 2">
            <a:extLst>
              <a:ext uri="{FF2B5EF4-FFF2-40B4-BE49-F238E27FC236}">
                <a16:creationId xmlns:a16="http://schemas.microsoft.com/office/drawing/2014/main" id="{49EA82A9-996A-177D-F997-2330C3547222}"/>
              </a:ext>
            </a:extLst>
          </p:cNvPr>
          <p:cNvSpPr txBox="1">
            <a:spLocks noChangeArrowheads="1"/>
          </p:cNvSpPr>
          <p:nvPr/>
        </p:nvSpPr>
        <p:spPr bwMode="auto">
          <a:xfrm>
            <a:off x="2064543" y="468191"/>
            <a:ext cx="6386513"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5.2.1  The arithmetic logic unit (ALU)</a:t>
            </a:r>
          </a:p>
        </p:txBody>
      </p:sp>
    </p:spTree>
    <p:custDataLst>
      <p:tags r:id="rId1"/>
    </p:custDataLst>
    <p:extLst>
      <p:ext uri="{BB962C8B-B14F-4D97-AF65-F5344CB8AC3E}">
        <p14:creationId xmlns:p14="http://schemas.microsoft.com/office/powerpoint/2010/main" val="2193891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1">
            <a:extLst>
              <a:ext uri="{FF2B5EF4-FFF2-40B4-BE49-F238E27FC236}">
                <a16:creationId xmlns:a16="http://schemas.microsoft.com/office/drawing/2014/main" id="{313162D7-5C30-4D2F-675F-680E011AA41F}"/>
              </a:ext>
            </a:extLst>
          </p:cNvPr>
          <p:cNvSpPr>
            <a:spLocks noGrp="1"/>
          </p:cNvSpPr>
          <p:nvPr>
            <p:ph type="sldNum" sz="quarter" idx="10"/>
          </p:nvPr>
        </p:nvSpPr>
        <p:spPr>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DB05BE8E-0385-46DA-AA41-EA9EC5406FC5}" type="slidenum">
              <a:rPr lang="en-US" altLang="en-US" sz="1200" i="0" baseline="0">
                <a:solidFill>
                  <a:schemeClr val="bg2"/>
                </a:solidFill>
                <a:latin typeface="Arial" panose="020B0604020202020204" pitchFamily="34" charset="0"/>
              </a:rPr>
              <a:pPr/>
              <a:t>7</a:t>
            </a:fld>
            <a:endParaRPr lang="en-US" altLang="en-US" sz="1200" i="0" baseline="0">
              <a:solidFill>
                <a:schemeClr val="bg2"/>
              </a:solidFill>
              <a:latin typeface="Arial" panose="020B0604020202020204" pitchFamily="34" charset="0"/>
            </a:endParaRPr>
          </a:p>
        </p:txBody>
      </p:sp>
      <p:sp>
        <p:nvSpPr>
          <p:cNvPr id="15363" name="Text Box 2">
            <a:extLst>
              <a:ext uri="{FF2B5EF4-FFF2-40B4-BE49-F238E27FC236}">
                <a16:creationId xmlns:a16="http://schemas.microsoft.com/office/drawing/2014/main" id="{5A882A32-29CF-3753-DBC9-AE397680E857}"/>
              </a:ext>
            </a:extLst>
          </p:cNvPr>
          <p:cNvSpPr txBox="1">
            <a:spLocks noChangeArrowheads="1"/>
          </p:cNvSpPr>
          <p:nvPr/>
        </p:nvSpPr>
        <p:spPr bwMode="auto">
          <a:xfrm>
            <a:off x="3276600" y="567396"/>
            <a:ext cx="2747963"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5.2.2  Registers</a:t>
            </a:r>
          </a:p>
        </p:txBody>
      </p:sp>
      <p:sp>
        <p:nvSpPr>
          <p:cNvPr id="15364" name="Rectangle 3">
            <a:extLst>
              <a:ext uri="{FF2B5EF4-FFF2-40B4-BE49-F238E27FC236}">
                <a16:creationId xmlns:a16="http://schemas.microsoft.com/office/drawing/2014/main" id="{0C04D2D5-561C-CC3D-5163-F685FDE4A84C}"/>
              </a:ext>
            </a:extLst>
          </p:cNvPr>
          <p:cNvSpPr>
            <a:spLocks noChangeArrowheads="1"/>
          </p:cNvSpPr>
          <p:nvPr/>
        </p:nvSpPr>
        <p:spPr bwMode="auto">
          <a:xfrm>
            <a:off x="24581" y="1243573"/>
            <a:ext cx="8915400" cy="18002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Registers are fast stand-alone storage locations that hold data temporarily. Multiple registers are needed to facilitate the operation of the CPU. Some of these registers are shown in Figure 5.2.</a:t>
            </a:r>
          </a:p>
        </p:txBody>
      </p:sp>
      <p:grpSp>
        <p:nvGrpSpPr>
          <p:cNvPr id="2" name="Group 1">
            <a:extLst>
              <a:ext uri="{FF2B5EF4-FFF2-40B4-BE49-F238E27FC236}">
                <a16:creationId xmlns:a16="http://schemas.microsoft.com/office/drawing/2014/main" id="{070E888B-C67E-1A53-E995-8502669F2DFC}"/>
              </a:ext>
            </a:extLst>
          </p:cNvPr>
          <p:cNvGrpSpPr>
            <a:grpSpLocks/>
          </p:cNvGrpSpPr>
          <p:nvPr/>
        </p:nvGrpSpPr>
        <p:grpSpPr bwMode="auto">
          <a:xfrm>
            <a:off x="3429000" y="2895600"/>
            <a:ext cx="4984750" cy="3871913"/>
            <a:chOff x="228600" y="2590800"/>
            <a:chExt cx="8185150" cy="4176713"/>
          </a:xfrm>
        </p:grpSpPr>
        <p:sp>
          <p:nvSpPr>
            <p:cNvPr id="3" name="Text Box 4">
              <a:extLst>
                <a:ext uri="{FF2B5EF4-FFF2-40B4-BE49-F238E27FC236}">
                  <a16:creationId xmlns:a16="http://schemas.microsoft.com/office/drawing/2014/main" id="{721976B4-7DC8-CFC1-62E8-E11D8194E87D}"/>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endParaRPr lang="en-US" altLang="en-US" sz="1800" i="0" baseline="0"/>
            </a:p>
          </p:txBody>
        </p:sp>
        <p:sp>
          <p:nvSpPr>
            <p:cNvPr id="4" name="Text Box 8">
              <a:extLst>
                <a:ext uri="{FF2B5EF4-FFF2-40B4-BE49-F238E27FC236}">
                  <a16:creationId xmlns:a16="http://schemas.microsoft.com/office/drawing/2014/main" id="{C51B8DA8-75A3-FE85-251D-977AF952D83E}"/>
                </a:ext>
              </a:extLst>
            </p:cNvPr>
            <p:cNvSpPr txBox="1">
              <a:spLocks noChangeArrowheads="1"/>
            </p:cNvSpPr>
            <p:nvPr/>
          </p:nvSpPr>
          <p:spPr bwMode="auto">
            <a:xfrm>
              <a:off x="309563" y="2590800"/>
              <a:ext cx="49482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chemeClr val="folHlink"/>
                  </a:solidFill>
                </a:rPr>
                <a:t>Figure 5.2  </a:t>
              </a:r>
              <a:r>
                <a:rPr lang="en-US" altLang="en-US" sz="2000" i="0" baseline="0"/>
                <a:t>Central processing unit (CPU)</a:t>
              </a:r>
            </a:p>
          </p:txBody>
        </p:sp>
        <p:cxnSp>
          <p:nvCxnSpPr>
            <p:cNvPr id="5" name="Straight Connector 6">
              <a:extLst>
                <a:ext uri="{FF2B5EF4-FFF2-40B4-BE49-F238E27FC236}">
                  <a16:creationId xmlns:a16="http://schemas.microsoft.com/office/drawing/2014/main" id="{1091DAA8-24B8-4D5F-17AC-623899E24A06}"/>
                </a:ext>
              </a:extLst>
            </p:cNvPr>
            <p:cNvCxnSpPr>
              <a:cxnSpLocks noChangeShapeType="1"/>
            </p:cNvCxnSpPr>
            <p:nvPr/>
          </p:nvCxnSpPr>
          <p:spPr bwMode="auto">
            <a:xfrm>
              <a:off x="228600" y="3124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 name="Straight Connector 7">
              <a:extLst>
                <a:ext uri="{FF2B5EF4-FFF2-40B4-BE49-F238E27FC236}">
                  <a16:creationId xmlns:a16="http://schemas.microsoft.com/office/drawing/2014/main" id="{9FFD351D-7757-C336-BE3D-88B27AA7309F}"/>
                </a:ext>
              </a:extLst>
            </p:cNvPr>
            <p:cNvCxnSpPr>
              <a:cxnSpLocks noChangeShapeType="1"/>
            </p:cNvCxnSpPr>
            <p:nvPr/>
          </p:nvCxnSpPr>
          <p:spPr bwMode="auto">
            <a:xfrm>
              <a:off x="228600" y="2590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Straight Connector 8">
              <a:extLst>
                <a:ext uri="{FF2B5EF4-FFF2-40B4-BE49-F238E27FC236}">
                  <a16:creationId xmlns:a16="http://schemas.microsoft.com/office/drawing/2014/main" id="{9BF614A5-0062-2AD0-3F34-600B00003231}"/>
                </a:ext>
              </a:extLst>
            </p:cNvPr>
            <p:cNvCxnSpPr>
              <a:cxnSpLocks noChangeShapeType="1"/>
            </p:cNvCxnSpPr>
            <p:nvPr/>
          </p:nvCxnSpPr>
          <p:spPr bwMode="auto">
            <a:xfrm>
              <a:off x="228600" y="6477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8" name="Picture 9">
              <a:extLst>
                <a:ext uri="{FF2B5EF4-FFF2-40B4-BE49-F238E27FC236}">
                  <a16:creationId xmlns:a16="http://schemas.microsoft.com/office/drawing/2014/main" id="{09E69FD9-E70D-CB81-BBD7-9CE7AB9C1DA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0913" y="3322638"/>
              <a:ext cx="3443287" cy="3017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6" name="Rectangle 6">
            <a:extLst>
              <a:ext uri="{FF2B5EF4-FFF2-40B4-BE49-F238E27FC236}">
                <a16:creationId xmlns:a16="http://schemas.microsoft.com/office/drawing/2014/main" id="{2431F8B3-146F-37D7-E5AC-14AEBB7970AD}"/>
              </a:ext>
            </a:extLst>
          </p:cNvPr>
          <p:cNvSpPr>
            <a:spLocks noChangeArrowheads="1"/>
          </p:cNvSpPr>
          <p:nvPr/>
        </p:nvSpPr>
        <p:spPr bwMode="auto">
          <a:xfrm>
            <a:off x="228600" y="3433763"/>
            <a:ext cx="3200400" cy="1200329"/>
          </a:xfrm>
          <a:prstGeom prst="rect">
            <a:avLst/>
          </a:prstGeom>
          <a:noFill/>
          <a:ln w="9525">
            <a:noFill/>
            <a:miter lim="800000"/>
            <a:headEnd/>
            <a:tailEnd/>
          </a:ln>
        </p:spPr>
        <p:txBody>
          <a:bodyPr>
            <a:spAutoFit/>
          </a:bodyPr>
          <a:lstStyle/>
          <a:p>
            <a:pPr algn="just">
              <a:spcAft>
                <a:spcPts val="0"/>
              </a:spcAft>
              <a:buFont typeface="Wingdings" pitchFamily="2" charset="2"/>
              <a:buChar char="q"/>
            </a:pPr>
            <a:r>
              <a:rPr lang="en-US" sz="2400" dirty="0">
                <a:solidFill>
                  <a:srgbClr val="0070C0"/>
                </a:solidFill>
              </a:rPr>
              <a:t> </a:t>
            </a:r>
            <a:r>
              <a:rPr lang="en-US" baseline="0" dirty="0">
                <a:solidFill>
                  <a:srgbClr val="0070C0"/>
                </a:solidFill>
              </a:rPr>
              <a:t>Data registers</a:t>
            </a:r>
          </a:p>
          <a:p>
            <a:pPr algn="just">
              <a:spcAft>
                <a:spcPts val="0"/>
              </a:spcAft>
              <a:buFont typeface="Wingdings" pitchFamily="2" charset="2"/>
              <a:buChar char="q"/>
            </a:pPr>
            <a:r>
              <a:rPr lang="en-US" baseline="0" dirty="0">
                <a:solidFill>
                  <a:srgbClr val="0070C0"/>
                </a:solidFill>
              </a:rPr>
              <a:t> Instruction register</a:t>
            </a:r>
          </a:p>
          <a:p>
            <a:pPr algn="just">
              <a:spcAft>
                <a:spcPts val="0"/>
              </a:spcAft>
              <a:buFont typeface="Wingdings" pitchFamily="2" charset="2"/>
              <a:buChar char="q"/>
            </a:pPr>
            <a:r>
              <a:rPr lang="en-US" baseline="0" dirty="0">
                <a:solidFill>
                  <a:srgbClr val="0070C0"/>
                </a:solidFill>
              </a:rPr>
              <a:t> Program counter</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36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536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P spid="1536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1">
            <a:extLst>
              <a:ext uri="{FF2B5EF4-FFF2-40B4-BE49-F238E27FC236}">
                <a16:creationId xmlns:a16="http://schemas.microsoft.com/office/drawing/2014/main" id="{7A3C57E0-F486-B199-18F5-02BEA7137A4E}"/>
              </a:ext>
            </a:extLst>
          </p:cNvPr>
          <p:cNvSpPr>
            <a:spLocks noGrp="1"/>
          </p:cNvSpPr>
          <p:nvPr>
            <p:ph type="sldNum" sz="quarter" idx="10"/>
          </p:nvPr>
        </p:nvSpPr>
        <p:spPr>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9E99EC57-4D4D-46ED-B398-D6D660E0CF6E}" type="slidenum">
              <a:rPr lang="en-US" altLang="en-US" sz="1200" i="0" baseline="0">
                <a:solidFill>
                  <a:schemeClr val="bg2"/>
                </a:solidFill>
                <a:latin typeface="Arial" panose="020B0604020202020204" pitchFamily="34" charset="0"/>
              </a:rPr>
              <a:pPr/>
              <a:t>8</a:t>
            </a:fld>
            <a:endParaRPr lang="en-US" altLang="en-US" sz="1200" i="0" baseline="0">
              <a:solidFill>
                <a:schemeClr val="bg2"/>
              </a:solidFill>
              <a:latin typeface="Arial" panose="020B0604020202020204" pitchFamily="34" charset="0"/>
            </a:endParaRPr>
          </a:p>
        </p:txBody>
      </p:sp>
      <p:sp>
        <p:nvSpPr>
          <p:cNvPr id="17411" name="Text Box 2">
            <a:extLst>
              <a:ext uri="{FF2B5EF4-FFF2-40B4-BE49-F238E27FC236}">
                <a16:creationId xmlns:a16="http://schemas.microsoft.com/office/drawing/2014/main" id="{8EB6F711-32D4-D8F4-35EC-35891C074044}"/>
              </a:ext>
            </a:extLst>
          </p:cNvPr>
          <p:cNvSpPr txBox="1">
            <a:spLocks noChangeArrowheads="1"/>
          </p:cNvSpPr>
          <p:nvPr/>
        </p:nvSpPr>
        <p:spPr bwMode="auto">
          <a:xfrm>
            <a:off x="2783681" y="478570"/>
            <a:ext cx="39243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5.2.3  The control unit</a:t>
            </a:r>
          </a:p>
        </p:txBody>
      </p:sp>
      <p:sp>
        <p:nvSpPr>
          <p:cNvPr id="17412" name="Rectangle 3">
            <a:extLst>
              <a:ext uri="{FF2B5EF4-FFF2-40B4-BE49-F238E27FC236}">
                <a16:creationId xmlns:a16="http://schemas.microsoft.com/office/drawing/2014/main" id="{9521AE53-A4A4-7B0C-52D6-C1687D1C4B9A}"/>
              </a:ext>
            </a:extLst>
          </p:cNvPr>
          <p:cNvSpPr>
            <a:spLocks noChangeArrowheads="1"/>
          </p:cNvSpPr>
          <p:nvPr/>
        </p:nvSpPr>
        <p:spPr bwMode="auto">
          <a:xfrm>
            <a:off x="0" y="1373989"/>
            <a:ext cx="8915400" cy="18002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The third part of any CPU is the control unit. The control unit controls the operation of each subsystem. Controlling is achieved through signals sent from the control unit to other subsystems.</a:t>
            </a:r>
          </a:p>
        </p:txBody>
      </p:sp>
      <p:grpSp>
        <p:nvGrpSpPr>
          <p:cNvPr id="2" name="Group 1">
            <a:extLst>
              <a:ext uri="{FF2B5EF4-FFF2-40B4-BE49-F238E27FC236}">
                <a16:creationId xmlns:a16="http://schemas.microsoft.com/office/drawing/2014/main" id="{FDC2841A-B09F-B4A9-7B4D-8A8A33AA860F}"/>
              </a:ext>
            </a:extLst>
          </p:cNvPr>
          <p:cNvGrpSpPr>
            <a:grpSpLocks/>
          </p:cNvGrpSpPr>
          <p:nvPr/>
        </p:nvGrpSpPr>
        <p:grpSpPr bwMode="auto">
          <a:xfrm>
            <a:off x="228600" y="2971800"/>
            <a:ext cx="8185150" cy="3795713"/>
            <a:chOff x="228600" y="2590800"/>
            <a:chExt cx="8185150" cy="4176713"/>
          </a:xfrm>
        </p:grpSpPr>
        <p:sp>
          <p:nvSpPr>
            <p:cNvPr id="3" name="Text Box 4">
              <a:extLst>
                <a:ext uri="{FF2B5EF4-FFF2-40B4-BE49-F238E27FC236}">
                  <a16:creationId xmlns:a16="http://schemas.microsoft.com/office/drawing/2014/main" id="{3BF9A9B0-29F2-4590-3403-72442B39BE93}"/>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endParaRPr lang="en-US" altLang="en-US" sz="1800" i="0" baseline="0"/>
            </a:p>
          </p:txBody>
        </p:sp>
        <p:sp>
          <p:nvSpPr>
            <p:cNvPr id="4" name="Text Box 8">
              <a:extLst>
                <a:ext uri="{FF2B5EF4-FFF2-40B4-BE49-F238E27FC236}">
                  <a16:creationId xmlns:a16="http://schemas.microsoft.com/office/drawing/2014/main" id="{EDBA555C-ECBC-F1F3-BBAD-C382261075E0}"/>
                </a:ext>
              </a:extLst>
            </p:cNvPr>
            <p:cNvSpPr txBox="1">
              <a:spLocks noChangeArrowheads="1"/>
            </p:cNvSpPr>
            <p:nvPr/>
          </p:nvSpPr>
          <p:spPr bwMode="auto">
            <a:xfrm>
              <a:off x="309563" y="2590800"/>
              <a:ext cx="49482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chemeClr val="folHlink"/>
                  </a:solidFill>
                </a:rPr>
                <a:t>Figure 5.2  </a:t>
              </a:r>
              <a:r>
                <a:rPr lang="en-US" altLang="en-US" sz="2000" i="0" baseline="0"/>
                <a:t>Central processing unit (CPU)</a:t>
              </a:r>
            </a:p>
          </p:txBody>
        </p:sp>
        <p:cxnSp>
          <p:nvCxnSpPr>
            <p:cNvPr id="5" name="Straight Connector 6">
              <a:extLst>
                <a:ext uri="{FF2B5EF4-FFF2-40B4-BE49-F238E27FC236}">
                  <a16:creationId xmlns:a16="http://schemas.microsoft.com/office/drawing/2014/main" id="{4FAE0679-6251-360B-0799-C54E753613E4}"/>
                </a:ext>
              </a:extLst>
            </p:cNvPr>
            <p:cNvCxnSpPr>
              <a:cxnSpLocks noChangeShapeType="1"/>
            </p:cNvCxnSpPr>
            <p:nvPr/>
          </p:nvCxnSpPr>
          <p:spPr bwMode="auto">
            <a:xfrm>
              <a:off x="228600" y="3124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 name="Straight Connector 7">
              <a:extLst>
                <a:ext uri="{FF2B5EF4-FFF2-40B4-BE49-F238E27FC236}">
                  <a16:creationId xmlns:a16="http://schemas.microsoft.com/office/drawing/2014/main" id="{AA351899-C488-69FB-DCA0-5FCE83D76C09}"/>
                </a:ext>
              </a:extLst>
            </p:cNvPr>
            <p:cNvCxnSpPr>
              <a:cxnSpLocks noChangeShapeType="1"/>
            </p:cNvCxnSpPr>
            <p:nvPr/>
          </p:nvCxnSpPr>
          <p:spPr bwMode="auto">
            <a:xfrm>
              <a:off x="228600" y="2590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Straight Connector 8">
              <a:extLst>
                <a:ext uri="{FF2B5EF4-FFF2-40B4-BE49-F238E27FC236}">
                  <a16:creationId xmlns:a16="http://schemas.microsoft.com/office/drawing/2014/main" id="{27C5BA18-6493-A361-1F99-80D233A15B7D}"/>
                </a:ext>
              </a:extLst>
            </p:cNvPr>
            <p:cNvCxnSpPr>
              <a:cxnSpLocks noChangeShapeType="1"/>
            </p:cNvCxnSpPr>
            <p:nvPr/>
          </p:nvCxnSpPr>
          <p:spPr bwMode="auto">
            <a:xfrm>
              <a:off x="228600" y="6477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8" name="Picture 9">
              <a:extLst>
                <a:ext uri="{FF2B5EF4-FFF2-40B4-BE49-F238E27FC236}">
                  <a16:creationId xmlns:a16="http://schemas.microsoft.com/office/drawing/2014/main" id="{D61361B9-D94F-F799-2DC7-497CA5A925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0913" y="3322638"/>
              <a:ext cx="3443287" cy="3017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74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P spid="17412"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Slide Number Placeholder 1">
            <a:extLst>
              <a:ext uri="{FF2B5EF4-FFF2-40B4-BE49-F238E27FC236}">
                <a16:creationId xmlns:a16="http://schemas.microsoft.com/office/drawing/2014/main" id="{C99906C4-5888-7C1B-5A84-A896B0C268BB}"/>
              </a:ext>
            </a:extLst>
          </p:cNvPr>
          <p:cNvSpPr>
            <a:spLocks noGrp="1"/>
          </p:cNvSpPr>
          <p:nvPr>
            <p:ph type="sldNum" sz="quarter" idx="10"/>
          </p:nvPr>
        </p:nvSpPr>
        <p:spPr>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574A45E4-5F0D-44EA-BC02-AE2E6083D2E4}" type="slidenum">
              <a:rPr lang="en-US" altLang="en-US" sz="1200" i="0" baseline="0">
                <a:solidFill>
                  <a:schemeClr val="bg2"/>
                </a:solidFill>
                <a:latin typeface="Arial" panose="020B0604020202020204" pitchFamily="34" charset="0"/>
              </a:rPr>
              <a:pPr/>
              <a:t>9</a:t>
            </a:fld>
            <a:endParaRPr lang="en-US" altLang="en-US" sz="1200" i="0" baseline="0">
              <a:solidFill>
                <a:schemeClr val="bg2"/>
              </a:solidFill>
              <a:latin typeface="Arial" panose="020B0604020202020204" pitchFamily="34" charset="0"/>
            </a:endParaRPr>
          </a:p>
        </p:txBody>
      </p:sp>
      <p:sp>
        <p:nvSpPr>
          <p:cNvPr id="1077251" name="Text Box 3">
            <a:extLst>
              <a:ext uri="{FF2B5EF4-FFF2-40B4-BE49-F238E27FC236}">
                <a16:creationId xmlns:a16="http://schemas.microsoft.com/office/drawing/2014/main" id="{ADDAE506-4B3E-37DA-2B96-FB523022F03C}"/>
              </a:ext>
            </a:extLst>
          </p:cNvPr>
          <p:cNvSpPr txBox="1">
            <a:spLocks noChangeArrowheads="1"/>
          </p:cNvSpPr>
          <p:nvPr/>
        </p:nvSpPr>
        <p:spPr bwMode="auto">
          <a:xfrm>
            <a:off x="2713037" y="457200"/>
            <a:ext cx="37179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3200" i="0" baseline="0" dirty="0">
                <a:solidFill>
                  <a:srgbClr val="FF0000"/>
                </a:solidFill>
                <a:effectLst>
                  <a:outerShdw blurRad="38100" dist="38100" dir="2700000" algn="tl">
                    <a:srgbClr val="C0C0C0"/>
                  </a:outerShdw>
                </a:effectLst>
                <a:latin typeface="Calibri" panose="020F0502020204030204" pitchFamily="34" charset="0"/>
              </a:rPr>
              <a:t>5-3   MAIN MEMORY</a:t>
            </a:r>
          </a:p>
        </p:txBody>
      </p:sp>
      <p:sp>
        <p:nvSpPr>
          <p:cNvPr id="19460" name="Text Box 4">
            <a:extLst>
              <a:ext uri="{FF2B5EF4-FFF2-40B4-BE49-F238E27FC236}">
                <a16:creationId xmlns:a16="http://schemas.microsoft.com/office/drawing/2014/main" id="{A124012E-DC98-DD37-0840-E3A6CAA46573}"/>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endParaRPr lang="en-US" altLang="en-US" sz="1800" i="0" baseline="0"/>
          </a:p>
        </p:txBody>
      </p:sp>
      <p:sp>
        <p:nvSpPr>
          <p:cNvPr id="1077253" name="Rectangle 5">
            <a:extLst>
              <a:ext uri="{FF2B5EF4-FFF2-40B4-BE49-F238E27FC236}">
                <a16:creationId xmlns:a16="http://schemas.microsoft.com/office/drawing/2014/main" id="{BE06F595-10BF-C616-4CDF-10EDFCEF5D56}"/>
              </a:ext>
            </a:extLst>
          </p:cNvPr>
          <p:cNvSpPr>
            <a:spLocks noChangeArrowheads="1"/>
          </p:cNvSpPr>
          <p:nvPr/>
        </p:nvSpPr>
        <p:spPr bwMode="auto">
          <a:xfrm>
            <a:off x="362917" y="1560873"/>
            <a:ext cx="8229600" cy="4362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i="0" baseline="0" dirty="0">
                <a:effectLst>
                  <a:outerShdw blurRad="38100" dist="38100" dir="2700000" algn="tl">
                    <a:srgbClr val="C0C0C0"/>
                  </a:outerShdw>
                </a:effectLst>
              </a:rPr>
              <a:t>Main memory</a:t>
            </a:r>
            <a:r>
              <a:rPr lang="en-US" altLang="en-US" sz="2800" b="0" i="0" baseline="0" dirty="0">
                <a:effectLst>
                  <a:outerShdw blurRad="38100" dist="38100" dir="2700000" algn="tl">
                    <a:srgbClr val="C0C0C0"/>
                  </a:outerShdw>
                </a:effectLst>
              </a:rPr>
              <a:t> is the second major subsystem in a computer (Figure 5.3). It consists of a collection of storage locations, each with a unique identifier, called an </a:t>
            </a:r>
            <a:r>
              <a:rPr lang="en-US" altLang="en-US" sz="2800" i="0" baseline="0" dirty="0">
                <a:effectLst>
                  <a:outerShdw blurRad="38100" dist="38100" dir="2700000" algn="tl">
                    <a:srgbClr val="C0C0C0"/>
                  </a:outerShdw>
                </a:effectLst>
              </a:rPr>
              <a:t>address</a:t>
            </a:r>
            <a:r>
              <a:rPr lang="en-US" altLang="en-US" sz="2800" b="0" i="0" baseline="0" dirty="0">
                <a:effectLst>
                  <a:outerShdw blurRad="38100" dist="38100" dir="2700000" algn="tl">
                    <a:srgbClr val="C0C0C0"/>
                  </a:outerShdw>
                </a:effectLst>
              </a:rPr>
              <a:t>. Data is transferred to and from memory in groups of bits called </a:t>
            </a:r>
            <a:r>
              <a:rPr lang="en-US" altLang="en-US" sz="2800" i="0" baseline="0" dirty="0">
                <a:effectLst>
                  <a:outerShdw blurRad="38100" dist="38100" dir="2700000" algn="tl">
                    <a:srgbClr val="C0C0C0"/>
                  </a:outerShdw>
                </a:effectLst>
              </a:rPr>
              <a:t>words</a:t>
            </a:r>
            <a:r>
              <a:rPr lang="en-US" altLang="en-US" sz="2800" b="0" i="0" baseline="0" dirty="0">
                <a:effectLst>
                  <a:outerShdw blurRad="38100" dist="38100" dir="2700000" algn="tl">
                    <a:srgbClr val="C0C0C0"/>
                  </a:outerShdw>
                </a:effectLst>
              </a:rPr>
              <a:t>. A word can be a group of 8 bits, 16 bits, 32 bits, or 64 bits (and growing). If the word is 8 bits, it is referred to as a </a:t>
            </a:r>
            <a:r>
              <a:rPr lang="en-US" altLang="en-US" sz="2800" i="0" baseline="0" dirty="0">
                <a:effectLst>
                  <a:outerShdw blurRad="38100" dist="38100" dir="2700000" algn="tl">
                    <a:srgbClr val="C0C0C0"/>
                  </a:outerShdw>
                </a:effectLst>
              </a:rPr>
              <a:t>byte</a:t>
            </a:r>
            <a:r>
              <a:rPr lang="en-US" altLang="en-US" sz="2800" b="0" i="0" baseline="0" dirty="0">
                <a:effectLst>
                  <a:outerShdw blurRad="38100" dist="38100" dir="2700000" algn="tl">
                    <a:srgbClr val="C0C0C0"/>
                  </a:outerShdw>
                </a:effectLst>
              </a:rPr>
              <a:t>. The term “byte” is so common in computer science that sometimes a 16-bit word is referred to as a 2-byte word, or a 32-bit word is referred to as a 4-byte word.</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7725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772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7251" grpId="0"/>
      <p:bldP spid="107725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13D1F9F-56AA-971F-6B93-9D36459AB560}"/>
              </a:ext>
            </a:extLst>
          </p:cNvPr>
          <p:cNvGrpSpPr>
            <a:grpSpLocks/>
          </p:cNvGrpSpPr>
          <p:nvPr/>
        </p:nvGrpSpPr>
        <p:grpSpPr bwMode="auto">
          <a:xfrm>
            <a:off x="211931" y="1676400"/>
            <a:ext cx="8720138" cy="3886200"/>
            <a:chOff x="152400" y="1066800"/>
            <a:chExt cx="8720138" cy="3886200"/>
          </a:xfrm>
        </p:grpSpPr>
        <p:sp>
          <p:nvSpPr>
            <p:cNvPr id="21507" name="Text Box 4">
              <a:extLst>
                <a:ext uri="{FF2B5EF4-FFF2-40B4-BE49-F238E27FC236}">
                  <a16:creationId xmlns:a16="http://schemas.microsoft.com/office/drawing/2014/main" id="{3805A067-5747-CA52-E5DE-0D15A5C782B7}"/>
                </a:ext>
              </a:extLst>
            </p:cNvPr>
            <p:cNvSpPr txBox="1">
              <a:spLocks noChangeArrowheads="1"/>
            </p:cNvSpPr>
            <p:nvPr/>
          </p:nvSpPr>
          <p:spPr bwMode="auto">
            <a:xfrm>
              <a:off x="457200" y="1066800"/>
              <a:ext cx="3198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chemeClr val="folHlink"/>
                  </a:solidFill>
                </a:rPr>
                <a:t>Figure 5.3  </a:t>
              </a:r>
              <a:r>
                <a:rPr lang="en-US" altLang="en-US" sz="2000" i="0" baseline="0"/>
                <a:t>Main memory</a:t>
              </a:r>
            </a:p>
          </p:txBody>
        </p:sp>
        <p:pic>
          <p:nvPicPr>
            <p:cNvPr id="21508" name="Picture 5">
              <a:extLst>
                <a:ext uri="{FF2B5EF4-FFF2-40B4-BE49-F238E27FC236}">
                  <a16:creationId xmlns:a16="http://schemas.microsoft.com/office/drawing/2014/main" id="{DEF29F08-B2CA-276D-AD2A-4B01BB8BDE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2311400"/>
              <a:ext cx="8720138" cy="256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21509" name="Straight Connector 4">
              <a:extLst>
                <a:ext uri="{FF2B5EF4-FFF2-40B4-BE49-F238E27FC236}">
                  <a16:creationId xmlns:a16="http://schemas.microsoft.com/office/drawing/2014/main" id="{151810B4-479E-008D-32D6-C3758F2DFD55}"/>
                </a:ext>
              </a:extLst>
            </p:cNvPr>
            <p:cNvCxnSpPr>
              <a:cxnSpLocks noChangeShapeType="1"/>
            </p:cNvCxnSpPr>
            <p:nvPr/>
          </p:nvCxnSpPr>
          <p:spPr bwMode="auto">
            <a:xfrm>
              <a:off x="381000" y="1600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510" name="Straight Connector 5">
              <a:extLst>
                <a:ext uri="{FF2B5EF4-FFF2-40B4-BE49-F238E27FC236}">
                  <a16:creationId xmlns:a16="http://schemas.microsoft.com/office/drawing/2014/main" id="{A23B6601-C606-A898-D628-9363C8C5E684}"/>
                </a:ext>
              </a:extLst>
            </p:cNvPr>
            <p:cNvCxnSpPr>
              <a:cxnSpLocks noChangeShapeType="1"/>
            </p:cNvCxnSpPr>
            <p:nvPr/>
          </p:nvCxnSpPr>
          <p:spPr bwMode="auto">
            <a:xfrm>
              <a:off x="381000" y="1066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511" name="Straight Connector 6">
              <a:extLst>
                <a:ext uri="{FF2B5EF4-FFF2-40B4-BE49-F238E27FC236}">
                  <a16:creationId xmlns:a16="http://schemas.microsoft.com/office/drawing/2014/main" id="{FF0A2EE9-23A6-148A-1686-61F86CC5D931}"/>
                </a:ext>
              </a:extLst>
            </p:cNvPr>
            <p:cNvCxnSpPr>
              <a:cxnSpLocks noChangeShapeType="1"/>
            </p:cNvCxnSpPr>
            <p:nvPr/>
          </p:nvCxnSpPr>
          <p:spPr bwMode="auto">
            <a:xfrm>
              <a:off x="381000" y="4953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1">
            <a:extLst>
              <a:ext uri="{FF2B5EF4-FFF2-40B4-BE49-F238E27FC236}">
                <a16:creationId xmlns:a16="http://schemas.microsoft.com/office/drawing/2014/main" id="{02D3D823-90BD-3B11-8C21-6E5004767821}"/>
              </a:ext>
            </a:extLst>
          </p:cNvPr>
          <p:cNvSpPr>
            <a:spLocks noGrp="1"/>
          </p:cNvSpPr>
          <p:nvPr>
            <p:ph type="sldNum" sz="quarter" idx="10"/>
          </p:nvPr>
        </p:nvSpPr>
        <p:spPr>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471455A0-DE06-4572-B89E-CE58684AF7D8}" type="slidenum">
              <a:rPr lang="en-US" altLang="en-US" sz="1200" i="0" baseline="0">
                <a:solidFill>
                  <a:schemeClr val="bg2"/>
                </a:solidFill>
                <a:latin typeface="Arial" panose="020B0604020202020204" pitchFamily="34" charset="0"/>
              </a:rPr>
              <a:pPr/>
              <a:t>11</a:t>
            </a:fld>
            <a:endParaRPr lang="en-US" altLang="en-US" sz="1200" i="0" baseline="0">
              <a:solidFill>
                <a:schemeClr val="bg2"/>
              </a:solidFill>
              <a:latin typeface="Arial" panose="020B0604020202020204" pitchFamily="34" charset="0"/>
            </a:endParaRPr>
          </a:p>
        </p:txBody>
      </p:sp>
      <p:sp>
        <p:nvSpPr>
          <p:cNvPr id="23555" name="Text Box 2">
            <a:extLst>
              <a:ext uri="{FF2B5EF4-FFF2-40B4-BE49-F238E27FC236}">
                <a16:creationId xmlns:a16="http://schemas.microsoft.com/office/drawing/2014/main" id="{72E9B166-9EB0-D1F5-B8BC-927DD252E0DF}"/>
              </a:ext>
            </a:extLst>
          </p:cNvPr>
          <p:cNvSpPr txBox="1">
            <a:spLocks noChangeArrowheads="1"/>
          </p:cNvSpPr>
          <p:nvPr/>
        </p:nvSpPr>
        <p:spPr bwMode="auto">
          <a:xfrm>
            <a:off x="2895600" y="533400"/>
            <a:ext cx="36322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5.3.1  Address space</a:t>
            </a:r>
          </a:p>
        </p:txBody>
      </p:sp>
      <p:sp>
        <p:nvSpPr>
          <p:cNvPr id="23556" name="Rectangle 3">
            <a:extLst>
              <a:ext uri="{FF2B5EF4-FFF2-40B4-BE49-F238E27FC236}">
                <a16:creationId xmlns:a16="http://schemas.microsoft.com/office/drawing/2014/main" id="{1EBC96AF-8E3A-A2B1-28FF-171D6024CAEC}"/>
              </a:ext>
            </a:extLst>
          </p:cNvPr>
          <p:cNvSpPr>
            <a:spLocks noChangeArrowheads="1"/>
          </p:cNvSpPr>
          <p:nvPr/>
        </p:nvSpPr>
        <p:spPr bwMode="auto">
          <a:xfrm>
            <a:off x="114300" y="2209800"/>
            <a:ext cx="8915400" cy="308133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To access a word in memory requires an identifier. Although programmers use a name to identify a word (or a collection of words), at the hardware level each word is identified by an address. The total number of uniquely identifiable locations in memory is called the </a:t>
            </a:r>
            <a:r>
              <a:rPr lang="en-US" altLang="en-US" sz="2800" i="0" baseline="0" dirty="0"/>
              <a:t>address space</a:t>
            </a:r>
            <a:r>
              <a:rPr lang="en-US" altLang="en-US" sz="2800" b="0" i="0" baseline="0" dirty="0"/>
              <a:t>. For example, a memory with 64 kilobytes and a word size of 1 byte has an address space that ranges from 0 to 65,535.</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355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35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P spid="2355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3" name="Picture 4">
            <a:extLst>
              <a:ext uri="{FF2B5EF4-FFF2-40B4-BE49-F238E27FC236}">
                <a16:creationId xmlns:a16="http://schemas.microsoft.com/office/drawing/2014/main" id="{EB9024F2-601A-9443-D71D-87872B5DD3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8975" y="1295400"/>
            <a:ext cx="7766050"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604" name="Rectangle 5">
            <a:extLst>
              <a:ext uri="{FF2B5EF4-FFF2-40B4-BE49-F238E27FC236}">
                <a16:creationId xmlns:a16="http://schemas.microsoft.com/office/drawing/2014/main" id="{6AE177A2-7B85-85C1-A9C0-32AB524D9DAE}"/>
              </a:ext>
            </a:extLst>
          </p:cNvPr>
          <p:cNvSpPr>
            <a:spLocks noChangeArrowheads="1"/>
          </p:cNvSpPr>
          <p:nvPr/>
        </p:nvSpPr>
        <p:spPr bwMode="auto">
          <a:xfrm>
            <a:off x="533400" y="5290779"/>
            <a:ext cx="8382000" cy="954107"/>
          </a:xfrm>
          <a:prstGeom prst="rect">
            <a:avLst/>
          </a:prstGeom>
          <a:solidFill>
            <a:srgbClr val="FF0000"/>
          </a:solidFill>
          <a:ln w="76200" algn="ctr">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ctr">
              <a:defRPr/>
            </a:pPr>
            <a:r>
              <a:rPr lang="en-US" altLang="en-US" sz="2800" i="0" baseline="0" dirty="0">
                <a:solidFill>
                  <a:schemeClr val="bg1"/>
                </a:solidFill>
              </a:rPr>
              <a:t>Memory addresses are defined using unsigned</a:t>
            </a:r>
            <a:br>
              <a:rPr lang="en-US" altLang="en-US" sz="2800" i="0" baseline="0" dirty="0">
                <a:solidFill>
                  <a:schemeClr val="bg1"/>
                </a:solidFill>
              </a:rPr>
            </a:br>
            <a:r>
              <a:rPr lang="en-US" altLang="en-US" sz="2800" i="0" baseline="0" dirty="0">
                <a:solidFill>
                  <a:schemeClr val="bg1"/>
                </a:solidFill>
              </a:rPr>
              <a:t>binary integers.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fade">
                                      <p:cBhvr>
                                        <p:cTn id="7" dur="2000"/>
                                        <p:tgtEl>
                                          <p:spTgt spid="25603"/>
                                        </p:tgtEl>
                                      </p:cBhvr>
                                    </p:animEffect>
                                    <p:anim calcmode="lin" valueType="num">
                                      <p:cBhvr>
                                        <p:cTn id="8" dur="2000" fill="hold"/>
                                        <p:tgtEl>
                                          <p:spTgt spid="25603"/>
                                        </p:tgtEl>
                                        <p:attrNameLst>
                                          <p:attrName>ppt_w</p:attrName>
                                        </p:attrNameLst>
                                      </p:cBhvr>
                                      <p:tavLst>
                                        <p:tav tm="0" fmla="#ppt_w*sin(2.5*pi*$)">
                                          <p:val>
                                            <p:fltVal val="0"/>
                                          </p:val>
                                        </p:tav>
                                        <p:tav tm="100000">
                                          <p:val>
                                            <p:fltVal val="1"/>
                                          </p:val>
                                        </p:tav>
                                      </p:tavLst>
                                    </p:anim>
                                    <p:anim calcmode="lin" valueType="num">
                                      <p:cBhvr>
                                        <p:cTn id="9" dur="2000" fill="hold"/>
                                        <p:tgtEl>
                                          <p:spTgt spid="25603"/>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6" presetClass="entr" presetSubtype="21" fill="hold" nodeType="clickEffect">
                                  <p:stCondLst>
                                    <p:cond delay="0"/>
                                  </p:stCondLst>
                                  <p:childTnLst>
                                    <p:set>
                                      <p:cBhvr>
                                        <p:cTn id="13" dur="1" fill="hold">
                                          <p:stCondLst>
                                            <p:cond delay="0"/>
                                          </p:stCondLst>
                                        </p:cTn>
                                        <p:tgtEl>
                                          <p:spTgt spid="25604"/>
                                        </p:tgtEl>
                                        <p:attrNameLst>
                                          <p:attrName>style.visibility</p:attrName>
                                        </p:attrNameLst>
                                      </p:cBhvr>
                                      <p:to>
                                        <p:strVal val="visible"/>
                                      </p:to>
                                    </p:set>
                                    <p:animEffect transition="in" filter="barn(inVertical)">
                                      <p:cBhvr>
                                        <p:cTn id="14" dur="500"/>
                                        <p:tgtEl>
                                          <p:spTgt spid="256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003C1856-10AF-094A-E601-549BFD52C0DB}"/>
              </a:ext>
            </a:extLst>
          </p:cNvPr>
          <p:cNvGrpSpPr>
            <a:grpSpLocks/>
          </p:cNvGrpSpPr>
          <p:nvPr/>
        </p:nvGrpSpPr>
        <p:grpSpPr bwMode="auto">
          <a:xfrm>
            <a:off x="137652" y="602150"/>
            <a:ext cx="8229600" cy="1420005"/>
            <a:chOff x="137652" y="602150"/>
            <a:chExt cx="8229600" cy="1420005"/>
          </a:xfrm>
        </p:grpSpPr>
        <p:sp>
          <p:nvSpPr>
            <p:cNvPr id="27656" name="Text Box 2">
              <a:extLst>
                <a:ext uri="{FF2B5EF4-FFF2-40B4-BE49-F238E27FC236}">
                  <a16:creationId xmlns:a16="http://schemas.microsoft.com/office/drawing/2014/main" id="{126D870C-80AA-BEE5-ABAF-9A00D4FB0949}"/>
                </a:ext>
              </a:extLst>
            </p:cNvPr>
            <p:cNvSpPr txBox="1">
              <a:spLocks noChangeArrowheads="1"/>
            </p:cNvSpPr>
            <p:nvPr/>
          </p:nvSpPr>
          <p:spPr bwMode="auto">
            <a:xfrm>
              <a:off x="3810000" y="602150"/>
              <a:ext cx="1792288" cy="457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rgbClr val="FF0000"/>
                  </a:solidFill>
                </a:rPr>
                <a:t>Example 5.1</a:t>
              </a:r>
              <a:endParaRPr lang="en-US" altLang="en-US" sz="2000" baseline="0" dirty="0">
                <a:solidFill>
                  <a:srgbClr val="FF0000"/>
                </a:solidFill>
              </a:endParaRPr>
            </a:p>
          </p:txBody>
        </p:sp>
        <p:sp>
          <p:nvSpPr>
            <p:cNvPr id="1112067" name="Rectangle 3">
              <a:extLst>
                <a:ext uri="{FF2B5EF4-FFF2-40B4-BE49-F238E27FC236}">
                  <a16:creationId xmlns:a16="http://schemas.microsoft.com/office/drawing/2014/main" id="{99B3C0AE-8369-E84E-6AB8-F1A3421E0279}"/>
                </a:ext>
              </a:extLst>
            </p:cNvPr>
            <p:cNvSpPr>
              <a:spLocks noChangeArrowheads="1"/>
            </p:cNvSpPr>
            <p:nvPr/>
          </p:nvSpPr>
          <p:spPr bwMode="auto">
            <a:xfrm>
              <a:off x="137652" y="1199830"/>
              <a:ext cx="8229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i="0" baseline="0" dirty="0">
                  <a:effectLst>
                    <a:outerShdw blurRad="38100" dist="38100" dir="2700000" algn="tl">
                      <a:srgbClr val="C0C0C0"/>
                    </a:outerShdw>
                  </a:effectLst>
                </a:rPr>
                <a:t>A computer has 32 MB (megabytes) of memory. How many bits are needed to address any single byte in memory?</a:t>
              </a:r>
            </a:p>
          </p:txBody>
        </p:sp>
      </p:grpSp>
      <p:sp>
        <p:nvSpPr>
          <p:cNvPr id="1112069" name="Rectangle 5">
            <a:extLst>
              <a:ext uri="{FF2B5EF4-FFF2-40B4-BE49-F238E27FC236}">
                <a16:creationId xmlns:a16="http://schemas.microsoft.com/office/drawing/2014/main" id="{6A5F2584-30B1-695E-8716-E0B90A8825F1}"/>
              </a:ext>
            </a:extLst>
          </p:cNvPr>
          <p:cNvSpPr>
            <a:spLocks noChangeArrowheads="1"/>
          </p:cNvSpPr>
          <p:nvPr/>
        </p:nvSpPr>
        <p:spPr bwMode="auto">
          <a:xfrm>
            <a:off x="152400" y="1861344"/>
            <a:ext cx="822960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i="0" baseline="0" dirty="0">
                <a:solidFill>
                  <a:srgbClr val="FF0000"/>
                </a:solidFill>
                <a:effectLst>
                  <a:outerShdw blurRad="38100" dist="38100" dir="2700000" algn="tl">
                    <a:srgbClr val="C0C0C0"/>
                  </a:outerShdw>
                </a:effectLst>
              </a:rPr>
              <a:t>Solution</a:t>
            </a:r>
          </a:p>
          <a:p>
            <a:pPr algn="just" eaLnBrk="1" hangingPunct="1">
              <a:defRPr/>
            </a:pPr>
            <a:r>
              <a:rPr lang="en-US" altLang="en-US" b="0" i="0" baseline="0" dirty="0">
                <a:effectLst>
                  <a:outerShdw blurRad="38100" dist="38100" dir="2700000" algn="tl">
                    <a:srgbClr val="C0C0C0"/>
                  </a:outerShdw>
                </a:effectLst>
              </a:rPr>
              <a:t>The memory address space is 32 MB, or 2</a:t>
            </a:r>
            <a:r>
              <a:rPr lang="en-US" altLang="en-US" b="0" i="0" dirty="0">
                <a:effectLst>
                  <a:outerShdw blurRad="38100" dist="38100" dir="2700000" algn="tl">
                    <a:srgbClr val="C0C0C0"/>
                  </a:outerShdw>
                </a:effectLst>
              </a:rPr>
              <a:t>25</a:t>
            </a:r>
            <a:r>
              <a:rPr lang="en-US" altLang="en-US" b="0" i="0" baseline="0" dirty="0">
                <a:effectLst>
                  <a:outerShdw blurRad="38100" dist="38100" dir="2700000" algn="tl">
                    <a:srgbClr val="C0C0C0"/>
                  </a:outerShdw>
                </a:effectLst>
              </a:rPr>
              <a:t> (2</a:t>
            </a:r>
            <a:r>
              <a:rPr lang="en-US" altLang="en-US" b="0" i="0" dirty="0">
                <a:effectLst>
                  <a:outerShdw blurRad="38100" dist="38100" dir="2700000" algn="tl">
                    <a:srgbClr val="C0C0C0"/>
                  </a:outerShdw>
                </a:effectLst>
              </a:rPr>
              <a:t>5</a:t>
            </a:r>
            <a:r>
              <a:rPr lang="en-US" altLang="en-US" b="0" i="0" baseline="0" dirty="0">
                <a:effectLst>
                  <a:outerShdw blurRad="38100" dist="38100" dir="2700000" algn="tl">
                    <a:srgbClr val="C0C0C0"/>
                  </a:outerShdw>
                </a:effectLst>
              </a:rPr>
              <a:t> × 2</a:t>
            </a:r>
            <a:r>
              <a:rPr lang="en-US" altLang="en-US" b="0" i="0" dirty="0">
                <a:effectLst>
                  <a:outerShdw blurRad="38100" dist="38100" dir="2700000" algn="tl">
                    <a:srgbClr val="C0C0C0"/>
                  </a:outerShdw>
                </a:effectLst>
              </a:rPr>
              <a:t>20</a:t>
            </a:r>
            <a:r>
              <a:rPr lang="en-US" altLang="en-US" b="0" i="0" baseline="0" dirty="0">
                <a:effectLst>
                  <a:outerShdw blurRad="38100" dist="38100" dir="2700000" algn="tl">
                    <a:srgbClr val="C0C0C0"/>
                  </a:outerShdw>
                </a:effectLst>
              </a:rPr>
              <a:t>). This means that we need log</a:t>
            </a:r>
            <a:r>
              <a:rPr lang="en-US" altLang="en-US" b="0" i="0" baseline="-25000" dirty="0">
                <a:effectLst>
                  <a:outerShdw blurRad="38100" dist="38100" dir="2700000" algn="tl">
                    <a:srgbClr val="C0C0C0"/>
                  </a:outerShdw>
                </a:effectLst>
              </a:rPr>
              <a:t>2</a:t>
            </a:r>
            <a:r>
              <a:rPr lang="en-US" altLang="en-US" b="0" i="0" baseline="0" dirty="0">
                <a:effectLst>
                  <a:outerShdw blurRad="38100" dist="38100" dir="2700000" algn="tl">
                    <a:srgbClr val="C0C0C0"/>
                  </a:outerShdw>
                </a:effectLst>
              </a:rPr>
              <a:t> 2</a:t>
            </a:r>
            <a:r>
              <a:rPr lang="en-US" altLang="en-US" b="0" i="0" dirty="0">
                <a:effectLst>
                  <a:outerShdw blurRad="38100" dist="38100" dir="2700000" algn="tl">
                    <a:srgbClr val="C0C0C0"/>
                  </a:outerShdw>
                </a:effectLst>
              </a:rPr>
              <a:t>25</a:t>
            </a:r>
            <a:r>
              <a:rPr lang="en-US" altLang="en-US" b="0" i="0" baseline="0" dirty="0">
                <a:effectLst>
                  <a:outerShdw blurRad="38100" dist="38100" dir="2700000" algn="tl">
                    <a:srgbClr val="C0C0C0"/>
                  </a:outerShdw>
                </a:effectLst>
              </a:rPr>
              <a:t>, or </a:t>
            </a:r>
            <a:r>
              <a:rPr lang="en-US" altLang="en-US" i="0" baseline="0" dirty="0">
                <a:solidFill>
                  <a:schemeClr val="hlink"/>
                </a:solidFill>
                <a:effectLst>
                  <a:outerShdw blurRad="38100" dist="38100" dir="2700000" algn="tl">
                    <a:srgbClr val="C0C0C0"/>
                  </a:outerShdw>
                </a:effectLst>
              </a:rPr>
              <a:t>25 bits</a:t>
            </a:r>
            <a:r>
              <a:rPr lang="en-US" altLang="en-US" b="0" i="0" baseline="0" dirty="0">
                <a:effectLst>
                  <a:outerShdw blurRad="38100" dist="38100" dir="2700000" algn="tl">
                    <a:srgbClr val="C0C0C0"/>
                  </a:outerShdw>
                </a:effectLst>
              </a:rPr>
              <a:t>, to address each byte.</a:t>
            </a:r>
          </a:p>
        </p:txBody>
      </p:sp>
      <p:grpSp>
        <p:nvGrpSpPr>
          <p:cNvPr id="4" name="Group 3">
            <a:extLst>
              <a:ext uri="{FF2B5EF4-FFF2-40B4-BE49-F238E27FC236}">
                <a16:creationId xmlns:a16="http://schemas.microsoft.com/office/drawing/2014/main" id="{6E4A012D-5DB1-FBEC-4DA0-B2D425558451}"/>
              </a:ext>
            </a:extLst>
          </p:cNvPr>
          <p:cNvGrpSpPr>
            <a:grpSpLocks/>
          </p:cNvGrpSpPr>
          <p:nvPr/>
        </p:nvGrpSpPr>
        <p:grpSpPr bwMode="auto">
          <a:xfrm>
            <a:off x="152400" y="3124200"/>
            <a:ext cx="8229600" cy="1630363"/>
            <a:chOff x="152400" y="3124200"/>
            <a:chExt cx="8229600" cy="1630363"/>
          </a:xfrm>
        </p:grpSpPr>
        <p:sp>
          <p:nvSpPr>
            <p:cNvPr id="27654" name="Text Box 6">
              <a:extLst>
                <a:ext uri="{FF2B5EF4-FFF2-40B4-BE49-F238E27FC236}">
                  <a16:creationId xmlns:a16="http://schemas.microsoft.com/office/drawing/2014/main" id="{B6911DDF-BA67-5B48-8A25-6B379B195B94}"/>
                </a:ext>
              </a:extLst>
            </p:cNvPr>
            <p:cNvSpPr txBox="1">
              <a:spLocks noChangeArrowheads="1"/>
            </p:cNvSpPr>
            <p:nvPr/>
          </p:nvSpPr>
          <p:spPr bwMode="auto">
            <a:xfrm>
              <a:off x="152400" y="3124200"/>
              <a:ext cx="1792288" cy="457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rgbClr val="FF0000"/>
                  </a:solidFill>
                </a:rPr>
                <a:t>Example 5.2</a:t>
              </a:r>
              <a:endParaRPr lang="en-US" altLang="en-US" sz="2000" baseline="0">
                <a:solidFill>
                  <a:srgbClr val="FF0000"/>
                </a:solidFill>
              </a:endParaRPr>
            </a:p>
          </p:txBody>
        </p:sp>
        <p:sp>
          <p:nvSpPr>
            <p:cNvPr id="1112071" name="Rectangle 7">
              <a:extLst>
                <a:ext uri="{FF2B5EF4-FFF2-40B4-BE49-F238E27FC236}">
                  <a16:creationId xmlns:a16="http://schemas.microsoft.com/office/drawing/2014/main" id="{5BC2A53E-5405-28FA-6161-E5E6E8049F7E}"/>
                </a:ext>
              </a:extLst>
            </p:cNvPr>
            <p:cNvSpPr>
              <a:spLocks noChangeArrowheads="1"/>
            </p:cNvSpPr>
            <p:nvPr/>
          </p:nvSpPr>
          <p:spPr bwMode="auto">
            <a:xfrm>
              <a:off x="152400" y="3567113"/>
              <a:ext cx="82296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i="0" baseline="0" dirty="0">
                  <a:effectLst>
                    <a:outerShdw blurRad="38100" dist="38100" dir="2700000" algn="tl">
                      <a:srgbClr val="C0C0C0"/>
                    </a:outerShdw>
                  </a:effectLst>
                </a:rPr>
                <a:t>A computer has 128 MB of memory. Each word in this computer is eight bytes. How many bits are needed to address any single word in memory?</a:t>
              </a:r>
            </a:p>
          </p:txBody>
        </p:sp>
      </p:grpSp>
      <p:sp>
        <p:nvSpPr>
          <p:cNvPr id="1112072" name="Rectangle 8">
            <a:extLst>
              <a:ext uri="{FF2B5EF4-FFF2-40B4-BE49-F238E27FC236}">
                <a16:creationId xmlns:a16="http://schemas.microsoft.com/office/drawing/2014/main" id="{555DF472-82F3-92E1-624B-576D78590FE8}"/>
              </a:ext>
            </a:extLst>
          </p:cNvPr>
          <p:cNvSpPr>
            <a:spLocks noChangeArrowheads="1"/>
          </p:cNvSpPr>
          <p:nvPr/>
        </p:nvSpPr>
        <p:spPr bwMode="auto">
          <a:xfrm>
            <a:off x="122904" y="4572000"/>
            <a:ext cx="86106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just" eaLnBrk="1" hangingPunct="1">
              <a:defRPr/>
            </a:pPr>
            <a:r>
              <a:rPr lang="en-US" altLang="en-US" i="0" baseline="0" dirty="0">
                <a:solidFill>
                  <a:srgbClr val="FF0000"/>
                </a:solidFill>
                <a:effectLst>
                  <a:outerShdw blurRad="38100" dist="38100" dir="2700000" algn="tl">
                    <a:srgbClr val="C0C0C0"/>
                  </a:outerShdw>
                </a:effectLst>
              </a:rPr>
              <a:t>Solution</a:t>
            </a:r>
          </a:p>
          <a:p>
            <a:pPr algn="just" eaLnBrk="1" hangingPunct="1">
              <a:defRPr/>
            </a:pPr>
            <a:r>
              <a:rPr lang="en-US" altLang="en-US" b="0" i="0" baseline="0" dirty="0">
                <a:effectLst>
                  <a:outerShdw blurRad="38100" dist="38100" dir="2700000" algn="tl">
                    <a:srgbClr val="C0C0C0"/>
                  </a:outerShdw>
                </a:effectLst>
              </a:rPr>
              <a:t>The memory address space is 128 MB, which means 2</a:t>
            </a:r>
            <a:r>
              <a:rPr lang="en-US" altLang="en-US" b="0" i="0" dirty="0">
                <a:effectLst>
                  <a:outerShdw blurRad="38100" dist="38100" dir="2700000" algn="tl">
                    <a:srgbClr val="C0C0C0"/>
                  </a:outerShdw>
                </a:effectLst>
              </a:rPr>
              <a:t>27</a:t>
            </a:r>
            <a:r>
              <a:rPr lang="en-US" altLang="en-US" b="0" i="0" baseline="0" dirty="0">
                <a:effectLst>
                  <a:outerShdw blurRad="38100" dist="38100" dir="2700000" algn="tl">
                    <a:srgbClr val="C0C0C0"/>
                  </a:outerShdw>
                </a:effectLst>
              </a:rPr>
              <a:t>. However, each word is eight (2</a:t>
            </a:r>
            <a:r>
              <a:rPr lang="en-US" altLang="en-US" b="0" i="0" dirty="0">
                <a:effectLst>
                  <a:outerShdw blurRad="38100" dist="38100" dir="2700000" algn="tl">
                    <a:srgbClr val="C0C0C0"/>
                  </a:outerShdw>
                </a:effectLst>
              </a:rPr>
              <a:t>3</a:t>
            </a:r>
            <a:r>
              <a:rPr lang="en-US" altLang="en-US" b="0" i="0" baseline="0" dirty="0">
                <a:effectLst>
                  <a:outerShdw blurRad="38100" dist="38100" dir="2700000" algn="tl">
                    <a:srgbClr val="C0C0C0"/>
                  </a:outerShdw>
                </a:effectLst>
              </a:rPr>
              <a:t>) bytes, which means that we have 2</a:t>
            </a:r>
            <a:r>
              <a:rPr lang="en-US" altLang="en-US" b="0" i="0" dirty="0">
                <a:effectLst>
                  <a:outerShdw blurRad="38100" dist="38100" dir="2700000" algn="tl">
                    <a:srgbClr val="C0C0C0"/>
                  </a:outerShdw>
                </a:effectLst>
              </a:rPr>
              <a:t>24</a:t>
            </a:r>
            <a:r>
              <a:rPr lang="en-US" altLang="en-US" b="0" i="0" baseline="0" dirty="0">
                <a:effectLst>
                  <a:outerShdw blurRad="38100" dist="38100" dir="2700000" algn="tl">
                    <a:srgbClr val="C0C0C0"/>
                  </a:outerShdw>
                </a:effectLst>
              </a:rPr>
              <a:t> words. This means that we need log</a:t>
            </a:r>
            <a:r>
              <a:rPr lang="en-US" altLang="en-US" b="0" i="0" baseline="-25000" dirty="0">
                <a:effectLst>
                  <a:outerShdw blurRad="38100" dist="38100" dir="2700000" algn="tl">
                    <a:srgbClr val="C0C0C0"/>
                  </a:outerShdw>
                </a:effectLst>
              </a:rPr>
              <a:t>2</a:t>
            </a:r>
            <a:r>
              <a:rPr lang="en-US" altLang="en-US" b="0" i="0" baseline="0" dirty="0">
                <a:effectLst>
                  <a:outerShdw blurRad="38100" dist="38100" dir="2700000" algn="tl">
                    <a:srgbClr val="C0C0C0"/>
                  </a:outerShdw>
                </a:effectLst>
              </a:rPr>
              <a:t> 2</a:t>
            </a:r>
            <a:r>
              <a:rPr lang="en-US" altLang="en-US" b="0" i="0" dirty="0">
                <a:effectLst>
                  <a:outerShdw blurRad="38100" dist="38100" dir="2700000" algn="tl">
                    <a:srgbClr val="C0C0C0"/>
                  </a:outerShdw>
                </a:effectLst>
              </a:rPr>
              <a:t>24</a:t>
            </a:r>
            <a:r>
              <a:rPr lang="en-US" altLang="en-US" b="0" i="0" baseline="0" dirty="0">
                <a:effectLst>
                  <a:outerShdw blurRad="38100" dist="38100" dir="2700000" algn="tl">
                    <a:srgbClr val="C0C0C0"/>
                  </a:outerShdw>
                </a:effectLst>
              </a:rPr>
              <a:t>, or </a:t>
            </a:r>
            <a:r>
              <a:rPr lang="en-US" altLang="en-US" i="0" baseline="0" dirty="0">
                <a:solidFill>
                  <a:schemeClr val="hlink"/>
                </a:solidFill>
                <a:effectLst>
                  <a:outerShdw blurRad="38100" dist="38100" dir="2700000" algn="tl">
                    <a:srgbClr val="C0C0C0"/>
                  </a:outerShdw>
                </a:effectLst>
              </a:rPr>
              <a:t>24 bits</a:t>
            </a:r>
            <a:r>
              <a:rPr lang="en-US" altLang="en-US" b="0" i="0" baseline="0" dirty="0">
                <a:effectLst>
                  <a:outerShdw blurRad="38100" dist="38100" dir="2700000" algn="tl">
                    <a:srgbClr val="C0C0C0"/>
                  </a:outerShdw>
                </a:effectLst>
              </a:rPr>
              <a:t>, to address each word.</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1206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1120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2069" grpId="0"/>
      <p:bldP spid="111207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1">
            <a:extLst>
              <a:ext uri="{FF2B5EF4-FFF2-40B4-BE49-F238E27FC236}">
                <a16:creationId xmlns:a16="http://schemas.microsoft.com/office/drawing/2014/main" id="{CEF455ED-7E42-6A0C-87AB-2D41BFEBEB65}"/>
              </a:ext>
            </a:extLst>
          </p:cNvPr>
          <p:cNvSpPr>
            <a:spLocks noGrp="1"/>
          </p:cNvSpPr>
          <p:nvPr>
            <p:ph type="sldNum" sz="quarter" idx="10"/>
          </p:nvPr>
        </p:nvSpPr>
        <p:spPr>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A88938B3-3E31-4567-914B-2B90D45DEE24}" type="slidenum">
              <a:rPr lang="en-US" altLang="en-US" sz="1200" i="0" baseline="0">
                <a:solidFill>
                  <a:schemeClr val="bg2"/>
                </a:solidFill>
                <a:latin typeface="Arial" panose="020B0604020202020204" pitchFamily="34" charset="0"/>
              </a:rPr>
              <a:pPr/>
              <a:t>14</a:t>
            </a:fld>
            <a:endParaRPr lang="en-US" altLang="en-US" sz="1200" i="0" baseline="0">
              <a:solidFill>
                <a:schemeClr val="bg2"/>
              </a:solidFill>
              <a:latin typeface="Arial" panose="020B0604020202020204" pitchFamily="34" charset="0"/>
            </a:endParaRPr>
          </a:p>
        </p:txBody>
      </p:sp>
      <p:sp>
        <p:nvSpPr>
          <p:cNvPr id="29699" name="Text Box 2">
            <a:extLst>
              <a:ext uri="{FF2B5EF4-FFF2-40B4-BE49-F238E27FC236}">
                <a16:creationId xmlns:a16="http://schemas.microsoft.com/office/drawing/2014/main" id="{3E328AFB-7351-E3CE-F285-F4A75E7A1BC2}"/>
              </a:ext>
            </a:extLst>
          </p:cNvPr>
          <p:cNvSpPr txBox="1">
            <a:spLocks noChangeArrowheads="1"/>
          </p:cNvSpPr>
          <p:nvPr/>
        </p:nvSpPr>
        <p:spPr bwMode="auto">
          <a:xfrm>
            <a:off x="2762250" y="520802"/>
            <a:ext cx="36957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5.3.2  Memory types</a:t>
            </a:r>
          </a:p>
        </p:txBody>
      </p:sp>
      <p:sp>
        <p:nvSpPr>
          <p:cNvPr id="29700" name="Rectangle 3">
            <a:extLst>
              <a:ext uri="{FF2B5EF4-FFF2-40B4-BE49-F238E27FC236}">
                <a16:creationId xmlns:a16="http://schemas.microsoft.com/office/drawing/2014/main" id="{98C57A23-5791-E7E4-CD69-8C06FF8F83FA}"/>
              </a:ext>
            </a:extLst>
          </p:cNvPr>
          <p:cNvSpPr>
            <a:spLocks noChangeArrowheads="1"/>
          </p:cNvSpPr>
          <p:nvPr/>
        </p:nvSpPr>
        <p:spPr bwMode="auto">
          <a:xfrm>
            <a:off x="228600" y="1556982"/>
            <a:ext cx="7315200" cy="95410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Two main types of memory exist: </a:t>
            </a:r>
            <a:r>
              <a:rPr lang="en-US" altLang="en-US" sz="2800" i="0" baseline="0" dirty="0">
                <a:solidFill>
                  <a:schemeClr val="folHlink"/>
                </a:solidFill>
              </a:rPr>
              <a:t>RAM</a:t>
            </a:r>
            <a:r>
              <a:rPr lang="en-US" altLang="en-US" sz="2800" b="0" i="0" baseline="0" dirty="0"/>
              <a:t> and </a:t>
            </a:r>
            <a:r>
              <a:rPr lang="en-US" altLang="en-US" sz="2800" i="0" baseline="0" dirty="0">
                <a:solidFill>
                  <a:schemeClr val="folHlink"/>
                </a:solidFill>
              </a:rPr>
              <a:t>ROM</a:t>
            </a:r>
            <a:r>
              <a:rPr lang="en-US" altLang="en-US" sz="2800" b="0" i="0" baseline="0" dirty="0"/>
              <a:t>.</a:t>
            </a:r>
          </a:p>
        </p:txBody>
      </p:sp>
      <p:sp>
        <p:nvSpPr>
          <p:cNvPr id="29701" name="Rectangle 4">
            <a:extLst>
              <a:ext uri="{FF2B5EF4-FFF2-40B4-BE49-F238E27FC236}">
                <a16:creationId xmlns:a16="http://schemas.microsoft.com/office/drawing/2014/main" id="{CF3A965F-6A2E-9331-62FB-4773BDEBFDF6}"/>
              </a:ext>
            </a:extLst>
          </p:cNvPr>
          <p:cNvSpPr>
            <a:spLocks noChangeArrowheads="1"/>
          </p:cNvSpPr>
          <p:nvPr/>
        </p:nvSpPr>
        <p:spPr bwMode="auto">
          <a:xfrm>
            <a:off x="245806" y="2391479"/>
            <a:ext cx="6873977" cy="5191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i="0" baseline="0" dirty="0">
                <a:solidFill>
                  <a:srgbClr val="660066"/>
                </a:solidFill>
              </a:rPr>
              <a:t>Random access memory (RAM)</a:t>
            </a:r>
          </a:p>
        </p:txBody>
      </p:sp>
      <p:sp>
        <p:nvSpPr>
          <p:cNvPr id="29702" name="Rectangle 5">
            <a:extLst>
              <a:ext uri="{FF2B5EF4-FFF2-40B4-BE49-F238E27FC236}">
                <a16:creationId xmlns:a16="http://schemas.microsoft.com/office/drawing/2014/main" id="{91450A94-CDE4-2F4A-C121-B62FA19BB5B6}"/>
              </a:ext>
            </a:extLst>
          </p:cNvPr>
          <p:cNvSpPr>
            <a:spLocks noChangeArrowheads="1"/>
          </p:cNvSpPr>
          <p:nvPr/>
        </p:nvSpPr>
        <p:spPr bwMode="auto">
          <a:xfrm>
            <a:off x="288823" y="2963069"/>
            <a:ext cx="4267200" cy="931862"/>
          </a:xfrm>
          <a:prstGeom prst="rect">
            <a:avLst/>
          </a:prstGeom>
          <a:solidFill>
            <a:srgbClr val="CC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spcAft>
                <a:spcPct val="30000"/>
              </a:spcAft>
              <a:buFont typeface="Wingdings" panose="05000000000000000000" pitchFamily="2" charset="2"/>
              <a:buChar char="q"/>
            </a:pPr>
            <a:r>
              <a:rPr lang="en-US" altLang="en-US" b="0" i="0" baseline="0" dirty="0"/>
              <a:t> Static RAM (SRAM)</a:t>
            </a:r>
          </a:p>
          <a:p>
            <a:pPr algn="just">
              <a:spcAft>
                <a:spcPct val="30000"/>
              </a:spcAft>
              <a:buFont typeface="Wingdings" panose="05000000000000000000" pitchFamily="2" charset="2"/>
              <a:buChar char="q"/>
            </a:pPr>
            <a:r>
              <a:rPr lang="en-US" altLang="en-US" b="0" i="0" baseline="0" dirty="0"/>
              <a:t> Dynamic RAM (DRAM)</a:t>
            </a:r>
          </a:p>
        </p:txBody>
      </p:sp>
      <p:sp>
        <p:nvSpPr>
          <p:cNvPr id="29703" name="Rectangle 6">
            <a:extLst>
              <a:ext uri="{FF2B5EF4-FFF2-40B4-BE49-F238E27FC236}">
                <a16:creationId xmlns:a16="http://schemas.microsoft.com/office/drawing/2014/main" id="{C9A236D0-2071-0CBE-92D3-8363FE6D844C}"/>
              </a:ext>
            </a:extLst>
          </p:cNvPr>
          <p:cNvSpPr>
            <a:spLocks noChangeArrowheads="1"/>
          </p:cNvSpPr>
          <p:nvPr/>
        </p:nvSpPr>
        <p:spPr bwMode="auto">
          <a:xfrm>
            <a:off x="361275" y="3947409"/>
            <a:ext cx="6758508" cy="5191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i="0" baseline="0" dirty="0">
                <a:solidFill>
                  <a:srgbClr val="660066"/>
                </a:solidFill>
              </a:rPr>
              <a:t>Read-only memory (ROM)</a:t>
            </a:r>
          </a:p>
        </p:txBody>
      </p:sp>
      <p:sp>
        <p:nvSpPr>
          <p:cNvPr id="29704" name="Rectangle 7">
            <a:extLst>
              <a:ext uri="{FF2B5EF4-FFF2-40B4-BE49-F238E27FC236}">
                <a16:creationId xmlns:a16="http://schemas.microsoft.com/office/drawing/2014/main" id="{93666BEB-C64B-0D20-D08C-663A270AA2D8}"/>
              </a:ext>
            </a:extLst>
          </p:cNvPr>
          <p:cNvSpPr>
            <a:spLocks noChangeArrowheads="1"/>
          </p:cNvSpPr>
          <p:nvPr/>
        </p:nvSpPr>
        <p:spPr bwMode="auto">
          <a:xfrm>
            <a:off x="212623" y="4405388"/>
            <a:ext cx="8686800" cy="1791260"/>
          </a:xfrm>
          <a:prstGeom prst="rect">
            <a:avLst/>
          </a:prstGeom>
          <a:solidFill>
            <a:srgbClr val="CC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spcAft>
                <a:spcPct val="30000"/>
              </a:spcAft>
              <a:buFont typeface="Wingdings" panose="05000000000000000000" pitchFamily="2" charset="2"/>
              <a:buChar char="q"/>
            </a:pPr>
            <a:r>
              <a:rPr lang="en-US" altLang="en-US" b="0" i="0" baseline="0" dirty="0"/>
              <a:t> Programmable read-only memory (PROM).</a:t>
            </a:r>
          </a:p>
          <a:p>
            <a:pPr>
              <a:spcAft>
                <a:spcPct val="30000"/>
              </a:spcAft>
              <a:buFont typeface="Wingdings" panose="05000000000000000000" pitchFamily="2" charset="2"/>
              <a:buChar char="q"/>
            </a:pPr>
            <a:r>
              <a:rPr lang="en-US" altLang="en-US" b="0" i="0" baseline="0" dirty="0"/>
              <a:t> Erasable programmable read-only memory (EPROM).</a:t>
            </a:r>
          </a:p>
          <a:p>
            <a:pPr>
              <a:spcAft>
                <a:spcPct val="30000"/>
              </a:spcAft>
              <a:buFont typeface="Wingdings" panose="05000000000000000000" pitchFamily="2" charset="2"/>
              <a:buChar char="q"/>
            </a:pPr>
            <a:r>
              <a:rPr lang="en-US" altLang="en-US" b="0" i="0" baseline="0" dirty="0"/>
              <a:t> Electrically erasable programmable read-only memory (EEPROM).</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ext Box 2"/>
          <p:cNvSpPr txBox="1">
            <a:spLocks noChangeArrowheads="1"/>
          </p:cNvSpPr>
          <p:nvPr/>
        </p:nvSpPr>
        <p:spPr bwMode="auto">
          <a:xfrm>
            <a:off x="0" y="0"/>
            <a:ext cx="2976563" cy="584200"/>
          </a:xfrm>
          <a:prstGeom prst="rect">
            <a:avLst/>
          </a:prstGeom>
          <a:noFill/>
          <a:ln w="9525">
            <a:noFill/>
            <a:miter lim="800000"/>
            <a:headEnd/>
            <a:tailEnd/>
          </a:ln>
        </p:spPr>
        <p:txBody>
          <a:bodyPr wrap="none">
            <a:spAutoFit/>
          </a:bodyPr>
          <a:lstStyle/>
          <a:p>
            <a:r>
              <a:rPr lang="en-US" sz="3200" dirty="0">
                <a:solidFill>
                  <a:srgbClr val="FF0000"/>
                </a:solidFill>
                <a:latin typeface="Comic Sans MS" pitchFamily="66" charset="0"/>
              </a:rPr>
              <a:t>Memory Types</a:t>
            </a:r>
          </a:p>
        </p:txBody>
      </p:sp>
      <p:sp>
        <p:nvSpPr>
          <p:cNvPr id="21508" name="Rectangle 3"/>
          <p:cNvSpPr>
            <a:spLocks noChangeArrowheads="1"/>
          </p:cNvSpPr>
          <p:nvPr/>
        </p:nvSpPr>
        <p:spPr bwMode="auto">
          <a:xfrm>
            <a:off x="1500571" y="675629"/>
            <a:ext cx="8915400" cy="461665"/>
          </a:xfrm>
          <a:prstGeom prst="rect">
            <a:avLst/>
          </a:prstGeom>
          <a:noFill/>
          <a:ln w="9525">
            <a:noFill/>
            <a:miter lim="800000"/>
            <a:headEnd/>
            <a:tailEnd/>
          </a:ln>
        </p:spPr>
        <p:txBody>
          <a:bodyPr>
            <a:spAutoFit/>
          </a:bodyPr>
          <a:lstStyle/>
          <a:p>
            <a:pPr algn="just"/>
            <a:r>
              <a:rPr lang="en-US" altLang="zh-CN" sz="3600" dirty="0">
                <a:solidFill>
                  <a:schemeClr val="bg1"/>
                </a:solidFill>
                <a:latin typeface="Comic Sans MS" pitchFamily="66" charset="0"/>
                <a:ea typeface="SimSun" pitchFamily="2" charset="-122"/>
              </a:rPr>
              <a:t>Two main types of memory exist: RAM and ROM.</a:t>
            </a:r>
          </a:p>
        </p:txBody>
      </p:sp>
      <p:pic>
        <p:nvPicPr>
          <p:cNvPr id="3" name="Picture 2">
            <a:extLst>
              <a:ext uri="{FF2B5EF4-FFF2-40B4-BE49-F238E27FC236}">
                <a16:creationId xmlns:a16="http://schemas.microsoft.com/office/drawing/2014/main" id="{123C1F4F-C1C8-D79B-AA3B-7CC8E246ECBF}"/>
              </a:ext>
            </a:extLst>
          </p:cNvPr>
          <p:cNvPicPr>
            <a:picLocks noChangeAspect="1"/>
          </p:cNvPicPr>
          <p:nvPr/>
        </p:nvPicPr>
        <p:blipFill>
          <a:blip r:embed="rId3"/>
          <a:stretch>
            <a:fillRect/>
          </a:stretch>
        </p:blipFill>
        <p:spPr>
          <a:xfrm>
            <a:off x="685800" y="1512167"/>
            <a:ext cx="8001000" cy="383366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157717" y="609600"/>
            <a:ext cx="4828566" cy="584775"/>
          </a:xfrm>
          <a:prstGeom prst="rect">
            <a:avLst/>
          </a:prstGeom>
          <a:noFill/>
          <a:ln w="9525">
            <a:noFill/>
            <a:miter lim="800000"/>
            <a:headEnd/>
            <a:tailEnd/>
          </a:ln>
        </p:spPr>
        <p:txBody>
          <a:bodyPr wrap="none">
            <a:spAutoFit/>
          </a:bodyPr>
          <a:lstStyle/>
          <a:p>
            <a:r>
              <a:rPr lang="en-US" sz="3200" dirty="0">
                <a:solidFill>
                  <a:srgbClr val="FF0000"/>
                </a:solidFill>
                <a:latin typeface="Comic Sans MS" pitchFamily="66" charset="0"/>
              </a:rPr>
              <a:t>Memory Types: continue</a:t>
            </a:r>
          </a:p>
        </p:txBody>
      </p:sp>
      <p:pic>
        <p:nvPicPr>
          <p:cNvPr id="7" name="Picture 6">
            <a:extLst>
              <a:ext uri="{FF2B5EF4-FFF2-40B4-BE49-F238E27FC236}">
                <a16:creationId xmlns:a16="http://schemas.microsoft.com/office/drawing/2014/main" id="{AE0213A1-23FF-6341-3B0F-9B34521872D9}"/>
              </a:ext>
            </a:extLst>
          </p:cNvPr>
          <p:cNvPicPr>
            <a:picLocks noChangeAspect="1"/>
          </p:cNvPicPr>
          <p:nvPr/>
        </p:nvPicPr>
        <p:blipFill>
          <a:blip r:embed="rId2"/>
          <a:stretch>
            <a:fillRect/>
          </a:stretch>
        </p:blipFill>
        <p:spPr>
          <a:xfrm>
            <a:off x="0" y="1295400"/>
            <a:ext cx="9144000" cy="459437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1"/>
          <p:cNvSpPr>
            <a:spLocks noGrp="1"/>
          </p:cNvSpPr>
          <p:nvPr>
            <p:ph type="sldNum" sz="quarter" idx="10"/>
          </p:nvPr>
        </p:nvSpPr>
        <p:spPr bwMode="auto">
          <a:noFill/>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fld id="{1EE6F2B8-23C1-4440-9058-E85067D009DF}" type="slidenum">
              <a:rPr lang="en-US" b="1" smtClean="0">
                <a:solidFill>
                  <a:schemeClr val="accent1"/>
                </a:solidFill>
              </a:rPr>
              <a:pPr fontAlgn="base">
                <a:spcBef>
                  <a:spcPct val="0"/>
                </a:spcBef>
                <a:spcAft>
                  <a:spcPct val="0"/>
                </a:spcAft>
              </a:pPr>
              <a:t>17</a:t>
            </a:fld>
            <a:endParaRPr lang="en-US" b="1">
              <a:solidFill>
                <a:schemeClr val="accent1"/>
              </a:solidFill>
            </a:endParaRPr>
          </a:p>
        </p:txBody>
      </p:sp>
      <p:pic>
        <p:nvPicPr>
          <p:cNvPr id="22531" name="Picture 2" descr="http://ralphlosey.files.wordpress.com/2007/06/ram.jpg"/>
          <p:cNvPicPr>
            <a:picLocks noChangeAspect="1" noChangeArrowheads="1"/>
          </p:cNvPicPr>
          <p:nvPr/>
        </p:nvPicPr>
        <p:blipFill>
          <a:blip r:embed="rId3" cstate="print"/>
          <a:srcRect/>
          <a:stretch>
            <a:fillRect/>
          </a:stretch>
        </p:blipFill>
        <p:spPr bwMode="auto">
          <a:xfrm>
            <a:off x="1752600" y="1371600"/>
            <a:ext cx="6096000" cy="457200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a:extLst>
              <a:ext uri="{FF2B5EF4-FFF2-40B4-BE49-F238E27FC236}">
                <a16:creationId xmlns:a16="http://schemas.microsoft.com/office/drawing/2014/main" id="{F0629CBF-F369-6A4A-718C-C7C1EA1409B5}"/>
              </a:ext>
            </a:extLst>
          </p:cNvPr>
          <p:cNvSpPr txBox="1">
            <a:spLocks noChangeArrowheads="1"/>
          </p:cNvSpPr>
          <p:nvPr/>
        </p:nvSpPr>
        <p:spPr bwMode="auto">
          <a:xfrm>
            <a:off x="2819400" y="465306"/>
            <a:ext cx="43529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5.3.3  Memory hierarchy</a:t>
            </a:r>
          </a:p>
        </p:txBody>
      </p:sp>
      <p:sp>
        <p:nvSpPr>
          <p:cNvPr id="31747" name="Rectangle 3">
            <a:extLst>
              <a:ext uri="{FF2B5EF4-FFF2-40B4-BE49-F238E27FC236}">
                <a16:creationId xmlns:a16="http://schemas.microsoft.com/office/drawing/2014/main" id="{2DAEF485-C2D5-324D-0CD2-310F6FB7720E}"/>
              </a:ext>
            </a:extLst>
          </p:cNvPr>
          <p:cNvSpPr>
            <a:spLocks noChangeArrowheads="1"/>
          </p:cNvSpPr>
          <p:nvPr/>
        </p:nvSpPr>
        <p:spPr bwMode="auto">
          <a:xfrm>
            <a:off x="0" y="1187905"/>
            <a:ext cx="8915400" cy="222726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Computer users need a lot of memory, especially memory that is very fast and inexpensive. This demand is not always possible to satisfy—very fast memory is usually not cheap. A compromise needs to be made. The solution is </a:t>
            </a:r>
            <a:r>
              <a:rPr lang="en-US" altLang="en-US" sz="2800" i="0" baseline="0" dirty="0">
                <a:solidFill>
                  <a:schemeClr val="folHlink"/>
                </a:solidFill>
              </a:rPr>
              <a:t>hierarchical </a:t>
            </a:r>
            <a:r>
              <a:rPr lang="en-US" altLang="en-US" sz="2800" b="0" i="0" baseline="0" dirty="0"/>
              <a:t>levels of memory.</a:t>
            </a:r>
          </a:p>
        </p:txBody>
      </p:sp>
      <p:grpSp>
        <p:nvGrpSpPr>
          <p:cNvPr id="2" name="Group 1">
            <a:extLst>
              <a:ext uri="{FF2B5EF4-FFF2-40B4-BE49-F238E27FC236}">
                <a16:creationId xmlns:a16="http://schemas.microsoft.com/office/drawing/2014/main" id="{E551EF06-9910-901A-D5D5-5C391EB2D3F3}"/>
              </a:ext>
            </a:extLst>
          </p:cNvPr>
          <p:cNvGrpSpPr>
            <a:grpSpLocks/>
          </p:cNvGrpSpPr>
          <p:nvPr/>
        </p:nvGrpSpPr>
        <p:grpSpPr bwMode="auto">
          <a:xfrm>
            <a:off x="381000" y="3200400"/>
            <a:ext cx="8023225" cy="3581400"/>
            <a:chOff x="381000" y="2819400"/>
            <a:chExt cx="8023225" cy="3886200"/>
          </a:xfrm>
        </p:grpSpPr>
        <p:sp>
          <p:nvSpPr>
            <p:cNvPr id="31749" name="Text Box 8">
              <a:extLst>
                <a:ext uri="{FF2B5EF4-FFF2-40B4-BE49-F238E27FC236}">
                  <a16:creationId xmlns:a16="http://schemas.microsoft.com/office/drawing/2014/main" id="{C1212949-47A0-BC2F-62A5-7E8217697768}"/>
                </a:ext>
              </a:extLst>
            </p:cNvPr>
            <p:cNvSpPr txBox="1">
              <a:spLocks noChangeArrowheads="1"/>
            </p:cNvSpPr>
            <p:nvPr/>
          </p:nvSpPr>
          <p:spPr bwMode="auto">
            <a:xfrm>
              <a:off x="381000" y="2819400"/>
              <a:ext cx="3706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chemeClr val="folHlink"/>
                  </a:solidFill>
                </a:rPr>
                <a:t>Figure 5.4  </a:t>
              </a:r>
              <a:r>
                <a:rPr lang="en-US" altLang="en-US" sz="2000" i="0" baseline="0"/>
                <a:t>Memory hierarchy</a:t>
              </a:r>
            </a:p>
          </p:txBody>
        </p:sp>
        <p:pic>
          <p:nvPicPr>
            <p:cNvPr id="31750" name="Picture 9">
              <a:extLst>
                <a:ext uri="{FF2B5EF4-FFF2-40B4-BE49-F238E27FC236}">
                  <a16:creationId xmlns:a16="http://schemas.microsoft.com/office/drawing/2014/main" id="{1AD1DE20-3EFC-F714-B967-16A1FEF4C3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7363" y="3581400"/>
              <a:ext cx="5786437" cy="2840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1751" name="Straight Connector 6">
              <a:extLst>
                <a:ext uri="{FF2B5EF4-FFF2-40B4-BE49-F238E27FC236}">
                  <a16:creationId xmlns:a16="http://schemas.microsoft.com/office/drawing/2014/main" id="{9F682F2C-154E-FC7A-C939-FC77C8A2F971}"/>
                </a:ext>
              </a:extLst>
            </p:cNvPr>
            <p:cNvCxnSpPr>
              <a:cxnSpLocks noChangeShapeType="1"/>
            </p:cNvCxnSpPr>
            <p:nvPr/>
          </p:nvCxnSpPr>
          <p:spPr bwMode="auto">
            <a:xfrm>
              <a:off x="381000" y="33528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1752" name="Straight Connector 7">
              <a:extLst>
                <a:ext uri="{FF2B5EF4-FFF2-40B4-BE49-F238E27FC236}">
                  <a16:creationId xmlns:a16="http://schemas.microsoft.com/office/drawing/2014/main" id="{53F6371C-71D7-3C12-9CA7-D0E56FFFB4D5}"/>
                </a:ext>
              </a:extLst>
            </p:cNvPr>
            <p:cNvCxnSpPr>
              <a:cxnSpLocks noChangeShapeType="1"/>
            </p:cNvCxnSpPr>
            <p:nvPr/>
          </p:nvCxnSpPr>
          <p:spPr bwMode="auto">
            <a:xfrm>
              <a:off x="381000" y="2819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1753" name="Straight Connector 8">
              <a:extLst>
                <a:ext uri="{FF2B5EF4-FFF2-40B4-BE49-F238E27FC236}">
                  <a16:creationId xmlns:a16="http://schemas.microsoft.com/office/drawing/2014/main" id="{60B3D89C-664B-C64D-7354-B81F0B60B486}"/>
                </a:ext>
              </a:extLst>
            </p:cNvPr>
            <p:cNvCxnSpPr>
              <a:cxnSpLocks noChangeShapeType="1"/>
            </p:cNvCxnSpPr>
            <p:nvPr/>
          </p:nvCxnSpPr>
          <p:spPr bwMode="auto">
            <a:xfrm>
              <a:off x="381000" y="6705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174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174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P spid="3174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a:extLst>
              <a:ext uri="{FF2B5EF4-FFF2-40B4-BE49-F238E27FC236}">
                <a16:creationId xmlns:a16="http://schemas.microsoft.com/office/drawing/2014/main" id="{D330EFCC-2434-FD2E-083D-9B162EA27E5D}"/>
              </a:ext>
            </a:extLst>
          </p:cNvPr>
          <p:cNvSpPr txBox="1">
            <a:spLocks noChangeArrowheads="1"/>
          </p:cNvSpPr>
          <p:nvPr/>
        </p:nvSpPr>
        <p:spPr bwMode="auto">
          <a:xfrm>
            <a:off x="2819400" y="457268"/>
            <a:ext cx="376078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5.3.4  Cache memory</a:t>
            </a:r>
          </a:p>
        </p:txBody>
      </p:sp>
      <p:sp>
        <p:nvSpPr>
          <p:cNvPr id="33795" name="Rectangle 3">
            <a:extLst>
              <a:ext uri="{FF2B5EF4-FFF2-40B4-BE49-F238E27FC236}">
                <a16:creationId xmlns:a16="http://schemas.microsoft.com/office/drawing/2014/main" id="{FA201DBE-578B-C8FA-9363-3A84A12A06A9}"/>
              </a:ext>
            </a:extLst>
          </p:cNvPr>
          <p:cNvSpPr>
            <a:spLocks noChangeArrowheads="1"/>
          </p:cNvSpPr>
          <p:nvPr/>
        </p:nvSpPr>
        <p:spPr bwMode="auto">
          <a:xfrm>
            <a:off x="89694" y="1295400"/>
            <a:ext cx="8915400" cy="18002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Cache memory is faster than main memory but slower than the CPU and its registers. Cache memory, which is normally small in size, is placed between the CPU and main memory (Figure 5.5).</a:t>
            </a:r>
          </a:p>
        </p:txBody>
      </p:sp>
      <p:grpSp>
        <p:nvGrpSpPr>
          <p:cNvPr id="2" name="Group 1">
            <a:extLst>
              <a:ext uri="{FF2B5EF4-FFF2-40B4-BE49-F238E27FC236}">
                <a16:creationId xmlns:a16="http://schemas.microsoft.com/office/drawing/2014/main" id="{1D920A14-1350-3197-E5AD-25D564B2785C}"/>
              </a:ext>
            </a:extLst>
          </p:cNvPr>
          <p:cNvGrpSpPr>
            <a:grpSpLocks/>
          </p:cNvGrpSpPr>
          <p:nvPr/>
        </p:nvGrpSpPr>
        <p:grpSpPr bwMode="auto">
          <a:xfrm>
            <a:off x="228600" y="2971800"/>
            <a:ext cx="8175625" cy="3200400"/>
            <a:chOff x="228600" y="2590800"/>
            <a:chExt cx="8175625" cy="3581400"/>
          </a:xfrm>
        </p:grpSpPr>
        <p:sp>
          <p:nvSpPr>
            <p:cNvPr id="33797" name="Text Box 4">
              <a:extLst>
                <a:ext uri="{FF2B5EF4-FFF2-40B4-BE49-F238E27FC236}">
                  <a16:creationId xmlns:a16="http://schemas.microsoft.com/office/drawing/2014/main" id="{28336289-A0DB-0050-FAA8-DCD94A3D8E2D}"/>
                </a:ext>
              </a:extLst>
            </p:cNvPr>
            <p:cNvSpPr txBox="1">
              <a:spLocks noChangeArrowheads="1"/>
            </p:cNvSpPr>
            <p:nvPr/>
          </p:nvSpPr>
          <p:spPr bwMode="auto">
            <a:xfrm>
              <a:off x="228600" y="2590800"/>
              <a:ext cx="32988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chemeClr val="folHlink"/>
                  </a:solidFill>
                </a:rPr>
                <a:t>Figure 5.5  </a:t>
              </a:r>
              <a:r>
                <a:rPr lang="en-US" altLang="en-US" sz="2000" i="0" baseline="0"/>
                <a:t>Cache memory</a:t>
              </a:r>
            </a:p>
          </p:txBody>
        </p:sp>
        <p:pic>
          <p:nvPicPr>
            <p:cNvPr id="33798" name="Picture 6">
              <a:extLst>
                <a:ext uri="{FF2B5EF4-FFF2-40B4-BE49-F238E27FC236}">
                  <a16:creationId xmlns:a16="http://schemas.microsoft.com/office/drawing/2014/main" id="{DEFF7910-2AC3-4736-83F2-7A6E06927F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8588" y="3408363"/>
              <a:ext cx="6297612" cy="2687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3799" name="Straight Connector 6">
              <a:extLst>
                <a:ext uri="{FF2B5EF4-FFF2-40B4-BE49-F238E27FC236}">
                  <a16:creationId xmlns:a16="http://schemas.microsoft.com/office/drawing/2014/main" id="{5B658573-8D28-6B2D-4F2D-E59A68DC8093}"/>
                </a:ext>
              </a:extLst>
            </p:cNvPr>
            <p:cNvCxnSpPr>
              <a:cxnSpLocks noChangeShapeType="1"/>
            </p:cNvCxnSpPr>
            <p:nvPr/>
          </p:nvCxnSpPr>
          <p:spPr bwMode="auto">
            <a:xfrm>
              <a:off x="381000" y="3124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3800" name="Straight Connector 7">
              <a:extLst>
                <a:ext uri="{FF2B5EF4-FFF2-40B4-BE49-F238E27FC236}">
                  <a16:creationId xmlns:a16="http://schemas.microsoft.com/office/drawing/2014/main" id="{7BF4C4CF-8E10-2143-2DA6-F5AE157702EA}"/>
                </a:ext>
              </a:extLst>
            </p:cNvPr>
            <p:cNvCxnSpPr>
              <a:cxnSpLocks noChangeShapeType="1"/>
            </p:cNvCxnSpPr>
            <p:nvPr/>
          </p:nvCxnSpPr>
          <p:spPr bwMode="auto">
            <a:xfrm>
              <a:off x="381000" y="2590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3801" name="Straight Connector 8">
              <a:extLst>
                <a:ext uri="{FF2B5EF4-FFF2-40B4-BE49-F238E27FC236}">
                  <a16:creationId xmlns:a16="http://schemas.microsoft.com/office/drawing/2014/main" id="{EF1AFB65-41E8-DCDF-23E8-115E6787145F}"/>
                </a:ext>
              </a:extLst>
            </p:cNvPr>
            <p:cNvCxnSpPr>
              <a:cxnSpLocks noChangeShapeType="1"/>
            </p:cNvCxnSpPr>
            <p:nvPr/>
          </p:nvCxnSpPr>
          <p:spPr bwMode="auto">
            <a:xfrm>
              <a:off x="381000" y="6172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379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379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P spid="33795"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Slide Number Placeholder 1">
            <a:extLst>
              <a:ext uri="{FF2B5EF4-FFF2-40B4-BE49-F238E27FC236}">
                <a16:creationId xmlns:a16="http://schemas.microsoft.com/office/drawing/2014/main" id="{8603FD54-CE76-386B-6636-ED390173DC41}"/>
              </a:ext>
            </a:extLst>
          </p:cNvPr>
          <p:cNvSpPr>
            <a:spLocks noGrp="1"/>
          </p:cNvSpPr>
          <p:nvPr>
            <p:ph type="sldNum" sz="quarter" idx="10"/>
          </p:nvPr>
        </p:nvSpPr>
        <p:spPr>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E9A4748E-2FF0-45E9-8DEB-F47AAB91FBF9}" type="slidenum">
              <a:rPr lang="en-US" altLang="en-US" sz="1200" i="0" baseline="0">
                <a:solidFill>
                  <a:schemeClr val="bg2"/>
                </a:solidFill>
                <a:latin typeface="Arial" panose="020B0604020202020204" pitchFamily="34" charset="0"/>
              </a:rPr>
              <a:pPr/>
              <a:t>20</a:t>
            </a:fld>
            <a:endParaRPr lang="en-US" altLang="en-US" sz="1200" i="0" baseline="0">
              <a:solidFill>
                <a:schemeClr val="bg2"/>
              </a:solidFill>
              <a:latin typeface="Arial" panose="020B0604020202020204" pitchFamily="34" charset="0"/>
            </a:endParaRPr>
          </a:p>
        </p:txBody>
      </p:sp>
      <p:sp>
        <p:nvSpPr>
          <p:cNvPr id="1079299" name="Text Box 3">
            <a:extLst>
              <a:ext uri="{FF2B5EF4-FFF2-40B4-BE49-F238E27FC236}">
                <a16:creationId xmlns:a16="http://schemas.microsoft.com/office/drawing/2014/main" id="{7B5BF2DE-3E3E-BBC5-62E1-F7E38FB510C1}"/>
              </a:ext>
            </a:extLst>
          </p:cNvPr>
          <p:cNvSpPr txBox="1">
            <a:spLocks noChangeArrowheads="1"/>
          </p:cNvSpPr>
          <p:nvPr/>
        </p:nvSpPr>
        <p:spPr bwMode="auto">
          <a:xfrm>
            <a:off x="1612547" y="457200"/>
            <a:ext cx="7188200"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i="0" baseline="0" dirty="0">
                <a:solidFill>
                  <a:srgbClr val="FF0000"/>
                </a:solidFill>
                <a:effectLst>
                  <a:outerShdw blurRad="38100" dist="38100" dir="2700000" algn="tl">
                    <a:srgbClr val="C0C0C0"/>
                  </a:outerShdw>
                </a:effectLst>
                <a:latin typeface="Calibri" panose="020F0502020204030204" pitchFamily="34" charset="0"/>
              </a:rPr>
              <a:t>5-4   INPUT/OUTPUT SUBSYSTEM</a:t>
            </a:r>
          </a:p>
        </p:txBody>
      </p:sp>
      <p:sp>
        <p:nvSpPr>
          <p:cNvPr id="35844" name="Text Box 4">
            <a:extLst>
              <a:ext uri="{FF2B5EF4-FFF2-40B4-BE49-F238E27FC236}">
                <a16:creationId xmlns:a16="http://schemas.microsoft.com/office/drawing/2014/main" id="{0481629B-DF57-E308-C9E4-7F4AEDE81CF4}"/>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endParaRPr lang="en-US" altLang="en-US" sz="1800" i="0" baseline="0"/>
          </a:p>
        </p:txBody>
      </p:sp>
      <p:sp>
        <p:nvSpPr>
          <p:cNvPr id="1079301" name="Rectangle 5">
            <a:extLst>
              <a:ext uri="{FF2B5EF4-FFF2-40B4-BE49-F238E27FC236}">
                <a16:creationId xmlns:a16="http://schemas.microsoft.com/office/drawing/2014/main" id="{A0F62813-EA7D-8073-8CBA-94EA52596BDD}"/>
              </a:ext>
            </a:extLst>
          </p:cNvPr>
          <p:cNvSpPr>
            <a:spLocks noChangeArrowheads="1"/>
          </p:cNvSpPr>
          <p:nvPr/>
        </p:nvSpPr>
        <p:spPr bwMode="auto">
          <a:xfrm>
            <a:off x="457200" y="1981200"/>
            <a:ext cx="8229600" cy="308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b="0" i="0" baseline="0" dirty="0">
                <a:effectLst>
                  <a:outerShdw blurRad="38100" dist="38100" dir="2700000" algn="tl">
                    <a:srgbClr val="C0C0C0"/>
                  </a:outerShdw>
                </a:effectLst>
              </a:rPr>
              <a:t>The third major subsystem in a computer is the collection of devices referred to as the input/output (I/O) subsystem. This subsystem allows a computer to communicate with the outside world, and to store programs and data even when the power is off. Input/output devices can be divided into two broad categories: </a:t>
            </a:r>
            <a:r>
              <a:rPr lang="en-US" altLang="en-US" sz="2800" i="0" baseline="0" dirty="0">
                <a:solidFill>
                  <a:schemeClr val="folHlink"/>
                </a:solidFill>
                <a:effectLst>
                  <a:outerShdw blurRad="38100" dist="38100" dir="2700000" algn="tl">
                    <a:srgbClr val="C0C0C0"/>
                  </a:outerShdw>
                </a:effectLst>
              </a:rPr>
              <a:t>non-storage</a:t>
            </a:r>
            <a:r>
              <a:rPr lang="en-US" altLang="en-US" sz="2800" b="0" i="0" baseline="0" dirty="0">
                <a:effectLst>
                  <a:outerShdw blurRad="38100" dist="38100" dir="2700000" algn="tl">
                    <a:srgbClr val="C0C0C0"/>
                  </a:outerShdw>
                </a:effectLst>
              </a:rPr>
              <a:t> and </a:t>
            </a:r>
            <a:r>
              <a:rPr lang="en-US" altLang="en-US" sz="2800" i="0" baseline="0" dirty="0">
                <a:solidFill>
                  <a:schemeClr val="folHlink"/>
                </a:solidFill>
                <a:effectLst>
                  <a:outerShdw blurRad="38100" dist="38100" dir="2700000" algn="tl">
                    <a:srgbClr val="C0C0C0"/>
                  </a:outerShdw>
                </a:effectLst>
              </a:rPr>
              <a:t>storage</a:t>
            </a:r>
            <a:r>
              <a:rPr lang="en-US" altLang="en-US" sz="2800" b="0" i="0" baseline="0" dirty="0">
                <a:effectLst>
                  <a:outerShdw blurRad="38100" dist="38100" dir="2700000" algn="tl">
                    <a:srgbClr val="C0C0C0"/>
                  </a:outerShdw>
                </a:effectLst>
              </a:rPr>
              <a:t> devices.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7929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7930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9299" grpId="0"/>
      <p:bldP spid="107930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Number Placeholder 1">
            <a:extLst>
              <a:ext uri="{FF2B5EF4-FFF2-40B4-BE49-F238E27FC236}">
                <a16:creationId xmlns:a16="http://schemas.microsoft.com/office/drawing/2014/main" id="{A022C656-6313-0354-E1BC-E88979263F47}"/>
              </a:ext>
            </a:extLst>
          </p:cNvPr>
          <p:cNvSpPr>
            <a:spLocks noGrp="1"/>
          </p:cNvSpPr>
          <p:nvPr>
            <p:ph type="sldNum" sz="quarter" idx="10"/>
          </p:nvPr>
        </p:nvSpPr>
        <p:spPr>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06B5C0E1-69BE-4717-80C5-69F41DEAFC51}" type="slidenum">
              <a:rPr lang="en-US" altLang="en-US" sz="1200" i="0" baseline="0">
                <a:solidFill>
                  <a:schemeClr val="bg2"/>
                </a:solidFill>
                <a:latin typeface="Arial" panose="020B0604020202020204" pitchFamily="34" charset="0"/>
              </a:rPr>
              <a:pPr/>
              <a:t>21</a:t>
            </a:fld>
            <a:endParaRPr lang="en-US" altLang="en-US" sz="1200" i="0" baseline="0">
              <a:solidFill>
                <a:schemeClr val="bg2"/>
              </a:solidFill>
              <a:latin typeface="Arial" panose="020B0604020202020204" pitchFamily="34" charset="0"/>
            </a:endParaRPr>
          </a:p>
        </p:txBody>
      </p:sp>
      <p:sp>
        <p:nvSpPr>
          <p:cNvPr id="37891" name="Text Box 2">
            <a:extLst>
              <a:ext uri="{FF2B5EF4-FFF2-40B4-BE49-F238E27FC236}">
                <a16:creationId xmlns:a16="http://schemas.microsoft.com/office/drawing/2014/main" id="{1184A160-E928-759D-5F82-C6A535962A98}"/>
              </a:ext>
            </a:extLst>
          </p:cNvPr>
          <p:cNvSpPr txBox="1">
            <a:spLocks noChangeArrowheads="1"/>
          </p:cNvSpPr>
          <p:nvPr/>
        </p:nvSpPr>
        <p:spPr bwMode="auto">
          <a:xfrm>
            <a:off x="2362200" y="457200"/>
            <a:ext cx="4659313"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5.4.1  Non-storage devices</a:t>
            </a:r>
          </a:p>
        </p:txBody>
      </p:sp>
      <p:sp>
        <p:nvSpPr>
          <p:cNvPr id="37892" name="Rectangle 3">
            <a:extLst>
              <a:ext uri="{FF2B5EF4-FFF2-40B4-BE49-F238E27FC236}">
                <a16:creationId xmlns:a16="http://schemas.microsoft.com/office/drawing/2014/main" id="{01B3BBA6-DE20-5276-76D5-7C7EECC1C280}"/>
              </a:ext>
            </a:extLst>
          </p:cNvPr>
          <p:cNvSpPr>
            <a:spLocks noChangeArrowheads="1"/>
          </p:cNvSpPr>
          <p:nvPr/>
        </p:nvSpPr>
        <p:spPr bwMode="auto">
          <a:xfrm>
            <a:off x="381000" y="1676400"/>
            <a:ext cx="7010400" cy="13731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i="0" baseline="0" dirty="0">
                <a:solidFill>
                  <a:schemeClr val="folHlink"/>
                </a:solidFill>
              </a:rPr>
              <a:t>Non-storage devices</a:t>
            </a:r>
            <a:r>
              <a:rPr lang="en-US" altLang="en-US" sz="2800" b="0" i="0" baseline="0" dirty="0"/>
              <a:t> allow the CPU/memory to communicate with the outside world, but they cannot store information.</a:t>
            </a:r>
          </a:p>
        </p:txBody>
      </p:sp>
      <p:sp>
        <p:nvSpPr>
          <p:cNvPr id="37893" name="Rectangle 6">
            <a:extLst>
              <a:ext uri="{FF2B5EF4-FFF2-40B4-BE49-F238E27FC236}">
                <a16:creationId xmlns:a16="http://schemas.microsoft.com/office/drawing/2014/main" id="{A8B7AF68-EBA2-4C5F-A036-2DA47C764BD8}"/>
              </a:ext>
            </a:extLst>
          </p:cNvPr>
          <p:cNvSpPr>
            <a:spLocks noChangeArrowheads="1"/>
          </p:cNvSpPr>
          <p:nvPr/>
        </p:nvSpPr>
        <p:spPr bwMode="auto">
          <a:xfrm>
            <a:off x="838200" y="3429000"/>
            <a:ext cx="4114800" cy="1160463"/>
          </a:xfrm>
          <a:prstGeom prst="rect">
            <a:avLst/>
          </a:prstGeom>
          <a:solidFill>
            <a:srgbClr val="CC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spcAft>
                <a:spcPct val="50000"/>
              </a:spcAft>
              <a:buFont typeface="Wingdings" panose="05000000000000000000" pitchFamily="2" charset="2"/>
              <a:buChar char="q"/>
            </a:pPr>
            <a:r>
              <a:rPr lang="en-US" altLang="en-US" sz="2800" i="0" baseline="0" dirty="0">
                <a:solidFill>
                  <a:srgbClr val="660066"/>
                </a:solidFill>
              </a:rPr>
              <a:t> Keyboard and monitor</a:t>
            </a:r>
          </a:p>
          <a:p>
            <a:pPr>
              <a:spcAft>
                <a:spcPct val="50000"/>
              </a:spcAft>
              <a:buFont typeface="Wingdings" panose="05000000000000000000" pitchFamily="2" charset="2"/>
              <a:buChar char="q"/>
            </a:pPr>
            <a:r>
              <a:rPr lang="en-US" altLang="en-US" sz="2800" i="0" baseline="0" dirty="0">
                <a:solidFill>
                  <a:srgbClr val="660066"/>
                </a:solidFill>
              </a:rPr>
              <a:t> Printer</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Text Box 2">
            <a:extLst>
              <a:ext uri="{FF2B5EF4-FFF2-40B4-BE49-F238E27FC236}">
                <a16:creationId xmlns:a16="http://schemas.microsoft.com/office/drawing/2014/main" id="{2515CDC0-3882-7D02-BB4F-7D4EF43A0D46}"/>
              </a:ext>
            </a:extLst>
          </p:cNvPr>
          <p:cNvSpPr txBox="1">
            <a:spLocks noChangeArrowheads="1"/>
          </p:cNvSpPr>
          <p:nvPr/>
        </p:nvSpPr>
        <p:spPr bwMode="auto">
          <a:xfrm>
            <a:off x="2643187" y="533400"/>
            <a:ext cx="38576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5.4.2  Storage devices</a:t>
            </a:r>
          </a:p>
        </p:txBody>
      </p:sp>
      <p:sp>
        <p:nvSpPr>
          <p:cNvPr id="39940" name="Rectangle 3">
            <a:extLst>
              <a:ext uri="{FF2B5EF4-FFF2-40B4-BE49-F238E27FC236}">
                <a16:creationId xmlns:a16="http://schemas.microsoft.com/office/drawing/2014/main" id="{09729763-4979-6628-CC3C-70D1A07E5F2E}"/>
              </a:ext>
            </a:extLst>
          </p:cNvPr>
          <p:cNvSpPr>
            <a:spLocks noChangeArrowheads="1"/>
          </p:cNvSpPr>
          <p:nvPr/>
        </p:nvSpPr>
        <p:spPr bwMode="auto">
          <a:xfrm>
            <a:off x="381000" y="2101850"/>
            <a:ext cx="7315200" cy="353943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Storage devices, although classified as I/O devices, can store large amounts of information to be retrieved at a later time. They are cheaper than main memory, and their contents are nonvolatile—that is, not erased when the power is turned off. They are sometimes referred to as auxiliary storage devices. We can categorize them as either </a:t>
            </a:r>
            <a:r>
              <a:rPr lang="en-US" altLang="en-US" sz="2800" i="0" baseline="0" dirty="0">
                <a:solidFill>
                  <a:schemeClr val="folHlink"/>
                </a:solidFill>
              </a:rPr>
              <a:t>magnetic</a:t>
            </a:r>
            <a:r>
              <a:rPr lang="en-US" altLang="en-US" sz="2800" b="0" i="0" baseline="0" dirty="0"/>
              <a:t> or </a:t>
            </a:r>
            <a:r>
              <a:rPr lang="en-US" altLang="en-US" sz="2800" i="0" baseline="0" dirty="0">
                <a:solidFill>
                  <a:schemeClr val="folHlink"/>
                </a:solidFill>
              </a:rPr>
              <a:t>optical</a:t>
            </a:r>
            <a:r>
              <a:rPr lang="en-US" altLang="en-US" sz="2800" b="0" i="0" baseline="0" dirty="0"/>
              <a:t>.</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993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99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P spid="3994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1A989BF-B8D3-17E8-24B1-6192775FC4B0}"/>
              </a:ext>
            </a:extLst>
          </p:cNvPr>
          <p:cNvGrpSpPr>
            <a:grpSpLocks/>
          </p:cNvGrpSpPr>
          <p:nvPr/>
        </p:nvGrpSpPr>
        <p:grpSpPr bwMode="auto">
          <a:xfrm>
            <a:off x="321468" y="2057400"/>
            <a:ext cx="8501063" cy="3124200"/>
            <a:chOff x="261938" y="3352800"/>
            <a:chExt cx="8501062" cy="3124200"/>
          </a:xfrm>
        </p:grpSpPr>
        <p:sp>
          <p:nvSpPr>
            <p:cNvPr id="41988" name="Text Box 4">
              <a:extLst>
                <a:ext uri="{FF2B5EF4-FFF2-40B4-BE49-F238E27FC236}">
                  <a16:creationId xmlns:a16="http://schemas.microsoft.com/office/drawing/2014/main" id="{14AFA073-F476-3F7A-39D1-4D3E7251A228}"/>
                </a:ext>
              </a:extLst>
            </p:cNvPr>
            <p:cNvSpPr txBox="1">
              <a:spLocks noChangeArrowheads="1"/>
            </p:cNvSpPr>
            <p:nvPr/>
          </p:nvSpPr>
          <p:spPr bwMode="auto">
            <a:xfrm>
              <a:off x="304800" y="3352800"/>
              <a:ext cx="340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chemeClr val="folHlink"/>
                  </a:solidFill>
                </a:rPr>
                <a:t>Figure 5.6  </a:t>
              </a:r>
              <a:r>
                <a:rPr lang="en-US" altLang="en-US" sz="2000" i="0" baseline="0"/>
                <a:t>A magnetic disk</a:t>
              </a:r>
            </a:p>
          </p:txBody>
        </p:sp>
        <p:pic>
          <p:nvPicPr>
            <p:cNvPr id="41989" name="Picture 5">
              <a:extLst>
                <a:ext uri="{FF2B5EF4-FFF2-40B4-BE49-F238E27FC236}">
                  <a16:creationId xmlns:a16="http://schemas.microsoft.com/office/drawing/2014/main" id="{1F5A8871-10F2-B887-D8AA-2000A7292D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938" y="4038600"/>
              <a:ext cx="8501062" cy="2316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1990" name="Straight Connector 4">
              <a:extLst>
                <a:ext uri="{FF2B5EF4-FFF2-40B4-BE49-F238E27FC236}">
                  <a16:creationId xmlns:a16="http://schemas.microsoft.com/office/drawing/2014/main" id="{3F254350-0BEA-80A8-C2C9-20229ED7A61E}"/>
                </a:ext>
              </a:extLst>
            </p:cNvPr>
            <p:cNvCxnSpPr>
              <a:cxnSpLocks noChangeShapeType="1"/>
            </p:cNvCxnSpPr>
            <p:nvPr/>
          </p:nvCxnSpPr>
          <p:spPr bwMode="auto">
            <a:xfrm>
              <a:off x="381000" y="3886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991" name="Straight Connector 5">
              <a:extLst>
                <a:ext uri="{FF2B5EF4-FFF2-40B4-BE49-F238E27FC236}">
                  <a16:creationId xmlns:a16="http://schemas.microsoft.com/office/drawing/2014/main" id="{C83BFD44-7BB0-9A95-1F69-BDFDCE7AF6B2}"/>
                </a:ext>
              </a:extLst>
            </p:cNvPr>
            <p:cNvCxnSpPr>
              <a:cxnSpLocks noChangeShapeType="1"/>
            </p:cNvCxnSpPr>
            <p:nvPr/>
          </p:nvCxnSpPr>
          <p:spPr bwMode="auto">
            <a:xfrm>
              <a:off x="381000" y="3352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992" name="Straight Connector 6">
              <a:extLst>
                <a:ext uri="{FF2B5EF4-FFF2-40B4-BE49-F238E27FC236}">
                  <a16:creationId xmlns:a16="http://schemas.microsoft.com/office/drawing/2014/main" id="{B524A963-6C06-5275-01B2-656C320589C5}"/>
                </a:ext>
              </a:extLst>
            </p:cNvPr>
            <p:cNvCxnSpPr>
              <a:cxnSpLocks noChangeShapeType="1"/>
            </p:cNvCxnSpPr>
            <p:nvPr/>
          </p:nvCxnSpPr>
          <p:spPr bwMode="auto">
            <a:xfrm>
              <a:off x="381000" y="6477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0" name="Text Box 2">
            <a:extLst>
              <a:ext uri="{FF2B5EF4-FFF2-40B4-BE49-F238E27FC236}">
                <a16:creationId xmlns:a16="http://schemas.microsoft.com/office/drawing/2014/main" id="{84C4DA3A-E107-7A72-CEA5-BECCF765B648}"/>
              </a:ext>
            </a:extLst>
          </p:cNvPr>
          <p:cNvSpPr txBox="1">
            <a:spLocks noChangeArrowheads="1"/>
          </p:cNvSpPr>
          <p:nvPr/>
        </p:nvSpPr>
        <p:spPr bwMode="auto">
          <a:xfrm>
            <a:off x="3124200" y="457200"/>
            <a:ext cx="4013200"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2800" i="0" baseline="0" dirty="0">
                <a:solidFill>
                  <a:srgbClr val="FF0000"/>
                </a:solidFill>
                <a:latin typeface="Calibri" panose="020F0502020204030204" pitchFamily="34" charset="0"/>
              </a:rPr>
              <a:t>Magnetic storage devices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4"/>
          <p:cNvSpPr txBox="1">
            <a:spLocks noChangeArrowheads="1"/>
          </p:cNvSpPr>
          <p:nvPr/>
        </p:nvSpPr>
        <p:spPr bwMode="auto">
          <a:xfrm>
            <a:off x="3657600" y="6324600"/>
            <a:ext cx="2078038" cy="400050"/>
          </a:xfrm>
          <a:prstGeom prst="rect">
            <a:avLst/>
          </a:prstGeom>
          <a:noFill/>
          <a:ln w="9525">
            <a:noFill/>
            <a:miter lim="800000"/>
            <a:headEnd/>
            <a:tailEnd/>
          </a:ln>
        </p:spPr>
        <p:txBody>
          <a:bodyPr wrap="none">
            <a:spAutoFit/>
          </a:bodyPr>
          <a:lstStyle/>
          <a:p>
            <a:r>
              <a:rPr lang="en-US" sz="2000" dirty="0">
                <a:latin typeface="Comic Sans MS" pitchFamily="66" charset="0"/>
              </a:rPr>
              <a:t>A magnetic disk</a:t>
            </a:r>
          </a:p>
        </p:txBody>
      </p:sp>
      <p:pic>
        <p:nvPicPr>
          <p:cNvPr id="28675" name="Picture 5"/>
          <p:cNvPicPr>
            <a:picLocks noChangeAspect="1" noChangeArrowheads="1"/>
          </p:cNvPicPr>
          <p:nvPr/>
        </p:nvPicPr>
        <p:blipFill>
          <a:blip r:embed="rId3" cstate="print"/>
          <a:srcRect/>
          <a:stretch>
            <a:fillRect/>
          </a:stretch>
        </p:blipFill>
        <p:spPr bwMode="auto">
          <a:xfrm>
            <a:off x="245269" y="4572000"/>
            <a:ext cx="8653462" cy="1981200"/>
          </a:xfrm>
          <a:prstGeom prst="rect">
            <a:avLst/>
          </a:prstGeom>
          <a:noFill/>
          <a:ln w="9525">
            <a:noFill/>
            <a:miter lim="800000"/>
            <a:headEnd/>
            <a:tailEnd/>
          </a:ln>
        </p:spPr>
      </p:pic>
      <p:sp>
        <p:nvSpPr>
          <p:cNvPr id="28676" name="Slide Number Placeholder 1"/>
          <p:cNvSpPr>
            <a:spLocks noGrp="1"/>
          </p:cNvSpPr>
          <p:nvPr>
            <p:ph type="sldNum" sz="quarter" idx="10"/>
          </p:nvPr>
        </p:nvSpPr>
        <p:spPr bwMode="auto">
          <a:xfrm>
            <a:off x="0" y="6553200"/>
            <a:ext cx="1905000" cy="457200"/>
          </a:xfrm>
          <a:noFill/>
          <a:ln>
            <a:miter lim="800000"/>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fld id="{7C17A3D6-E650-490E-BE57-41C4D87FBD90}" type="slidenum">
              <a:rPr lang="en-US" b="1" smtClean="0">
                <a:solidFill>
                  <a:schemeClr val="accent1"/>
                </a:solidFill>
              </a:rPr>
              <a:pPr fontAlgn="base">
                <a:spcBef>
                  <a:spcPct val="0"/>
                </a:spcBef>
                <a:spcAft>
                  <a:spcPct val="0"/>
                </a:spcAft>
              </a:pPr>
              <a:t>24</a:t>
            </a:fld>
            <a:endParaRPr lang="en-US" b="1">
              <a:solidFill>
                <a:schemeClr val="accent1"/>
              </a:solidFill>
            </a:endParaRPr>
          </a:p>
        </p:txBody>
      </p:sp>
      <p:sp>
        <p:nvSpPr>
          <p:cNvPr id="5" name="Text Box 2"/>
          <p:cNvSpPr txBox="1">
            <a:spLocks noChangeArrowheads="1"/>
          </p:cNvSpPr>
          <p:nvPr/>
        </p:nvSpPr>
        <p:spPr bwMode="auto">
          <a:xfrm>
            <a:off x="2743200" y="693241"/>
            <a:ext cx="5144357" cy="584775"/>
          </a:xfrm>
          <a:prstGeom prst="rect">
            <a:avLst/>
          </a:prstGeom>
          <a:noFill/>
          <a:ln w="9525">
            <a:noFill/>
            <a:miter lim="800000"/>
            <a:headEnd/>
            <a:tailEnd/>
          </a:ln>
        </p:spPr>
        <p:txBody>
          <a:bodyPr wrap="none">
            <a:spAutoFit/>
          </a:bodyPr>
          <a:lstStyle/>
          <a:p>
            <a:r>
              <a:rPr lang="en-US" sz="3200" dirty="0">
                <a:solidFill>
                  <a:srgbClr val="FF0000"/>
                </a:solidFill>
                <a:latin typeface="Comic Sans MS" pitchFamily="66" charset="0"/>
              </a:rPr>
              <a:t>Magnetic Storage devices</a:t>
            </a:r>
          </a:p>
        </p:txBody>
      </p:sp>
      <p:pic>
        <p:nvPicPr>
          <p:cNvPr id="3" name="Picture 2">
            <a:extLst>
              <a:ext uri="{FF2B5EF4-FFF2-40B4-BE49-F238E27FC236}">
                <a16:creationId xmlns:a16="http://schemas.microsoft.com/office/drawing/2014/main" id="{69CC8129-D1AB-C927-3826-D8E4A653CE8B}"/>
              </a:ext>
            </a:extLst>
          </p:cNvPr>
          <p:cNvPicPr>
            <a:picLocks noChangeAspect="1"/>
          </p:cNvPicPr>
          <p:nvPr/>
        </p:nvPicPr>
        <p:blipFill>
          <a:blip r:embed="rId4"/>
          <a:stretch>
            <a:fillRect/>
          </a:stretch>
        </p:blipFill>
        <p:spPr>
          <a:xfrm>
            <a:off x="29497" y="1278016"/>
            <a:ext cx="9144000" cy="3263043"/>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338049F-1C59-57BF-3754-243FA6988811}"/>
              </a:ext>
            </a:extLst>
          </p:cNvPr>
          <p:cNvSpPr>
            <a:spLocks noGrp="1"/>
          </p:cNvSpPr>
          <p:nvPr>
            <p:ph type="sldNum" sz="quarter" idx="10"/>
          </p:nvPr>
        </p:nvSpPr>
        <p:spPr/>
        <p:txBody>
          <a:bodyPr/>
          <a:lstStyle/>
          <a:p>
            <a:r>
              <a:rPr lang="en-US" altLang="en-US"/>
              <a:t>5.</a:t>
            </a:r>
            <a:fld id="{6008B90D-C0F6-479F-9C1D-27F19C76AA31}" type="slidenum">
              <a:rPr lang="en-US" altLang="en-US" smtClean="0"/>
              <a:pPr/>
              <a:t>25</a:t>
            </a:fld>
            <a:endParaRPr lang="en-US" altLang="en-US"/>
          </a:p>
        </p:txBody>
      </p:sp>
      <p:sp>
        <p:nvSpPr>
          <p:cNvPr id="5" name="Text Box 2">
            <a:extLst>
              <a:ext uri="{FF2B5EF4-FFF2-40B4-BE49-F238E27FC236}">
                <a16:creationId xmlns:a16="http://schemas.microsoft.com/office/drawing/2014/main" id="{B4A360BA-7513-8A91-D8EF-B3E6AD21F4D0}"/>
              </a:ext>
            </a:extLst>
          </p:cNvPr>
          <p:cNvSpPr txBox="1">
            <a:spLocks noChangeArrowheads="1"/>
          </p:cNvSpPr>
          <p:nvPr/>
        </p:nvSpPr>
        <p:spPr bwMode="auto">
          <a:xfrm>
            <a:off x="2819400" y="578501"/>
            <a:ext cx="5144357" cy="584775"/>
          </a:xfrm>
          <a:prstGeom prst="rect">
            <a:avLst/>
          </a:prstGeom>
          <a:noFill/>
          <a:ln w="9525">
            <a:noFill/>
            <a:miter lim="800000"/>
            <a:headEnd/>
            <a:tailEnd/>
          </a:ln>
        </p:spPr>
        <p:txBody>
          <a:bodyPr wrap="none">
            <a:spAutoFit/>
          </a:bodyPr>
          <a:lstStyle/>
          <a:p>
            <a:r>
              <a:rPr lang="en-US" sz="3200" dirty="0">
                <a:solidFill>
                  <a:srgbClr val="FF0000"/>
                </a:solidFill>
                <a:latin typeface="Comic Sans MS" pitchFamily="66" charset="0"/>
              </a:rPr>
              <a:t>Magnetic Storage devices</a:t>
            </a:r>
          </a:p>
        </p:txBody>
      </p:sp>
      <p:sp>
        <p:nvSpPr>
          <p:cNvPr id="7" name="TextBox 6">
            <a:extLst>
              <a:ext uri="{FF2B5EF4-FFF2-40B4-BE49-F238E27FC236}">
                <a16:creationId xmlns:a16="http://schemas.microsoft.com/office/drawing/2014/main" id="{299B76DE-04F1-BBE3-0D9C-8EF90DFA7528}"/>
              </a:ext>
            </a:extLst>
          </p:cNvPr>
          <p:cNvSpPr txBox="1"/>
          <p:nvPr/>
        </p:nvSpPr>
        <p:spPr>
          <a:xfrm>
            <a:off x="1291275" y="1676400"/>
            <a:ext cx="7243125" cy="3046988"/>
          </a:xfrm>
          <a:prstGeom prst="rect">
            <a:avLst/>
          </a:prstGeom>
          <a:noFill/>
        </p:spPr>
        <p:txBody>
          <a:bodyPr wrap="square">
            <a:spAutoFit/>
          </a:bodyPr>
          <a:lstStyle/>
          <a:p>
            <a:pPr algn="l"/>
            <a:r>
              <a:rPr lang="en-US" sz="2400" b="1" i="0" u="none" strike="noStrike" baseline="0" dirty="0">
                <a:latin typeface="BerlingLTStd-Bold"/>
              </a:rPr>
              <a:t>Data access. </a:t>
            </a:r>
            <a:r>
              <a:rPr lang="en-US" sz="2400" b="0" i="0" u="none" strike="noStrike" baseline="0" dirty="0">
                <a:latin typeface="BerlingLTStd-Roman"/>
              </a:rPr>
              <a:t>A magnetic disk is considered a random access device. In a random access </a:t>
            </a:r>
            <a:r>
              <a:rPr lang="en-GB" sz="2400" b="0" i="0" u="none" strike="noStrike" baseline="0" dirty="0">
                <a:latin typeface="BerlingLTStd-Roman"/>
              </a:rPr>
              <a:t>device, a data item can be accessed randomly without the need to access all other data items located before it. However, the smallest storage area that can be accessed at one time is a sector. A block of data can be stored in one or more sectors and retrieved without the need to retrieve the rest of the information on the disk.</a:t>
            </a:r>
            <a:endParaRPr lang="en-US" dirty="0"/>
          </a:p>
        </p:txBody>
      </p:sp>
    </p:spTree>
    <p:extLst>
      <p:ext uri="{BB962C8B-B14F-4D97-AF65-F5344CB8AC3E}">
        <p14:creationId xmlns:p14="http://schemas.microsoft.com/office/powerpoint/2010/main" val="10769177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8F1A4B2-179D-3463-B136-68D2A69E634A}"/>
              </a:ext>
            </a:extLst>
          </p:cNvPr>
          <p:cNvSpPr>
            <a:spLocks noGrp="1"/>
          </p:cNvSpPr>
          <p:nvPr>
            <p:ph type="sldNum" sz="quarter" idx="10"/>
          </p:nvPr>
        </p:nvSpPr>
        <p:spPr/>
        <p:txBody>
          <a:bodyPr/>
          <a:lstStyle/>
          <a:p>
            <a:r>
              <a:rPr lang="en-US" altLang="en-US"/>
              <a:t>5.</a:t>
            </a:r>
            <a:fld id="{6008B90D-C0F6-479F-9C1D-27F19C76AA31}" type="slidenum">
              <a:rPr lang="en-US" altLang="en-US" smtClean="0"/>
              <a:pPr/>
              <a:t>26</a:t>
            </a:fld>
            <a:endParaRPr lang="en-US" altLang="en-US"/>
          </a:p>
        </p:txBody>
      </p:sp>
      <p:sp>
        <p:nvSpPr>
          <p:cNvPr id="4" name="TextBox 3">
            <a:extLst>
              <a:ext uri="{FF2B5EF4-FFF2-40B4-BE49-F238E27FC236}">
                <a16:creationId xmlns:a16="http://schemas.microsoft.com/office/drawing/2014/main" id="{3376416F-72E0-254F-888F-18FCDFA33575}"/>
              </a:ext>
            </a:extLst>
          </p:cNvPr>
          <p:cNvSpPr txBox="1"/>
          <p:nvPr/>
        </p:nvSpPr>
        <p:spPr>
          <a:xfrm>
            <a:off x="457200" y="1399484"/>
            <a:ext cx="7391400" cy="3785652"/>
          </a:xfrm>
          <a:prstGeom prst="rect">
            <a:avLst/>
          </a:prstGeom>
          <a:noFill/>
        </p:spPr>
        <p:txBody>
          <a:bodyPr wrap="square">
            <a:spAutoFit/>
          </a:bodyPr>
          <a:lstStyle/>
          <a:p>
            <a:pPr algn="l"/>
            <a:r>
              <a:rPr lang="en-GB" sz="2400" b="1" i="0" u="none" strike="noStrike" baseline="0" dirty="0">
                <a:latin typeface="BerlingLTStd-Bold"/>
              </a:rPr>
              <a:t>Performance</a:t>
            </a:r>
            <a:r>
              <a:rPr lang="en-GB" sz="2400" b="0" i="0" u="none" strike="noStrike" baseline="0" dirty="0">
                <a:latin typeface="BerlingLTStd-Roman"/>
              </a:rPr>
              <a:t>. The performance of a disk depends on several factors, the most important being the rotational speed, the seek time, and the transfer time. </a:t>
            </a:r>
          </a:p>
          <a:p>
            <a:pPr marL="457200" indent="-457200" algn="l">
              <a:buAutoNum type="alphaLcParenR"/>
            </a:pPr>
            <a:r>
              <a:rPr lang="en-GB" sz="2400" b="0" i="0" u="none" strike="noStrike" baseline="0" dirty="0">
                <a:latin typeface="BerlingLTStd-Roman"/>
              </a:rPr>
              <a:t>The </a:t>
            </a:r>
            <a:r>
              <a:rPr lang="en-GB" sz="2400" b="1" i="0" u="none" strike="noStrike" baseline="0" dirty="0">
                <a:latin typeface="BerlingLTStd-Bold"/>
              </a:rPr>
              <a:t>rotational speed </a:t>
            </a:r>
            <a:r>
              <a:rPr lang="en-GB" sz="2400" b="0" i="0" u="none" strike="noStrike" baseline="0" dirty="0">
                <a:latin typeface="BerlingLTStd-Roman"/>
              </a:rPr>
              <a:t>defines how fast the disk is spinning.</a:t>
            </a:r>
          </a:p>
          <a:p>
            <a:pPr marL="457200" indent="-457200" algn="l">
              <a:buAutoNum type="alphaLcParenR"/>
            </a:pPr>
            <a:r>
              <a:rPr lang="en-GB" sz="2400" b="0" i="0" u="none" strike="noStrike" baseline="0" dirty="0">
                <a:latin typeface="BerlingLTStd-Roman"/>
              </a:rPr>
              <a:t> The </a:t>
            </a:r>
            <a:r>
              <a:rPr lang="en-GB" sz="2400" b="1" i="0" u="none" strike="noStrike" baseline="0" dirty="0">
                <a:latin typeface="BerlingLTStd-Bold"/>
              </a:rPr>
              <a:t>seek time </a:t>
            </a:r>
            <a:r>
              <a:rPr lang="en-GB" sz="2400" b="0" i="0" u="none" strike="noStrike" baseline="0" dirty="0">
                <a:latin typeface="BerlingLTStd-Roman"/>
              </a:rPr>
              <a:t>defines the time to move the read/write head to the desired track where the data is stored. </a:t>
            </a:r>
            <a:endParaRPr lang="en-GB" b="0" i="0" baseline="0" dirty="0">
              <a:latin typeface="BerlingLTStd-Roman"/>
            </a:endParaRPr>
          </a:p>
          <a:p>
            <a:pPr marL="457200" indent="-457200" algn="l">
              <a:buAutoNum type="alphaLcParenR"/>
            </a:pPr>
            <a:r>
              <a:rPr lang="en-GB" sz="2400" b="0" i="0" u="none" strike="noStrike" baseline="0" dirty="0">
                <a:latin typeface="BerlingLTStd-Roman"/>
              </a:rPr>
              <a:t>The </a:t>
            </a:r>
            <a:r>
              <a:rPr lang="en-GB" sz="2400" b="1" i="0" u="none" strike="noStrike" baseline="0" dirty="0">
                <a:latin typeface="BerlingLTStd-Bold"/>
              </a:rPr>
              <a:t>transfer time </a:t>
            </a:r>
            <a:r>
              <a:rPr lang="en-GB" sz="2400" b="0" i="0" u="none" strike="noStrike" baseline="0" dirty="0">
                <a:latin typeface="BerlingLTStd-Roman"/>
              </a:rPr>
              <a:t>defines the time to move data from the disk to the CPU/memory.</a:t>
            </a:r>
            <a:endParaRPr lang="en-US" dirty="0"/>
          </a:p>
        </p:txBody>
      </p:sp>
      <p:sp>
        <p:nvSpPr>
          <p:cNvPr id="5" name="Text Box 2">
            <a:extLst>
              <a:ext uri="{FF2B5EF4-FFF2-40B4-BE49-F238E27FC236}">
                <a16:creationId xmlns:a16="http://schemas.microsoft.com/office/drawing/2014/main" id="{363E950A-1309-F6E4-ED9A-A4732ADDA10C}"/>
              </a:ext>
            </a:extLst>
          </p:cNvPr>
          <p:cNvSpPr txBox="1">
            <a:spLocks noChangeArrowheads="1"/>
          </p:cNvSpPr>
          <p:nvPr/>
        </p:nvSpPr>
        <p:spPr bwMode="auto">
          <a:xfrm>
            <a:off x="2819400" y="578501"/>
            <a:ext cx="5144357" cy="584775"/>
          </a:xfrm>
          <a:prstGeom prst="rect">
            <a:avLst/>
          </a:prstGeom>
          <a:noFill/>
          <a:ln w="9525">
            <a:noFill/>
            <a:miter lim="800000"/>
            <a:headEnd/>
            <a:tailEnd/>
          </a:ln>
        </p:spPr>
        <p:txBody>
          <a:bodyPr wrap="none">
            <a:spAutoFit/>
          </a:bodyPr>
          <a:lstStyle/>
          <a:p>
            <a:r>
              <a:rPr lang="en-US" sz="3200" dirty="0">
                <a:solidFill>
                  <a:srgbClr val="FF0000"/>
                </a:solidFill>
                <a:latin typeface="Comic Sans MS" pitchFamily="66" charset="0"/>
              </a:rPr>
              <a:t>Magnetic Storage devices</a:t>
            </a:r>
          </a:p>
        </p:txBody>
      </p:sp>
      <p:pic>
        <p:nvPicPr>
          <p:cNvPr id="7" name="Picture 6">
            <a:extLst>
              <a:ext uri="{FF2B5EF4-FFF2-40B4-BE49-F238E27FC236}">
                <a16:creationId xmlns:a16="http://schemas.microsoft.com/office/drawing/2014/main" id="{D8F6787B-07AB-565E-2473-024172E5EF7F}"/>
              </a:ext>
            </a:extLst>
          </p:cNvPr>
          <p:cNvPicPr>
            <a:picLocks noChangeAspect="1"/>
          </p:cNvPicPr>
          <p:nvPr/>
        </p:nvPicPr>
        <p:blipFill>
          <a:blip r:embed="rId2"/>
          <a:stretch>
            <a:fillRect/>
          </a:stretch>
        </p:blipFill>
        <p:spPr>
          <a:xfrm>
            <a:off x="5640598" y="4727935"/>
            <a:ext cx="3152775" cy="1933575"/>
          </a:xfrm>
          <a:prstGeom prst="rect">
            <a:avLst/>
          </a:prstGeom>
        </p:spPr>
      </p:pic>
    </p:spTree>
    <p:extLst>
      <p:ext uri="{BB962C8B-B14F-4D97-AF65-F5344CB8AC3E}">
        <p14:creationId xmlns:p14="http://schemas.microsoft.com/office/powerpoint/2010/main" val="20679112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it-station.co.uk/images/pcguide/hd.jpg"/>
          <p:cNvPicPr>
            <a:picLocks noChangeAspect="1" noChangeArrowheads="1"/>
          </p:cNvPicPr>
          <p:nvPr/>
        </p:nvPicPr>
        <p:blipFill>
          <a:blip r:embed="rId2" cstate="print"/>
          <a:srcRect/>
          <a:stretch>
            <a:fillRect/>
          </a:stretch>
        </p:blipFill>
        <p:spPr bwMode="auto">
          <a:xfrm>
            <a:off x="533400" y="304800"/>
            <a:ext cx="7162800" cy="5476875"/>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4" descr="http://www.pcguide.com/ref/hdd/z_ibm_ultrastar36zx.jpg"/>
          <p:cNvPicPr>
            <a:picLocks noChangeAspect="1" noChangeArrowheads="1"/>
          </p:cNvPicPr>
          <p:nvPr/>
        </p:nvPicPr>
        <p:blipFill>
          <a:blip r:embed="rId2" cstate="print"/>
          <a:srcRect/>
          <a:stretch>
            <a:fillRect/>
          </a:stretch>
        </p:blipFill>
        <p:spPr bwMode="auto">
          <a:xfrm>
            <a:off x="1524000" y="228600"/>
            <a:ext cx="5343525" cy="586740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AB4B78D-698E-38A3-E4F8-527BCCED1D3D}"/>
              </a:ext>
            </a:extLst>
          </p:cNvPr>
          <p:cNvSpPr>
            <a:spLocks noGrp="1"/>
          </p:cNvSpPr>
          <p:nvPr>
            <p:ph type="sldNum" sz="quarter" idx="10"/>
          </p:nvPr>
        </p:nvSpPr>
        <p:spPr/>
        <p:txBody>
          <a:bodyPr/>
          <a:lstStyle/>
          <a:p>
            <a:r>
              <a:rPr lang="en-US" altLang="en-US"/>
              <a:t>5.</a:t>
            </a:r>
            <a:fld id="{6008B90D-C0F6-479F-9C1D-27F19C76AA31}" type="slidenum">
              <a:rPr lang="en-US" altLang="en-US" smtClean="0"/>
              <a:pPr/>
              <a:t>29</a:t>
            </a:fld>
            <a:endParaRPr lang="en-US" altLang="en-US"/>
          </a:p>
        </p:txBody>
      </p:sp>
      <p:sp>
        <p:nvSpPr>
          <p:cNvPr id="3" name="Text Box 2">
            <a:extLst>
              <a:ext uri="{FF2B5EF4-FFF2-40B4-BE49-F238E27FC236}">
                <a16:creationId xmlns:a16="http://schemas.microsoft.com/office/drawing/2014/main" id="{79E033C6-5A4E-04F1-E118-F016552E5417}"/>
              </a:ext>
            </a:extLst>
          </p:cNvPr>
          <p:cNvSpPr txBox="1">
            <a:spLocks noChangeArrowheads="1"/>
          </p:cNvSpPr>
          <p:nvPr/>
        </p:nvSpPr>
        <p:spPr bwMode="auto">
          <a:xfrm>
            <a:off x="3886200" y="685800"/>
            <a:ext cx="1944763" cy="379591"/>
          </a:xfrm>
          <a:prstGeom prst="rect">
            <a:avLst/>
          </a:prstGeom>
          <a:noFill/>
          <a:ln w="9525">
            <a:noFill/>
            <a:miter lim="800000"/>
            <a:headEnd/>
            <a:tailEnd/>
          </a:ln>
        </p:spPr>
        <p:txBody>
          <a:bodyPr wrap="none">
            <a:spAutoFit/>
          </a:bodyPr>
          <a:lstStyle/>
          <a:p>
            <a:r>
              <a:rPr lang="en-US" sz="2800" dirty="0">
                <a:solidFill>
                  <a:srgbClr val="FF0000"/>
                </a:solidFill>
                <a:latin typeface="Comic Sans MS" pitchFamily="66" charset="0"/>
              </a:rPr>
              <a:t>Magnetic tapes</a:t>
            </a:r>
          </a:p>
        </p:txBody>
      </p:sp>
      <p:pic>
        <p:nvPicPr>
          <p:cNvPr id="4" name="Picture 4">
            <a:extLst>
              <a:ext uri="{FF2B5EF4-FFF2-40B4-BE49-F238E27FC236}">
                <a16:creationId xmlns:a16="http://schemas.microsoft.com/office/drawing/2014/main" id="{60336FAA-F154-FBAD-EE99-DE33EBFA16FC}"/>
              </a:ext>
            </a:extLst>
          </p:cNvPr>
          <p:cNvPicPr>
            <a:picLocks noChangeAspect="1" noChangeArrowheads="1"/>
          </p:cNvPicPr>
          <p:nvPr/>
        </p:nvPicPr>
        <p:blipFill>
          <a:blip r:embed="rId2" cstate="print"/>
          <a:srcRect/>
          <a:stretch>
            <a:fillRect/>
          </a:stretch>
        </p:blipFill>
        <p:spPr bwMode="auto">
          <a:xfrm>
            <a:off x="219593" y="3586162"/>
            <a:ext cx="8583612" cy="2586038"/>
          </a:xfrm>
          <a:prstGeom prst="rect">
            <a:avLst/>
          </a:prstGeom>
          <a:noFill/>
          <a:ln w="9525">
            <a:noFill/>
            <a:miter lim="800000"/>
            <a:headEnd/>
            <a:tailEnd/>
          </a:ln>
        </p:spPr>
      </p:pic>
      <p:sp>
        <p:nvSpPr>
          <p:cNvPr id="5" name="Rectangle 3">
            <a:extLst>
              <a:ext uri="{FF2B5EF4-FFF2-40B4-BE49-F238E27FC236}">
                <a16:creationId xmlns:a16="http://schemas.microsoft.com/office/drawing/2014/main" id="{5800E90C-F0C9-EEDE-AB44-0B9C6C1F6FFE}"/>
              </a:ext>
            </a:extLst>
          </p:cNvPr>
          <p:cNvSpPr>
            <a:spLocks noChangeArrowheads="1"/>
          </p:cNvSpPr>
          <p:nvPr/>
        </p:nvSpPr>
        <p:spPr bwMode="auto">
          <a:xfrm>
            <a:off x="53699" y="1600200"/>
            <a:ext cx="8915400" cy="2103140"/>
          </a:xfrm>
          <a:prstGeom prst="rect">
            <a:avLst/>
          </a:prstGeom>
          <a:noFill/>
          <a:ln w="9525">
            <a:noFill/>
            <a:miter lim="800000"/>
            <a:headEnd/>
            <a:tailEnd/>
          </a:ln>
        </p:spPr>
        <p:txBody>
          <a:bodyPr>
            <a:spAutoFit/>
          </a:bodyPr>
          <a:lstStyle/>
          <a:p>
            <a:pPr marL="363538" lvl="4" indent="-276225" eaLnBrk="1" hangingPunct="1">
              <a:buFont typeface="Arial" pitchFamily="34" charset="0"/>
              <a:buChar char="•"/>
            </a:pPr>
            <a:r>
              <a:rPr lang="en-US" altLang="zh-CN" sz="2800" dirty="0">
                <a:latin typeface="Comic Sans MS" pitchFamily="66" charset="0"/>
                <a:ea typeface="SimSun" pitchFamily="2" charset="-122"/>
              </a:rPr>
              <a:t>Comes in various sizes.</a:t>
            </a:r>
          </a:p>
          <a:p>
            <a:pPr marL="363538" lvl="4" indent="-276225" eaLnBrk="1" hangingPunct="1">
              <a:buFont typeface="Arial" pitchFamily="34" charset="0"/>
              <a:buChar char="•"/>
            </a:pPr>
            <a:r>
              <a:rPr lang="en-US" altLang="zh-CN" sz="2800" dirty="0">
                <a:latin typeface="Comic Sans MS" pitchFamily="66" charset="0"/>
                <a:ea typeface="SimSun" pitchFamily="2" charset="-122"/>
              </a:rPr>
              <a:t>One common type is half inch plastic tape coated with a thick magnetic film.</a:t>
            </a:r>
          </a:p>
          <a:p>
            <a:pPr marL="363538" lvl="4" indent="-276225" eaLnBrk="1" hangingPunct="1">
              <a:buFont typeface="Arial" pitchFamily="34" charset="0"/>
              <a:buChar char="•"/>
            </a:pPr>
            <a:r>
              <a:rPr lang="en-US" altLang="zh-CN" sz="2800" dirty="0">
                <a:latin typeface="Comic Sans MS" pitchFamily="66" charset="0"/>
                <a:ea typeface="SimSun" pitchFamily="2" charset="-122"/>
              </a:rPr>
              <a:t>The tape is mounted on the two reels and uses a read/write head that reads or writes information when the tape is passed through it.</a:t>
            </a:r>
          </a:p>
          <a:p>
            <a:pPr marL="87313" lvl="4" eaLnBrk="1" hangingPunct="1"/>
            <a:r>
              <a:rPr lang="en-US" altLang="zh-CN" sz="2800" b="1" dirty="0">
                <a:latin typeface="Comic Sans MS" pitchFamily="66" charset="0"/>
                <a:ea typeface="SimSun" pitchFamily="2" charset="-122"/>
              </a:rPr>
              <a:t>Surface Organization, Data Access </a:t>
            </a:r>
            <a:r>
              <a:rPr lang="en-US" altLang="zh-CN" sz="2800" dirty="0">
                <a:latin typeface="Comic Sans MS" pitchFamily="66" charset="0"/>
                <a:ea typeface="SimSun" pitchFamily="2" charset="-122"/>
              </a:rPr>
              <a:t>(sequential access)</a:t>
            </a:r>
            <a:r>
              <a:rPr lang="en-US" altLang="zh-CN" sz="2800" b="1" dirty="0">
                <a:latin typeface="Comic Sans MS" pitchFamily="66" charset="0"/>
                <a:ea typeface="SimSun" pitchFamily="2" charset="-122"/>
              </a:rPr>
              <a:t>,</a:t>
            </a:r>
          </a:p>
          <a:p>
            <a:pPr marL="87313" lvl="4" eaLnBrk="1" hangingPunct="1"/>
            <a:r>
              <a:rPr lang="en-US" altLang="zh-CN" sz="2800" b="1" dirty="0">
                <a:latin typeface="Comic Sans MS" pitchFamily="66" charset="0"/>
                <a:ea typeface="SimSun" pitchFamily="2" charset="-122"/>
              </a:rPr>
              <a:t>Performance </a:t>
            </a:r>
            <a:r>
              <a:rPr lang="en-US" altLang="zh-CN" sz="2800" dirty="0">
                <a:latin typeface="Comic Sans MS" pitchFamily="66" charset="0"/>
                <a:ea typeface="SimSun" pitchFamily="2" charset="-122"/>
              </a:rPr>
              <a:t>(slower but cheaper, used for backups)</a:t>
            </a:r>
          </a:p>
        </p:txBody>
      </p:sp>
    </p:spTree>
    <p:extLst>
      <p:ext uri="{BB962C8B-B14F-4D97-AF65-F5344CB8AC3E}">
        <p14:creationId xmlns:p14="http://schemas.microsoft.com/office/powerpoint/2010/main" val="10665419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6BBD42-8BF4-80C1-1B1B-BD60EDB9D832}"/>
              </a:ext>
            </a:extLst>
          </p:cNvPr>
          <p:cNvSpPr>
            <a:spLocks noGrp="1"/>
          </p:cNvSpPr>
          <p:nvPr>
            <p:ph type="sldNum" sz="quarter" idx="10"/>
          </p:nvPr>
        </p:nvSpPr>
        <p:spPr/>
        <p:txBody>
          <a:bodyPr/>
          <a:lstStyle/>
          <a:p>
            <a:r>
              <a:rPr lang="en-US" altLang="en-US"/>
              <a:t>5.</a:t>
            </a:r>
            <a:fld id="{6008B90D-C0F6-479F-9C1D-27F19C76AA31}" type="slidenum">
              <a:rPr lang="en-US" altLang="en-US" smtClean="0"/>
              <a:pPr/>
              <a:t>30</a:t>
            </a:fld>
            <a:endParaRPr lang="en-US" altLang="en-US"/>
          </a:p>
        </p:txBody>
      </p:sp>
      <p:sp>
        <p:nvSpPr>
          <p:cNvPr id="4" name="TextBox 3">
            <a:extLst>
              <a:ext uri="{FF2B5EF4-FFF2-40B4-BE49-F238E27FC236}">
                <a16:creationId xmlns:a16="http://schemas.microsoft.com/office/drawing/2014/main" id="{0769500B-7BD7-97A9-521E-927697611E00}"/>
              </a:ext>
            </a:extLst>
          </p:cNvPr>
          <p:cNvSpPr txBox="1"/>
          <p:nvPr/>
        </p:nvSpPr>
        <p:spPr>
          <a:xfrm>
            <a:off x="1401973" y="1143000"/>
            <a:ext cx="7391400" cy="4893647"/>
          </a:xfrm>
          <a:prstGeom prst="rect">
            <a:avLst/>
          </a:prstGeom>
          <a:noFill/>
        </p:spPr>
        <p:txBody>
          <a:bodyPr wrap="square">
            <a:spAutoFit/>
          </a:bodyPr>
          <a:lstStyle/>
          <a:p>
            <a:pPr algn="just"/>
            <a:r>
              <a:rPr lang="en-GB" sz="2400" b="0" i="0" u="none" strike="noStrike" baseline="0" dirty="0">
                <a:latin typeface="ZapfDingbatsStd"/>
              </a:rPr>
              <a:t>❑❑ </a:t>
            </a:r>
            <a:r>
              <a:rPr lang="en-GB" sz="2400" b="1" i="0" u="none" strike="noStrike" baseline="0" dirty="0">
                <a:latin typeface="BerlingLTStd-Bold"/>
              </a:rPr>
              <a:t>Surface organization</a:t>
            </a:r>
            <a:r>
              <a:rPr lang="en-GB" sz="2400" b="0" i="0" u="none" strike="noStrike" baseline="0" dirty="0">
                <a:latin typeface="BerlingLTStd-Roman"/>
              </a:rPr>
              <a:t>. The width of the tape is divided into nine tracks, each location on a track storing 1 bit of information. Nine vertical locations can store 8 bits of information related to a byte plus a bit for error detection.</a:t>
            </a:r>
          </a:p>
          <a:p>
            <a:pPr algn="just"/>
            <a:r>
              <a:rPr lang="en-GB" sz="2400" b="0" i="0" u="none" strike="noStrike" baseline="0" dirty="0">
                <a:latin typeface="ZapfDingbatsStd"/>
              </a:rPr>
              <a:t>❑❑ </a:t>
            </a:r>
            <a:r>
              <a:rPr lang="en-GB" sz="2400" b="1" i="0" u="none" strike="noStrike" baseline="0" dirty="0">
                <a:latin typeface="BerlingLTStd-Bold"/>
              </a:rPr>
              <a:t>Data access. </a:t>
            </a:r>
            <a:r>
              <a:rPr lang="en-GB" sz="2400" b="0" i="0" u="none" strike="noStrike" baseline="0" dirty="0">
                <a:latin typeface="BerlingLTStd-Roman"/>
              </a:rPr>
              <a:t>A magnetic tape is considered a sequential access device. Although the surface may be divided into blocks, there is no addressing mechanism to access each block. To retrieve a specific block on the tape, we need to pass through all the previous blocks.</a:t>
            </a:r>
          </a:p>
          <a:p>
            <a:pPr algn="l"/>
            <a:r>
              <a:rPr lang="en-GB" sz="2400" b="0" i="0" u="none" strike="noStrike" baseline="0" dirty="0">
                <a:latin typeface="ZapfDingbatsStd"/>
              </a:rPr>
              <a:t>❑❑ </a:t>
            </a:r>
            <a:r>
              <a:rPr lang="en-GB" sz="2400" b="1" i="0" u="none" strike="noStrike" baseline="0" dirty="0">
                <a:latin typeface="BerlingLTStd-Bold"/>
              </a:rPr>
              <a:t>Performance</a:t>
            </a:r>
            <a:r>
              <a:rPr lang="en-GB" sz="2400" b="0" i="0" u="none" strike="noStrike" baseline="0" dirty="0">
                <a:latin typeface="BerlingLTStd-Roman"/>
              </a:rPr>
              <a:t>. Although magnetic tape is slower than a magnetic disk, it is cheaper. Today, people use magnetic tape to back up large amounts of data.</a:t>
            </a:r>
            <a:endParaRPr lang="en-US" dirty="0"/>
          </a:p>
        </p:txBody>
      </p:sp>
    </p:spTree>
    <p:extLst>
      <p:ext uri="{BB962C8B-B14F-4D97-AF65-F5344CB8AC3E}">
        <p14:creationId xmlns:p14="http://schemas.microsoft.com/office/powerpoint/2010/main" val="2357130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548961C-4857-41F4-ABDE-86A37C3B87DE}"/>
              </a:ext>
            </a:extLst>
          </p:cNvPr>
          <p:cNvSpPr>
            <a:spLocks noGrp="1"/>
          </p:cNvSpPr>
          <p:nvPr>
            <p:ph type="sldNum" sz="quarter" idx="10"/>
          </p:nvPr>
        </p:nvSpPr>
        <p:spPr/>
        <p:txBody>
          <a:bodyPr/>
          <a:lstStyle/>
          <a:p>
            <a:r>
              <a:rPr lang="en-US" altLang="en-US"/>
              <a:t>5.</a:t>
            </a:r>
            <a:fld id="{6008B90D-C0F6-479F-9C1D-27F19C76AA31}" type="slidenum">
              <a:rPr lang="en-US" altLang="en-US" smtClean="0"/>
              <a:pPr/>
              <a:t>31</a:t>
            </a:fld>
            <a:endParaRPr lang="en-US" altLang="en-US"/>
          </a:p>
        </p:txBody>
      </p:sp>
      <p:pic>
        <p:nvPicPr>
          <p:cNvPr id="3" name="Picture 2" descr="http://www.oursbiz.com/Products/b/202/Hi-Co-Magnetic-Tape-430864.jpg">
            <a:extLst>
              <a:ext uri="{FF2B5EF4-FFF2-40B4-BE49-F238E27FC236}">
                <a16:creationId xmlns:a16="http://schemas.microsoft.com/office/drawing/2014/main" id="{C0CE5DF4-7118-96E1-BAAF-F26203A62D62}"/>
              </a:ext>
            </a:extLst>
          </p:cNvPr>
          <p:cNvPicPr>
            <a:picLocks noChangeAspect="1" noChangeArrowheads="1"/>
          </p:cNvPicPr>
          <p:nvPr/>
        </p:nvPicPr>
        <p:blipFill>
          <a:blip r:embed="rId2" cstate="print"/>
          <a:srcRect/>
          <a:stretch>
            <a:fillRect/>
          </a:stretch>
        </p:blipFill>
        <p:spPr bwMode="auto">
          <a:xfrm>
            <a:off x="3259138" y="304800"/>
            <a:ext cx="5884862" cy="4419600"/>
          </a:xfrm>
          <a:prstGeom prst="rect">
            <a:avLst/>
          </a:prstGeom>
          <a:noFill/>
          <a:ln w="9525">
            <a:noFill/>
            <a:miter lim="800000"/>
            <a:headEnd/>
            <a:tailEnd/>
          </a:ln>
        </p:spPr>
      </p:pic>
      <p:pic>
        <p:nvPicPr>
          <p:cNvPr id="4" name="Picture 4" descr="http://www.ourmagnet.com/pic/2008514141518.jpg">
            <a:extLst>
              <a:ext uri="{FF2B5EF4-FFF2-40B4-BE49-F238E27FC236}">
                <a16:creationId xmlns:a16="http://schemas.microsoft.com/office/drawing/2014/main" id="{FF9ED038-D66F-AE3B-DE9A-7B815E9303CD}"/>
              </a:ext>
            </a:extLst>
          </p:cNvPr>
          <p:cNvPicPr>
            <a:picLocks noChangeAspect="1" noChangeArrowheads="1"/>
          </p:cNvPicPr>
          <p:nvPr/>
        </p:nvPicPr>
        <p:blipFill>
          <a:blip r:embed="rId3" cstate="print"/>
          <a:srcRect/>
          <a:stretch>
            <a:fillRect/>
          </a:stretch>
        </p:blipFill>
        <p:spPr bwMode="auto">
          <a:xfrm>
            <a:off x="609600" y="2644265"/>
            <a:ext cx="3276600" cy="3276600"/>
          </a:xfrm>
          <a:prstGeom prst="rect">
            <a:avLst/>
          </a:prstGeom>
          <a:noFill/>
          <a:ln w="9525">
            <a:noFill/>
            <a:miter lim="800000"/>
            <a:headEnd/>
            <a:tailEnd/>
          </a:ln>
        </p:spPr>
      </p:pic>
    </p:spTree>
    <p:extLst>
      <p:ext uri="{BB962C8B-B14F-4D97-AF65-F5344CB8AC3E}">
        <p14:creationId xmlns:p14="http://schemas.microsoft.com/office/powerpoint/2010/main" val="19788004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644B4FB-0247-03A0-C5AB-EED728B8584E}"/>
              </a:ext>
            </a:extLst>
          </p:cNvPr>
          <p:cNvSpPr>
            <a:spLocks noGrp="1"/>
          </p:cNvSpPr>
          <p:nvPr>
            <p:ph type="sldNum" sz="quarter" idx="10"/>
          </p:nvPr>
        </p:nvSpPr>
        <p:spPr/>
        <p:txBody>
          <a:bodyPr/>
          <a:lstStyle/>
          <a:p>
            <a:r>
              <a:rPr lang="en-US" altLang="en-US"/>
              <a:t>5.</a:t>
            </a:r>
            <a:fld id="{6008B90D-C0F6-479F-9C1D-27F19C76AA31}" type="slidenum">
              <a:rPr lang="en-US" altLang="en-US" smtClean="0"/>
              <a:pPr/>
              <a:t>32</a:t>
            </a:fld>
            <a:endParaRPr lang="en-US" altLang="en-US"/>
          </a:p>
        </p:txBody>
      </p:sp>
      <p:sp>
        <p:nvSpPr>
          <p:cNvPr id="3" name="Text Box 2">
            <a:extLst>
              <a:ext uri="{FF2B5EF4-FFF2-40B4-BE49-F238E27FC236}">
                <a16:creationId xmlns:a16="http://schemas.microsoft.com/office/drawing/2014/main" id="{A131B60D-0337-2D64-2C73-E61A3B091C4F}"/>
              </a:ext>
            </a:extLst>
          </p:cNvPr>
          <p:cNvSpPr txBox="1">
            <a:spLocks noChangeArrowheads="1"/>
          </p:cNvSpPr>
          <p:nvPr/>
        </p:nvSpPr>
        <p:spPr bwMode="auto">
          <a:xfrm>
            <a:off x="3124200" y="745406"/>
            <a:ext cx="4783682" cy="584775"/>
          </a:xfrm>
          <a:prstGeom prst="rect">
            <a:avLst/>
          </a:prstGeom>
          <a:noFill/>
          <a:ln w="9525">
            <a:noFill/>
            <a:miter lim="800000"/>
            <a:headEnd/>
            <a:tailEnd/>
          </a:ln>
        </p:spPr>
        <p:txBody>
          <a:bodyPr wrap="none">
            <a:spAutoFit/>
          </a:bodyPr>
          <a:lstStyle/>
          <a:p>
            <a:r>
              <a:rPr lang="en-US" sz="3200" dirty="0">
                <a:solidFill>
                  <a:srgbClr val="FF0000"/>
                </a:solidFill>
                <a:latin typeface="Comic Sans MS" pitchFamily="66" charset="0"/>
              </a:rPr>
              <a:t>Optical Storage devices</a:t>
            </a:r>
          </a:p>
        </p:txBody>
      </p:sp>
      <p:pic>
        <p:nvPicPr>
          <p:cNvPr id="6" name="Picture 5">
            <a:extLst>
              <a:ext uri="{FF2B5EF4-FFF2-40B4-BE49-F238E27FC236}">
                <a16:creationId xmlns:a16="http://schemas.microsoft.com/office/drawing/2014/main" id="{56687EFB-0603-EFDF-64F1-BE9F056E6737}"/>
              </a:ext>
            </a:extLst>
          </p:cNvPr>
          <p:cNvPicPr>
            <a:picLocks noChangeAspect="1"/>
          </p:cNvPicPr>
          <p:nvPr/>
        </p:nvPicPr>
        <p:blipFill>
          <a:blip r:embed="rId3"/>
          <a:stretch>
            <a:fillRect/>
          </a:stretch>
        </p:blipFill>
        <p:spPr>
          <a:xfrm>
            <a:off x="152400" y="1330181"/>
            <a:ext cx="8896350" cy="4232419"/>
          </a:xfrm>
          <a:prstGeom prst="rect">
            <a:avLst/>
          </a:prstGeom>
        </p:spPr>
      </p:pic>
      <p:pic>
        <p:nvPicPr>
          <p:cNvPr id="8" name="Picture 7">
            <a:extLst>
              <a:ext uri="{FF2B5EF4-FFF2-40B4-BE49-F238E27FC236}">
                <a16:creationId xmlns:a16="http://schemas.microsoft.com/office/drawing/2014/main" id="{45668009-7548-B3DB-BDBD-AB009834A630}"/>
              </a:ext>
            </a:extLst>
          </p:cNvPr>
          <p:cNvPicPr>
            <a:picLocks noChangeAspect="1"/>
          </p:cNvPicPr>
          <p:nvPr/>
        </p:nvPicPr>
        <p:blipFill>
          <a:blip r:embed="rId4"/>
          <a:stretch>
            <a:fillRect/>
          </a:stretch>
        </p:blipFill>
        <p:spPr>
          <a:xfrm>
            <a:off x="418732" y="5525361"/>
            <a:ext cx="7877175" cy="466725"/>
          </a:xfrm>
          <a:prstGeom prst="rect">
            <a:avLst/>
          </a:prstGeom>
        </p:spPr>
      </p:pic>
    </p:spTree>
    <p:extLst>
      <p:ext uri="{BB962C8B-B14F-4D97-AF65-F5344CB8AC3E}">
        <p14:creationId xmlns:p14="http://schemas.microsoft.com/office/powerpoint/2010/main" val="25556928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a:extLst>
              <a:ext uri="{FF2B5EF4-FFF2-40B4-BE49-F238E27FC236}">
                <a16:creationId xmlns:a16="http://schemas.microsoft.com/office/drawing/2014/main" id="{E5D8FA76-3074-2F35-56C6-5C6523F01A4A}"/>
              </a:ext>
            </a:extLst>
          </p:cNvPr>
          <p:cNvSpPr txBox="1">
            <a:spLocks noChangeArrowheads="1"/>
          </p:cNvSpPr>
          <p:nvPr/>
        </p:nvSpPr>
        <p:spPr bwMode="auto">
          <a:xfrm>
            <a:off x="1428751" y="1895399"/>
            <a:ext cx="38382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800" i="0" baseline="0" dirty="0">
                <a:solidFill>
                  <a:schemeClr val="folHlink"/>
                </a:solidFill>
              </a:rPr>
              <a:t>Figure 5.8  </a:t>
            </a:r>
            <a:r>
              <a:rPr lang="en-US" altLang="en-US" sz="1500" i="0" baseline="0" dirty="0"/>
              <a:t>Creation and use of CD-ROMs</a:t>
            </a:r>
          </a:p>
        </p:txBody>
      </p:sp>
      <p:pic>
        <p:nvPicPr>
          <p:cNvPr id="46083" name="Picture 4">
            <a:extLst>
              <a:ext uri="{FF2B5EF4-FFF2-40B4-BE49-F238E27FC236}">
                <a16:creationId xmlns:a16="http://schemas.microsoft.com/office/drawing/2014/main" id="{530C5432-B1CA-F527-92B9-4A01BC98B0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14550" y="2228849"/>
            <a:ext cx="4114800" cy="3263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6084" name="Straight Connector 4">
            <a:extLst>
              <a:ext uri="{FF2B5EF4-FFF2-40B4-BE49-F238E27FC236}">
                <a16:creationId xmlns:a16="http://schemas.microsoft.com/office/drawing/2014/main" id="{B70A887F-2714-88E5-30B9-407835060DED}"/>
              </a:ext>
            </a:extLst>
          </p:cNvPr>
          <p:cNvCxnSpPr>
            <a:cxnSpLocks noChangeShapeType="1"/>
          </p:cNvCxnSpPr>
          <p:nvPr/>
        </p:nvCxnSpPr>
        <p:spPr bwMode="auto">
          <a:xfrm>
            <a:off x="1428751" y="1885950"/>
            <a:ext cx="6017419"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6085" name="Straight Connector 5">
            <a:extLst>
              <a:ext uri="{FF2B5EF4-FFF2-40B4-BE49-F238E27FC236}">
                <a16:creationId xmlns:a16="http://schemas.microsoft.com/office/drawing/2014/main" id="{55403156-12BD-12F9-D4B2-8D6B764EE48B}"/>
              </a:ext>
            </a:extLst>
          </p:cNvPr>
          <p:cNvCxnSpPr>
            <a:cxnSpLocks noChangeShapeType="1"/>
          </p:cNvCxnSpPr>
          <p:nvPr/>
        </p:nvCxnSpPr>
        <p:spPr bwMode="auto">
          <a:xfrm>
            <a:off x="1428751" y="1485900"/>
            <a:ext cx="6017419"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6086" name="Straight Connector 6">
            <a:extLst>
              <a:ext uri="{FF2B5EF4-FFF2-40B4-BE49-F238E27FC236}">
                <a16:creationId xmlns:a16="http://schemas.microsoft.com/office/drawing/2014/main" id="{8A373867-367C-03AA-2868-2347D451B055}"/>
              </a:ext>
            </a:extLst>
          </p:cNvPr>
          <p:cNvCxnSpPr>
            <a:cxnSpLocks noChangeShapeType="1"/>
          </p:cNvCxnSpPr>
          <p:nvPr/>
        </p:nvCxnSpPr>
        <p:spPr bwMode="auto">
          <a:xfrm>
            <a:off x="1428751" y="5943600"/>
            <a:ext cx="6017419"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Text Box 2">
            <a:extLst>
              <a:ext uri="{FF2B5EF4-FFF2-40B4-BE49-F238E27FC236}">
                <a16:creationId xmlns:a16="http://schemas.microsoft.com/office/drawing/2014/main" id="{C52B1CF9-C20B-5F76-4487-DC29694C8A47}"/>
              </a:ext>
            </a:extLst>
          </p:cNvPr>
          <p:cNvSpPr txBox="1">
            <a:spLocks noChangeArrowheads="1"/>
          </p:cNvSpPr>
          <p:nvPr/>
        </p:nvSpPr>
        <p:spPr bwMode="auto">
          <a:xfrm>
            <a:off x="3196046" y="518566"/>
            <a:ext cx="2751907" cy="41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2100" i="0" baseline="0" dirty="0">
                <a:solidFill>
                  <a:srgbClr val="FF0000"/>
                </a:solidFill>
                <a:latin typeface="Calibri" panose="020F0502020204030204" pitchFamily="34" charset="0"/>
              </a:rPr>
              <a:t>Optical storage devices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Number Placeholder 1">
            <a:extLst>
              <a:ext uri="{FF2B5EF4-FFF2-40B4-BE49-F238E27FC236}">
                <a16:creationId xmlns:a16="http://schemas.microsoft.com/office/drawing/2014/main" id="{B45C5931-4C4C-E9DF-B5AC-079A2379D17A}"/>
              </a:ext>
            </a:extLst>
          </p:cNvPr>
          <p:cNvSpPr>
            <a:spLocks noGrp="1"/>
          </p:cNvSpPr>
          <p:nvPr>
            <p:ph type="sldNum" sz="quarter" idx="10"/>
          </p:nvPr>
        </p:nvSpPr>
        <p:spPr>
          <a:noFill/>
        </p:spPr>
        <p:txBody>
          <a:bodyPr/>
          <a:lstStyle>
            <a:lvl1pPr>
              <a:defRPr sz="1800" b="1" i="1" baseline="30000">
                <a:solidFill>
                  <a:schemeClr val="tx1"/>
                </a:solidFill>
                <a:latin typeface="Times New Roman" panose="02020603050405020304" pitchFamily="18" charset="0"/>
              </a:defRPr>
            </a:lvl1pPr>
            <a:lvl2pPr marL="557213" indent="-214313">
              <a:defRPr sz="1800" b="1" i="1" baseline="30000">
                <a:solidFill>
                  <a:schemeClr val="tx1"/>
                </a:solidFill>
                <a:latin typeface="Times New Roman" panose="02020603050405020304" pitchFamily="18" charset="0"/>
              </a:defRPr>
            </a:lvl2pPr>
            <a:lvl3pPr marL="857250" indent="-171450">
              <a:defRPr sz="1800" b="1" i="1" baseline="30000">
                <a:solidFill>
                  <a:schemeClr val="tx1"/>
                </a:solidFill>
                <a:latin typeface="Times New Roman" panose="02020603050405020304" pitchFamily="18" charset="0"/>
              </a:defRPr>
            </a:lvl3pPr>
            <a:lvl4pPr marL="1200150" indent="-171450">
              <a:defRPr sz="1800" b="1" i="1" baseline="30000">
                <a:solidFill>
                  <a:schemeClr val="tx1"/>
                </a:solidFill>
                <a:latin typeface="Times New Roman" panose="02020603050405020304" pitchFamily="18" charset="0"/>
              </a:defRPr>
            </a:lvl4pPr>
            <a:lvl5pPr marL="1543050" indent="-171450">
              <a:defRPr sz="1800" b="1" i="1" baseline="30000">
                <a:solidFill>
                  <a:schemeClr val="tx1"/>
                </a:solidFill>
                <a:latin typeface="Times New Roman" panose="02020603050405020304" pitchFamily="18" charset="0"/>
              </a:defRPr>
            </a:lvl5pPr>
            <a:lvl6pPr marL="1885950" indent="-171450" eaLnBrk="0" fontAlgn="base" hangingPunct="0">
              <a:spcBef>
                <a:spcPct val="0"/>
              </a:spcBef>
              <a:spcAft>
                <a:spcPct val="0"/>
              </a:spcAft>
              <a:defRPr sz="1800" b="1" i="1" baseline="30000">
                <a:solidFill>
                  <a:schemeClr val="tx1"/>
                </a:solidFill>
                <a:latin typeface="Times New Roman" panose="02020603050405020304" pitchFamily="18" charset="0"/>
              </a:defRPr>
            </a:lvl6pPr>
            <a:lvl7pPr marL="2228850" indent="-171450" eaLnBrk="0" fontAlgn="base" hangingPunct="0">
              <a:spcBef>
                <a:spcPct val="0"/>
              </a:spcBef>
              <a:spcAft>
                <a:spcPct val="0"/>
              </a:spcAft>
              <a:defRPr sz="1800" b="1" i="1" baseline="30000">
                <a:solidFill>
                  <a:schemeClr val="tx1"/>
                </a:solidFill>
                <a:latin typeface="Times New Roman" panose="02020603050405020304" pitchFamily="18" charset="0"/>
              </a:defRPr>
            </a:lvl7pPr>
            <a:lvl8pPr marL="2571750" indent="-171450" eaLnBrk="0" fontAlgn="base" hangingPunct="0">
              <a:spcBef>
                <a:spcPct val="0"/>
              </a:spcBef>
              <a:spcAft>
                <a:spcPct val="0"/>
              </a:spcAft>
              <a:defRPr sz="1800" b="1" i="1" baseline="30000">
                <a:solidFill>
                  <a:schemeClr val="tx1"/>
                </a:solidFill>
                <a:latin typeface="Times New Roman" panose="02020603050405020304" pitchFamily="18" charset="0"/>
              </a:defRPr>
            </a:lvl8pPr>
            <a:lvl9pPr marL="2914650" indent="-171450" eaLnBrk="0" fontAlgn="base" hangingPunct="0">
              <a:spcBef>
                <a:spcPct val="0"/>
              </a:spcBef>
              <a:spcAft>
                <a:spcPct val="0"/>
              </a:spcAft>
              <a:defRPr sz="1800" b="1" i="1" baseline="30000">
                <a:solidFill>
                  <a:schemeClr val="tx1"/>
                </a:solidFill>
                <a:latin typeface="Times New Roman" panose="02020603050405020304" pitchFamily="18" charset="0"/>
              </a:defRPr>
            </a:lvl9pPr>
          </a:lstStyle>
          <a:p>
            <a:r>
              <a:rPr lang="en-US" altLang="en-US" sz="900" i="0" baseline="0">
                <a:solidFill>
                  <a:schemeClr val="bg2"/>
                </a:solidFill>
                <a:latin typeface="Arial" panose="020B0604020202020204" pitchFamily="34" charset="0"/>
              </a:rPr>
              <a:t>5.</a:t>
            </a:r>
            <a:fld id="{E428488A-C706-4279-8086-DCEF72F3C1AB}" type="slidenum">
              <a:rPr lang="en-US" altLang="en-US" sz="900" i="0" baseline="0">
                <a:solidFill>
                  <a:schemeClr val="bg2"/>
                </a:solidFill>
                <a:latin typeface="Arial" panose="020B0604020202020204" pitchFamily="34" charset="0"/>
              </a:rPr>
              <a:pPr/>
              <a:t>34</a:t>
            </a:fld>
            <a:endParaRPr lang="en-US" altLang="en-US" sz="900" i="0" baseline="0">
              <a:solidFill>
                <a:schemeClr val="bg2"/>
              </a:solidFill>
              <a:latin typeface="Arial" panose="020B0604020202020204" pitchFamily="34" charset="0"/>
            </a:endParaRPr>
          </a:p>
        </p:txBody>
      </p:sp>
      <p:pic>
        <p:nvPicPr>
          <p:cNvPr id="48131" name="Picture 4">
            <a:extLst>
              <a:ext uri="{FF2B5EF4-FFF2-40B4-BE49-F238E27FC236}">
                <a16:creationId xmlns:a16="http://schemas.microsoft.com/office/drawing/2014/main" id="{48996E76-B1DC-3678-D61E-0CE312F4A1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8470" y="1360998"/>
            <a:ext cx="3949303" cy="2080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8132" name="Picture 7">
            <a:extLst>
              <a:ext uri="{FF2B5EF4-FFF2-40B4-BE49-F238E27FC236}">
                <a16:creationId xmlns:a16="http://schemas.microsoft.com/office/drawing/2014/main" id="{FBA0B063-1322-034F-447E-71AB15897A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5031" y="3394359"/>
            <a:ext cx="3736181" cy="2102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370" name="Slide Number Placeholder 1">
            <a:extLst>
              <a:ext uri="{FF2B5EF4-FFF2-40B4-BE49-F238E27FC236}">
                <a16:creationId xmlns:a16="http://schemas.microsoft.com/office/drawing/2014/main" id="{8A7972FD-C084-5A9E-A24E-70E465D5F8EF}"/>
              </a:ext>
            </a:extLst>
          </p:cNvPr>
          <p:cNvSpPr>
            <a:spLocks noGrp="1"/>
          </p:cNvSpPr>
          <p:nvPr>
            <p:ph type="sldNum" sz="quarter" idx="10"/>
          </p:nvPr>
        </p:nvSpPr>
        <p:spPr>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06EFC6F3-A128-4903-8F43-6C6B4D476902}" type="slidenum">
              <a:rPr lang="en-US" altLang="en-US" sz="1200" i="0" baseline="0">
                <a:solidFill>
                  <a:schemeClr val="bg2"/>
                </a:solidFill>
                <a:latin typeface="Arial" panose="020B0604020202020204" pitchFamily="34" charset="0"/>
              </a:rPr>
              <a:pPr/>
              <a:t>35</a:t>
            </a:fld>
            <a:endParaRPr lang="en-US" altLang="en-US" sz="1200" i="0" baseline="0">
              <a:solidFill>
                <a:schemeClr val="bg2"/>
              </a:solidFill>
              <a:latin typeface="Arial" panose="020B0604020202020204" pitchFamily="34" charset="0"/>
            </a:endParaRPr>
          </a:p>
        </p:txBody>
      </p:sp>
      <p:sp>
        <p:nvSpPr>
          <p:cNvPr id="1148931" name="Text Box 3">
            <a:extLst>
              <a:ext uri="{FF2B5EF4-FFF2-40B4-BE49-F238E27FC236}">
                <a16:creationId xmlns:a16="http://schemas.microsoft.com/office/drawing/2014/main" id="{15D7D656-1360-F068-3107-8AF3CB440B22}"/>
              </a:ext>
            </a:extLst>
          </p:cNvPr>
          <p:cNvSpPr txBox="1">
            <a:spLocks noChangeArrowheads="1"/>
          </p:cNvSpPr>
          <p:nvPr/>
        </p:nvSpPr>
        <p:spPr bwMode="auto">
          <a:xfrm>
            <a:off x="1557931" y="533400"/>
            <a:ext cx="723544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3600" i="0" baseline="0" dirty="0">
                <a:solidFill>
                  <a:srgbClr val="FF0000"/>
                </a:solidFill>
                <a:effectLst>
                  <a:outerShdw blurRad="38100" dist="38100" dir="2700000" algn="tl">
                    <a:srgbClr val="C0C0C0"/>
                  </a:outerShdw>
                </a:effectLst>
                <a:latin typeface="Calibri" panose="020F0502020204030204" pitchFamily="34" charset="0"/>
              </a:rPr>
              <a:t>5-5   SUBSYSTEM INTERCONNECTION</a:t>
            </a:r>
          </a:p>
        </p:txBody>
      </p:sp>
      <p:sp>
        <p:nvSpPr>
          <p:cNvPr id="58372" name="Text Box 4">
            <a:extLst>
              <a:ext uri="{FF2B5EF4-FFF2-40B4-BE49-F238E27FC236}">
                <a16:creationId xmlns:a16="http://schemas.microsoft.com/office/drawing/2014/main" id="{22A919BD-B0D9-3972-B148-2034631FE11F}"/>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endParaRPr lang="en-US" altLang="en-US" sz="1800" i="0" baseline="0"/>
          </a:p>
        </p:txBody>
      </p:sp>
      <p:sp>
        <p:nvSpPr>
          <p:cNvPr id="1148933" name="Rectangle 5">
            <a:extLst>
              <a:ext uri="{FF2B5EF4-FFF2-40B4-BE49-F238E27FC236}">
                <a16:creationId xmlns:a16="http://schemas.microsoft.com/office/drawing/2014/main" id="{8014843D-EC99-58EB-88BA-1922FBB687CD}"/>
              </a:ext>
            </a:extLst>
          </p:cNvPr>
          <p:cNvSpPr>
            <a:spLocks noChangeArrowheads="1"/>
          </p:cNvSpPr>
          <p:nvPr/>
        </p:nvSpPr>
        <p:spPr bwMode="auto">
          <a:xfrm>
            <a:off x="184150" y="2209800"/>
            <a:ext cx="8229600" cy="308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b="0" i="0" baseline="0" dirty="0">
                <a:effectLst>
                  <a:outerShdw blurRad="38100" dist="38100" dir="2700000" algn="tl">
                    <a:srgbClr val="C0C0C0"/>
                  </a:outerShdw>
                </a:effectLst>
              </a:rPr>
              <a:t>The previous sections outlined the characteristics of the three subsystems (CPU, main memory, and I/O) in a stand-alone computer. In this section, we explore how these three subsystems are interconnected. The interconnection plays an important role because information needs to be exchanged between the three subsystems.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4893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489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8931" grpId="0"/>
      <p:bldP spid="114893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ext Box 2">
            <a:extLst>
              <a:ext uri="{FF2B5EF4-FFF2-40B4-BE49-F238E27FC236}">
                <a16:creationId xmlns:a16="http://schemas.microsoft.com/office/drawing/2014/main" id="{31E03F71-EB82-5F39-1294-143A5889E321}"/>
              </a:ext>
            </a:extLst>
          </p:cNvPr>
          <p:cNvSpPr txBox="1">
            <a:spLocks noChangeArrowheads="1"/>
          </p:cNvSpPr>
          <p:nvPr/>
        </p:nvSpPr>
        <p:spPr bwMode="auto">
          <a:xfrm>
            <a:off x="2216150" y="560657"/>
            <a:ext cx="618807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5.5.1  Connecting CPU and memory</a:t>
            </a:r>
          </a:p>
        </p:txBody>
      </p:sp>
      <p:sp>
        <p:nvSpPr>
          <p:cNvPr id="60419" name="Rectangle 3">
            <a:extLst>
              <a:ext uri="{FF2B5EF4-FFF2-40B4-BE49-F238E27FC236}">
                <a16:creationId xmlns:a16="http://schemas.microsoft.com/office/drawing/2014/main" id="{CE735498-B6AB-C9B3-3F6D-278C15458E79}"/>
              </a:ext>
            </a:extLst>
          </p:cNvPr>
          <p:cNvSpPr>
            <a:spLocks noChangeArrowheads="1"/>
          </p:cNvSpPr>
          <p:nvPr/>
        </p:nvSpPr>
        <p:spPr bwMode="auto">
          <a:xfrm>
            <a:off x="153629" y="1477732"/>
            <a:ext cx="8915400" cy="13731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The CPU and memory are normally connected by three groups of connections, each called a </a:t>
            </a:r>
            <a:r>
              <a:rPr lang="en-US" altLang="en-US" sz="2800" i="0" baseline="0" dirty="0">
                <a:solidFill>
                  <a:schemeClr val="folHlink"/>
                </a:solidFill>
              </a:rPr>
              <a:t>bus</a:t>
            </a:r>
            <a:r>
              <a:rPr lang="en-US" altLang="en-US" sz="2800" b="0" i="0" baseline="0" dirty="0"/>
              <a:t>: </a:t>
            </a:r>
            <a:r>
              <a:rPr lang="en-US" altLang="en-US" sz="2800" b="0" baseline="0" dirty="0"/>
              <a:t>data bus</a:t>
            </a:r>
            <a:r>
              <a:rPr lang="en-US" altLang="en-US" sz="2800" b="0" i="0" baseline="0" dirty="0"/>
              <a:t>, </a:t>
            </a:r>
            <a:r>
              <a:rPr lang="en-US" altLang="en-US" sz="2800" b="0" baseline="0" dirty="0"/>
              <a:t>address bus</a:t>
            </a:r>
            <a:r>
              <a:rPr lang="en-US" altLang="en-US" sz="2800" b="0" i="0" baseline="0" dirty="0"/>
              <a:t>, and </a:t>
            </a:r>
            <a:r>
              <a:rPr lang="en-US" altLang="en-US" sz="2800" b="0" baseline="0" dirty="0"/>
              <a:t>control bus</a:t>
            </a:r>
            <a:r>
              <a:rPr lang="en-US" altLang="en-US" sz="2800" b="0" i="0" baseline="0" dirty="0"/>
              <a:t> (Figure 5.12).</a:t>
            </a:r>
          </a:p>
        </p:txBody>
      </p:sp>
      <p:sp>
        <p:nvSpPr>
          <p:cNvPr id="60420" name="Text Box 4">
            <a:extLst>
              <a:ext uri="{FF2B5EF4-FFF2-40B4-BE49-F238E27FC236}">
                <a16:creationId xmlns:a16="http://schemas.microsoft.com/office/drawing/2014/main" id="{DC6C6791-D0E2-F4F6-992F-95C1F73BDAD3}"/>
              </a:ext>
            </a:extLst>
          </p:cNvPr>
          <p:cNvSpPr txBox="1">
            <a:spLocks noChangeArrowheads="1"/>
          </p:cNvSpPr>
          <p:nvPr/>
        </p:nvSpPr>
        <p:spPr bwMode="auto">
          <a:xfrm>
            <a:off x="449263" y="3086100"/>
            <a:ext cx="69992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folHlink"/>
                </a:solidFill>
              </a:rPr>
              <a:t>Figure 5.12  </a:t>
            </a:r>
            <a:r>
              <a:rPr lang="en-US" altLang="en-US" sz="2000" i="0" baseline="0" dirty="0"/>
              <a:t>Connecting CPU and memory using three buses</a:t>
            </a:r>
          </a:p>
        </p:txBody>
      </p:sp>
      <p:pic>
        <p:nvPicPr>
          <p:cNvPr id="60421" name="Picture 5">
            <a:extLst>
              <a:ext uri="{FF2B5EF4-FFF2-40B4-BE49-F238E27FC236}">
                <a16:creationId xmlns:a16="http://schemas.microsoft.com/office/drawing/2014/main" id="{399CC298-5AAC-84FF-674D-D34A8B75D3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263" y="3886200"/>
            <a:ext cx="7954962" cy="184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0422" name="Straight Connector 6">
            <a:extLst>
              <a:ext uri="{FF2B5EF4-FFF2-40B4-BE49-F238E27FC236}">
                <a16:creationId xmlns:a16="http://schemas.microsoft.com/office/drawing/2014/main" id="{DBD6D2AA-2909-22CB-C11D-56E3C235C8E1}"/>
              </a:ext>
            </a:extLst>
          </p:cNvPr>
          <p:cNvCxnSpPr>
            <a:cxnSpLocks noChangeShapeType="1"/>
          </p:cNvCxnSpPr>
          <p:nvPr/>
        </p:nvCxnSpPr>
        <p:spPr bwMode="auto">
          <a:xfrm>
            <a:off x="148713" y="36576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0423" name="Straight Connector 7">
            <a:extLst>
              <a:ext uri="{FF2B5EF4-FFF2-40B4-BE49-F238E27FC236}">
                <a16:creationId xmlns:a16="http://schemas.microsoft.com/office/drawing/2014/main" id="{2FC8F9C1-C677-6178-0FE5-2BBDAD298456}"/>
              </a:ext>
            </a:extLst>
          </p:cNvPr>
          <p:cNvCxnSpPr>
            <a:cxnSpLocks noChangeShapeType="1"/>
          </p:cNvCxnSpPr>
          <p:nvPr/>
        </p:nvCxnSpPr>
        <p:spPr bwMode="auto">
          <a:xfrm>
            <a:off x="228600" y="2971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0424" name="Straight Connector 8">
            <a:extLst>
              <a:ext uri="{FF2B5EF4-FFF2-40B4-BE49-F238E27FC236}">
                <a16:creationId xmlns:a16="http://schemas.microsoft.com/office/drawing/2014/main" id="{D1D5E75B-F2EB-9C81-0F35-693DF7BBAE2A}"/>
              </a:ext>
            </a:extLst>
          </p:cNvPr>
          <p:cNvCxnSpPr>
            <a:cxnSpLocks noChangeShapeType="1"/>
          </p:cNvCxnSpPr>
          <p:nvPr/>
        </p:nvCxnSpPr>
        <p:spPr bwMode="auto">
          <a:xfrm>
            <a:off x="381000" y="5334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Number Placeholder 1">
            <a:extLst>
              <a:ext uri="{FF2B5EF4-FFF2-40B4-BE49-F238E27FC236}">
                <a16:creationId xmlns:a16="http://schemas.microsoft.com/office/drawing/2014/main" id="{185FFE0B-0AE0-248E-A68D-871CA136CBFA}"/>
              </a:ext>
            </a:extLst>
          </p:cNvPr>
          <p:cNvSpPr>
            <a:spLocks noGrp="1"/>
          </p:cNvSpPr>
          <p:nvPr>
            <p:ph type="sldNum" sz="quarter" idx="10"/>
          </p:nvPr>
        </p:nvSpPr>
        <p:spPr>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4A80CC4D-E0C4-46F8-B5C3-CAEF0B6A7F2D}" type="slidenum">
              <a:rPr lang="en-US" altLang="en-US" sz="1200" i="0" baseline="0">
                <a:solidFill>
                  <a:schemeClr val="bg2"/>
                </a:solidFill>
                <a:latin typeface="Arial" panose="020B0604020202020204" pitchFamily="34" charset="0"/>
              </a:rPr>
              <a:pPr/>
              <a:t>37</a:t>
            </a:fld>
            <a:endParaRPr lang="en-US" altLang="en-US" sz="1200" i="0" baseline="0">
              <a:solidFill>
                <a:schemeClr val="bg2"/>
              </a:solidFill>
              <a:latin typeface="Arial" panose="020B0604020202020204" pitchFamily="34" charset="0"/>
            </a:endParaRPr>
          </a:p>
        </p:txBody>
      </p:sp>
      <p:sp>
        <p:nvSpPr>
          <p:cNvPr id="62467" name="Text Box 2">
            <a:extLst>
              <a:ext uri="{FF2B5EF4-FFF2-40B4-BE49-F238E27FC236}">
                <a16:creationId xmlns:a16="http://schemas.microsoft.com/office/drawing/2014/main" id="{1D95E3CB-0D16-D3AC-F7C2-176C87171A7F}"/>
              </a:ext>
            </a:extLst>
          </p:cNvPr>
          <p:cNvSpPr txBox="1">
            <a:spLocks noChangeArrowheads="1"/>
          </p:cNvSpPr>
          <p:nvPr/>
        </p:nvSpPr>
        <p:spPr bwMode="auto">
          <a:xfrm>
            <a:off x="2514600" y="457200"/>
            <a:ext cx="51371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a:solidFill>
                  <a:schemeClr val="bg1"/>
                </a:solidFill>
                <a:latin typeface="Calibri" panose="020F0502020204030204" pitchFamily="34" charset="0"/>
              </a:rPr>
              <a:t>5.5.2  Connecting I/O devices</a:t>
            </a:r>
          </a:p>
        </p:txBody>
      </p:sp>
      <p:sp>
        <p:nvSpPr>
          <p:cNvPr id="62468" name="Rectangle 3">
            <a:extLst>
              <a:ext uri="{FF2B5EF4-FFF2-40B4-BE49-F238E27FC236}">
                <a16:creationId xmlns:a16="http://schemas.microsoft.com/office/drawing/2014/main" id="{5F0F1731-415E-99EF-2A82-28ABD59379F8}"/>
              </a:ext>
            </a:extLst>
          </p:cNvPr>
          <p:cNvSpPr>
            <a:spLocks noChangeArrowheads="1"/>
          </p:cNvSpPr>
          <p:nvPr/>
        </p:nvSpPr>
        <p:spPr bwMode="auto">
          <a:xfrm>
            <a:off x="114300" y="1133835"/>
            <a:ext cx="8915400" cy="47894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I/O devices cannot be connected directly to the buses that connect the CPU and memory because the nature of I/O devices is different from the nature of CPU and memory. I/O devices are electromechanical, magnetic, or optical devices, whereas the CPU and memory are electronic devices. I/O devices also operate at a much slower speed than the CPU/memory. There is a need for some sort of intermediary</a:t>
            </a:r>
          </a:p>
          <a:p>
            <a:pPr algn="just"/>
            <a:r>
              <a:rPr lang="en-US" altLang="en-US" sz="2800" b="0" i="0" baseline="0" dirty="0"/>
              <a:t>to handle this difference. Input/output devices are therefore attached to the buses through input/output controllers or interfaces. There is one specific controller for each input/output device (Figure 5.13).</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246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24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p:bldP spid="6246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Number Placeholder 1">
            <a:extLst>
              <a:ext uri="{FF2B5EF4-FFF2-40B4-BE49-F238E27FC236}">
                <a16:creationId xmlns:a16="http://schemas.microsoft.com/office/drawing/2014/main" id="{7E5ED62B-B463-6B63-421D-BB76C9B121CB}"/>
              </a:ext>
            </a:extLst>
          </p:cNvPr>
          <p:cNvSpPr>
            <a:spLocks noGrp="1"/>
          </p:cNvSpPr>
          <p:nvPr>
            <p:ph type="sldNum" sz="quarter" idx="10"/>
          </p:nvPr>
        </p:nvSpPr>
        <p:spPr>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C1FF1A2F-C9EA-4F1B-A050-ABC893AAFA67}" type="slidenum">
              <a:rPr lang="en-US" altLang="en-US" sz="1200" i="0" baseline="0">
                <a:solidFill>
                  <a:schemeClr val="bg2"/>
                </a:solidFill>
                <a:latin typeface="Arial" panose="020B0604020202020204" pitchFamily="34" charset="0"/>
              </a:rPr>
              <a:pPr/>
              <a:t>38</a:t>
            </a:fld>
            <a:endParaRPr lang="en-US" altLang="en-US" sz="1200" i="0" baseline="0">
              <a:solidFill>
                <a:schemeClr val="bg2"/>
              </a:solidFill>
              <a:latin typeface="Arial" panose="020B0604020202020204" pitchFamily="34" charset="0"/>
            </a:endParaRPr>
          </a:p>
        </p:txBody>
      </p:sp>
      <p:sp>
        <p:nvSpPr>
          <p:cNvPr id="64515" name="Text Box 4">
            <a:extLst>
              <a:ext uri="{FF2B5EF4-FFF2-40B4-BE49-F238E27FC236}">
                <a16:creationId xmlns:a16="http://schemas.microsoft.com/office/drawing/2014/main" id="{C9D21260-6C4D-7722-7E54-4B061FE39852}"/>
              </a:ext>
            </a:extLst>
          </p:cNvPr>
          <p:cNvSpPr txBox="1">
            <a:spLocks noChangeArrowheads="1"/>
          </p:cNvSpPr>
          <p:nvPr/>
        </p:nvSpPr>
        <p:spPr bwMode="auto">
          <a:xfrm>
            <a:off x="548481" y="1717522"/>
            <a:ext cx="56483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folHlink"/>
                </a:solidFill>
              </a:rPr>
              <a:t>Figure 5.13  </a:t>
            </a:r>
            <a:r>
              <a:rPr lang="en-US" altLang="en-US" sz="2000" i="0" baseline="0" dirty="0"/>
              <a:t>Connecting I/O devices to the buses</a:t>
            </a:r>
          </a:p>
        </p:txBody>
      </p:sp>
      <p:pic>
        <p:nvPicPr>
          <p:cNvPr id="64516" name="Picture 5">
            <a:extLst>
              <a:ext uri="{FF2B5EF4-FFF2-40B4-BE49-F238E27FC236}">
                <a16:creationId xmlns:a16="http://schemas.microsoft.com/office/drawing/2014/main" id="{7547D5DF-8E8E-ABA6-A771-3E6B39AA7B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481" y="2230798"/>
            <a:ext cx="8047038" cy="346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4517" name="Straight Connector 4">
            <a:extLst>
              <a:ext uri="{FF2B5EF4-FFF2-40B4-BE49-F238E27FC236}">
                <a16:creationId xmlns:a16="http://schemas.microsoft.com/office/drawing/2014/main" id="{9F6963E3-61AD-BE25-C882-22FD6B4E4430}"/>
              </a:ext>
            </a:extLst>
          </p:cNvPr>
          <p:cNvCxnSpPr>
            <a:cxnSpLocks noChangeShapeType="1"/>
          </p:cNvCxnSpPr>
          <p:nvPr/>
        </p:nvCxnSpPr>
        <p:spPr bwMode="auto">
          <a:xfrm>
            <a:off x="381000" y="2162432"/>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4518" name="Straight Connector 5">
            <a:extLst>
              <a:ext uri="{FF2B5EF4-FFF2-40B4-BE49-F238E27FC236}">
                <a16:creationId xmlns:a16="http://schemas.microsoft.com/office/drawing/2014/main" id="{4F97BCC6-7D42-08C1-08E0-8D5BBC9C9DC2}"/>
              </a:ext>
            </a:extLst>
          </p:cNvPr>
          <p:cNvCxnSpPr>
            <a:cxnSpLocks noChangeShapeType="1"/>
          </p:cNvCxnSpPr>
          <p:nvPr/>
        </p:nvCxnSpPr>
        <p:spPr bwMode="auto">
          <a:xfrm>
            <a:off x="381000" y="1752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4519" name="Straight Connector 6">
            <a:extLst>
              <a:ext uri="{FF2B5EF4-FFF2-40B4-BE49-F238E27FC236}">
                <a16:creationId xmlns:a16="http://schemas.microsoft.com/office/drawing/2014/main" id="{3CD56427-81E4-87B4-DC8F-508A647CA5BA}"/>
              </a:ext>
            </a:extLst>
          </p:cNvPr>
          <p:cNvCxnSpPr>
            <a:cxnSpLocks noChangeShapeType="1"/>
          </p:cNvCxnSpPr>
          <p:nvPr/>
        </p:nvCxnSpPr>
        <p:spPr bwMode="auto">
          <a:xfrm>
            <a:off x="381000" y="5915949"/>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BA6B760-0401-352B-704E-01DACE1D5968}"/>
              </a:ext>
            </a:extLst>
          </p:cNvPr>
          <p:cNvSpPr>
            <a:spLocks noGrp="1"/>
          </p:cNvSpPr>
          <p:nvPr>
            <p:ph type="sldNum" sz="quarter" idx="10"/>
          </p:nvPr>
        </p:nvSpPr>
        <p:spPr/>
        <p:txBody>
          <a:bodyPr/>
          <a:lstStyle/>
          <a:p>
            <a:r>
              <a:rPr lang="en-US" altLang="en-US"/>
              <a:t>5.</a:t>
            </a:r>
            <a:fld id="{6008B90D-C0F6-479F-9C1D-27F19C76AA31}" type="slidenum">
              <a:rPr lang="en-US" altLang="en-US" smtClean="0"/>
              <a:pPr/>
              <a:t>39</a:t>
            </a:fld>
            <a:endParaRPr lang="en-US" altLang="en-US"/>
          </a:p>
        </p:txBody>
      </p:sp>
      <p:sp>
        <p:nvSpPr>
          <p:cNvPr id="4" name="TextBox 3">
            <a:extLst>
              <a:ext uri="{FF2B5EF4-FFF2-40B4-BE49-F238E27FC236}">
                <a16:creationId xmlns:a16="http://schemas.microsoft.com/office/drawing/2014/main" id="{0B154868-6583-D60E-865A-7728BD72298C}"/>
              </a:ext>
            </a:extLst>
          </p:cNvPr>
          <p:cNvSpPr txBox="1"/>
          <p:nvPr/>
        </p:nvSpPr>
        <p:spPr>
          <a:xfrm>
            <a:off x="1219200" y="1536174"/>
            <a:ext cx="6324600" cy="3785652"/>
          </a:xfrm>
          <a:prstGeom prst="rect">
            <a:avLst/>
          </a:prstGeom>
          <a:noFill/>
        </p:spPr>
        <p:txBody>
          <a:bodyPr wrap="square">
            <a:spAutoFit/>
          </a:bodyPr>
          <a:lstStyle/>
          <a:p>
            <a:pPr>
              <a:spcAft>
                <a:spcPct val="50000"/>
              </a:spcAft>
              <a:buFont typeface="Wingdings" panose="05000000000000000000" pitchFamily="2" charset="2"/>
              <a:buChar char="q"/>
            </a:pPr>
            <a:r>
              <a:rPr lang="en-US" altLang="en-US" i="0" baseline="0" dirty="0"/>
              <a:t>The three subsystems of a computer.</a:t>
            </a:r>
          </a:p>
          <a:p>
            <a:pPr>
              <a:spcAft>
                <a:spcPct val="50000"/>
              </a:spcAft>
              <a:buFont typeface="Wingdings" panose="05000000000000000000" pitchFamily="2" charset="2"/>
              <a:buChar char="q"/>
            </a:pPr>
            <a:r>
              <a:rPr lang="en-US" altLang="en-US" i="0" baseline="0" dirty="0"/>
              <a:t> Describe the role of the central processing unit (CPU).</a:t>
            </a:r>
          </a:p>
          <a:p>
            <a:pPr>
              <a:spcAft>
                <a:spcPct val="50000"/>
              </a:spcAft>
              <a:buFont typeface="Wingdings" panose="05000000000000000000" pitchFamily="2" charset="2"/>
              <a:buChar char="q"/>
            </a:pPr>
            <a:r>
              <a:rPr lang="en-US" altLang="en-US" i="0" baseline="0" dirty="0"/>
              <a:t>Describe the main memory and its addressing space.</a:t>
            </a:r>
          </a:p>
          <a:p>
            <a:pPr>
              <a:spcAft>
                <a:spcPct val="50000"/>
              </a:spcAft>
              <a:buFont typeface="Wingdings" panose="05000000000000000000" pitchFamily="2" charset="2"/>
              <a:buChar char="q"/>
            </a:pPr>
            <a:r>
              <a:rPr lang="en-US" altLang="en-US" i="0" baseline="0" dirty="0"/>
              <a:t> Define the input/output subsystem.</a:t>
            </a:r>
          </a:p>
          <a:p>
            <a:pPr>
              <a:spcAft>
                <a:spcPct val="50000"/>
              </a:spcAft>
              <a:buFont typeface="Wingdings" panose="05000000000000000000" pitchFamily="2" charset="2"/>
              <a:buChar char="q"/>
            </a:pPr>
            <a:r>
              <a:rPr lang="en-US" altLang="en-US" i="0" baseline="0" dirty="0"/>
              <a:t> Understand the interconnection of subsystems</a:t>
            </a:r>
            <a:endParaRPr lang="en-US" dirty="0"/>
          </a:p>
        </p:txBody>
      </p:sp>
      <p:sp>
        <p:nvSpPr>
          <p:cNvPr id="8" name="TextBox 7">
            <a:extLst>
              <a:ext uri="{FF2B5EF4-FFF2-40B4-BE49-F238E27FC236}">
                <a16:creationId xmlns:a16="http://schemas.microsoft.com/office/drawing/2014/main" id="{041D23AC-9D69-C0E8-E5ED-739F038DBED3}"/>
              </a:ext>
            </a:extLst>
          </p:cNvPr>
          <p:cNvSpPr txBox="1"/>
          <p:nvPr/>
        </p:nvSpPr>
        <p:spPr>
          <a:xfrm>
            <a:off x="3581400" y="685800"/>
            <a:ext cx="3048000" cy="646331"/>
          </a:xfrm>
          <a:prstGeom prst="rect">
            <a:avLst/>
          </a:prstGeom>
          <a:noFill/>
        </p:spPr>
        <p:txBody>
          <a:bodyPr wrap="square" rtlCol="0">
            <a:spAutoFit/>
          </a:bodyPr>
          <a:lstStyle/>
          <a:p>
            <a:r>
              <a:rPr lang="en-US" sz="5400" dirty="0">
                <a:solidFill>
                  <a:schemeClr val="bg1"/>
                </a:solidFill>
              </a:rPr>
              <a:t>Summary</a:t>
            </a:r>
          </a:p>
        </p:txBody>
      </p:sp>
    </p:spTree>
    <p:extLst>
      <p:ext uri="{BB962C8B-B14F-4D97-AF65-F5344CB8AC3E}">
        <p14:creationId xmlns:p14="http://schemas.microsoft.com/office/powerpoint/2010/main" val="1937465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11B8EF1-AF25-C836-B1A4-77F138D0FABA}"/>
              </a:ext>
            </a:extLst>
          </p:cNvPr>
          <p:cNvSpPr>
            <a:spLocks noGrp="1"/>
          </p:cNvSpPr>
          <p:nvPr>
            <p:ph type="sldNum" sz="quarter" idx="10"/>
          </p:nvPr>
        </p:nvSpPr>
        <p:spPr/>
        <p:txBody>
          <a:bodyPr/>
          <a:lstStyle/>
          <a:p>
            <a:r>
              <a:rPr lang="en-US" altLang="en-US"/>
              <a:t>5.</a:t>
            </a:r>
            <a:fld id="{6008B90D-C0F6-479F-9C1D-27F19C76AA31}" type="slidenum">
              <a:rPr lang="en-US" altLang="en-US" smtClean="0"/>
              <a:pPr/>
              <a:t>40</a:t>
            </a:fld>
            <a:endParaRPr lang="en-US" altLang="en-US"/>
          </a:p>
        </p:txBody>
      </p:sp>
      <p:sp>
        <p:nvSpPr>
          <p:cNvPr id="11" name="Rectangle 10">
            <a:extLst>
              <a:ext uri="{FF2B5EF4-FFF2-40B4-BE49-F238E27FC236}">
                <a16:creationId xmlns:a16="http://schemas.microsoft.com/office/drawing/2014/main" id="{44ABB873-1F62-BC77-31FD-7DD32A3FAF7E}"/>
              </a:ext>
            </a:extLst>
          </p:cNvPr>
          <p:cNvSpPr/>
          <p:nvPr/>
        </p:nvSpPr>
        <p:spPr>
          <a:xfrm>
            <a:off x="3206372" y="3105834"/>
            <a:ext cx="2731261" cy="769441"/>
          </a:xfrm>
          <a:prstGeom prst="rect">
            <a:avLst/>
          </a:prstGeom>
          <a:noFill/>
        </p:spPr>
        <p:txBody>
          <a:bodyPr wrap="none" lIns="91440" tIns="45720" rIns="91440" bIns="45720">
            <a:spAutoFit/>
          </a:bodyPr>
          <a:lstStyle/>
          <a:p>
            <a:pPr algn="ctr"/>
            <a:r>
              <a:rPr lang="en-US" sz="6600" b="1" cap="none" spc="0" dirty="0">
                <a:ln w="6600">
                  <a:solidFill>
                    <a:schemeClr val="accent2"/>
                  </a:solidFill>
                  <a:prstDash val="solid"/>
                </a:ln>
                <a:solidFill>
                  <a:srgbClr val="FFFFFF"/>
                </a:solidFill>
                <a:effectLst>
                  <a:outerShdw dist="38100" dir="2700000" algn="tl" rotWithShape="0">
                    <a:schemeClr val="accent2"/>
                  </a:outerShdw>
                </a:effectLst>
              </a:rPr>
              <a:t>Thank You</a:t>
            </a:r>
          </a:p>
        </p:txBody>
      </p:sp>
    </p:spTree>
    <p:extLst>
      <p:ext uri="{BB962C8B-B14F-4D97-AF65-F5344CB8AC3E}">
        <p14:creationId xmlns:p14="http://schemas.microsoft.com/office/powerpoint/2010/main" val="422333937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7|3.2|10.4|19.2|14.5|12.3"/>
</p:tagLst>
</file>

<file path=ppt/tags/tag2.xml><?xml version="1.0" encoding="utf-8"?>
<p:tagLst xmlns:a="http://schemas.openxmlformats.org/drawingml/2006/main" xmlns:r="http://schemas.openxmlformats.org/officeDocument/2006/relationships" xmlns:p="http://schemas.openxmlformats.org/presentationml/2006/main">
  <p:tag name="TIMING" val="|3.6|1.7|6.8"/>
</p:tagLst>
</file>

<file path=ppt/tags/tag3.xml><?xml version="1.0" encoding="utf-8"?>
<p:tagLst xmlns:a="http://schemas.openxmlformats.org/drawingml/2006/main" xmlns:r="http://schemas.openxmlformats.org/officeDocument/2006/relationships" xmlns:p="http://schemas.openxmlformats.org/presentationml/2006/main">
  <p:tag name="TIMING" val="|1.8|3.7|139.7"/>
</p:tagLst>
</file>

<file path=ppt/tags/tag4.xml><?xml version="1.0" encoding="utf-8"?>
<p:tagLst xmlns:a="http://schemas.openxmlformats.org/drawingml/2006/main" xmlns:r="http://schemas.openxmlformats.org/officeDocument/2006/relationships" xmlns:p="http://schemas.openxmlformats.org/presentationml/2006/main">
  <p:tag name="TIMING" val="|3|8.6"/>
</p:tagLst>
</file>

<file path=ppt/tags/tag5.xml><?xml version="1.0" encoding="utf-8"?>
<p:tagLst xmlns:a="http://schemas.openxmlformats.org/drawingml/2006/main" xmlns:r="http://schemas.openxmlformats.org/officeDocument/2006/relationships" xmlns:p="http://schemas.openxmlformats.org/presentationml/2006/main">
  <p:tag name="TIMING" val="|4.2"/>
</p:tagLst>
</file>

<file path=ppt/tags/tag6.xml><?xml version="1.0" encoding="utf-8"?>
<p:tagLst xmlns:a="http://schemas.openxmlformats.org/drawingml/2006/main" xmlns:r="http://schemas.openxmlformats.org/officeDocument/2006/relationships" xmlns:p="http://schemas.openxmlformats.org/presentationml/2006/main">
  <p:tag name="TIMING" val="|3.3|2.5|2.9"/>
</p:tagLst>
</file>

<file path=ppt/tags/tag7.xml><?xml version="1.0" encoding="utf-8"?>
<p:tagLst xmlns:a="http://schemas.openxmlformats.org/drawingml/2006/main" xmlns:r="http://schemas.openxmlformats.org/officeDocument/2006/relationships" xmlns:p="http://schemas.openxmlformats.org/presentationml/2006/main">
  <p:tag name="TIMING" val="|1.3|3.1|62.6"/>
</p:tagLst>
</file>

<file path=ppt/tags/tag8.xml><?xml version="1.0" encoding="utf-8"?>
<p:tagLst xmlns:a="http://schemas.openxmlformats.org/drawingml/2006/main" xmlns:r="http://schemas.openxmlformats.org/officeDocument/2006/relationships" xmlns:p="http://schemas.openxmlformats.org/presentationml/2006/main">
  <p:tag name="TIMING" val="|3.1|10.8"/>
</p:tagLst>
</file>

<file path=ppt/tags/tag9.xml><?xml version="1.0" encoding="utf-8"?>
<p:tagLst xmlns:a="http://schemas.openxmlformats.org/drawingml/2006/main" xmlns:r="http://schemas.openxmlformats.org/officeDocument/2006/relationships" xmlns:p="http://schemas.openxmlformats.org/presentationml/2006/main">
  <p:tag name="TIMING" val="|3.2"/>
</p:tagLst>
</file>

<file path=ppt/tags/tag10.xml><?xml version="1.0" encoding="utf-8"?>
<p:tagLst xmlns:a="http://schemas.openxmlformats.org/drawingml/2006/main" xmlns:r="http://schemas.openxmlformats.org/officeDocument/2006/relationships" xmlns:p="http://schemas.openxmlformats.org/presentationml/2006/main">
  <p:tag name="TIMING" val="|3.2|1.7"/>
</p:tagLst>
</file>

<file path=ppt/tags/tag11.xml><?xml version="1.0" encoding="utf-8"?>
<p:tagLst xmlns:a="http://schemas.openxmlformats.org/drawingml/2006/main" xmlns:r="http://schemas.openxmlformats.org/officeDocument/2006/relationships" xmlns:p="http://schemas.openxmlformats.org/presentationml/2006/main">
  <p:tag name="TIMING" val="|2.3|82.1"/>
</p:tagLst>
</file>

<file path=ppt/tags/tag12.xml><?xml version="1.0" encoding="utf-8"?>
<p:tagLst xmlns:a="http://schemas.openxmlformats.org/drawingml/2006/main" xmlns:r="http://schemas.openxmlformats.org/officeDocument/2006/relationships" xmlns:p="http://schemas.openxmlformats.org/presentationml/2006/main">
  <p:tag name="TIMING" val="|2.2|40.4|44.3|37.1"/>
</p:tagLst>
</file>

<file path=ppt/tags/tag13.xml><?xml version="1.0" encoding="utf-8"?>
<p:tagLst xmlns:a="http://schemas.openxmlformats.org/drawingml/2006/main" xmlns:r="http://schemas.openxmlformats.org/officeDocument/2006/relationships" xmlns:p="http://schemas.openxmlformats.org/presentationml/2006/main">
  <p:tag name="TIMING" val="|2|3.3|80.7"/>
</p:tagLst>
</file>

<file path=ppt/tags/tag14.xml><?xml version="1.0" encoding="utf-8"?>
<p:tagLst xmlns:a="http://schemas.openxmlformats.org/drawingml/2006/main" xmlns:r="http://schemas.openxmlformats.org/officeDocument/2006/relationships" xmlns:p="http://schemas.openxmlformats.org/presentationml/2006/main">
  <p:tag name="TIMING" val="|1.8|1.4|31.3"/>
</p:tagLst>
</file>

<file path=ppt/tags/tag15.xml><?xml version="1.0" encoding="utf-8"?>
<p:tagLst xmlns:a="http://schemas.openxmlformats.org/drawingml/2006/main" xmlns:r="http://schemas.openxmlformats.org/officeDocument/2006/relationships" xmlns:p="http://schemas.openxmlformats.org/presentationml/2006/main">
  <p:tag name="TIMING" val="|2.9|6"/>
</p:tagLst>
</file>

<file path=ppt/tags/tag16.xml><?xml version="1.0" encoding="utf-8"?>
<p:tagLst xmlns:a="http://schemas.openxmlformats.org/drawingml/2006/main" xmlns:r="http://schemas.openxmlformats.org/officeDocument/2006/relationships" xmlns:p="http://schemas.openxmlformats.org/presentationml/2006/main">
  <p:tag name="TIMING" val="|2.6|2.6"/>
</p:tagLst>
</file>

<file path=ppt/tags/tag17.xml><?xml version="1.0" encoding="utf-8"?>
<p:tagLst xmlns:a="http://schemas.openxmlformats.org/drawingml/2006/main" xmlns:r="http://schemas.openxmlformats.org/officeDocument/2006/relationships" xmlns:p="http://schemas.openxmlformats.org/presentationml/2006/main">
  <p:tag name="TIMING" val="|2.1|175.4"/>
</p:tagLst>
</file>

<file path=ppt/tags/tag18.xml><?xml version="1.0" encoding="utf-8"?>
<p:tagLst xmlns:a="http://schemas.openxmlformats.org/drawingml/2006/main" xmlns:r="http://schemas.openxmlformats.org/officeDocument/2006/relationships" xmlns:p="http://schemas.openxmlformats.org/presentationml/2006/main">
  <p:tag name="TIMING" val="|2.1|5.7"/>
</p:tagLst>
</file>

<file path=ppt/tags/tag19.xml><?xml version="1.0" encoding="utf-8"?>
<p:tagLst xmlns:a="http://schemas.openxmlformats.org/drawingml/2006/main" xmlns:r="http://schemas.openxmlformats.org/officeDocument/2006/relationships" xmlns:p="http://schemas.openxmlformats.org/presentationml/2006/main">
  <p:tag name="TIMING" val="|2|20.6"/>
</p:tagLst>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2400" b="1" i="1" u="none" strike="noStrike" cap="none" normalizeH="0" baseline="30000" smtClean="0">
            <a:ln>
              <a:noFill/>
            </a:ln>
            <a:solidFill>
              <a:schemeClr val="tx1"/>
            </a:solidFill>
            <a:effectLst>
              <a:outerShdw blurRad="38100" dist="38100" dir="2700000" algn="tl">
                <a:srgbClr val="000000">
                  <a:alpha val="43137"/>
                </a:srgbClr>
              </a:outerShdw>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2400" b="1" i="1" u="none" strike="noStrike" cap="none" normalizeH="0" baseline="30000" smtClean="0">
            <a:ln>
              <a:noFill/>
            </a:ln>
            <a:solidFill>
              <a:schemeClr val="tx1"/>
            </a:solidFill>
            <a:effectLst>
              <a:outerShdw blurRad="38100" dist="38100" dir="2700000" algn="tl">
                <a:srgbClr val="000000">
                  <a:alpha val="43137"/>
                </a:srgbClr>
              </a:outerShdw>
            </a:effectLst>
            <a:latin typeface="Times New Roman" panose="02020603050405020304" pitchFamily="18"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5632</TotalTime>
  <Words>1889</Words>
  <Application>Microsoft Office PowerPoint</Application>
  <PresentationFormat>On-screen Show (4:3)</PresentationFormat>
  <Paragraphs>159</Paragraphs>
  <Slides>40</Slides>
  <Notes>29</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40</vt:i4>
      </vt:variant>
    </vt:vector>
  </HeadingPairs>
  <TitlesOfParts>
    <vt:vector size="53" baseType="lpstr">
      <vt:lpstr>Algerian</vt:lpstr>
      <vt:lpstr>Arial</vt:lpstr>
      <vt:lpstr>BerlingLTStd-Bold</vt:lpstr>
      <vt:lpstr>BerlingLTStd-Roman</vt:lpstr>
      <vt:lpstr>Calibri</vt:lpstr>
      <vt:lpstr>Comic Sans MS</vt:lpstr>
      <vt:lpstr>Constantia</vt:lpstr>
      <vt:lpstr>McGrawHill-Italic</vt:lpstr>
      <vt:lpstr>Tahoma</vt:lpstr>
      <vt:lpstr>Times New Roman</vt:lpstr>
      <vt:lpstr>Wingdings</vt:lpstr>
      <vt:lpstr>ZapfDingbatsStd</vt:lpstr>
      <vt:lpstr>Blends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Valued Gateway Client</dc:creator>
  <cp:lastModifiedBy>Lamyaa fattouh ibrahim</cp:lastModifiedBy>
  <cp:revision>276</cp:revision>
  <dcterms:created xsi:type="dcterms:W3CDTF">2000-01-15T04:50:39Z</dcterms:created>
  <dcterms:modified xsi:type="dcterms:W3CDTF">2023-03-09T19:19:06Z</dcterms:modified>
</cp:coreProperties>
</file>