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3"/>
  </p:notesMasterIdLst>
  <p:sldIdLst>
    <p:sldId id="873" r:id="rId5"/>
    <p:sldId id="874" r:id="rId6"/>
    <p:sldId id="822" r:id="rId7"/>
    <p:sldId id="861" r:id="rId8"/>
    <p:sldId id="875" r:id="rId9"/>
    <p:sldId id="862" r:id="rId10"/>
    <p:sldId id="794" r:id="rId11"/>
    <p:sldId id="834" r:id="rId12"/>
    <p:sldId id="863" r:id="rId13"/>
    <p:sldId id="795" r:id="rId14"/>
    <p:sldId id="677" r:id="rId15"/>
    <p:sldId id="835" r:id="rId16"/>
    <p:sldId id="836" r:id="rId17"/>
    <p:sldId id="837" r:id="rId18"/>
    <p:sldId id="838" r:id="rId19"/>
    <p:sldId id="864" r:id="rId20"/>
    <p:sldId id="841" r:id="rId21"/>
    <p:sldId id="796" r:id="rId22"/>
    <p:sldId id="840" r:id="rId23"/>
    <p:sldId id="797" r:id="rId24"/>
    <p:sldId id="843" r:id="rId25"/>
    <p:sldId id="842" r:id="rId26"/>
    <p:sldId id="865" r:id="rId27"/>
    <p:sldId id="844" r:id="rId28"/>
    <p:sldId id="845" r:id="rId29"/>
    <p:sldId id="846" r:id="rId30"/>
    <p:sldId id="709" r:id="rId31"/>
    <p:sldId id="847" r:id="rId32"/>
    <p:sldId id="848" r:id="rId33"/>
    <p:sldId id="872" r:id="rId34"/>
    <p:sldId id="850" r:id="rId35"/>
    <p:sldId id="851" r:id="rId36"/>
    <p:sldId id="852" r:id="rId37"/>
    <p:sldId id="853" r:id="rId38"/>
    <p:sldId id="855" r:id="rId39"/>
    <p:sldId id="856" r:id="rId40"/>
    <p:sldId id="857" r:id="rId41"/>
    <p:sldId id="858" r:id="rId42"/>
    <p:sldId id="866" r:id="rId43"/>
    <p:sldId id="859" r:id="rId44"/>
    <p:sldId id="800" r:id="rId45"/>
    <p:sldId id="801" r:id="rId46"/>
    <p:sldId id="860" r:id="rId47"/>
    <p:sldId id="867" r:id="rId48"/>
    <p:sldId id="686" r:id="rId49"/>
    <p:sldId id="683" r:id="rId50"/>
    <p:sldId id="870" r:id="rId51"/>
    <p:sldId id="871"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873"/>
            <p14:sldId id="874"/>
            <p14:sldId id="822"/>
            <p14:sldId id="861"/>
            <p14:sldId id="875"/>
            <p14:sldId id="862"/>
            <p14:sldId id="794"/>
            <p14:sldId id="834"/>
            <p14:sldId id="863"/>
            <p14:sldId id="795"/>
            <p14:sldId id="677"/>
            <p14:sldId id="835"/>
            <p14:sldId id="836"/>
            <p14:sldId id="837"/>
            <p14:sldId id="838"/>
            <p14:sldId id="864"/>
            <p14:sldId id="841"/>
            <p14:sldId id="796"/>
            <p14:sldId id="840"/>
            <p14:sldId id="797"/>
            <p14:sldId id="843"/>
            <p14:sldId id="842"/>
            <p14:sldId id="865"/>
            <p14:sldId id="844"/>
            <p14:sldId id="845"/>
            <p14:sldId id="846"/>
            <p14:sldId id="709"/>
            <p14:sldId id="847"/>
            <p14:sldId id="848"/>
            <p14:sldId id="872"/>
            <p14:sldId id="850"/>
            <p14:sldId id="851"/>
            <p14:sldId id="852"/>
            <p14:sldId id="853"/>
            <p14:sldId id="855"/>
            <p14:sldId id="856"/>
            <p14:sldId id="857"/>
            <p14:sldId id="858"/>
            <p14:sldId id="866"/>
            <p14:sldId id="859"/>
            <p14:sldId id="800"/>
            <p14:sldId id="801"/>
            <p14:sldId id="860"/>
            <p14:sldId id="867"/>
            <p14:sldId id="686"/>
            <p14:sldId id="683"/>
            <p14:sldId id="870"/>
            <p14:sldId id="87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2" d="100"/>
          <a:sy n="72" d="100"/>
        </p:scale>
        <p:origin x="432"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27438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945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15618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952615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21819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624437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88225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387703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67587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426663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hyperlink" Target="https://www.visualcapitalist.com/visualizing-trillion-fold-increase-computing-power/" TargetMode="External"/><Relationship Id="rId5" Type="http://schemas.openxmlformats.org/officeDocument/2006/relationships/hyperlink" Target="https://www.amazon.com/Immunity-Change-Potential-Organization-Leadership/dp/1422117367/ref=tmm_hrd_swatch_0?_encoding=UTF8&amp;qid=1614040887&amp;sr=1-1" TargetMode="External"/><Relationship Id="rId4" Type="http://schemas.openxmlformats.org/officeDocument/2006/relationships/hyperlink" Target="https://hbr.org/2019/10/how-to-deal-with-constantly-feeling-overwhelmed?autocomplete=tru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sychologytoday.com/us/blog/some-assembly-required/202006/how-become-comfortable-uncertainty#:~:text=The%20human%20body%20is%20hardwired,fight%2C%20flight%2C%20or%20freeze." TargetMode="Externa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linkedin.com/pulse/satya-nadella-growth-mindsets-learn-it-all-does-better-jessi-hempel/" TargetMode="Externa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hbr.org/2020/08/how-to-make-rational-decisions-in-the-face-of-uncertainty" TargetMode="Externa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Ranya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r>
              <a:rPr lang="ar-EG" sz="2800" b="1" dirty="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41139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29448"/>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860960" y="3936706"/>
            <a:ext cx="5809997"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r>
              <a:rPr lang="ar-EG" sz="2800" b="1" dirty="0">
                <a:solidFill>
                  <a:srgbClr val="000000"/>
                </a:solidFill>
                <a:latin typeface="Times New Roman" panose="02020603050405020304" pitchFamily="18" charset="0"/>
                <a:cs typeface="Times New Roman" panose="02020603050405020304" pitchFamily="18" charset="0"/>
              </a:rPr>
              <a:t>0</a:t>
            </a:r>
            <a:endParaRPr lang="en-US" sz="2800" b="1" dirty="0">
              <a:solidFill>
                <a:srgbClr val="000000"/>
              </a:solidFill>
              <a:latin typeface="Times New Roman" panose="02020603050405020304" pitchFamily="18" charset="0"/>
              <a:cs typeface="Times New Roman" panose="02020603050405020304" pitchFamily="18" charset="0"/>
            </a:endParaRPr>
          </a:p>
          <a:p>
            <a:pPr algn="ctr"/>
            <a:r>
              <a:rPr lang="en-US" sz="2800" b="1" dirty="0">
                <a:solidFill>
                  <a:srgbClr val="000000"/>
                </a:solidFill>
                <a:latin typeface="Times New Roman" panose="02020603050405020304" pitchFamily="18" charset="0"/>
                <a:cs typeface="Times New Roman" panose="02020603050405020304" pitchFamily="18" charset="0"/>
              </a:rPr>
              <a:t>Leading change in uncertain times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79416" y="5401828"/>
            <a:ext cx="1186543" cy="400110"/>
          </a:xfrm>
          <a:prstGeom prst="rect">
            <a:avLst/>
          </a:prstGeom>
          <a:noFill/>
        </p:spPr>
        <p:txBody>
          <a:bodyPr wrap="none" rtlCol="0">
            <a:spAutoFit/>
          </a:bodyPr>
          <a:lstStyle/>
          <a:p>
            <a:r>
              <a:rPr lang="en-US" sz="2000" b="1" dirty="0"/>
              <a:t>MGM323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69521"/>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Ranya Mahfouz</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5400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Leading change in uncertain times</a:t>
            </a:r>
          </a:p>
          <a:p>
            <a:pPr marL="457200" indent="-457200">
              <a:buFont typeface="Wingdings" panose="05000000000000000000" pitchFamily="2" charset="2"/>
              <a:buChar char="Ø"/>
            </a:pPr>
            <a:r>
              <a:rPr lang="en-US" sz="3200"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dirty="0">
                <a:solidFill>
                  <a:schemeClr val="bg2">
                    <a:lumMod val="10000"/>
                  </a:schemeClr>
                </a:solidFill>
              </a:rPr>
              <a:t>A. Define, Measure, and Celebrate Success</a:t>
            </a:r>
          </a:p>
          <a:p>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9" name="Graphic 21">
            <a:extLst>
              <a:ext uri="{FF2B5EF4-FFF2-40B4-BE49-F238E27FC236}">
                <a16:creationId xmlns:a16="http://schemas.microsoft.com/office/drawing/2014/main" id="{B6BAE9DF-BBF5-4C57-9DD3-71BF562A8F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4524315"/>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Leading change in uncertain times</a:t>
            </a:r>
          </a:p>
          <a:p>
            <a:pPr marL="457200" indent="-457200">
              <a:buFont typeface="Wingdings" panose="05000000000000000000" pitchFamily="2" charset="2"/>
              <a:buChar char="Ø"/>
            </a:pPr>
            <a:r>
              <a:rPr lang="en-US" sz="3200"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dirty="0">
                <a:solidFill>
                  <a:schemeClr val="bg2">
                    <a:lumMod val="10000"/>
                  </a:schemeClr>
                </a:solidFill>
              </a:rPr>
              <a:t>A. Define, Measure, and Celebrate Success</a:t>
            </a:r>
          </a:p>
          <a:p>
            <a:endParaRPr lang="en-US" sz="3200" dirty="0">
              <a:solidFill>
                <a:schemeClr val="bg1">
                  <a:lumMod val="75000"/>
                </a:schemeClr>
              </a:solidFill>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9" name="Graphic 21">
            <a:extLst>
              <a:ext uri="{FF2B5EF4-FFF2-40B4-BE49-F238E27FC236}">
                <a16:creationId xmlns:a16="http://schemas.microsoft.com/office/drawing/2014/main" id="{B40CFC79-FAD3-4576-9297-EFEB48042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1471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59784" y="1799302"/>
            <a:ext cx="5949504" cy="4832092"/>
          </a:xfrm>
          <a:prstGeom prst="rect">
            <a:avLst/>
          </a:prstGeom>
          <a:noFill/>
        </p:spPr>
        <p:txBody>
          <a:bodyPr wrap="square" rtlCol="0">
            <a:spAutoFit/>
          </a:bodyPr>
          <a:lstStyle/>
          <a:p>
            <a:pPr algn="just"/>
            <a:r>
              <a:rPr lang="en-US" sz="2800" dirty="0">
                <a:solidFill>
                  <a:schemeClr val="bg2">
                    <a:lumMod val="10000"/>
                  </a:schemeClr>
                </a:solidFill>
              </a:rPr>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pic>
        <p:nvPicPr>
          <p:cNvPr id="5" name="Audio 4">
            <a:hlinkClick r:id="" action="ppaction://media"/>
            <a:extLst>
              <a:ext uri="{FF2B5EF4-FFF2-40B4-BE49-F238E27FC236}">
                <a16:creationId xmlns:a16="http://schemas.microsoft.com/office/drawing/2014/main" id="{5121471E-E23C-4B7F-9B72-48465471FE4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48325051"/>
      </p:ext>
    </p:extLst>
  </p:cSld>
  <p:clrMapOvr>
    <a:masterClrMapping/>
  </p:clrMapOvr>
  <mc:AlternateContent xmlns:mc="http://schemas.openxmlformats.org/markup-compatibility/2006" xmlns:p14="http://schemas.microsoft.com/office/powerpoint/2010/main">
    <mc:Choice Requires="p14">
      <p:transition spd="slow" p14:dur="2000" advTm="103756"/>
    </mc:Choice>
    <mc:Fallback xmlns="">
      <p:transition spd="slow" advTm="103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10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970" x="12050713" y="3386138"/>
          <p14:tracePt t="978" x="11963400" y="3362325"/>
          <p14:tracePt t="986" x="11931650" y="3354388"/>
          <p14:tracePt t="995" x="11915775" y="3354388"/>
          <p14:tracePt t="1107" x="11915775" y="3338513"/>
          <p14:tracePt t="1115" x="11923713" y="3338513"/>
          <p14:tracePt t="1122" x="11931650" y="3354388"/>
          <p14:tracePt t="1130" x="11947525" y="3362325"/>
          <p14:tracePt t="1138" x="11971338" y="3370263"/>
          <p14:tracePt t="1147" x="11971338" y="3386138"/>
          <p14:tracePt t="1154" x="11987213" y="3394075"/>
          <p14:tracePt t="1387" x="11995150" y="3402013"/>
          <p14:tracePt t="1410" x="12003088" y="3409950"/>
          <p14:tracePt t="1435" x="12011025" y="3417888"/>
          <p14:tracePt t="1450" x="12026900" y="3417888"/>
          <p14:tracePt t="1458" x="12034838" y="3417888"/>
          <p14:tracePt t="1466" x="12082463" y="3417888"/>
          <p14:tracePt t="1475" x="12112625" y="3409950"/>
          <p14:tracePt t="1484" x="12168188" y="3402013"/>
          <p14:tracePt t="1755" x="12026900" y="3251200"/>
          <p14:tracePt t="1762" x="11877675" y="3181350"/>
          <p14:tracePt t="1770" x="11695113" y="3125788"/>
          <p14:tracePt t="1778" x="11420475" y="3000375"/>
          <p14:tracePt t="1786" x="11096625" y="2881313"/>
          <p14:tracePt t="1794" x="10702925" y="2740025"/>
          <p14:tracePt t="1803" x="10309225" y="2590800"/>
          <p14:tracePt t="1811" x="9955213" y="2495550"/>
          <p14:tracePt t="1818" x="9640888" y="2425700"/>
          <p14:tracePt t="1827" x="9309100" y="2306638"/>
          <p14:tracePt t="1835" x="9048750" y="2220913"/>
          <p14:tracePt t="1842" x="8829675" y="2173288"/>
          <p14:tracePt t="1850" x="8609013" y="2125663"/>
          <p14:tracePt t="1858" x="8450263" y="2085975"/>
          <p14:tracePt t="1866" x="8293100" y="2047875"/>
          <p14:tracePt t="1875" x="8151813" y="2008188"/>
          <p14:tracePt t="1892" x="7835900" y="1912938"/>
          <p14:tracePt t="1898" x="7686675" y="1873250"/>
          <p14:tracePt t="1906" x="7529513" y="1819275"/>
          <p14:tracePt t="1914" x="7380288" y="1803400"/>
          <p14:tracePt t="1922" x="7221538" y="1779588"/>
          <p14:tracePt t="1930" x="7080250" y="1739900"/>
          <p14:tracePt t="1938" x="6954838" y="1708150"/>
          <p14:tracePt t="1946" x="6827838" y="1708150"/>
          <p14:tracePt t="1954" x="6718300" y="1708150"/>
          <p14:tracePt t="1962" x="6638925" y="1700213"/>
          <p14:tracePt t="1970" x="6537325" y="1676400"/>
          <p14:tracePt t="1979" x="6442075" y="1662113"/>
          <p14:tracePt t="1986" x="6372225" y="1638300"/>
          <p14:tracePt t="1994" x="6324600" y="1630363"/>
          <p14:tracePt t="2003" x="6269038" y="1606550"/>
          <p14:tracePt t="2010" x="6245225" y="1606550"/>
          <p14:tracePt t="2018" x="6205538" y="1598613"/>
          <p14:tracePt t="2027" x="6167438" y="1582738"/>
          <p14:tracePt t="2035" x="6143625" y="1574800"/>
          <p14:tracePt t="2042" x="6119813" y="1566863"/>
          <p14:tracePt t="2050" x="6088063" y="1566863"/>
          <p14:tracePt t="2058" x="6072188" y="1558925"/>
          <p14:tracePt t="2083" x="6056313" y="1558925"/>
          <p14:tracePt t="2090" x="6056313" y="1550988"/>
          <p14:tracePt t="2098" x="6056313" y="1535113"/>
          <p14:tracePt t="2106" x="6056313" y="1527175"/>
          <p14:tracePt t="2114" x="6056313" y="1511300"/>
          <p14:tracePt t="2123" x="6072188" y="1495425"/>
          <p14:tracePt t="2130" x="6111875" y="1479550"/>
          <p14:tracePt t="2138" x="6183313" y="1457325"/>
          <p14:tracePt t="2146" x="6221413" y="1433513"/>
          <p14:tracePt t="2155" x="6276975" y="1417638"/>
          <p14:tracePt t="2162" x="6324600" y="1393825"/>
          <p14:tracePt t="2170" x="6356350" y="1377950"/>
          <p14:tracePt t="2178" x="6380163" y="1370013"/>
          <p14:tracePt t="2186" x="6402388" y="1354138"/>
          <p14:tracePt t="2194" x="6434138" y="1346200"/>
          <p14:tracePt t="2203" x="6457950" y="1338263"/>
          <p14:tracePt t="2211" x="6473825" y="1330325"/>
          <p14:tracePt t="2218" x="6489700" y="1314450"/>
          <p14:tracePt t="2227" x="6497638" y="1306513"/>
          <p14:tracePt t="2234" x="6513513" y="1298575"/>
          <p14:tracePt t="2242" x="6521450" y="1290638"/>
          <p14:tracePt t="2250" x="6529388" y="1290638"/>
          <p14:tracePt t="2259" x="6529388" y="1274763"/>
          <p14:tracePt t="2266" x="6529388" y="1260475"/>
          <p14:tracePt t="2277" x="6497638" y="1252538"/>
          <p14:tracePt t="2282" x="6481763" y="1252538"/>
          <p14:tracePt t="2290" x="6473825" y="1252538"/>
          <p14:tracePt t="2298" x="6426200" y="1244600"/>
          <p14:tracePt t="2307" x="6356350" y="1220788"/>
          <p14:tracePt t="2314" x="6292850" y="1204913"/>
          <p14:tracePt t="2323" x="6205538" y="1181100"/>
          <p14:tracePt t="2330" x="6127750" y="1181100"/>
          <p14:tracePt t="2338" x="6064250" y="1181100"/>
          <p14:tracePt t="2346" x="6024563" y="1173163"/>
          <p14:tracePt t="2355" x="6000750" y="1165225"/>
          <p14:tracePt t="2362" x="5986463" y="1165225"/>
          <p14:tracePt t="2394" x="5994400" y="1165225"/>
          <p14:tracePt t="2403" x="6000750" y="1165225"/>
          <p14:tracePt t="2410" x="6008688" y="1165225"/>
          <p14:tracePt t="2419" x="6048375" y="1165225"/>
          <p14:tracePt t="2427" x="6111875" y="1165225"/>
          <p14:tracePt t="2435" x="6175375" y="1165225"/>
          <p14:tracePt t="2443" x="6237288" y="1165225"/>
          <p14:tracePt t="2450" x="6269038" y="1165225"/>
          <p14:tracePt t="2459" x="6324600" y="1165225"/>
          <p14:tracePt t="2467" x="6348413" y="1165225"/>
          <p14:tracePt t="2476" x="6364288" y="1165225"/>
          <p14:tracePt t="2515" x="6356350" y="1165225"/>
          <p14:tracePt t="2523" x="6348413" y="1165225"/>
          <p14:tracePt t="2530" x="6324600" y="1165225"/>
          <p14:tracePt t="2538" x="6292850" y="1165225"/>
          <p14:tracePt t="2546" x="6245225" y="1165225"/>
          <p14:tracePt t="2554" x="6191250" y="1165225"/>
          <p14:tracePt t="2562" x="6127750" y="1165225"/>
          <p14:tracePt t="2570" x="6080125" y="1165225"/>
          <p14:tracePt t="2578" x="6064250" y="1165225"/>
          <p14:tracePt t="2586" x="6048375" y="1165225"/>
          <p14:tracePt t="2610" x="6056313" y="1165225"/>
          <p14:tracePt t="2618" x="6064250" y="1165225"/>
          <p14:tracePt t="2626" x="6096000" y="1165225"/>
          <p14:tracePt t="2635" x="6119813" y="1165225"/>
          <p14:tracePt t="2642" x="6143625" y="1165225"/>
          <p14:tracePt t="2650" x="6167438" y="1165225"/>
          <p14:tracePt t="2658" x="6183313" y="1165225"/>
          <p14:tracePt t="2666" x="6191250" y="1165225"/>
          <p14:tracePt t="2691" x="6191250" y="1157288"/>
          <p14:tracePt t="2698" x="6183313" y="1157288"/>
          <p14:tracePt t="2706" x="6175375" y="1157288"/>
          <p14:tracePt t="2714" x="6159500" y="1157288"/>
          <p14:tracePt t="2723" x="6135688" y="1157288"/>
          <p14:tracePt t="2730" x="6096000" y="1157288"/>
          <p14:tracePt t="2738" x="6048375" y="1157288"/>
          <p14:tracePt t="2746" x="6024563" y="1157288"/>
          <p14:tracePt t="2754" x="6000750" y="1157288"/>
          <p14:tracePt t="2762" x="5970588" y="1157288"/>
          <p14:tracePt t="2770" x="5962650" y="1157288"/>
          <p14:tracePt t="2778" x="5946775" y="1157288"/>
          <p14:tracePt t="2954" x="5938838" y="1157288"/>
          <p14:tracePt t="2962" x="5930900" y="1149350"/>
          <p14:tracePt t="2970" x="5922963" y="1141413"/>
          <p14:tracePt t="2978" x="5915025" y="1133475"/>
          <p14:tracePt t="2986" x="5899150" y="1117600"/>
          <p14:tracePt t="2994" x="5883275" y="1117600"/>
          <p14:tracePt t="3002" x="5859463" y="1101725"/>
          <p14:tracePt t="3010" x="5843588" y="1093788"/>
          <p14:tracePt t="3018" x="5835650" y="1085850"/>
          <p14:tracePt t="3219" x="5827713" y="1085850"/>
          <p14:tracePt t="3387" x="5819775" y="1085850"/>
          <p14:tracePt t="3458" x="5819775" y="1101725"/>
          <p14:tracePt t="3476" x="5803900" y="1109663"/>
          <p14:tracePt t="3482" x="5795963" y="1109663"/>
          <p14:tracePt t="3498" x="5789613" y="1109663"/>
          <p14:tracePt t="3508" x="5781675" y="1117600"/>
          <p14:tracePt t="3546" x="5765800" y="1117600"/>
          <p14:tracePt t="3563" x="5757863" y="1117600"/>
          <p14:tracePt t="3571" x="5741988" y="1117600"/>
          <p14:tracePt t="3915" x="5734050" y="1125538"/>
          <p14:tracePt t="4115" x="5734050" y="1141413"/>
          <p14:tracePt t="4138" x="5741988" y="1149350"/>
          <p14:tracePt t="4146" x="5749925" y="1165225"/>
          <p14:tracePt t="4154" x="5765800" y="1165225"/>
          <p14:tracePt t="4163" x="5781675" y="1165225"/>
          <p14:tracePt t="4170" x="5789613" y="1165225"/>
          <p14:tracePt t="4178" x="5803900" y="1165225"/>
          <p14:tracePt t="4187" x="5803900" y="1173163"/>
          <p14:tracePt t="4194" x="5811838" y="1173163"/>
          <p14:tracePt t="4202" x="5827713" y="1173163"/>
          <p14:tracePt t="4226" x="5843588" y="1181100"/>
          <p14:tracePt t="4242" x="5851525" y="1181100"/>
          <p14:tracePt t="4250" x="5867400" y="1181100"/>
          <p14:tracePt t="4258" x="5875338" y="1181100"/>
          <p14:tracePt t="4267" x="5891213" y="1189038"/>
          <p14:tracePt t="4274" x="5891213" y="1196975"/>
          <p14:tracePt t="4298" x="5907088" y="1204913"/>
          <p14:tracePt t="4443" x="5907088" y="1220788"/>
          <p14:tracePt t="4466" x="5915025" y="1228725"/>
          <p14:tracePt t="4482" x="5922963" y="1244600"/>
          <p14:tracePt t="4490" x="5930900" y="1252538"/>
          <p14:tracePt t="4498" x="5938838" y="1260475"/>
          <p14:tracePt t="4506" x="5946775" y="1268413"/>
          <p14:tracePt t="4515" x="5962650" y="1268413"/>
          <p14:tracePt t="4530" x="5970588" y="1274763"/>
          <p14:tracePt t="5283" x="5970588" y="1282700"/>
          <p14:tracePt t="5298" x="5954713" y="1282700"/>
          <p14:tracePt t="5322" x="5938838" y="1282700"/>
          <p14:tracePt t="5370" x="5930900" y="1282700"/>
          <p14:tracePt t="5378" x="5915025" y="1290638"/>
          <p14:tracePt t="5403" x="5915025" y="1306513"/>
          <p14:tracePt t="5410" x="5907088" y="1314450"/>
          <p14:tracePt t="5418" x="5907088" y="1330325"/>
          <p14:tracePt t="5426" x="5907088" y="1338263"/>
          <p14:tracePt t="5443" x="5907088" y="1346200"/>
          <p14:tracePt t="5451" x="5907088" y="1354138"/>
          <p14:tracePt t="5467" x="5899150" y="1370013"/>
          <p14:tracePt t="5483" x="5899150" y="1377950"/>
          <p14:tracePt t="5506" x="5891213" y="1385888"/>
          <p14:tracePt t="5514" x="5883275" y="1393825"/>
          <p14:tracePt t="5522" x="5875338" y="1393825"/>
          <p14:tracePt t="5530" x="5867400" y="1393825"/>
          <p14:tracePt t="5538" x="5851525" y="1393825"/>
          <p14:tracePt t="5546" x="5843588" y="1393825"/>
          <p14:tracePt t="5554" x="5811838" y="1401763"/>
          <p14:tracePt t="5562" x="5781675" y="1417638"/>
          <p14:tracePt t="5570" x="5757863" y="1425575"/>
          <p14:tracePt t="5578" x="5718175" y="1433513"/>
          <p14:tracePt t="5586" x="5662613" y="1441450"/>
          <p14:tracePt t="5594" x="5638800" y="1449388"/>
          <p14:tracePt t="5602" x="5607050" y="1449388"/>
          <p14:tracePt t="5610" x="5545138" y="1449388"/>
          <p14:tracePt t="5618" x="5481638" y="1449388"/>
          <p14:tracePt t="5626" x="5402263" y="1449388"/>
          <p14:tracePt t="5634" x="5340350" y="1449388"/>
          <p14:tracePt t="5642" x="5276850" y="1449388"/>
          <p14:tracePt t="5650" x="5189538" y="1449388"/>
          <p14:tracePt t="5658" x="5095875" y="1449388"/>
          <p14:tracePt t="5666" x="5016500" y="1449388"/>
          <p14:tracePt t="5674" x="4922838" y="1449388"/>
          <p14:tracePt t="5684" x="4827588" y="1449388"/>
          <p14:tracePt t="5690" x="4718050" y="1449388"/>
          <p14:tracePt t="5699" x="4622800" y="1449388"/>
          <p14:tracePt t="5706" x="4529138" y="1449388"/>
          <p14:tracePt t="5715" x="4449763" y="1449388"/>
          <p14:tracePt t="5722" x="4356100" y="1449388"/>
          <p14:tracePt t="5730" x="4292600" y="1449388"/>
          <p14:tracePt t="5738" x="4229100" y="1449388"/>
          <p14:tracePt t="5746" x="4143375" y="1433513"/>
          <p14:tracePt t="5754" x="4032250" y="1433513"/>
          <p14:tracePt t="5763" x="3938588" y="1433513"/>
          <p14:tracePt t="5770" x="3875088" y="1441450"/>
          <p14:tracePt t="5778" x="3803650" y="1449388"/>
          <p14:tracePt t="5786" x="3741738" y="1465263"/>
          <p14:tracePt t="5794" x="3670300" y="1479550"/>
          <p14:tracePt t="5802" x="3622675" y="1495425"/>
          <p14:tracePt t="5810" x="3544888" y="1503363"/>
          <p14:tracePt t="5818" x="3473450" y="1519238"/>
          <p14:tracePt t="5826" x="3409950" y="1519238"/>
          <p14:tracePt t="5834" x="3332163" y="1519238"/>
          <p14:tracePt t="5843" x="3252788" y="1519238"/>
          <p14:tracePt t="5850" x="3143250" y="1519238"/>
          <p14:tracePt t="5858" x="3032125" y="1519238"/>
          <p14:tracePt t="5867" x="2938463" y="1519238"/>
          <p14:tracePt t="5874" x="2811463" y="1519238"/>
          <p14:tracePt t="5884" x="2701925" y="1519238"/>
          <p14:tracePt t="5891" x="2606675" y="1519238"/>
          <p14:tracePt t="5901" x="2481263" y="1519238"/>
          <p14:tracePt t="5906" x="2370138" y="1527175"/>
          <p14:tracePt t="5914" x="2252663" y="1550988"/>
          <p14:tracePt t="5923" x="2141538" y="1550988"/>
          <p14:tracePt t="5930" x="2032000" y="1550988"/>
          <p14:tracePt t="5939" x="1906588" y="1550988"/>
          <p14:tracePt t="5946" x="1787525" y="1550988"/>
          <p14:tracePt t="5954" x="1677988" y="1550988"/>
          <p14:tracePt t="5963" x="1550988" y="1550988"/>
          <p14:tracePt t="5970" x="1441450" y="1550988"/>
          <p14:tracePt t="5978" x="1330325" y="1550988"/>
          <p14:tracePt t="5986" x="1204913" y="1550988"/>
          <p14:tracePt t="5995" x="1079500" y="1550988"/>
          <p14:tracePt t="6002" x="968375" y="1550988"/>
          <p14:tracePt t="6010" x="882650" y="1550988"/>
          <p14:tracePt t="6018" x="819150" y="1550988"/>
          <p14:tracePt t="6026" x="755650" y="1550988"/>
          <p14:tracePt t="6035" x="709613" y="1550988"/>
          <p14:tracePt t="6043" x="677863" y="1550988"/>
          <p14:tracePt t="6050" x="614363" y="1550988"/>
          <p14:tracePt t="6058" x="566738" y="1550988"/>
          <p14:tracePt t="6067" x="527050" y="1550988"/>
          <p14:tracePt t="6074" x="465138" y="1558925"/>
          <p14:tracePt t="6083" x="409575" y="1582738"/>
          <p14:tracePt t="6090" x="385763" y="1590675"/>
          <p14:tracePt t="6098" x="346075" y="1622425"/>
          <p14:tracePt t="6106" x="300038" y="1654175"/>
          <p14:tracePt t="6115" x="260350" y="1684338"/>
          <p14:tracePt t="6123" x="236538" y="1700213"/>
          <p14:tracePt t="6130" x="212725" y="1708150"/>
          <p14:tracePt t="6138" x="173038" y="1739900"/>
          <p14:tracePt t="6146" x="133350" y="1755775"/>
          <p14:tracePt t="6154" x="101600" y="1771650"/>
          <p14:tracePt t="6163" x="79375" y="1803400"/>
          <p14:tracePt t="6170" x="63500" y="1819275"/>
          <p14:tracePt t="6178" x="47625" y="1835150"/>
          <p14:tracePt t="6186" x="39688" y="1851025"/>
          <p14:tracePt t="6194" x="31750" y="1865313"/>
          <p14:tracePt t="6202" x="7938" y="1881188"/>
          <p14:tracePt t="6210" x="0" y="1897063"/>
          <p14:tracePt t="6218" x="0" y="1905000"/>
          <p14:tracePt t="6284" x="23813" y="2047875"/>
          <p14:tracePt t="6290" x="39688" y="2078038"/>
          <p14:tracePt t="6298" x="71438" y="2109788"/>
          <p14:tracePt t="6306" x="87313" y="2117725"/>
          <p14:tracePt t="6315" x="95250" y="2141538"/>
          <p14:tracePt t="6322" x="117475" y="2173288"/>
          <p14:tracePt t="6330" x="157163" y="2189163"/>
          <p14:tracePt t="6338" x="180975" y="2197100"/>
          <p14:tracePt t="6346" x="212725" y="2220913"/>
          <p14:tracePt t="6354" x="260350" y="2220913"/>
          <p14:tracePt t="6363" x="322263" y="2228850"/>
          <p14:tracePt t="6370" x="393700" y="2252663"/>
          <p14:tracePt t="6378" x="457200" y="2259013"/>
          <p14:tracePt t="6386" x="542925" y="2274888"/>
          <p14:tracePt t="6394" x="606425" y="2282825"/>
          <p14:tracePt t="6403" x="669925" y="2290763"/>
          <p14:tracePt t="6410" x="755650" y="2306638"/>
          <p14:tracePt t="6418" x="835025" y="2314575"/>
          <p14:tracePt t="6426" x="890588" y="2330450"/>
          <p14:tracePt t="6434" x="952500" y="2338388"/>
          <p14:tracePt t="6442" x="984250" y="2338388"/>
          <p14:tracePt t="6450" x="1023938" y="2338388"/>
          <p14:tracePt t="6458" x="1047750" y="2338388"/>
          <p14:tracePt t="6466" x="1071563" y="2338388"/>
          <p14:tracePt t="6475" x="1111250" y="2338388"/>
          <p14:tracePt t="6483" x="1133475" y="2338388"/>
          <p14:tracePt t="6490" x="1149350" y="2338388"/>
          <p14:tracePt t="6498" x="1165225" y="2338388"/>
          <p14:tracePt t="6506" x="1189038" y="2338388"/>
          <p14:tracePt t="6515" x="1212850" y="2338388"/>
          <p14:tracePt t="6523" x="1244600" y="2338388"/>
          <p14:tracePt t="6530" x="1276350" y="2330450"/>
          <p14:tracePt t="6538" x="1300163" y="2314575"/>
          <p14:tracePt t="6546" x="1346200" y="2314575"/>
          <p14:tracePt t="6554" x="1401763" y="2298700"/>
          <p14:tracePt t="6563" x="1449388" y="2290763"/>
          <p14:tracePt t="6570" x="1504950" y="2290763"/>
          <p14:tracePt t="6578" x="1535113" y="2290763"/>
          <p14:tracePt t="6586" x="1558925" y="2290763"/>
          <p14:tracePt t="6594" x="1598613" y="2290763"/>
          <p14:tracePt t="6602" x="1630363" y="2290763"/>
          <p14:tracePt t="6610" x="1662113" y="2290763"/>
          <p14:tracePt t="6618" x="1685925" y="2290763"/>
          <p14:tracePt t="6626" x="1709738" y="2290763"/>
          <p14:tracePt t="6634" x="1731963" y="2290763"/>
          <p14:tracePt t="6643" x="1755775" y="2290763"/>
          <p14:tracePt t="6651" x="1787525" y="2290763"/>
          <p14:tracePt t="6658" x="1795463" y="2290763"/>
          <p14:tracePt t="6667" x="1819275" y="2290763"/>
          <p14:tracePt t="6674" x="1843088" y="2290763"/>
          <p14:tracePt t="6684" x="1858963" y="2290763"/>
          <p14:tracePt t="6690" x="1882775" y="2290763"/>
          <p14:tracePt t="6699" x="1906588" y="2290763"/>
          <p14:tracePt t="6706" x="1922463" y="2290763"/>
          <p14:tracePt t="6715" x="1944688" y="2290763"/>
          <p14:tracePt t="6722" x="1968500" y="2290763"/>
          <p14:tracePt t="6730" x="1984375" y="2290763"/>
          <p14:tracePt t="6738" x="2000250" y="2290763"/>
          <p14:tracePt t="6746" x="2032000" y="2282825"/>
          <p14:tracePt t="6754" x="2047875" y="2282825"/>
          <p14:tracePt t="6763" x="2063750" y="2274888"/>
          <p14:tracePt t="6770" x="2079625" y="2266950"/>
          <p14:tracePt t="6778" x="2103438" y="2266950"/>
          <p14:tracePt t="6786" x="2119313" y="2266950"/>
          <p14:tracePt t="6794" x="2133600" y="2266950"/>
          <p14:tracePt t="6802" x="2149475" y="2266950"/>
          <p14:tracePt t="6810" x="2165350" y="2266950"/>
          <p14:tracePt t="6818" x="2173288" y="2266950"/>
          <p14:tracePt t="6826" x="2181225" y="2266950"/>
          <p14:tracePt t="6834" x="2197100" y="2266950"/>
          <p14:tracePt t="6843" x="2205038" y="2266950"/>
          <p14:tracePt t="6850" x="2236788" y="2266950"/>
          <p14:tracePt t="6858" x="2252663" y="2266950"/>
          <p14:tracePt t="6868" x="2276475" y="2266950"/>
          <p14:tracePt t="6874" x="2300288" y="2266950"/>
          <p14:tracePt t="6884" x="2316163" y="2266950"/>
          <p14:tracePt t="6890" x="2324100" y="2266950"/>
          <p14:tracePt t="6899" x="2338388" y="2266950"/>
          <p14:tracePt t="6971" x="2332038" y="2266950"/>
          <p14:tracePt t="6987" x="2324100" y="2266950"/>
          <p14:tracePt t="6995" x="2308225" y="2266950"/>
          <p14:tracePt t="7010" x="2292350" y="2266950"/>
          <p14:tracePt t="7018" x="2268538" y="2266950"/>
          <p14:tracePt t="7026" x="2236788" y="2266950"/>
          <p14:tracePt t="7034" x="2205038" y="2266950"/>
          <p14:tracePt t="7042" x="2181225" y="2266950"/>
          <p14:tracePt t="7050" x="2141538" y="2266950"/>
          <p14:tracePt t="7058" x="2095500" y="2266950"/>
          <p14:tracePt t="7067" x="2063750" y="2266950"/>
          <p14:tracePt t="7074" x="2016125" y="2266950"/>
          <p14:tracePt t="7083" x="1976438" y="2266950"/>
          <p14:tracePt t="7090" x="1936750" y="2259013"/>
          <p14:tracePt t="7098" x="1906588" y="2259013"/>
          <p14:tracePt t="7106" x="1882775" y="2244725"/>
          <p14:tracePt t="7114" x="1851025" y="2244725"/>
          <p14:tracePt t="7122" x="1835150" y="2236788"/>
          <p14:tracePt t="7130" x="1827213" y="2236788"/>
          <p14:tracePt t="7210" x="1843088" y="2236788"/>
          <p14:tracePt t="7218" x="1858963" y="2244725"/>
          <p14:tracePt t="7226" x="1882775" y="2252663"/>
          <p14:tracePt t="7234" x="1922463" y="2266950"/>
          <p14:tracePt t="7243" x="1968500" y="2274888"/>
          <p14:tracePt t="7250" x="2024063" y="2298700"/>
          <p14:tracePt t="7258" x="2071688" y="2298700"/>
          <p14:tracePt t="7267" x="2103438" y="2298700"/>
          <p14:tracePt t="7274" x="2127250" y="2306638"/>
          <p14:tracePt t="7283" x="2141538" y="2314575"/>
          <p14:tracePt t="7290" x="2157413" y="2314575"/>
          <p14:tracePt t="7363" x="2149475" y="2314575"/>
          <p14:tracePt t="7379" x="2133600" y="2314575"/>
          <p14:tracePt t="8123" x="2119313" y="2314575"/>
          <p14:tracePt t="8170" x="2111375" y="2314575"/>
          <p14:tracePt t="8362" x="2111375" y="2306638"/>
          <p14:tracePt t="8395" x="2119313" y="2298700"/>
          <p14:tracePt t="8466" x="2127250" y="2298700"/>
          <p14:tracePt t="10067" x="2127250" y="2290763"/>
          <p14:tracePt t="10731" x="2127250" y="2282825"/>
          <p14:tracePt t="11378" x="2111375" y="2282825"/>
          <p14:tracePt t="11443" x="2103438" y="2274888"/>
          <p14:tracePt t="11685" x="2095500" y="2266950"/>
          <p14:tracePt t="12155" x="2103438" y="2274888"/>
          <p14:tracePt t="12162" x="2111375" y="2274888"/>
          <p14:tracePt t="12178" x="2119313" y="2274888"/>
          <p14:tracePt t="12187" x="2127250" y="2282825"/>
          <p14:tracePt t="12194" x="2133600" y="2290763"/>
          <p14:tracePt t="12202" x="2141538" y="2298700"/>
          <p14:tracePt t="12211" x="2157413" y="2298700"/>
          <p14:tracePt t="12218" x="2165350" y="2314575"/>
          <p14:tracePt t="12226" x="2173288" y="2322513"/>
          <p14:tracePt t="12234" x="2189163" y="2322513"/>
          <p14:tracePt t="12242" x="2205038" y="2330450"/>
          <p14:tracePt t="12250" x="2205038" y="2346325"/>
          <p14:tracePt t="12258" x="2220913" y="2354263"/>
          <p14:tracePt t="12266" x="2244725" y="2362200"/>
          <p14:tracePt t="12276" x="2268538" y="2370138"/>
          <p14:tracePt t="12282" x="2308225" y="2370138"/>
          <p14:tracePt t="12292" x="2338388" y="2378075"/>
          <p14:tracePt t="12298" x="2378075" y="2386013"/>
          <p14:tracePt t="12307" x="2393950" y="2393950"/>
          <p14:tracePt t="12314" x="2417763" y="2393950"/>
          <p14:tracePt t="12322" x="2449513" y="2393950"/>
          <p14:tracePt t="12330" x="2473325" y="2393950"/>
          <p14:tracePt t="12338" x="2505075" y="2393950"/>
          <p14:tracePt t="12346" x="2536825" y="2409825"/>
          <p14:tracePt t="12355" x="2582863" y="2425700"/>
          <p14:tracePt t="12362" x="2646363" y="2433638"/>
          <p14:tracePt t="12370" x="2717800" y="2449513"/>
          <p14:tracePt t="12379" x="2779713" y="2449513"/>
          <p14:tracePt t="12386" x="2843213" y="2455863"/>
          <p14:tracePt t="12394" x="2882900" y="2455863"/>
          <p14:tracePt t="12402" x="2930525" y="2455863"/>
          <p14:tracePt t="12410" x="2960688" y="2455863"/>
          <p14:tracePt t="12418" x="3008313" y="2455863"/>
          <p14:tracePt t="12426" x="3063875" y="2455863"/>
          <p14:tracePt t="12434" x="3127375" y="2455863"/>
          <p14:tracePt t="12442" x="3173413" y="2455863"/>
          <p14:tracePt t="12450" x="3205163" y="2455863"/>
          <p14:tracePt t="12458" x="3268663" y="2455863"/>
          <p14:tracePt t="12466" x="3332163" y="2455863"/>
          <p14:tracePt t="12475" x="3394075" y="2455863"/>
          <p14:tracePt t="12483" x="3457575" y="2455863"/>
          <p14:tracePt t="12491" x="3513138" y="2455863"/>
          <p14:tracePt t="12498" x="3544888" y="2455863"/>
          <p14:tracePt t="12507" x="3590925" y="2455863"/>
          <p14:tracePt t="12514" x="3614738" y="2455863"/>
          <p14:tracePt t="12523" x="3646488" y="2455863"/>
          <p14:tracePt t="12530" x="3662363" y="2463800"/>
          <p14:tracePt t="12538" x="3678238" y="2471738"/>
          <p14:tracePt t="12546" x="3686175" y="2471738"/>
          <p14:tracePt t="12586" x="3678238" y="2471738"/>
          <p14:tracePt t="12594" x="3662363" y="2471738"/>
          <p14:tracePt t="12603" x="3614738" y="2471738"/>
          <p14:tracePt t="12610" x="3552825" y="2471738"/>
          <p14:tracePt t="12618" x="3457575" y="2471738"/>
          <p14:tracePt t="12627" x="3348038" y="2471738"/>
          <p14:tracePt t="12635" x="3252788" y="2471738"/>
          <p14:tracePt t="12642" x="3143250" y="2471738"/>
          <p14:tracePt t="12650" x="3032125" y="2471738"/>
          <p14:tracePt t="12659" x="2906713" y="2471738"/>
          <p14:tracePt t="12666" x="2827338" y="2471738"/>
          <p14:tracePt t="12676" x="2755900" y="2471738"/>
          <p14:tracePt t="12683" x="2693988" y="2471738"/>
          <p14:tracePt t="12691" x="2630488" y="2471738"/>
          <p14:tracePt t="12698" x="2566988" y="2471738"/>
          <p14:tracePt t="12707" x="2528888" y="2471738"/>
          <p14:tracePt t="12715" x="2497138" y="2471738"/>
          <p14:tracePt t="12722" x="2449513" y="2471738"/>
          <p14:tracePt t="12731" x="2401888" y="2471738"/>
          <p14:tracePt t="12738" x="2332038" y="2471738"/>
          <p14:tracePt t="12746" x="2284413" y="2471738"/>
          <p14:tracePt t="12754" x="2244725" y="2487613"/>
          <p14:tracePt t="12762" x="2197100" y="2503488"/>
          <p14:tracePt t="12770" x="2141538" y="2519363"/>
          <p14:tracePt t="12778" x="2087563" y="2543175"/>
          <p14:tracePt t="12786" x="2039938" y="2551113"/>
          <p14:tracePt t="12794" x="2000250" y="2566988"/>
          <p14:tracePt t="12802" x="1960563" y="2574925"/>
          <p14:tracePt t="12810" x="1922463" y="2590800"/>
          <p14:tracePt t="12818" x="1898650" y="2622550"/>
          <p14:tracePt t="12826" x="1858963" y="2638425"/>
          <p14:tracePt t="12834" x="1835150" y="2652713"/>
          <p14:tracePt t="12842" x="1819275" y="2652713"/>
          <p14:tracePt t="12850" x="1787525" y="2660650"/>
          <p14:tracePt t="12858" x="1771650" y="2684463"/>
          <p14:tracePt t="12867" x="1755775" y="2684463"/>
          <p14:tracePt t="12876" x="1739900" y="2692400"/>
          <p14:tracePt t="12892" x="1709738" y="2700338"/>
          <p14:tracePt t="12898" x="1709738" y="2708275"/>
          <p14:tracePt t="12906" x="1693863" y="2708275"/>
          <p14:tracePt t="12914" x="1677988" y="2708275"/>
          <p14:tracePt t="12930" x="1662113" y="2716213"/>
          <p14:tracePt t="12938" x="1646238" y="2724150"/>
          <p14:tracePt t="12946" x="1638300" y="2724150"/>
          <p14:tracePt t="12954" x="1622425" y="2724150"/>
          <p14:tracePt t="12963" x="1614488" y="2732088"/>
          <p14:tracePt t="12970" x="1598613" y="2740025"/>
          <p14:tracePt t="12986" x="1582738" y="2740025"/>
          <p14:tracePt t="13010" x="1566863" y="2740025"/>
          <p14:tracePt t="13018" x="1558925" y="2740025"/>
          <p14:tracePt t="13026" x="1543050" y="2740025"/>
          <p14:tracePt t="13034" x="1535113" y="2740025"/>
          <p14:tracePt t="13043" x="1520825" y="2740025"/>
          <p14:tracePt t="13058" x="1504950" y="2740025"/>
          <p14:tracePt t="13066" x="1473200" y="2740025"/>
          <p14:tracePt t="13076" x="1465263" y="2740025"/>
          <p14:tracePt t="13083" x="1449388" y="2740025"/>
          <p14:tracePt t="13092" x="1433513" y="2740025"/>
          <p14:tracePt t="13098" x="1425575" y="2740025"/>
          <p14:tracePt t="13203" x="1449388" y="2740025"/>
          <p14:tracePt t="13210" x="1481138" y="2740025"/>
          <p14:tracePt t="13219" x="1520825" y="2740025"/>
          <p14:tracePt t="13227" x="1550988" y="2740025"/>
          <p14:tracePt t="13235" x="1574800" y="2740025"/>
          <p14:tracePt t="13242" x="1614488" y="2740025"/>
          <p14:tracePt t="13250" x="1646238" y="2740025"/>
          <p14:tracePt t="13259" x="1685925" y="2740025"/>
          <p14:tracePt t="13266" x="1709738" y="2740025"/>
          <p14:tracePt t="13276" x="1739900" y="2740025"/>
          <p14:tracePt t="13283" x="1787525" y="2740025"/>
          <p14:tracePt t="13291" x="1827213" y="2740025"/>
          <p14:tracePt t="13298" x="1874838" y="2740025"/>
          <p14:tracePt t="13307" x="1898650" y="2740025"/>
          <p14:tracePt t="13315" x="1930400" y="2740025"/>
          <p14:tracePt t="13323" x="1952625" y="2732088"/>
          <p14:tracePt t="13330" x="1976438" y="2724150"/>
          <p14:tracePt t="13338" x="2000250" y="2724150"/>
          <p14:tracePt t="13346" x="2016125" y="2724150"/>
          <p14:tracePt t="13427" x="2008188" y="2724150"/>
          <p14:tracePt t="13442" x="1984375" y="2724150"/>
          <p14:tracePt t="13450" x="1944688" y="2724150"/>
          <p14:tracePt t="13458" x="1898650" y="2716213"/>
          <p14:tracePt t="13466" x="1874838" y="2716213"/>
          <p14:tracePt t="13507" x="1874838" y="2700338"/>
          <p14:tracePt t="13514" x="1890713" y="2700338"/>
          <p14:tracePt t="13522" x="1922463" y="2700338"/>
          <p14:tracePt t="13530" x="1968500" y="2700338"/>
          <p14:tracePt t="13538" x="2032000" y="2700338"/>
          <p14:tracePt t="13546" x="2103438" y="2700338"/>
          <p14:tracePt t="13554" x="2133600" y="2700338"/>
          <p14:tracePt t="13562" x="2149475" y="2700338"/>
          <p14:tracePt t="13603" x="2141538" y="2700338"/>
          <p14:tracePt t="13610" x="2133600" y="2700338"/>
          <p14:tracePt t="13618" x="2111375" y="2700338"/>
          <p14:tracePt t="13626" x="2087563" y="2700338"/>
          <p14:tracePt t="13635" x="2071688" y="2700338"/>
          <p14:tracePt t="13643" x="2063750" y="2700338"/>
          <p14:tracePt t="13683" x="2055813" y="2700338"/>
          <p14:tracePt t="13786" x="2047875" y="2700338"/>
          <p14:tracePt t="13803" x="2032000" y="2700338"/>
          <p14:tracePt t="13811" x="2024063" y="2700338"/>
          <p14:tracePt t="14004" x="2008188" y="2700338"/>
          <p14:tracePt t="14010" x="2000250" y="2700338"/>
          <p14:tracePt t="14618" x="1992313" y="2700338"/>
          <p14:tracePt t="14626" x="1984375" y="2700338"/>
          <p14:tracePt t="14635" x="1968500" y="2700338"/>
          <p14:tracePt t="14642" x="1944688" y="2692400"/>
          <p14:tracePt t="14650" x="1914525" y="2676525"/>
          <p14:tracePt t="14658" x="1890713" y="2668588"/>
          <p14:tracePt t="14666" x="1866900" y="2668588"/>
          <p14:tracePt t="14675" x="1835150" y="2660650"/>
          <p14:tracePt t="14682" x="1827213" y="2660650"/>
          <p14:tracePt t="14691" x="1811338" y="2660650"/>
          <p14:tracePt t="14995" x="1803400" y="2644775"/>
          <p14:tracePt t="15002" x="1787525" y="2644775"/>
          <p14:tracePt t="15010" x="1779588" y="2644775"/>
          <p14:tracePt t="15026" x="1763713" y="2644775"/>
          <p14:tracePt t="15771" x="1747838" y="2644775"/>
          <p14:tracePt t="16875" x="1739900" y="2644775"/>
          <p14:tracePt t="16883" x="1717675" y="2644775"/>
          <p14:tracePt t="16891" x="1701800" y="2644775"/>
          <p14:tracePt t="16898" x="1670050" y="2638425"/>
          <p14:tracePt t="16906" x="1614488" y="2630488"/>
          <p14:tracePt t="16914" x="1574800" y="2606675"/>
          <p14:tracePt t="16922" x="1543050" y="2606675"/>
          <p14:tracePt t="16930" x="1520825" y="2606675"/>
          <p14:tracePt t="16938" x="1504950" y="2606675"/>
          <p14:tracePt t="16946" x="1489075" y="2606675"/>
          <p14:tracePt t="17204" x="1481138" y="2606675"/>
          <p14:tracePt t="17266" x="1465263" y="2606675"/>
          <p14:tracePt t="17275" x="1457325" y="2606675"/>
          <p14:tracePt t="17290" x="1441450" y="2614613"/>
          <p14:tracePt t="17307" x="1441450" y="2622550"/>
          <p14:tracePt t="17315" x="1433513" y="2630488"/>
          <p14:tracePt t="17322" x="1417638" y="2630488"/>
          <p14:tracePt t="17338" x="1409700" y="2630488"/>
          <p14:tracePt t="17355" x="1393825" y="2630488"/>
          <p14:tracePt t="17426" x="1385888" y="2652713"/>
          <p14:tracePt t="17434" x="1377950" y="2652713"/>
          <p14:tracePt t="17523" x="1362075" y="2652713"/>
          <p14:tracePt t="17530" x="1354138" y="2660650"/>
          <p14:tracePt t="17603" x="1354138" y="2676525"/>
          <p14:tracePt t="17626" x="1346200" y="2692400"/>
          <p14:tracePt t="17643" x="1338263" y="2700338"/>
          <p14:tracePt t="17675" x="1338263" y="2716213"/>
          <p14:tracePt t="17690" x="1338263" y="2724150"/>
          <p14:tracePt t="17716" x="1338263" y="2732088"/>
          <p14:tracePt t="17722" x="1338263" y="2740025"/>
          <p14:tracePt t="17922" x="1338263" y="2755900"/>
          <p14:tracePt t="18187" x="1346200" y="2763838"/>
          <p14:tracePt t="18428" x="1354138" y="2763838"/>
          <p14:tracePt t="18435" x="1370013" y="2763838"/>
          <p14:tracePt t="18442" x="1377950" y="2771775"/>
          <p14:tracePt t="18451" x="1401763" y="2779713"/>
          <p14:tracePt t="18458" x="1489075" y="2819400"/>
          <p14:tracePt t="18466" x="1574800" y="2857500"/>
          <p14:tracePt t="18475" x="1646238" y="2865438"/>
          <p14:tracePt t="18484" x="1739900" y="2905125"/>
          <p14:tracePt t="18490" x="1858963" y="2928938"/>
          <p14:tracePt t="18500" x="1952625" y="2928938"/>
          <p14:tracePt t="18506" x="2032000" y="2944813"/>
          <p14:tracePt t="18515" x="2111375" y="2968625"/>
          <p14:tracePt t="18523" x="2197100" y="2976563"/>
          <p14:tracePt t="18530" x="2276475" y="2992438"/>
          <p14:tracePt t="18539" x="2354263" y="2984500"/>
          <p14:tracePt t="18546" x="2409825" y="2984500"/>
          <p14:tracePt t="18554" x="2473325" y="2960688"/>
          <p14:tracePt t="18562" x="2559050" y="2936875"/>
          <p14:tracePt t="18570" x="2614613" y="2905125"/>
          <p14:tracePt t="18578" x="2678113" y="2881313"/>
          <p14:tracePt t="18586" x="2779713" y="2873375"/>
          <p14:tracePt t="18595" x="2859088" y="2849563"/>
          <p14:tracePt t="18602" x="2938463" y="2835275"/>
          <p14:tracePt t="18610" x="3024188" y="2803525"/>
          <p14:tracePt t="18618" x="3111500" y="2779713"/>
          <p14:tracePt t="18626" x="3189288" y="2763838"/>
          <p14:tracePt t="18634" x="3260725" y="2740025"/>
          <p14:tracePt t="18642" x="3308350" y="2732088"/>
          <p14:tracePt t="18651" x="3362325" y="2708275"/>
          <p14:tracePt t="18658" x="3425825" y="2708275"/>
          <p14:tracePt t="18666" x="3489325" y="2708275"/>
          <p14:tracePt t="18674" x="3552825" y="2708275"/>
          <p14:tracePt t="18683" x="3622675" y="2708275"/>
          <p14:tracePt t="18690" x="3702050" y="2708275"/>
          <p14:tracePt t="18699" x="3795713" y="2708275"/>
          <p14:tracePt t="18707" x="3859213" y="2708275"/>
          <p14:tracePt t="18716" x="3922713" y="2716213"/>
          <p14:tracePt t="18723" x="4000500" y="2716213"/>
          <p14:tracePt t="18730" x="4079875" y="2716213"/>
          <p14:tracePt t="18738" x="4151313" y="2716213"/>
          <p14:tracePt t="18747" x="4197350" y="2716213"/>
          <p14:tracePt t="18754" x="4221163" y="2724150"/>
          <p14:tracePt t="18763" x="4260850" y="2724150"/>
          <p14:tracePt t="18771" x="4292600" y="2732088"/>
          <p14:tracePt t="18778" x="4316413" y="2740025"/>
          <p14:tracePt t="18786" x="4348163" y="2747963"/>
          <p14:tracePt t="18794" x="4370388" y="2755900"/>
          <p14:tracePt t="18802" x="4386263" y="2763838"/>
          <p14:tracePt t="18810" x="4402138" y="2763838"/>
          <p14:tracePt t="18818" x="4425950" y="2771775"/>
          <p14:tracePt t="18826" x="4449763" y="2771775"/>
          <p14:tracePt t="18835" x="4481513" y="2771775"/>
          <p14:tracePt t="18843" x="4497388" y="2771775"/>
          <p14:tracePt t="18850" x="4513263" y="2771775"/>
          <p14:tracePt t="18858" x="4521200" y="2771775"/>
          <p14:tracePt t="18868" x="4537075" y="2771775"/>
          <p14:tracePt t="18875" x="4552950" y="2771775"/>
          <p14:tracePt t="18886" x="4568825" y="2771775"/>
          <p14:tracePt t="18890" x="4575175" y="2771775"/>
          <p14:tracePt t="18915" x="4591050" y="2771775"/>
          <p14:tracePt t="18954" x="4583113" y="2771775"/>
          <p14:tracePt t="18963" x="4575175" y="2771775"/>
          <p14:tracePt t="18970" x="4568825" y="2771775"/>
          <p14:tracePt t="18978" x="4552950" y="2771775"/>
          <p14:tracePt t="18986" x="4513263" y="2771775"/>
          <p14:tracePt t="18994" x="4481513" y="2763838"/>
          <p14:tracePt t="19003" x="4441825" y="2755900"/>
          <p14:tracePt t="19010" x="4386263" y="2747963"/>
          <p14:tracePt t="19019" x="4356100" y="2740025"/>
          <p14:tracePt t="19026" x="4316413" y="2724150"/>
          <p14:tracePt t="19034" x="4284663" y="2716213"/>
          <p14:tracePt t="19043" x="4268788" y="2716213"/>
          <p14:tracePt t="19050" x="4252913" y="2716213"/>
          <p14:tracePt t="19106" x="4260850" y="2716213"/>
          <p14:tracePt t="19114" x="4300538" y="2716213"/>
          <p14:tracePt t="19122" x="4340225" y="2724150"/>
          <p14:tracePt t="19130" x="4386263" y="2747963"/>
          <p14:tracePt t="19138" x="4425950" y="2755900"/>
          <p14:tracePt t="19146" x="4449763" y="2771775"/>
          <p14:tracePt t="19387" x="4465638" y="2779713"/>
          <p14:tracePt t="19466" x="4473575" y="2787650"/>
          <p14:tracePt t="19483" x="4489450" y="2787650"/>
          <p14:tracePt t="19650" x="4497388" y="2787650"/>
          <p14:tracePt t="20011" x="4481513" y="2787650"/>
          <p14:tracePt t="20027" x="4473575" y="2787650"/>
          <p14:tracePt t="20034" x="4465638" y="2787650"/>
          <p14:tracePt t="20075" x="4441825" y="2779713"/>
          <p14:tracePt t="20098" x="4433888" y="2771775"/>
          <p14:tracePt t="20130" x="4425950" y="2771775"/>
          <p14:tracePt t="20138" x="4410075" y="2763838"/>
          <p14:tracePt t="20162" x="4402138" y="2755900"/>
          <p14:tracePt t="20195" x="4394200" y="2747963"/>
          <p14:tracePt t="20378" x="4378325" y="2747963"/>
          <p14:tracePt t="20802" x="4370388" y="2747963"/>
          <p14:tracePt t="20827" x="4364038" y="2747963"/>
          <p14:tracePt t="20842" x="4348163" y="2747963"/>
          <p14:tracePt t="20858" x="4340225" y="2747963"/>
          <p14:tracePt t="20866" x="4324350" y="2740025"/>
          <p14:tracePt t="20875" x="4316413" y="2732088"/>
          <p14:tracePt t="20883" x="4300538" y="2724150"/>
          <p14:tracePt t="21196" x="4284663" y="2724150"/>
          <p14:tracePt t="21211" x="4276725" y="2724150"/>
          <p14:tracePt t="21219" x="4260850" y="2724150"/>
          <p14:tracePt t="21243" x="4252913" y="2724150"/>
          <p14:tracePt t="21250" x="4237038" y="2724150"/>
          <p14:tracePt t="22195" x="4221163" y="2724150"/>
          <p14:tracePt t="22202" x="4213225" y="2724150"/>
          <p14:tracePt t="22210" x="4197350" y="2724150"/>
          <p14:tracePt t="22219" x="4189413" y="2724150"/>
          <p14:tracePt t="22226" x="4173538" y="2724150"/>
          <p14:tracePt t="22243" x="4151313" y="2724150"/>
          <p14:tracePt t="22250" x="4135438" y="2724150"/>
          <p14:tracePt t="23075" x="4127500" y="2716213"/>
          <p14:tracePt t="23363" x="4127500" y="2708275"/>
          <p14:tracePt t="23386" x="4119563" y="2684463"/>
          <p14:tracePt t="24173" x="4119563" y="2708275"/>
          <p14:tracePt t="24178" x="4135438" y="2716213"/>
          <p14:tracePt t="24187" x="4151313" y="2747963"/>
          <p14:tracePt t="24194" x="4165600" y="2763838"/>
          <p14:tracePt t="24202" x="4181475" y="2779713"/>
          <p14:tracePt t="24210" x="4189413" y="2795588"/>
          <p14:tracePt t="24218" x="4205288" y="2811463"/>
          <p14:tracePt t="24427" x="4205288" y="2819400"/>
          <p14:tracePt t="24451" x="4181475" y="2819400"/>
          <p14:tracePt t="24458" x="4173538" y="2811463"/>
          <p14:tracePt t="24466" x="4151313" y="2811463"/>
          <p14:tracePt t="24474" x="4127500" y="2803525"/>
          <p14:tracePt t="24482" x="4103688" y="2803525"/>
          <p14:tracePt t="24490" x="4071938" y="2795588"/>
          <p14:tracePt t="24500" x="4056063" y="2779713"/>
          <p14:tracePt t="24506" x="4048125" y="2771775"/>
          <p14:tracePt t="24514" x="4032250" y="2763838"/>
          <p14:tracePt t="24682" x="4032250" y="2755900"/>
          <p14:tracePt t="24738" x="4032250" y="2740025"/>
          <p14:tracePt t="24778" x="4032250" y="2732088"/>
          <p14:tracePt t="25147" x="4032250" y="2724150"/>
          <p14:tracePt t="25170" x="4032250" y="2716213"/>
          <p14:tracePt t="25203" x="4032250" y="2700338"/>
          <p14:tracePt t="25226" x="4032250" y="2692400"/>
          <p14:tracePt t="27779" x="4032250" y="2676525"/>
          <p14:tracePt t="27850" x="4016375" y="2676525"/>
          <p14:tracePt t="27930" x="4000500" y="2676525"/>
          <p14:tracePt t="27938" x="3992563" y="2676525"/>
          <p14:tracePt t="27947" x="3976688" y="2676525"/>
          <p14:tracePt t="27955" x="3968750" y="2676525"/>
          <p14:tracePt t="27962" x="3954463" y="2676525"/>
          <p14:tracePt t="27978" x="3930650" y="2676525"/>
          <p14:tracePt t="27987" x="3898900" y="2676525"/>
          <p14:tracePt t="27994" x="3867150" y="2668588"/>
          <p14:tracePt t="28002" x="3843338" y="2668588"/>
          <p14:tracePt t="28010" x="3811588" y="2668588"/>
          <p14:tracePt t="28018" x="3803650" y="2668588"/>
          <p14:tracePt t="28026" x="3787775" y="2668588"/>
          <p14:tracePt t="28035" x="3779838" y="2668588"/>
          <p14:tracePt t="28042" x="3763963" y="2668588"/>
          <p14:tracePt t="28050" x="3757613" y="2668588"/>
          <p14:tracePt t="28059" x="3741738" y="2668588"/>
          <p14:tracePt t="28066" x="3733800" y="2668588"/>
          <p14:tracePt t="28082" x="3725863" y="2668588"/>
          <p14:tracePt t="28091" x="3717925" y="2668588"/>
          <p14:tracePt t="28098" x="3702050" y="2668588"/>
          <p14:tracePt t="28108" x="3694113" y="2668588"/>
          <p14:tracePt t="28115" x="3678238" y="2668588"/>
          <p14:tracePt t="28122" x="3662363" y="2668588"/>
          <p14:tracePt t="28131" x="3646488" y="2668588"/>
          <p14:tracePt t="28138" x="3638550" y="2668588"/>
          <p14:tracePt t="28147" x="3622675" y="2668588"/>
          <p14:tracePt t="28154" x="3590925" y="2668588"/>
          <p14:tracePt t="28163" x="3575050" y="2668588"/>
          <p14:tracePt t="28170" x="3567113" y="2668588"/>
          <p14:tracePt t="28178" x="3559175" y="2668588"/>
          <p14:tracePt t="28186" x="3536950" y="2668588"/>
          <p14:tracePt t="28194" x="3521075" y="2668588"/>
          <p14:tracePt t="28202" x="3513138" y="2668588"/>
          <p14:tracePt t="28210" x="3489325" y="2668588"/>
          <p14:tracePt t="28218" x="3457575" y="2668588"/>
          <p14:tracePt t="28226" x="3425825" y="2668588"/>
          <p14:tracePt t="28235" x="3402013" y="2668588"/>
          <p14:tracePt t="28242" x="3370263" y="2668588"/>
          <p14:tracePt t="28250" x="3340100" y="2668588"/>
          <p14:tracePt t="28260" x="3316288" y="2668588"/>
          <p14:tracePt t="28266" x="3292475" y="2668588"/>
          <p14:tracePt t="28275" x="3276600" y="2668588"/>
          <p14:tracePt t="28283" x="3252788" y="2668588"/>
          <p14:tracePt t="28291" x="3228975" y="2668588"/>
          <p14:tracePt t="28298" x="3205163" y="2668588"/>
          <p14:tracePt t="28308" x="3173413" y="2668588"/>
          <p14:tracePt t="28314" x="3157538" y="2668588"/>
          <p14:tracePt t="28323" x="3143250" y="2676525"/>
          <p14:tracePt t="28330" x="3127375" y="2676525"/>
          <p14:tracePt t="28338" x="3127375" y="2684463"/>
          <p14:tracePt t="28347" x="3119438" y="2692400"/>
          <p14:tracePt t="28354" x="3103563" y="2692400"/>
          <p14:tracePt t="28363" x="3095625" y="2700338"/>
          <p14:tracePt t="28379" x="3079750" y="2700338"/>
          <p14:tracePt t="28395" x="3071813" y="2700338"/>
          <p14:tracePt t="28403" x="3063875" y="2708275"/>
          <p14:tracePt t="28411" x="3055938" y="2716213"/>
          <p14:tracePt t="28419" x="3040063" y="2716213"/>
          <p14:tracePt t="28427" x="3032125" y="2716213"/>
          <p14:tracePt t="28435" x="3000375" y="2724150"/>
          <p14:tracePt t="28443" x="2984500" y="2724150"/>
          <p14:tracePt t="28450" x="2976563" y="2732088"/>
          <p14:tracePt t="28459" x="2952750" y="2732088"/>
          <p14:tracePt t="28466" x="2946400" y="2740025"/>
          <p14:tracePt t="28474" x="2946400" y="2747963"/>
          <p14:tracePt t="28482" x="2938463" y="2755900"/>
          <p14:tracePt t="28492" x="2922588" y="2763838"/>
          <p14:tracePt t="28499" x="2914650" y="2771775"/>
          <p14:tracePt t="28508" x="2898775" y="2779713"/>
          <p14:tracePt t="28628" x="2890838" y="2787650"/>
          <p14:tracePt t="28683" x="2882900" y="2787650"/>
          <p14:tracePt t="28691" x="2882900" y="2795588"/>
          <p14:tracePt t="28699" x="2859088" y="2795588"/>
          <p14:tracePt t="28708" x="2843213" y="2795588"/>
          <p14:tracePt t="28715" x="2835275" y="2795588"/>
          <p14:tracePt t="28722" x="2803525" y="2795588"/>
          <p14:tracePt t="28730" x="2763838" y="2795588"/>
          <p14:tracePt t="28739" x="2717800" y="2795588"/>
          <p14:tracePt t="28746" x="2670175" y="2811463"/>
          <p14:tracePt t="28755" x="2614613" y="2819400"/>
          <p14:tracePt t="28762" x="2582863" y="2835275"/>
          <p14:tracePt t="28770" x="2528888" y="2849563"/>
          <p14:tracePt t="28778" x="2489200" y="2857500"/>
          <p14:tracePt t="28786" x="2449513" y="2873375"/>
          <p14:tracePt t="28795" x="2433638" y="2881313"/>
          <p14:tracePt t="28802" x="2417763" y="2889250"/>
          <p14:tracePt t="28810" x="2393950" y="2889250"/>
          <p14:tracePt t="28818" x="2378075" y="2897188"/>
          <p14:tracePt t="28826" x="2362200" y="2897188"/>
          <p14:tracePt t="28834" x="2346325" y="2897188"/>
          <p14:tracePt t="28842" x="2332038" y="2905125"/>
          <p14:tracePt t="28850" x="2316163" y="2913063"/>
          <p14:tracePt t="28882" x="2300288" y="2913063"/>
          <p14:tracePt t="28890" x="2292350" y="2921000"/>
          <p14:tracePt t="28930" x="2292350" y="2928938"/>
          <p14:tracePt t="28938" x="2292350" y="2936875"/>
          <p14:tracePt t="28946" x="2292350" y="2952750"/>
          <p14:tracePt t="28954" x="2308225" y="2968625"/>
          <p14:tracePt t="28962" x="2346325" y="2992438"/>
          <p14:tracePt t="28970" x="2386013" y="3008313"/>
          <p14:tracePt t="28978" x="2441575" y="3038475"/>
          <p14:tracePt t="28986" x="2513013" y="3062288"/>
          <p14:tracePt t="28994" x="2622550" y="3086100"/>
          <p14:tracePt t="29002" x="2725738" y="3109913"/>
          <p14:tracePt t="29011" x="2803525" y="3133725"/>
          <p14:tracePt t="29018" x="2938463" y="3173413"/>
          <p14:tracePt t="29026" x="3032125" y="3189288"/>
          <p14:tracePt t="29034" x="3157538" y="3213100"/>
          <p14:tracePt t="29042" x="3276600" y="3251200"/>
          <p14:tracePt t="29050" x="3370263" y="3267075"/>
          <p14:tracePt t="29058" x="3481388" y="3267075"/>
          <p14:tracePt t="29066" x="3575050" y="3267075"/>
          <p14:tracePt t="29074" x="3638550" y="3267075"/>
          <p14:tracePt t="29082" x="3717925" y="3267075"/>
          <p14:tracePt t="29091" x="3779838" y="3267075"/>
          <p14:tracePt t="29098" x="3803650" y="3267075"/>
          <p14:tracePt t="29107" x="3843338" y="3259138"/>
          <p14:tracePt t="29114" x="3883025" y="3251200"/>
          <p14:tracePt t="29122" x="3906838" y="3243263"/>
          <p14:tracePt t="29130" x="3922713" y="3235325"/>
          <p14:tracePt t="29138" x="3938588" y="3235325"/>
          <p14:tracePt t="29146" x="3946525" y="3235325"/>
          <p14:tracePt t="29154" x="3968750" y="3228975"/>
          <p14:tracePt t="29162" x="3976688" y="3221038"/>
          <p14:tracePt t="29170" x="3984625" y="3213100"/>
          <p14:tracePt t="29178" x="3992563" y="3205163"/>
          <p14:tracePt t="29186" x="4008438" y="3205163"/>
          <p14:tracePt t="29210" x="4016375" y="3189288"/>
          <p14:tracePt t="29226" x="4024313" y="3165475"/>
          <p14:tracePt t="29234" x="4032250" y="3149600"/>
          <p14:tracePt t="29258" x="4040188" y="3133725"/>
          <p14:tracePt t="29274" x="4048125" y="3117850"/>
          <p14:tracePt t="29290" x="4048125" y="3101975"/>
          <p14:tracePt t="29314" x="4048125" y="3086100"/>
          <p14:tracePt t="29322" x="4048125" y="3078163"/>
          <p14:tracePt t="29330" x="4040188" y="3054350"/>
          <p14:tracePt t="29338" x="4024313" y="3046413"/>
          <p14:tracePt t="29346" x="4016375" y="3032125"/>
          <p14:tracePt t="29354" x="4000500" y="3032125"/>
          <p14:tracePt t="29362" x="4000500" y="3024188"/>
          <p14:tracePt t="29370" x="3962400" y="3000375"/>
          <p14:tracePt t="29378" x="3938588" y="2968625"/>
          <p14:tracePt t="29386" x="3906838" y="2952750"/>
          <p14:tracePt t="29394" x="3883025" y="2936875"/>
          <p14:tracePt t="29402" x="3859213" y="2921000"/>
          <p14:tracePt t="29410" x="3827463" y="2905125"/>
          <p14:tracePt t="29418" x="3819525" y="2905125"/>
          <p14:tracePt t="29475" x="3819525" y="2889250"/>
          <p14:tracePt t="29483" x="3803650" y="2889250"/>
          <p14:tracePt t="29491" x="3787775" y="2889250"/>
          <p14:tracePt t="29498" x="3779838" y="2889250"/>
          <p14:tracePt t="29508" x="3757613" y="2889250"/>
          <p14:tracePt t="29515" x="3733800" y="2889250"/>
          <p14:tracePt t="29524" x="3694113" y="2889250"/>
          <p14:tracePt t="29530" x="3662363" y="2889250"/>
          <p14:tracePt t="29538" x="3622675" y="2889250"/>
          <p14:tracePt t="29546" x="3606800" y="2889250"/>
          <p14:tracePt t="29554" x="3590925" y="2889250"/>
          <p14:tracePt t="29562" x="3567113" y="2889250"/>
          <p14:tracePt t="29570" x="3536950" y="2889250"/>
          <p14:tracePt t="29578" x="3505200" y="2897188"/>
          <p14:tracePt t="29586" x="3481388" y="2913063"/>
          <p14:tracePt t="29594" x="3457575" y="2913063"/>
          <p14:tracePt t="29603" x="3433763" y="2921000"/>
          <p14:tracePt t="29610" x="3409950" y="2936875"/>
          <p14:tracePt t="29618" x="3386138" y="2944813"/>
          <p14:tracePt t="29626" x="3370263" y="2968625"/>
          <p14:tracePt t="29634" x="3362325" y="2968625"/>
          <p14:tracePt t="29642" x="3340100" y="2976563"/>
          <p14:tracePt t="29650" x="3332163" y="2984500"/>
          <p14:tracePt t="29658" x="3324225" y="2992438"/>
          <p14:tracePt t="29666" x="3324225" y="3000375"/>
          <p14:tracePt t="29675" x="3308350" y="3000375"/>
          <p14:tracePt t="29682" x="3300413" y="3008313"/>
          <p14:tracePt t="29690" x="3292475" y="3016250"/>
          <p14:tracePt t="29715" x="3284538" y="3024188"/>
          <p14:tracePt t="29746" x="3284538" y="3038475"/>
          <p14:tracePt t="29754" x="3276600" y="3054350"/>
          <p14:tracePt t="29762" x="3268663" y="3070225"/>
          <p14:tracePt t="29770" x="3268663" y="3086100"/>
          <p14:tracePt t="29778" x="3268663" y="3094038"/>
          <p14:tracePt t="29787" x="3268663" y="3109913"/>
          <p14:tracePt t="29803" x="3268663" y="3117850"/>
          <p14:tracePt t="29810" x="3268663" y="3133725"/>
          <p14:tracePt t="29818" x="3268663" y="3149600"/>
          <p14:tracePt t="29826" x="3276600" y="3149600"/>
          <p14:tracePt t="29834" x="3284538" y="3157538"/>
          <p14:tracePt t="29842" x="3292475" y="3165475"/>
          <p14:tracePt t="29850" x="3300413" y="3181350"/>
          <p14:tracePt t="29858" x="3316288" y="3189288"/>
          <p14:tracePt t="29866" x="3324225" y="3205163"/>
          <p14:tracePt t="29874" x="3348038" y="3213100"/>
          <p14:tracePt t="29882" x="3362325" y="3221038"/>
          <p14:tracePt t="29892" x="3378200" y="3228975"/>
          <p14:tracePt t="29898" x="3394075" y="3235325"/>
          <p14:tracePt t="29907" x="3425825" y="3267075"/>
          <p14:tracePt t="29914" x="3449638" y="3275013"/>
          <p14:tracePt t="29923" x="3473450" y="3282950"/>
          <p14:tracePt t="29930" x="3489325" y="3282950"/>
          <p14:tracePt t="29938" x="3505200" y="3290888"/>
          <p14:tracePt t="29946" x="3521075" y="3306763"/>
          <p14:tracePt t="29955" x="3552825" y="3314700"/>
          <p14:tracePt t="29963" x="3575050" y="3322638"/>
          <p14:tracePt t="29970" x="3590925" y="3330575"/>
          <p14:tracePt t="29978" x="3598863" y="3338513"/>
          <p14:tracePt t="29986" x="3614738" y="3346450"/>
          <p14:tracePt t="29994" x="3630613" y="3346450"/>
          <p14:tracePt t="30003" x="3654425" y="3354388"/>
          <p14:tracePt t="30010" x="3678238" y="3354388"/>
          <p14:tracePt t="30018" x="3702050" y="3354388"/>
          <p14:tracePt t="30027" x="3741738" y="3362325"/>
          <p14:tracePt t="30035" x="3787775" y="3378200"/>
          <p14:tracePt t="30042" x="3827463" y="3378200"/>
          <p14:tracePt t="30050" x="3890963" y="3378200"/>
          <p14:tracePt t="30058" x="3954463" y="3378200"/>
          <p14:tracePt t="30066" x="4016375" y="3378200"/>
          <p14:tracePt t="30074" x="4064000" y="3378200"/>
          <p14:tracePt t="30082" x="4103688" y="3378200"/>
          <p14:tracePt t="30090" x="4151313" y="3378200"/>
          <p14:tracePt t="30098" x="4181475" y="3378200"/>
          <p14:tracePt t="30107" x="4229100" y="3378200"/>
          <p14:tracePt t="30114" x="4260850" y="3378200"/>
          <p14:tracePt t="30123" x="4300538" y="3378200"/>
          <p14:tracePt t="30130" x="4324350" y="3378200"/>
          <p14:tracePt t="30138" x="4340225" y="3378200"/>
          <p14:tracePt t="30146" x="4356100" y="3378200"/>
          <p14:tracePt t="30154" x="4378325" y="3378200"/>
          <p14:tracePt t="30162" x="4402138" y="3378200"/>
          <p14:tracePt t="30170" x="4433888" y="3378200"/>
          <p14:tracePt t="30178" x="4465638" y="3378200"/>
          <p14:tracePt t="30186" x="4505325" y="3362325"/>
          <p14:tracePt t="30194" x="4529138" y="3346450"/>
          <p14:tracePt t="30203" x="4552950" y="3346450"/>
          <p14:tracePt t="30210" x="4583113" y="3338513"/>
          <p14:tracePt t="30218" x="4606925" y="3330575"/>
          <p14:tracePt t="30226" x="4630738" y="3322638"/>
          <p14:tracePt t="30234" x="4654550" y="3322638"/>
          <p14:tracePt t="30242" x="4686300" y="3314700"/>
          <p14:tracePt t="30250" x="4718050" y="3306763"/>
          <p14:tracePt t="30258" x="4733925" y="3298825"/>
          <p14:tracePt t="30266" x="4765675" y="3298825"/>
          <p14:tracePt t="30275" x="4787900" y="3298825"/>
          <p14:tracePt t="30283" x="4811713" y="3298825"/>
          <p14:tracePt t="30290" x="4835525" y="3282950"/>
          <p14:tracePt t="30298" x="4851400" y="3275013"/>
          <p14:tracePt t="30307" x="4867275" y="3267075"/>
          <p14:tracePt t="30314" x="4899025" y="3259138"/>
          <p14:tracePt t="30323" x="4914900" y="3251200"/>
          <p14:tracePt t="30331" x="4930775" y="3235325"/>
          <p14:tracePt t="30338" x="4938713" y="3228975"/>
          <p14:tracePt t="30346" x="4954588" y="3221038"/>
          <p14:tracePt t="30363" x="4970463" y="3213100"/>
          <p14:tracePt t="30378" x="4978400" y="3205163"/>
          <p14:tracePt t="30395" x="4984750" y="3197225"/>
          <p14:tracePt t="30410" x="4984750" y="3181350"/>
          <p14:tracePt t="30426" x="4978400" y="3173413"/>
          <p14:tracePt t="30434" x="4962525" y="3165475"/>
          <p14:tracePt t="30442" x="4954588" y="3157538"/>
          <p14:tracePt t="30450" x="4938713" y="3157538"/>
          <p14:tracePt t="30458" x="4930775" y="3149600"/>
          <p14:tracePt t="30466" x="4922838" y="3141663"/>
          <p14:tracePt t="30476" x="4906963" y="3141663"/>
          <p14:tracePt t="30483" x="4867275" y="3133725"/>
          <p14:tracePt t="30491" x="4835525" y="3133725"/>
          <p14:tracePt t="30498" x="4803775" y="3125788"/>
          <p14:tracePt t="30508" x="4773613" y="3117850"/>
          <p14:tracePt t="30515" x="4741863" y="3109913"/>
          <p14:tracePt t="30524" x="4718050" y="3109913"/>
          <p14:tracePt t="30530" x="4694238" y="3109913"/>
          <p14:tracePt t="30540" x="4670425" y="3109913"/>
          <p14:tracePt t="30546" x="4654550" y="3109913"/>
          <p14:tracePt t="30555" x="4630738" y="3109913"/>
          <p14:tracePt t="30563" x="4614863" y="3109913"/>
          <p14:tracePt t="30571" x="4598988" y="3109913"/>
          <p14:tracePt t="30579" x="4591050" y="3117850"/>
          <p14:tracePt t="30587" x="4575175" y="3117850"/>
          <p14:tracePt t="30595" x="4568825" y="3125788"/>
          <p14:tracePt t="30602" x="4560888" y="3141663"/>
          <p14:tracePt t="30610" x="4537075" y="3141663"/>
          <p14:tracePt t="30618" x="4521200" y="3149600"/>
          <p14:tracePt t="30626" x="4513263" y="3165475"/>
          <p14:tracePt t="30634" x="4497388" y="3173413"/>
          <p14:tracePt t="30642" x="4497388" y="3189288"/>
          <p14:tracePt t="30650" x="4489450" y="3189288"/>
          <p14:tracePt t="30658" x="4473575" y="3205163"/>
          <p14:tracePt t="30666" x="4465638" y="3221038"/>
          <p14:tracePt t="30675" x="4449763" y="3221038"/>
          <p14:tracePt t="30683" x="4449763" y="3228975"/>
          <p14:tracePt t="30691" x="4441825" y="3243263"/>
          <p14:tracePt t="30698" x="4433888" y="3251200"/>
          <p14:tracePt t="30708" x="4433888" y="3259138"/>
          <p14:tracePt t="30714" x="4433888" y="3282950"/>
          <p14:tracePt t="30725" x="4433888" y="3306763"/>
          <p14:tracePt t="30730" x="4433888" y="3322638"/>
          <p14:tracePt t="30738" x="4433888" y="3338513"/>
          <p14:tracePt t="30746" x="4433888" y="3362325"/>
          <p14:tracePt t="30754" x="4433888" y="3378200"/>
          <p14:tracePt t="30762" x="4433888" y="3402013"/>
          <p14:tracePt t="30770" x="4433888" y="3425825"/>
          <p14:tracePt t="30778" x="4433888" y="3440113"/>
          <p14:tracePt t="30786" x="4449763" y="3448050"/>
          <p14:tracePt t="30794" x="4465638" y="3463925"/>
          <p14:tracePt t="30802" x="4473575" y="3487738"/>
          <p14:tracePt t="30810" x="4489450" y="3503613"/>
          <p14:tracePt t="30818" x="4505325" y="3519488"/>
          <p14:tracePt t="30827" x="4521200" y="3527425"/>
          <p14:tracePt t="30834" x="4552950" y="3543300"/>
          <p14:tracePt t="30842" x="4568825" y="3551238"/>
          <p14:tracePt t="30850" x="4583113" y="3567113"/>
          <p14:tracePt t="30858" x="4606925" y="3575050"/>
          <p14:tracePt t="30866" x="4646613" y="3598863"/>
          <p14:tracePt t="30875" x="4678363" y="3598863"/>
          <p14:tracePt t="30883" x="4718050" y="3606800"/>
          <p14:tracePt t="30891" x="4757738" y="3622675"/>
          <p14:tracePt t="30907" x="4819650" y="3629025"/>
          <p14:tracePt t="30914" x="4851400" y="3652838"/>
          <p14:tracePt t="30923" x="4891088" y="3652838"/>
          <p14:tracePt t="30930" x="4938713" y="3660775"/>
          <p14:tracePt t="30938" x="4978400" y="3684588"/>
          <p14:tracePt t="30946" x="5008563" y="3684588"/>
          <p14:tracePt t="30954" x="5040313" y="3692525"/>
          <p14:tracePt t="30963" x="5087938" y="3700463"/>
          <p14:tracePt t="30970" x="5135563" y="3700463"/>
          <p14:tracePt t="30978" x="5159375" y="3700463"/>
          <p14:tracePt t="30986" x="5205413" y="3700463"/>
          <p14:tracePt t="30994" x="5245100" y="3700463"/>
          <p14:tracePt t="31003" x="5268913" y="3700463"/>
          <p14:tracePt t="31010" x="5308600" y="3700463"/>
          <p14:tracePt t="31018" x="5340350" y="3700463"/>
          <p14:tracePt t="31026" x="5380038" y="3700463"/>
          <p14:tracePt t="31034" x="5402263" y="3700463"/>
          <p14:tracePt t="31042" x="5426075" y="3692525"/>
          <p14:tracePt t="31050" x="5465763" y="3668713"/>
          <p14:tracePt t="31058" x="5513388" y="3668713"/>
          <p14:tracePt t="31066" x="5529263" y="3660775"/>
          <p14:tracePt t="31075" x="5568950" y="3644900"/>
          <p14:tracePt t="31083" x="5591175" y="3636963"/>
          <p14:tracePt t="31090" x="5614988" y="3629025"/>
          <p14:tracePt t="31099" x="5646738" y="3622675"/>
          <p14:tracePt t="31107" x="5678488" y="3622675"/>
          <p14:tracePt t="31114" x="5710238" y="3606800"/>
          <p14:tracePt t="31124" x="5734050" y="3598863"/>
          <p14:tracePt t="31130" x="5757863" y="3590925"/>
          <p14:tracePt t="31138" x="5773738" y="3590925"/>
          <p14:tracePt t="31146" x="5789613" y="3582988"/>
          <p14:tracePt t="31154" x="5811838" y="3575050"/>
          <p14:tracePt t="31162" x="5827713" y="3567113"/>
          <p14:tracePt t="31170" x="5843588" y="3567113"/>
          <p14:tracePt t="31178" x="5859463" y="3559175"/>
          <p14:tracePt t="31186" x="5891213" y="3551238"/>
          <p14:tracePt t="31195" x="5907088" y="3551238"/>
          <p14:tracePt t="31203" x="5915025" y="3535363"/>
          <p14:tracePt t="31210" x="5930900" y="3527425"/>
          <p14:tracePt t="31219" x="5930900" y="3511550"/>
          <p14:tracePt t="31227" x="5938838" y="3495675"/>
          <p14:tracePt t="31235" x="5954713" y="3487738"/>
          <p14:tracePt t="31244" x="5962650" y="3471863"/>
          <p14:tracePt t="31250" x="5970588" y="3455988"/>
          <p14:tracePt t="31259" x="5970588" y="3440113"/>
          <p14:tracePt t="31266" x="5978525" y="3425825"/>
          <p14:tracePt t="31274" x="5978525" y="3409950"/>
          <p14:tracePt t="31283" x="5978525" y="3402013"/>
          <p14:tracePt t="31290" x="5978525" y="3386138"/>
          <p14:tracePt t="31298" x="5978525" y="3378200"/>
          <p14:tracePt t="31308" x="5970588" y="3370263"/>
          <p14:tracePt t="31314" x="5954713" y="3338513"/>
          <p14:tracePt t="31323" x="5915025" y="3322638"/>
          <p14:tracePt t="31331" x="5875338" y="3290888"/>
          <p14:tracePt t="31338" x="5835650" y="3259138"/>
          <p14:tracePt t="31346" x="5795963" y="3251200"/>
          <p14:tracePt t="31354" x="5741988" y="3228975"/>
          <p14:tracePt t="31363" x="5702300" y="3213100"/>
          <p14:tracePt t="31370" x="5654675" y="3197225"/>
          <p14:tracePt t="31378" x="5614988" y="3181350"/>
          <p14:tracePt t="31386" x="5576888" y="3173413"/>
          <p14:tracePt t="31394" x="5521325" y="3149600"/>
          <p14:tracePt t="31402" x="5457825" y="3149600"/>
          <p14:tracePt t="31410" x="5410200" y="3141663"/>
          <p14:tracePt t="31418" x="5372100" y="3117850"/>
          <p14:tracePt t="31426" x="5316538" y="3109913"/>
          <p14:tracePt t="31434" x="5268913" y="3101975"/>
          <p14:tracePt t="31444" x="5213350" y="3086100"/>
          <p14:tracePt t="31450" x="5167313" y="3086100"/>
          <p14:tracePt t="31458" x="5135563" y="3086100"/>
          <p14:tracePt t="31466" x="5072063" y="3078163"/>
          <p14:tracePt t="31475" x="5032375" y="3070225"/>
          <p14:tracePt t="31483" x="5008563" y="3070225"/>
          <p14:tracePt t="31490" x="4978400" y="3070225"/>
          <p14:tracePt t="31498" x="4946650" y="3070225"/>
          <p14:tracePt t="31507" x="4914900" y="3070225"/>
          <p14:tracePt t="31514" x="4875213" y="3070225"/>
          <p14:tracePt t="31524" x="4843463" y="3078163"/>
          <p14:tracePt t="31530" x="4827588" y="3086100"/>
          <p14:tracePt t="31538" x="4787900" y="3094038"/>
          <p14:tracePt t="31546" x="4765675" y="3101975"/>
          <p14:tracePt t="31555" x="4733925" y="3109913"/>
          <p14:tracePt t="31563" x="4702175" y="3133725"/>
          <p14:tracePt t="31570" x="4646613" y="3157538"/>
          <p14:tracePt t="31578" x="4614863" y="3165475"/>
          <p14:tracePt t="31586" x="4591050" y="3173413"/>
          <p14:tracePt t="31594" x="4575175" y="3181350"/>
          <p14:tracePt t="31603" x="4545013" y="3181350"/>
          <p14:tracePt t="31610" x="4513263" y="3189288"/>
          <p14:tracePt t="31618" x="4489450" y="3197225"/>
          <p14:tracePt t="31626" x="4473575" y="3205163"/>
          <p14:tracePt t="31634" x="4441825" y="3205163"/>
          <p14:tracePt t="31642" x="4410075" y="3213100"/>
          <p14:tracePt t="31650" x="4394200" y="3221038"/>
          <p14:tracePt t="31658" x="4378325" y="3221038"/>
          <p14:tracePt t="31666" x="4364038" y="3221038"/>
          <p14:tracePt t="31674" x="4356100" y="3228975"/>
          <p14:tracePt t="31683" x="4348163" y="3228975"/>
          <p14:tracePt t="31691" x="4340225" y="3228975"/>
          <p14:tracePt t="31698" x="4324350" y="3235325"/>
          <p14:tracePt t="31708" x="4316413" y="3243263"/>
          <p14:tracePt t="31723" x="4300538" y="3251200"/>
          <p14:tracePt t="31738" x="4292600" y="3259138"/>
          <p14:tracePt t="31763" x="4292600" y="3267075"/>
          <p14:tracePt t="31810" x="4292600" y="3282950"/>
          <p14:tracePt t="31826" x="4292600" y="3290888"/>
          <p14:tracePt t="31842" x="4292600" y="3314700"/>
          <p14:tracePt t="31850" x="4300538" y="3330575"/>
          <p14:tracePt t="31858" x="4308475" y="3346450"/>
          <p14:tracePt t="31866" x="4332288" y="3362325"/>
          <p14:tracePt t="31874" x="4340225" y="3394075"/>
          <p14:tracePt t="31892" x="4364038" y="3417888"/>
          <p14:tracePt t="31898" x="4378325" y="3425825"/>
          <p14:tracePt t="31907" x="4386263" y="3448050"/>
          <p14:tracePt t="31914" x="4402138" y="3463925"/>
          <p14:tracePt t="31924" x="4410075" y="3479800"/>
          <p14:tracePt t="31930" x="4425950" y="3511550"/>
          <p14:tracePt t="31938" x="4433888" y="3527425"/>
          <p14:tracePt t="31946" x="4449763" y="3543300"/>
          <p14:tracePt t="31954" x="4465638" y="3551238"/>
          <p14:tracePt t="31962" x="4497388" y="3567113"/>
          <p14:tracePt t="31970" x="4513263" y="3575050"/>
          <p14:tracePt t="31978" x="4537075" y="3606800"/>
          <p14:tracePt t="31986" x="4552950" y="3622675"/>
          <p14:tracePt t="31994" x="4568825" y="3622675"/>
          <p14:tracePt t="32002" x="4598988" y="3629025"/>
          <p14:tracePt t="32010" x="4622800" y="3636963"/>
          <p14:tracePt t="32018" x="4646613" y="3636963"/>
          <p14:tracePt t="32026" x="4686300" y="3644900"/>
          <p14:tracePt t="32034" x="4710113" y="3652838"/>
          <p14:tracePt t="32042" x="4725988" y="3660775"/>
          <p14:tracePt t="32050" x="4749800" y="3660775"/>
          <p14:tracePt t="32058" x="4765675" y="3660775"/>
          <p14:tracePt t="32066" x="4779963" y="3660775"/>
          <p14:tracePt t="32074" x="4795838" y="3660775"/>
          <p14:tracePt t="32082" x="4803775" y="3660775"/>
          <p14:tracePt t="32090" x="4819650" y="3660775"/>
          <p14:tracePt t="32098" x="4827588" y="3660775"/>
          <p14:tracePt t="32108" x="4835525" y="3660775"/>
          <p14:tracePt t="32114" x="4843463" y="3660775"/>
          <p14:tracePt t="32124" x="4867275" y="3660775"/>
          <p14:tracePt t="32130" x="4891088" y="3660775"/>
          <p14:tracePt t="32138" x="4922838" y="3660775"/>
          <p14:tracePt t="32146" x="4954588" y="3660775"/>
          <p14:tracePt t="32154" x="4978400" y="3660775"/>
          <p14:tracePt t="32163" x="5016500" y="3660775"/>
          <p14:tracePt t="32170" x="5048250" y="3660775"/>
          <p14:tracePt t="32178" x="5087938" y="3660775"/>
          <p14:tracePt t="32186" x="5119688" y="3660775"/>
          <p14:tracePt t="32194" x="5181600" y="3660775"/>
          <p14:tracePt t="32203" x="5213350" y="3660775"/>
          <p14:tracePt t="32210" x="5260975" y="3660775"/>
          <p14:tracePt t="32218" x="5292725" y="3660775"/>
          <p14:tracePt t="32226" x="5316538" y="3660775"/>
          <p14:tracePt t="32235" x="5332413" y="3660775"/>
          <p14:tracePt t="32242" x="5356225" y="3652838"/>
          <p14:tracePt t="32250" x="5380038" y="3629025"/>
          <p14:tracePt t="32258" x="5410200" y="3629025"/>
          <p14:tracePt t="32266" x="5426075" y="3622675"/>
          <p14:tracePt t="32275" x="5434013" y="3622675"/>
          <p14:tracePt t="32282" x="5441950" y="3622675"/>
          <p14:tracePt t="32290" x="5457825" y="3614738"/>
          <p14:tracePt t="32298" x="5473700" y="3614738"/>
          <p14:tracePt t="32307" x="5497513" y="3614738"/>
          <p14:tracePt t="32314" x="5521325" y="3606800"/>
          <p14:tracePt t="32323" x="5537200" y="3598863"/>
          <p14:tracePt t="32330" x="5553075" y="3590925"/>
          <p14:tracePt t="32338" x="5584825" y="3590925"/>
          <p14:tracePt t="32346" x="5599113" y="3575050"/>
          <p14:tracePt t="32355" x="5622925" y="3567113"/>
          <p14:tracePt t="32363" x="5646738" y="3559175"/>
          <p14:tracePt t="32370" x="5670550" y="3551238"/>
          <p14:tracePt t="32378" x="5678488" y="3535363"/>
          <p14:tracePt t="32386" x="5694363" y="3535363"/>
          <p14:tracePt t="32394" x="5702300" y="3527425"/>
          <p14:tracePt t="32402" x="5710238" y="3511550"/>
          <p14:tracePt t="32419" x="5718175" y="3503613"/>
          <p14:tracePt t="32426" x="5734050" y="3487738"/>
          <p14:tracePt t="32434" x="5734050" y="3471863"/>
          <p14:tracePt t="32442" x="5741988" y="3463925"/>
          <p14:tracePt t="32450" x="5749925" y="3448050"/>
          <p14:tracePt t="32458" x="5757863" y="3440113"/>
          <p14:tracePt t="32466" x="5757863" y="3432175"/>
          <p14:tracePt t="32474" x="5773738" y="3425825"/>
          <p14:tracePt t="32483" x="5781675" y="3417888"/>
          <p14:tracePt t="32490" x="5789613" y="3402013"/>
          <p14:tracePt t="32498" x="5803900" y="3394075"/>
          <p14:tracePt t="32507" x="5803900" y="3386138"/>
          <p14:tracePt t="32514" x="5811838" y="3370263"/>
          <p14:tracePt t="32524" x="5819775" y="3362325"/>
          <p14:tracePt t="32530" x="5819775" y="3346450"/>
          <p14:tracePt t="32546" x="5819775" y="3338513"/>
          <p14:tracePt t="32570" x="5819775" y="3322638"/>
          <p14:tracePt t="32594" x="5811838" y="3298825"/>
          <p14:tracePt t="32610" x="5795963" y="3298825"/>
          <p14:tracePt t="32618" x="5789613" y="3290888"/>
          <p14:tracePt t="32626" x="5773738" y="3282950"/>
          <p14:tracePt t="32634" x="5765800" y="3275013"/>
          <p14:tracePt t="32642" x="5741988" y="3275013"/>
          <p14:tracePt t="32650" x="5710238" y="3259138"/>
          <p14:tracePt t="32658" x="5678488" y="3243263"/>
          <p14:tracePt t="32666" x="5654675" y="3235325"/>
          <p14:tracePt t="32674" x="5614988" y="3228975"/>
          <p14:tracePt t="32683" x="5568950" y="3221038"/>
          <p14:tracePt t="32691" x="5529263" y="3213100"/>
          <p14:tracePt t="32698" x="5473700" y="3189288"/>
          <p14:tracePt t="32708" x="5441950" y="3181350"/>
          <p14:tracePt t="32715" x="5386388" y="3173413"/>
          <p14:tracePt t="32725" x="5348288" y="3149600"/>
          <p14:tracePt t="32730" x="5284788" y="3141663"/>
          <p14:tracePt t="32738" x="5229225" y="3125788"/>
          <p14:tracePt t="32746" x="5197475" y="3125788"/>
          <p14:tracePt t="32754" x="5159375" y="3117850"/>
          <p14:tracePt t="32763" x="5135563" y="3109913"/>
          <p14:tracePt t="32770" x="5119688" y="3109913"/>
          <p14:tracePt t="32778" x="5103813" y="3109913"/>
          <p14:tracePt t="32786" x="5087938" y="3109913"/>
          <p14:tracePt t="32794" x="5072063" y="3109913"/>
          <p14:tracePt t="32802" x="5056188" y="3109913"/>
          <p14:tracePt t="32818" x="5040313" y="3109913"/>
          <p14:tracePt t="32826" x="5032375" y="3109913"/>
          <p14:tracePt t="32834" x="5016500" y="3109913"/>
          <p14:tracePt t="32842" x="5008563" y="3109913"/>
          <p14:tracePt t="32850" x="4984750" y="3109913"/>
          <p14:tracePt t="32858" x="4962525" y="3109913"/>
          <p14:tracePt t="32866" x="4930775" y="3109913"/>
          <p14:tracePt t="32875" x="4914900" y="3109913"/>
          <p14:tracePt t="32883" x="4875213" y="3109913"/>
          <p14:tracePt t="32892" x="4843463" y="3109913"/>
          <p14:tracePt t="32898" x="4795838" y="3109913"/>
          <p14:tracePt t="32908" x="4749800" y="3109913"/>
          <p14:tracePt t="32914" x="4694238" y="3109913"/>
          <p14:tracePt t="32924" x="4646613" y="3109913"/>
          <p14:tracePt t="32930" x="4614863" y="3109913"/>
          <p14:tracePt t="32938" x="4552950" y="3109913"/>
          <p14:tracePt t="32946" x="4521200" y="3109913"/>
          <p14:tracePt t="32954" x="4489450" y="3109913"/>
          <p14:tracePt t="32963" x="4457700" y="3109913"/>
          <p14:tracePt t="32970" x="4433888" y="3109913"/>
          <p14:tracePt t="32978" x="4402138" y="3117850"/>
          <p14:tracePt t="32986" x="4386263" y="3125788"/>
          <p14:tracePt t="32994" x="4370388" y="3133725"/>
          <p14:tracePt t="33010" x="4364038" y="3133725"/>
          <p14:tracePt t="33018" x="4356100" y="3133725"/>
          <p14:tracePt t="33026" x="4348163" y="3141663"/>
          <p14:tracePt t="33034" x="4332288" y="3149600"/>
          <p14:tracePt t="33042" x="4316413" y="3157538"/>
          <p14:tracePt t="33050" x="4300538" y="3165475"/>
          <p14:tracePt t="33058" x="4292600" y="3173413"/>
          <p14:tracePt t="33066" x="4268788" y="3181350"/>
          <p14:tracePt t="33075" x="4260850" y="3189288"/>
          <p14:tracePt t="33083" x="4252913" y="3205163"/>
          <p14:tracePt t="33090" x="4237038" y="3213100"/>
          <p14:tracePt t="33107" x="4237038" y="3228975"/>
          <p14:tracePt t="33114" x="4229100" y="3235325"/>
          <p14:tracePt t="33130" x="4229100" y="3243263"/>
          <p14:tracePt t="33138" x="4229100" y="3259138"/>
          <p14:tracePt t="33146" x="4229100" y="3275013"/>
          <p14:tracePt t="33154" x="4229100" y="3290888"/>
          <p14:tracePt t="33171" x="4229100" y="3306763"/>
          <p14:tracePt t="33178" x="4260850" y="3338513"/>
          <p14:tracePt t="33187" x="4276725" y="3354388"/>
          <p14:tracePt t="33194" x="4284663" y="3370263"/>
          <p14:tracePt t="33202" x="4300538" y="3378200"/>
          <p14:tracePt t="33210" x="4308475" y="3394075"/>
          <p14:tracePt t="33218" x="4324350" y="3409950"/>
          <p14:tracePt t="33226" x="4340225" y="3425825"/>
          <p14:tracePt t="33234" x="4348163" y="3455988"/>
          <p14:tracePt t="33244" x="4364038" y="3471863"/>
          <p14:tracePt t="33250" x="4386263" y="3479800"/>
          <p14:tracePt t="33259" x="4410075" y="3495675"/>
          <p14:tracePt t="33266" x="4425950" y="3503613"/>
          <p14:tracePt t="33274" x="4441825" y="3527425"/>
          <p14:tracePt t="33283" x="4457700" y="3535363"/>
          <p14:tracePt t="33290" x="4489450" y="3559175"/>
          <p14:tracePt t="33298" x="4505325" y="3567113"/>
          <p14:tracePt t="33308" x="4529138" y="3567113"/>
          <p14:tracePt t="33314" x="4545013" y="3575050"/>
          <p14:tracePt t="33324" x="4552950" y="3582988"/>
          <p14:tracePt t="33331" x="4568825" y="3582988"/>
          <p14:tracePt t="33338" x="4583113" y="3590925"/>
          <p14:tracePt t="33346" x="4598988" y="3590925"/>
          <p14:tracePt t="33354" x="4614863" y="3606800"/>
          <p14:tracePt t="33362" x="4622800" y="3606800"/>
          <p14:tracePt t="33370" x="4638675" y="3606800"/>
          <p14:tracePt t="33378" x="4654550" y="3614738"/>
          <p14:tracePt t="33386" x="4686300" y="3614738"/>
          <p14:tracePt t="33394" x="4718050" y="3629025"/>
          <p14:tracePt t="33403" x="4749800" y="3636963"/>
          <p14:tracePt t="33410" x="4773613" y="3636963"/>
          <p14:tracePt t="33418" x="4787900" y="3636963"/>
          <p14:tracePt t="33427" x="4811713" y="3636963"/>
          <p14:tracePt t="33434" x="4843463" y="3636963"/>
          <p14:tracePt t="33442" x="4875213" y="3636963"/>
          <p14:tracePt t="33450" x="4899025" y="3636963"/>
          <p14:tracePt t="33458" x="4922838" y="3636963"/>
          <p14:tracePt t="33466" x="4946650" y="3636963"/>
          <p14:tracePt t="33474" x="4984750" y="3636963"/>
          <p14:tracePt t="33483" x="5008563" y="3636963"/>
          <p14:tracePt t="33491" x="5040313" y="3636963"/>
          <p14:tracePt t="33498" x="5080000" y="3636963"/>
          <p14:tracePt t="33507" x="5103813" y="3636963"/>
          <p14:tracePt t="33514" x="5127625" y="3636963"/>
          <p14:tracePt t="33523" x="5151438" y="3636963"/>
          <p14:tracePt t="33531" x="5189538" y="3636963"/>
          <p14:tracePt t="33538" x="5221288" y="3636963"/>
          <p14:tracePt t="33546" x="5268913" y="3636963"/>
          <p14:tracePt t="33554" x="5300663" y="3636963"/>
          <p14:tracePt t="33563" x="5348288" y="3636963"/>
          <p14:tracePt t="33570" x="5380038" y="3636963"/>
          <p14:tracePt t="33578" x="5402263" y="3636963"/>
          <p14:tracePt t="33586" x="5441950" y="3636963"/>
          <p14:tracePt t="33594" x="5489575" y="3636963"/>
          <p14:tracePt t="33602" x="5521325" y="3636963"/>
          <p14:tracePt t="33610" x="5561013" y="3636963"/>
          <p14:tracePt t="33618" x="5584825" y="3636963"/>
          <p14:tracePt t="33626" x="5607050" y="3636963"/>
          <p14:tracePt t="33634" x="5638800" y="3622675"/>
          <p14:tracePt t="33642" x="5662613" y="3614738"/>
          <p14:tracePt t="33651" x="5694363" y="3614738"/>
          <p14:tracePt t="33658" x="5710238" y="3614738"/>
          <p14:tracePt t="33666" x="5749925" y="3606800"/>
          <p14:tracePt t="33674" x="5765800" y="3598863"/>
          <p14:tracePt t="33683" x="5789613" y="3590925"/>
          <p14:tracePt t="33690" x="5803900" y="3582988"/>
          <p14:tracePt t="33698" x="5819775" y="3582988"/>
          <p14:tracePt t="33707" x="5835650" y="3575050"/>
          <p14:tracePt t="33714" x="5851525" y="3567113"/>
          <p14:tracePt t="33724" x="5867400" y="3559175"/>
          <p14:tracePt t="33730" x="5875338" y="3551238"/>
          <p14:tracePt t="33738" x="5883275" y="3543300"/>
          <p14:tracePt t="33746" x="5899150" y="3535363"/>
          <p14:tracePt t="33754" x="5907088" y="3527425"/>
          <p14:tracePt t="33762" x="5922963" y="3519488"/>
          <p14:tracePt t="33770" x="5930900" y="3487738"/>
          <p14:tracePt t="33778" x="5938838" y="3479800"/>
          <p14:tracePt t="33786" x="5946775" y="3471863"/>
          <p14:tracePt t="33794" x="5954713" y="3448050"/>
          <p14:tracePt t="33826" x="5954713" y="3432175"/>
          <p14:tracePt t="33834" x="5962650" y="3417888"/>
          <p14:tracePt t="33850" x="5962650" y="3402013"/>
          <p14:tracePt t="33866" x="5962650" y="3386138"/>
          <p14:tracePt t="33875" x="5962650" y="3378200"/>
          <p14:tracePt t="33883" x="5962650" y="3362325"/>
          <p14:tracePt t="33890" x="5954713" y="3346450"/>
          <p14:tracePt t="33908" x="5954713" y="3330575"/>
          <p14:tracePt t="33914" x="5938838" y="3322638"/>
          <p14:tracePt t="33930" x="5938838" y="3306763"/>
          <p14:tracePt t="33938" x="5938838" y="3298825"/>
          <p14:tracePt t="33946" x="5930900" y="3298825"/>
          <p14:tracePt t="33954" x="5922963" y="3290888"/>
          <p14:tracePt t="33963" x="5915025" y="3282950"/>
          <p14:tracePt t="33970" x="5907088" y="3267075"/>
          <p14:tracePt t="33978" x="5891213" y="3259138"/>
          <p14:tracePt t="33986" x="5867400" y="3259138"/>
          <p14:tracePt t="33994" x="5827713" y="3251200"/>
          <p14:tracePt t="34002" x="5811838" y="3243263"/>
          <p14:tracePt t="34010" x="5795963" y="3235325"/>
          <p14:tracePt t="34019" x="5757863" y="3205163"/>
          <p14:tracePt t="34026" x="5726113" y="3197225"/>
          <p14:tracePt t="34034" x="5686425" y="3189288"/>
          <p14:tracePt t="34042" x="5662613" y="3189288"/>
          <p14:tracePt t="34050" x="5630863" y="3181350"/>
          <p14:tracePt t="34058" x="5607050" y="3157538"/>
          <p14:tracePt t="34066" x="5561013" y="3157538"/>
          <p14:tracePt t="34075" x="5521325" y="3149600"/>
          <p14:tracePt t="34083" x="5497513" y="3133725"/>
          <p14:tracePt t="34091" x="5473700" y="3133725"/>
          <p14:tracePt t="34098" x="5449888" y="3125788"/>
          <p14:tracePt t="34107" x="5410200" y="3109913"/>
          <p14:tracePt t="34114" x="5364163" y="3109913"/>
          <p14:tracePt t="34124" x="5324475" y="3109913"/>
          <p14:tracePt t="34130" x="5276850" y="3094038"/>
          <p14:tracePt t="34138" x="5253038" y="3086100"/>
          <p14:tracePt t="34146" x="5213350" y="3086100"/>
          <p14:tracePt t="34154" x="5167313" y="3086100"/>
          <p14:tracePt t="34163" x="5119688" y="3086100"/>
          <p14:tracePt t="34170" x="5072063" y="3086100"/>
          <p14:tracePt t="34178" x="5024438" y="3086100"/>
          <p14:tracePt t="34186" x="4992688" y="3086100"/>
          <p14:tracePt t="34194" x="4962525" y="3086100"/>
          <p14:tracePt t="34203" x="4914900" y="3086100"/>
          <p14:tracePt t="34210" x="4891088" y="3086100"/>
          <p14:tracePt t="34218" x="4851400" y="3086100"/>
          <p14:tracePt t="34226" x="4819650" y="3086100"/>
          <p14:tracePt t="34234" x="4779963" y="3086100"/>
          <p14:tracePt t="34242" x="4757738" y="3086100"/>
          <p14:tracePt t="34250" x="4741863" y="3086100"/>
          <p14:tracePt t="34258" x="4725988" y="3086100"/>
          <p14:tracePt t="34266" x="4702175" y="3086100"/>
          <p14:tracePt t="34275" x="4686300" y="3086100"/>
          <p14:tracePt t="34283" x="4678363" y="3094038"/>
          <p14:tracePt t="34290" x="4670425" y="3101975"/>
          <p14:tracePt t="34299" x="4646613" y="3101975"/>
          <p14:tracePt t="34308" x="4630738" y="3109913"/>
          <p14:tracePt t="34315" x="4614863" y="3109913"/>
          <p14:tracePt t="34330" x="4591050" y="3117850"/>
          <p14:tracePt t="34338" x="4583113" y="3125788"/>
          <p14:tracePt t="34346" x="4568825" y="3125788"/>
          <p14:tracePt t="34363" x="4568825" y="3133725"/>
          <p14:tracePt t="34370" x="4560888" y="3157538"/>
          <p14:tracePt t="34378" x="4552950" y="3157538"/>
          <p14:tracePt t="34386" x="4545013" y="3181350"/>
          <p14:tracePt t="34394" x="4545013" y="3213100"/>
          <p14:tracePt t="34403" x="4537075" y="3235325"/>
          <p14:tracePt t="34410" x="4529138" y="3259138"/>
          <p14:tracePt t="34418" x="4521200" y="3282950"/>
          <p14:tracePt t="34426" x="4521200" y="3298825"/>
          <p14:tracePt t="34434" x="4513263" y="3306763"/>
          <p14:tracePt t="34442" x="4505325" y="3322638"/>
          <p14:tracePt t="34450" x="4505325" y="3338513"/>
          <p14:tracePt t="34458" x="4497388" y="3354388"/>
          <p14:tracePt t="34466" x="4497388" y="3370263"/>
          <p14:tracePt t="34475" x="4489450" y="3378200"/>
          <p14:tracePt t="34482" x="4481513" y="3394075"/>
          <p14:tracePt t="34490" x="4473575" y="3402013"/>
          <p14:tracePt t="34507" x="4465638" y="3409950"/>
          <p14:tracePt t="34514" x="4457700" y="3417888"/>
          <p14:tracePt t="34523" x="4457700" y="3432175"/>
          <p14:tracePt t="34530" x="4441825" y="3440113"/>
          <p14:tracePt t="34538" x="4441825" y="3455988"/>
          <p14:tracePt t="34546" x="4433888" y="3463925"/>
          <p14:tracePt t="34554" x="4433888" y="3479800"/>
          <p14:tracePt t="34570" x="4433888" y="3495675"/>
          <p14:tracePt t="34586" x="4433888" y="3519488"/>
          <p14:tracePt t="34594" x="4441825" y="3535363"/>
          <p14:tracePt t="34603" x="4449763" y="3543300"/>
          <p14:tracePt t="34610" x="4457700" y="3551238"/>
          <p14:tracePt t="34618" x="4465638" y="3559175"/>
          <p14:tracePt t="34627" x="4465638" y="3567113"/>
          <p14:tracePt t="34635" x="4481513" y="3575050"/>
          <p14:tracePt t="34642" x="4497388" y="3590925"/>
          <p14:tracePt t="34650" x="4513263" y="3598863"/>
          <p14:tracePt t="34658" x="4545013" y="3614738"/>
          <p14:tracePt t="34666" x="4568825" y="3622675"/>
          <p14:tracePt t="34674" x="4591050" y="3629025"/>
          <p14:tracePt t="34683" x="4622800" y="3636963"/>
          <p14:tracePt t="34690" x="4646613" y="3644900"/>
          <p14:tracePt t="34698" x="4670425" y="3660775"/>
          <p14:tracePt t="34708" x="4686300" y="3668713"/>
          <p14:tracePt t="34715" x="4718050" y="3676650"/>
          <p14:tracePt t="34724" x="4741863" y="3684588"/>
          <p14:tracePt t="34730" x="4757738" y="3684588"/>
          <p14:tracePt t="34738" x="4773613" y="3684588"/>
          <p14:tracePt t="34746" x="4795838" y="3692525"/>
          <p14:tracePt t="34754" x="4819650" y="3692525"/>
          <p14:tracePt t="34762" x="4835525" y="3692525"/>
          <p14:tracePt t="34771" x="4851400" y="3692525"/>
          <p14:tracePt t="34778" x="4891088" y="3692525"/>
          <p14:tracePt t="34787" x="4922838" y="3692525"/>
          <p14:tracePt t="34794" x="4962525" y="3692525"/>
          <p14:tracePt t="34802" x="4984750" y="3692525"/>
          <p14:tracePt t="34810" x="5016500" y="3692525"/>
          <p14:tracePt t="34819" x="5056188" y="3692525"/>
          <p14:tracePt t="34826" x="5080000" y="3684588"/>
          <p14:tracePt t="34835" x="5103813" y="3684588"/>
          <p14:tracePt t="34842" x="5143500" y="3684588"/>
          <p14:tracePt t="34850" x="5167313" y="3684588"/>
          <p14:tracePt t="34859" x="5189538" y="3684588"/>
          <p14:tracePt t="34866" x="5205413" y="3684588"/>
          <p14:tracePt t="34874" x="5221288" y="3684588"/>
          <p14:tracePt t="34883" x="5237163" y="3684588"/>
          <p14:tracePt t="34890" x="5245100" y="3684588"/>
          <p14:tracePt t="34898" x="5260975" y="3684588"/>
          <p14:tracePt t="34909" x="5268913" y="3684588"/>
          <p14:tracePt t="34914" x="5276850" y="3684588"/>
          <p14:tracePt t="34922" x="5284788" y="3684588"/>
          <p14:tracePt t="34930" x="5300663" y="3684588"/>
          <p14:tracePt t="34938" x="5308600" y="3684588"/>
          <p14:tracePt t="34946" x="5324475" y="3684588"/>
          <p14:tracePt t="34954" x="5332413" y="3676650"/>
          <p14:tracePt t="34962" x="5332413" y="3668713"/>
          <p14:tracePt t="34970" x="5348288" y="3668713"/>
          <p14:tracePt t="34979" x="5364163" y="3668713"/>
          <p14:tracePt t="35098" x="5372100" y="3668713"/>
          <p14:tracePt t="35108" x="5386388" y="3668713"/>
          <p14:tracePt t="35115" x="5394325" y="3668713"/>
          <p14:tracePt t="35130" x="5402263" y="3668713"/>
          <p14:tracePt t="35140" x="5410200" y="3668713"/>
          <p14:tracePt t="35154" x="5426075" y="3668713"/>
          <p14:tracePt t="35628" x="5426075" y="3660775"/>
          <p14:tracePt t="35818" x="5410200" y="3652838"/>
          <p14:tracePt t="35850" x="5410200" y="3644900"/>
          <p14:tracePt t="35874" x="5394325" y="3644900"/>
          <p14:tracePt t="35882" x="5386388" y="3636963"/>
          <p14:tracePt t="35890" x="5372100" y="3636963"/>
          <p14:tracePt t="35898" x="5364163" y="3636963"/>
          <p14:tracePt t="35907" x="5348288" y="3636963"/>
          <p14:tracePt t="35923" x="5300663" y="3629025"/>
          <p14:tracePt t="35930" x="5276850" y="3614738"/>
          <p14:tracePt t="35938" x="5253038" y="3606800"/>
          <p14:tracePt t="35946" x="5197475" y="3590925"/>
          <p14:tracePt t="35954" x="5119688" y="3575050"/>
          <p14:tracePt t="35963" x="5032375" y="3551238"/>
          <p14:tracePt t="35970" x="4954588" y="3543300"/>
          <p14:tracePt t="35978" x="4867275" y="3519488"/>
          <p14:tracePt t="35987" x="4773613" y="3503613"/>
          <p14:tracePt t="35994" x="4718050" y="3479800"/>
          <p14:tracePt t="36003" x="4654550" y="3479800"/>
          <p14:tracePt t="36010" x="4606925" y="3479800"/>
          <p14:tracePt t="36018" x="4575175" y="3479800"/>
          <p14:tracePt t="36026" x="4537075" y="3479800"/>
          <p14:tracePt t="36034" x="4505325" y="3479800"/>
          <p14:tracePt t="36042" x="4473575" y="3479800"/>
          <p14:tracePt t="36050" x="4465638" y="3479800"/>
          <p14:tracePt t="36058" x="4449763" y="3479800"/>
          <p14:tracePt t="36066" x="4433888" y="3479800"/>
          <p14:tracePt t="36074" x="4402138" y="3479800"/>
          <p14:tracePt t="36082" x="4394200" y="3479800"/>
          <p14:tracePt t="36090" x="4364038" y="3479800"/>
          <p14:tracePt t="36098" x="4340225" y="3479800"/>
          <p14:tracePt t="36107" x="4324350" y="3479800"/>
          <p14:tracePt t="36114" x="4308475" y="3479800"/>
          <p14:tracePt t="36124" x="4276725" y="3479800"/>
          <p14:tracePt t="36130" x="4237038" y="3479800"/>
          <p14:tracePt t="36138" x="4213225" y="3479800"/>
          <p14:tracePt t="36146" x="4181475" y="3479800"/>
          <p14:tracePt t="36154" x="4151313" y="3479800"/>
          <p14:tracePt t="36162" x="4119563" y="3479800"/>
          <p14:tracePt t="36170" x="4071938" y="3479800"/>
          <p14:tracePt t="36178" x="4048125" y="3479800"/>
          <p14:tracePt t="36186" x="4024313" y="3479800"/>
          <p14:tracePt t="36194" x="3992563" y="3479800"/>
          <p14:tracePt t="36202" x="3976688" y="3479800"/>
          <p14:tracePt t="36210" x="3968750" y="3479800"/>
          <p14:tracePt t="36218" x="3954463" y="3479800"/>
          <p14:tracePt t="36226" x="3922713" y="3479800"/>
          <p14:tracePt t="36234" x="3898900" y="3479800"/>
          <p14:tracePt t="36242" x="3867150" y="3495675"/>
          <p14:tracePt t="36250" x="3827463" y="3511550"/>
          <p14:tracePt t="36258" x="3803650" y="3527425"/>
          <p14:tracePt t="36266" x="3787775" y="3543300"/>
          <p14:tracePt t="36275" x="3763963" y="3551238"/>
          <p14:tracePt t="36283" x="3741738" y="3575050"/>
          <p14:tracePt t="36290" x="3702050" y="3590925"/>
          <p14:tracePt t="36298" x="3678238" y="3598863"/>
          <p14:tracePt t="36307" x="3662363" y="3606800"/>
          <p14:tracePt t="36314" x="3646488" y="3622675"/>
          <p14:tracePt t="36331" x="3630613" y="3629025"/>
          <p14:tracePt t="36338" x="3630613" y="3644900"/>
          <p14:tracePt t="36371" x="3614738" y="3652838"/>
          <p14:tracePt t="36386" x="3606800" y="3660775"/>
          <p14:tracePt t="36395" x="3598863" y="3668713"/>
          <p14:tracePt t="36410" x="3582988" y="3668713"/>
          <p14:tracePt t="36418" x="3575050" y="3684588"/>
          <p14:tracePt t="36426" x="3559175" y="3684588"/>
          <p14:tracePt t="36434" x="3552825" y="3692525"/>
          <p14:tracePt t="36442" x="3552825" y="3700463"/>
          <p14:tracePt t="36451" x="3544888" y="3708400"/>
          <p14:tracePt t="36458" x="3513138" y="3724275"/>
          <p14:tracePt t="36466" x="3489325" y="3740150"/>
          <p14:tracePt t="36474" x="3465513" y="3740150"/>
          <p14:tracePt t="36482" x="3457575" y="3748088"/>
          <p14:tracePt t="36595" x="3441700" y="3756025"/>
          <p14:tracePt t="36627" x="3425825" y="3756025"/>
          <p14:tracePt t="36667" x="3417888" y="3756025"/>
          <p14:tracePt t="39762" x="3402013" y="3756025"/>
          <p14:tracePt t="39803" x="3386138" y="3756025"/>
          <p14:tracePt t="39818" x="3378200" y="3756025"/>
          <p14:tracePt t="40347" x="3362325" y="3756025"/>
          <p14:tracePt t="40363" x="3354388" y="3748088"/>
          <p14:tracePt t="41267" x="3348038" y="3740150"/>
          <p14:tracePt t="41298" x="3340100" y="3740150"/>
          <p14:tracePt t="43723" x="3332163" y="3732213"/>
          <p14:tracePt t="43747" x="3316288" y="3732213"/>
          <p14:tracePt t="43787" x="3308350" y="3716338"/>
          <p14:tracePt t="43996" x="3300413" y="3708400"/>
          <p14:tracePt t="44178" x="3292475" y="3708400"/>
          <p14:tracePt t="44188" x="3276600" y="3708400"/>
          <p14:tracePt t="44194" x="3268663" y="3708400"/>
          <p14:tracePt t="44202" x="3260725" y="3716338"/>
          <p14:tracePt t="44226" x="3252788" y="3724275"/>
          <p14:tracePt t="44250" x="3244850" y="3740150"/>
          <p14:tracePt t="44258" x="3236913" y="3748088"/>
          <p14:tracePt t="44275" x="3236913" y="3756025"/>
          <p14:tracePt t="44298" x="3236913" y="3771900"/>
          <p14:tracePt t="44307" x="3236913" y="3779838"/>
          <p14:tracePt t="44316" x="3244850" y="3795713"/>
          <p14:tracePt t="44323" x="3252788" y="3803650"/>
          <p14:tracePt t="44330" x="3252788" y="3819525"/>
          <p14:tracePt t="44338" x="3260725" y="3833813"/>
          <p14:tracePt t="44346" x="3260725" y="3857625"/>
          <p14:tracePt t="44354" x="3260725" y="3881438"/>
          <p14:tracePt t="44363" x="3260725" y="3897313"/>
          <p14:tracePt t="44370" x="3260725" y="3921125"/>
          <p14:tracePt t="44378" x="3260725" y="3960813"/>
          <p14:tracePt t="44386" x="3260725" y="3976688"/>
          <p14:tracePt t="44394" x="3260725" y="3992563"/>
          <p14:tracePt t="44403" x="3260725" y="4008438"/>
          <p14:tracePt t="44410" x="3260725" y="4022725"/>
          <p14:tracePt t="44466" x="3252788" y="4030663"/>
          <p14:tracePt t="44475" x="3244850" y="4030663"/>
          <p14:tracePt t="44483" x="3228975" y="4030663"/>
          <p14:tracePt t="44490" x="3213100" y="4030663"/>
          <p14:tracePt t="44499" x="3197225" y="4030663"/>
          <p14:tracePt t="44506" x="3165475" y="4030663"/>
          <p14:tracePt t="44516" x="3119438" y="4030663"/>
          <p14:tracePt t="44523" x="3079750" y="4030663"/>
          <p14:tracePt t="44530" x="3048000" y="4030663"/>
          <p14:tracePt t="44538" x="3008313" y="4030663"/>
          <p14:tracePt t="44547" x="2976563" y="4030663"/>
          <p14:tracePt t="44554" x="2952750" y="4030663"/>
          <p14:tracePt t="44563" x="2938463" y="4030663"/>
          <p14:tracePt t="44570" x="2914650" y="4030663"/>
          <p14:tracePt t="44578" x="2882900" y="4030663"/>
          <p14:tracePt t="44586" x="2874963" y="4030663"/>
          <p14:tracePt t="44595" x="2843213" y="4030663"/>
          <p14:tracePt t="44602" x="2819400" y="4030663"/>
          <p14:tracePt t="44610" x="2795588" y="4030663"/>
          <p14:tracePt t="44618" x="2771775" y="4030663"/>
          <p14:tracePt t="44627" x="2755900" y="4030663"/>
          <p14:tracePt t="44635" x="2733675" y="4030663"/>
          <p14:tracePt t="44643" x="2701925" y="4030663"/>
          <p14:tracePt t="44650" x="2686050" y="4030663"/>
          <p14:tracePt t="44659" x="2662238" y="4030663"/>
          <p14:tracePt t="44666" x="2638425" y="4030663"/>
          <p14:tracePt t="44675" x="2622550" y="4030663"/>
          <p14:tracePt t="44691" x="2606675" y="4030663"/>
          <p14:tracePt t="44699" x="2598738" y="4030663"/>
          <p14:tracePt t="44827" x="2582863" y="4030663"/>
          <p14:tracePt t="44842" x="2566988" y="4030663"/>
          <p14:tracePt t="44851" x="2551113" y="4030663"/>
          <p14:tracePt t="44858" x="2536825" y="4030663"/>
          <p14:tracePt t="44866" x="2520950" y="4030663"/>
          <p14:tracePt t="44875" x="2505075" y="4030663"/>
          <p14:tracePt t="44882" x="2481263" y="4022725"/>
          <p14:tracePt t="44890" x="2465388" y="4016375"/>
          <p14:tracePt t="45195" x="2449513" y="4016375"/>
          <p14:tracePt t="45235" x="2441575" y="4016375"/>
          <p14:tracePt t="45290" x="2425700" y="4016375"/>
          <p14:tracePt t="45330" x="2417763" y="4008438"/>
          <p14:tracePt t="45387" x="2401888" y="4000500"/>
          <p14:tracePt t="45491" x="2393950" y="4000500"/>
          <p14:tracePt t="45891" x="2401888" y="4008438"/>
          <p14:tracePt t="45898" x="2409825" y="4016375"/>
          <p14:tracePt t="45908" x="2425700" y="4022725"/>
          <p14:tracePt t="45924" x="2425700" y="4038600"/>
          <p14:tracePt t="45994" x="2417763" y="4038600"/>
          <p14:tracePt t="46003" x="2409825" y="4038600"/>
          <p14:tracePt t="46010" x="2401888" y="4038600"/>
          <p14:tracePt t="46018" x="2386013" y="4038600"/>
          <p14:tracePt t="46026" x="2378075" y="4038600"/>
          <p14:tracePt t="46035" x="2362200" y="4038600"/>
          <p14:tracePt t="46042" x="2354263" y="4038600"/>
          <p14:tracePt t="46050" x="2346325" y="4038600"/>
          <p14:tracePt t="46058" x="2338388" y="4038600"/>
          <p14:tracePt t="46066" x="2324100" y="4038600"/>
          <p14:tracePt t="46075" x="2316163" y="4046538"/>
          <p14:tracePt t="46083" x="2308225" y="4054475"/>
          <p14:tracePt t="46090" x="2292350" y="4054475"/>
          <p14:tracePt t="46098" x="2284413" y="4054475"/>
          <p14:tracePt t="46107" x="2276475" y="4054475"/>
          <p14:tracePt t="46114" x="2260600" y="4054475"/>
          <p14:tracePt t="46124" x="2252663" y="4054475"/>
          <p14:tracePt t="46131" x="2228850" y="4062413"/>
          <p14:tracePt t="46138" x="2212975" y="4070350"/>
          <p14:tracePt t="46147" x="2189163" y="4070350"/>
          <p14:tracePt t="46154" x="2173288" y="4070350"/>
          <p14:tracePt t="46163" x="2149475" y="4070350"/>
          <p14:tracePt t="46170" x="2111375" y="4070350"/>
          <p14:tracePt t="46178" x="2087563" y="4062413"/>
          <p14:tracePt t="46186" x="2055813" y="4046538"/>
          <p14:tracePt t="46194" x="2039938" y="4046538"/>
          <p14:tracePt t="46203" x="2024063" y="4046538"/>
          <p14:tracePt t="46362" x="2016125" y="4038600"/>
          <p14:tracePt t="46370" x="2008188" y="4030663"/>
          <p14:tracePt t="46378" x="1992313" y="4030663"/>
          <p14:tracePt t="46387" x="1968500" y="4030663"/>
          <p14:tracePt t="46394" x="1936750" y="4022725"/>
          <p14:tracePt t="46403" x="1930400" y="4022725"/>
          <p14:tracePt t="46411" x="1906588" y="4016375"/>
          <p14:tracePt t="46419" x="1906588" y="4008438"/>
          <p14:tracePt t="46426" x="1898650" y="4008438"/>
          <p14:tracePt t="46466" x="1890713" y="4016375"/>
          <p14:tracePt t="46523" x="1890713" y="4022725"/>
          <p14:tracePt t="46539" x="1906588" y="4022725"/>
          <p14:tracePt t="46547" x="1922463" y="4022725"/>
          <p14:tracePt t="46555" x="1922463" y="4016375"/>
          <p14:tracePt t="46570" x="1936750" y="4008438"/>
          <p14:tracePt t="46938" x="1944688" y="4000500"/>
          <p14:tracePt t="46955" x="1952625" y="4000500"/>
          <p14:tracePt t="47091" x="1960563" y="4000500"/>
          <p14:tracePt t="47427" x="1976438" y="4000500"/>
          <p14:tracePt t="47443" x="1984375" y="4000500"/>
          <p14:tracePt t="47450" x="1992313" y="4000500"/>
          <p14:tracePt t="47458" x="2008188" y="4000500"/>
          <p14:tracePt t="47466" x="2032000" y="4000500"/>
          <p14:tracePt t="47474" x="2063750" y="4000500"/>
          <p14:tracePt t="47482" x="2095500" y="4000500"/>
          <p14:tracePt t="47490" x="2133600" y="4000500"/>
          <p14:tracePt t="47499" x="2157413" y="4000500"/>
          <p14:tracePt t="47506" x="2173288" y="4000500"/>
          <p14:tracePt t="47516" x="2189163" y="4000500"/>
          <p14:tracePt t="47523" x="2205038" y="4000500"/>
          <p14:tracePt t="47907" x="2189163" y="4000500"/>
          <p14:tracePt t="47922" x="2181225" y="4000500"/>
          <p14:tracePt t="47938" x="2165350" y="4000500"/>
          <p14:tracePt t="48027" x="2157413" y="4000500"/>
          <p14:tracePt t="48050" x="2149475" y="4000500"/>
          <p14:tracePt t="48227" x="2141538" y="4000500"/>
          <p14:tracePt t="48250" x="2133600" y="3992563"/>
          <p14:tracePt t="48267" x="2127250" y="3984625"/>
          <p14:tracePt t="48274" x="2111375" y="3984625"/>
          <p14:tracePt t="48306" x="2095500" y="3984625"/>
          <p14:tracePt t="48330" x="2087563" y="3984625"/>
          <p14:tracePt t="48346" x="2079625" y="3984625"/>
          <p14:tracePt t="49291" x="2071688" y="3984625"/>
          <p14:tracePt t="49298" x="2055813" y="3984625"/>
          <p14:tracePt t="49308" x="2047875" y="3984625"/>
          <p14:tracePt t="49315" x="2032000" y="3992563"/>
          <p14:tracePt t="49324" x="2024063" y="4000500"/>
          <p14:tracePt t="49331" x="2008188" y="4008438"/>
          <p14:tracePt t="49347" x="2000250" y="4008438"/>
          <p14:tracePt t="49355" x="1992313" y="4008438"/>
          <p14:tracePt t="49362" x="1984375" y="4008438"/>
          <p14:tracePt t="49370" x="1960563" y="4016375"/>
          <p14:tracePt t="49379" x="1944688" y="4022725"/>
          <p14:tracePt t="49386" x="1930400" y="4030663"/>
          <p14:tracePt t="49394" x="1906588" y="4030663"/>
          <p14:tracePt t="49403" x="1890713" y="4030663"/>
          <p14:tracePt t="49411" x="1874838" y="4030663"/>
          <p14:tracePt t="49419" x="1858963" y="4030663"/>
          <p14:tracePt t="49426" x="1843088" y="4030663"/>
          <p14:tracePt t="49434" x="1827213" y="4030663"/>
          <p14:tracePt t="49443" x="1811338" y="4030663"/>
          <p14:tracePt t="49450" x="1795463" y="4030663"/>
          <p14:tracePt t="49467" x="1771650" y="4038600"/>
          <p14:tracePt t="49476" x="1763713" y="4046538"/>
          <p14:tracePt t="49483" x="1747838" y="4046538"/>
          <p14:tracePt t="49490" x="1731963" y="4054475"/>
          <p14:tracePt t="49498" x="1717675" y="4054475"/>
          <p14:tracePt t="49509" x="1701800" y="4054475"/>
          <p14:tracePt t="49515" x="1677988" y="4062413"/>
          <p14:tracePt t="49525" x="1670050" y="4070350"/>
          <p14:tracePt t="49531" x="1654175" y="4070350"/>
          <p14:tracePt t="49547" x="1638300" y="4070350"/>
          <p14:tracePt t="49571" x="1622425" y="4070350"/>
          <p14:tracePt t="49587" x="1614488" y="4070350"/>
          <p14:tracePt t="49595" x="1598613" y="4078288"/>
          <p14:tracePt t="49627" x="1590675" y="4078288"/>
          <p14:tracePt t="49659" x="1574800" y="4078288"/>
          <p14:tracePt t="49667" x="1574800" y="4086225"/>
          <p14:tracePt t="49715" x="1566863" y="4094163"/>
          <p14:tracePt t="49802" x="1558925" y="4102100"/>
          <p14:tracePt t="49834" x="1566863" y="4110038"/>
          <p14:tracePt t="49850" x="1574800" y="4117975"/>
          <p14:tracePt t="49859" x="1590675" y="4125913"/>
          <p14:tracePt t="49866" x="1598613" y="4133850"/>
          <p14:tracePt t="49875" x="1614488" y="4133850"/>
          <p14:tracePt t="49882" x="1622425" y="4133850"/>
          <p14:tracePt t="49891" x="1646238" y="4141788"/>
          <p14:tracePt t="49908" x="1685925" y="4141788"/>
          <p14:tracePt t="49916" x="1693863" y="4141788"/>
          <p14:tracePt t="49931" x="1709738" y="4141788"/>
          <p14:tracePt t="49938" x="1717675" y="4141788"/>
          <p14:tracePt t="49947" x="1731963" y="4149725"/>
          <p14:tracePt t="49955" x="1731963" y="4157663"/>
          <p14:tracePt t="49971" x="1747838" y="4157663"/>
          <p14:tracePt t="49979" x="1755775" y="4157663"/>
          <p14:tracePt t="50002" x="1771650" y="4157663"/>
          <p14:tracePt t="50050" x="1779588" y="4157663"/>
          <p14:tracePt t="50075" x="1795463" y="4157663"/>
          <p14:tracePt t="50107" x="1811338" y="4157663"/>
          <p14:tracePt t="50124" x="1819275" y="4157663"/>
          <p14:tracePt t="50138" x="1835150" y="4157663"/>
          <p14:tracePt t="50154" x="1843088" y="4157663"/>
          <p14:tracePt t="50162" x="1858963" y="4157663"/>
          <p14:tracePt t="50428" x="1866900" y="4157663"/>
          <p14:tracePt t="50459" x="1874838" y="4157663"/>
          <p14:tracePt t="50763" x="1882775" y="4157663"/>
          <p14:tracePt t="50770" x="1906588" y="4149725"/>
          <p14:tracePt t="50779" x="1914525" y="4141788"/>
          <p14:tracePt t="50787" x="1930400" y="4141788"/>
          <p14:tracePt t="50795" x="1930400" y="4133850"/>
          <p14:tracePt t="50803" x="1944688" y="4133850"/>
          <p14:tracePt t="50818" x="1960563" y="4133850"/>
          <p14:tracePt t="50827" x="1968500" y="4133850"/>
          <p14:tracePt t="50835" x="1984375" y="4133850"/>
          <p14:tracePt t="50842" x="1992313" y="4133850"/>
          <p14:tracePt t="50850" x="2008188" y="4133850"/>
          <p14:tracePt t="50866" x="2032000" y="4133850"/>
          <p14:tracePt t="50874" x="2047875" y="4141788"/>
          <p14:tracePt t="50955" x="2055813" y="4141788"/>
          <p14:tracePt t="51059" x="2039938" y="4141788"/>
          <p14:tracePt t="51067" x="2032000" y="4141788"/>
          <p14:tracePt t="51074" x="2016125" y="4141788"/>
          <p14:tracePt t="51082" x="2008188" y="4141788"/>
          <p14:tracePt t="51090" x="1992313" y="4141788"/>
          <p14:tracePt t="51187" x="1976438" y="4141788"/>
          <p14:tracePt t="51459" x="1984375" y="4141788"/>
          <p14:tracePt t="51467" x="2000250" y="4141788"/>
          <p14:tracePt t="51475" x="2016125" y="4141788"/>
          <p14:tracePt t="51483" x="2039938" y="4141788"/>
          <p14:tracePt t="51490" x="2079625" y="4141788"/>
          <p14:tracePt t="51499" x="2111375" y="4141788"/>
          <p14:tracePt t="51506" x="2157413" y="4141788"/>
          <p14:tracePt t="51516" x="2205038" y="4141788"/>
          <p14:tracePt t="51523" x="2244725" y="4141788"/>
          <p14:tracePt t="51532" x="2300288" y="4141788"/>
          <p14:tracePt t="51539" x="2370138" y="4141788"/>
          <p14:tracePt t="51546" x="2449513" y="4141788"/>
          <p14:tracePt t="51554" x="2497138" y="4141788"/>
          <p14:tracePt t="51563" x="2574925" y="4141788"/>
          <p14:tracePt t="51571" x="2654300" y="4141788"/>
          <p14:tracePt t="51578" x="2747963" y="4141788"/>
          <p14:tracePt t="51587" x="2827338" y="4141788"/>
          <p14:tracePt t="51595" x="2938463" y="4141788"/>
          <p14:tracePt t="51603" x="3048000" y="4141788"/>
          <p14:tracePt t="51610" x="3173413" y="4141788"/>
          <p14:tracePt t="51619" x="3284538" y="4141788"/>
          <p14:tracePt t="51627" x="3394075" y="4141788"/>
          <p14:tracePt t="51634" x="3521075" y="4141788"/>
          <p14:tracePt t="51643" x="3662363" y="4141788"/>
          <p14:tracePt t="51650" x="3771900" y="4149725"/>
          <p14:tracePt t="51658" x="3898900" y="4165600"/>
          <p14:tracePt t="51667" x="4008438" y="4189413"/>
          <p14:tracePt t="51675" x="4119563" y="4189413"/>
          <p14:tracePt t="51682" x="4244975" y="4189413"/>
          <p14:tracePt t="51690" x="4348163" y="4181475"/>
          <p14:tracePt t="51699" x="4441825" y="4181475"/>
          <p14:tracePt t="51707" x="4537075" y="4173538"/>
          <p14:tracePt t="51715" x="4630738" y="4157663"/>
          <p14:tracePt t="51723" x="4733925" y="4133850"/>
          <p14:tracePt t="51732" x="4795838" y="4125913"/>
          <p14:tracePt t="51739" x="4883150" y="4102100"/>
          <p14:tracePt t="51747" x="4930775" y="4086225"/>
          <p14:tracePt t="51754" x="4984750" y="4070350"/>
          <p14:tracePt t="51762" x="5016500" y="4062413"/>
          <p14:tracePt t="51770" x="5056188" y="4046538"/>
          <p14:tracePt t="51778" x="5072063" y="4038600"/>
          <p14:tracePt t="51787" x="5111750" y="4038600"/>
          <p14:tracePt t="51794" x="5127625" y="4030663"/>
          <p14:tracePt t="51803" x="5151438" y="4022725"/>
          <p14:tracePt t="51810" x="5167313" y="4022725"/>
          <p14:tracePt t="51819" x="5181600" y="4022725"/>
          <p14:tracePt t="51827" x="5189538" y="4022725"/>
          <p14:tracePt t="51834" x="5197475" y="4022725"/>
          <p14:tracePt t="51842" x="5205413" y="4022725"/>
          <p14:tracePt t="51850" x="5229225" y="4022725"/>
          <p14:tracePt t="51858" x="5245100" y="4022725"/>
          <p14:tracePt t="51867" x="5260975" y="4022725"/>
          <p14:tracePt t="51875" x="5284788" y="4022725"/>
          <p14:tracePt t="51882" x="5300663" y="4022725"/>
          <p14:tracePt t="51900" x="5340350" y="4022725"/>
          <p14:tracePt t="51906" x="5348288" y="4022725"/>
          <p14:tracePt t="51923" x="5364163" y="4022725"/>
          <p14:tracePt t="51932" x="5372100" y="4022725"/>
          <p14:tracePt t="51938" x="5386388" y="4022725"/>
          <p14:tracePt t="51955" x="5402263" y="4022725"/>
          <p14:tracePt t="51963" x="5418138" y="4030663"/>
          <p14:tracePt t="51970" x="5434013" y="4038600"/>
          <p14:tracePt t="51987" x="5441950" y="4046538"/>
          <p14:tracePt t="51995" x="5457825" y="4054475"/>
          <p14:tracePt t="52004" x="5465763" y="4062413"/>
          <p14:tracePt t="52010" x="5481638" y="4062413"/>
          <p14:tracePt t="52019" x="5489575" y="4070350"/>
          <p14:tracePt t="52027" x="5513388" y="4070350"/>
          <p14:tracePt t="52034" x="5521325" y="4070350"/>
          <p14:tracePt t="52042" x="5537200" y="4070350"/>
          <p14:tracePt t="52050" x="5553075" y="4070350"/>
          <p14:tracePt t="52059" x="5568950" y="4070350"/>
          <p14:tracePt t="52123" x="5568950" y="4086225"/>
          <p14:tracePt t="52147" x="5561013" y="4086225"/>
          <p14:tracePt t="52155" x="5553075" y="4086225"/>
          <p14:tracePt t="52170" x="5545138" y="4086225"/>
          <p14:tracePt t="52307" x="5529263" y="4094163"/>
          <p14:tracePt t="52414" x="5553075" y="4102100"/>
          <p14:tracePt t="52420" x="5553075" y="4110038"/>
          <p14:tracePt t="52427" x="5568950" y="4110038"/>
          <p14:tracePt t="52435" x="5576888" y="4110038"/>
          <p14:tracePt t="52451" x="5591175" y="4110038"/>
          <p14:tracePt t="52467" x="5607050" y="4110038"/>
          <p14:tracePt t="52475" x="5614988" y="4117975"/>
          <p14:tracePt t="52483" x="5622925" y="4125913"/>
          <p14:tracePt t="52491" x="5630863" y="4125913"/>
          <p14:tracePt t="52508" x="5646738" y="4125913"/>
          <p14:tracePt t="52515" x="5654675" y="4125913"/>
          <p14:tracePt t="52523" x="5670550" y="4125913"/>
          <p14:tracePt t="52530" x="5678488" y="4125913"/>
          <p14:tracePt t="52539" x="5694363" y="4125913"/>
          <p14:tracePt t="52578" x="5710238" y="4125913"/>
          <p14:tracePt t="52594" x="5718175" y="4125913"/>
          <p14:tracePt t="52731" x="5710238" y="4133850"/>
          <p14:tracePt t="52787" x="5702300" y="4133850"/>
          <p14:tracePt t="52803" x="5694363" y="4133850"/>
          <p14:tracePt t="52818" x="5678488" y="4133850"/>
          <p14:tracePt t="52843" x="5670550" y="4133850"/>
          <p14:tracePt t="52859" x="5654675" y="4133850"/>
          <p14:tracePt t="52875" x="5646738" y="4133850"/>
          <p14:tracePt t="52891" x="5638800" y="4133850"/>
          <p14:tracePt t="52947" x="5622925" y="4141788"/>
          <p14:tracePt t="52971" x="5607050" y="4149725"/>
          <p14:tracePt t="53003" x="5591175" y="4149725"/>
          <p14:tracePt t="53010" x="5584825" y="4149725"/>
          <p14:tracePt t="53019" x="5568950" y="4149725"/>
          <p14:tracePt t="53026" x="5561013" y="4133850"/>
          <p14:tracePt t="53043" x="5553075" y="4125913"/>
          <p14:tracePt t="53051" x="5545138" y="4117975"/>
          <p14:tracePt t="53059" x="5537200" y="4110038"/>
          <p14:tracePt t="53082" x="5529263" y="4110038"/>
          <p14:tracePt t="53091" x="5529263" y="4102100"/>
          <p14:tracePt t="53099" x="5521325" y="4094163"/>
          <p14:tracePt t="53155" x="5521325" y="4086225"/>
          <p14:tracePt t="53179" x="5521325" y="4070350"/>
          <p14:tracePt t="53194" x="5521325" y="4062413"/>
          <p14:tracePt t="53210" x="5521325" y="4054475"/>
          <p14:tracePt t="53219" x="5521325" y="4046538"/>
          <p14:tracePt t="53226" x="5521325" y="4030663"/>
          <p14:tracePt t="53242" x="5521325" y="4022725"/>
          <p14:tracePt t="53251" x="5521325" y="4008438"/>
          <p14:tracePt t="53258" x="5521325" y="4000500"/>
          <p14:tracePt t="53266" x="5521325" y="3976688"/>
          <p14:tracePt t="53274" x="5521325" y="3968750"/>
          <p14:tracePt t="53282" x="5521325" y="3952875"/>
          <p14:tracePt t="53291" x="5521325" y="3921125"/>
          <p14:tracePt t="53299" x="5521325" y="3889375"/>
          <p14:tracePt t="53306" x="5521325" y="3849688"/>
          <p14:tracePt t="53316" x="5521325" y="3841750"/>
          <p14:tracePt t="53323" x="5521325" y="3811588"/>
          <p14:tracePt t="53333" x="5521325" y="3779838"/>
          <p14:tracePt t="53339" x="5497513" y="3763963"/>
          <p14:tracePt t="53346" x="5481638" y="3740150"/>
          <p14:tracePt t="53355" x="5441950" y="3716338"/>
          <p14:tracePt t="53363" x="5418138" y="3708400"/>
          <p14:tracePt t="53371" x="5394325" y="3700463"/>
          <p14:tracePt t="53379" x="5356225" y="3684588"/>
          <p14:tracePt t="53386" x="5308600" y="3676650"/>
          <p14:tracePt t="53395" x="5253038" y="3668713"/>
          <p14:tracePt t="53403" x="5189538" y="3652838"/>
          <p14:tracePt t="53411" x="5119688" y="3644900"/>
          <p14:tracePt t="53420" x="5056188" y="3644900"/>
          <p14:tracePt t="53427" x="4962525" y="3644900"/>
          <p14:tracePt t="53435" x="4851400" y="3644900"/>
          <p14:tracePt t="53442" x="4741863" y="3644900"/>
          <p14:tracePt t="53450" x="4630738" y="3652838"/>
          <p14:tracePt t="53458" x="4505325" y="3676650"/>
          <p14:tracePt t="53467" x="4356100" y="3716338"/>
          <p14:tracePt t="53475" x="4229100" y="3756025"/>
          <p14:tracePt t="53484" x="4071938" y="3795713"/>
          <p14:tracePt t="53491" x="3938588" y="3833813"/>
          <p14:tracePt t="53499" x="3811588" y="3857625"/>
          <p14:tracePt t="53507" x="3702050" y="3897313"/>
          <p14:tracePt t="53515" x="3614738" y="3929063"/>
          <p14:tracePt t="53522" x="3529013" y="3984625"/>
          <p14:tracePt t="53533" x="3441700" y="4030663"/>
          <p14:tracePt t="53538" x="3354388" y="4078288"/>
          <p14:tracePt t="53547" x="3284538" y="4110038"/>
          <p14:tracePt t="53554" x="3189288" y="4149725"/>
          <p14:tracePt t="53562" x="3087688" y="4205288"/>
          <p14:tracePt t="53570" x="2992438" y="4227513"/>
          <p14:tracePt t="53578" x="2906713" y="4251325"/>
          <p14:tracePt t="53587" x="2827338" y="4259263"/>
          <p14:tracePt t="53594" x="2741613" y="4283075"/>
          <p14:tracePt t="53603" x="2678113" y="4298950"/>
          <p14:tracePt t="53610" x="2606675" y="4306888"/>
          <p14:tracePt t="53619" x="2543175" y="4306888"/>
          <p14:tracePt t="53626" x="2497138" y="4306888"/>
          <p14:tracePt t="53635" x="2449513" y="4306888"/>
          <p14:tracePt t="53643" x="2409825" y="4306888"/>
          <p14:tracePt t="53650" x="2378075" y="4314825"/>
          <p14:tracePt t="53658" x="2354263" y="4314825"/>
          <p14:tracePt t="53667" x="2324100" y="4322763"/>
          <p14:tracePt t="53675" x="2308225" y="4338638"/>
          <p14:tracePt t="53691" x="2300288" y="4346575"/>
          <p14:tracePt t="53700" x="2292350" y="4354513"/>
          <p14:tracePt t="53803" x="2292350" y="4338638"/>
          <p14:tracePt t="53811" x="2292350" y="4330700"/>
          <p14:tracePt t="53820" x="2292350" y="4322763"/>
          <p14:tracePt t="53826" x="2300288" y="4306888"/>
          <p14:tracePt t="53835" x="2324100" y="4283075"/>
          <p14:tracePt t="53842" x="2332038" y="4267200"/>
          <p14:tracePt t="53858" x="2332038" y="4251325"/>
          <p14:tracePt t="53867" x="2332038" y="4243388"/>
          <p14:tracePt t="53875" x="2332038" y="4227513"/>
          <p14:tracePt t="53899" x="2332038" y="4205288"/>
          <p14:tracePt t="53906" x="2332038" y="4189413"/>
          <p14:tracePt t="53916" x="2324100" y="4173538"/>
          <p14:tracePt t="53923" x="2308225" y="4173538"/>
          <p14:tracePt t="53932" x="2292350" y="4165600"/>
          <p14:tracePt t="53938" x="2268538" y="4157663"/>
          <p14:tracePt t="53947" x="2244725" y="4157663"/>
          <p14:tracePt t="53955" x="2205038" y="4149725"/>
          <p14:tracePt t="53964" x="2173288" y="4149725"/>
          <p14:tracePt t="53971" x="2133600" y="4141788"/>
          <p14:tracePt t="53978" x="2103438" y="4133850"/>
          <p14:tracePt t="53986" x="2063750" y="4133850"/>
          <p14:tracePt t="53995" x="2039938" y="4133850"/>
          <p14:tracePt t="54002" x="2000250" y="4125913"/>
          <p14:tracePt t="54010" x="1968500" y="4125913"/>
          <p14:tracePt t="54019" x="1922463" y="4125913"/>
          <p14:tracePt t="54027" x="1874838" y="4125913"/>
          <p14:tracePt t="54035" x="1811338" y="4125913"/>
          <p14:tracePt t="54042" x="1755775" y="4125913"/>
          <p14:tracePt t="54050" x="1709738" y="4125913"/>
          <p14:tracePt t="54058" x="1662113" y="4125913"/>
          <p14:tracePt t="54068" x="1598613" y="4125913"/>
          <p14:tracePt t="54074" x="1527175" y="4125913"/>
          <p14:tracePt t="54082" x="1481138" y="4125913"/>
          <p14:tracePt t="54091" x="1433513" y="4125913"/>
          <p14:tracePt t="54099" x="1385888" y="4125913"/>
          <p14:tracePt t="54107" x="1338263" y="4125913"/>
          <p14:tracePt t="54115" x="1284288" y="4125913"/>
          <p14:tracePt t="54123" x="1252538" y="4133850"/>
          <p14:tracePt t="54131" x="1204913" y="4133850"/>
          <p14:tracePt t="54138" x="1173163" y="4133850"/>
          <p14:tracePt t="54146" x="1141413" y="4133850"/>
          <p14:tracePt t="54154" x="1095375" y="4133850"/>
          <p14:tracePt t="54162" x="1055688" y="4133850"/>
          <p14:tracePt t="54170" x="1023938" y="4133850"/>
          <p14:tracePt t="54178" x="984250" y="4133850"/>
          <p14:tracePt t="54186" x="952500" y="4133850"/>
          <p14:tracePt t="54195" x="914400" y="4133850"/>
          <p14:tracePt t="54202" x="874713" y="4133850"/>
          <p14:tracePt t="54210" x="835025" y="4141788"/>
          <p14:tracePt t="54218" x="795338" y="4165600"/>
          <p14:tracePt t="54226" x="755650" y="4173538"/>
          <p14:tracePt t="54234" x="715963" y="4189413"/>
          <p14:tracePt t="54242" x="701675" y="4189413"/>
          <p14:tracePt t="54250" x="685800" y="4197350"/>
          <p14:tracePt t="54258" x="661988" y="4227513"/>
          <p14:tracePt t="54266" x="646113" y="4243388"/>
          <p14:tracePt t="54274" x="638175" y="4259263"/>
          <p14:tracePt t="54283" x="630238" y="4275138"/>
          <p14:tracePt t="54290" x="630238" y="4298950"/>
          <p14:tracePt t="54298" x="630238" y="4322763"/>
          <p14:tracePt t="54306" x="630238" y="4338638"/>
          <p14:tracePt t="54315" x="630238" y="4354513"/>
          <p14:tracePt t="54323" x="638175" y="4370388"/>
          <p14:tracePt t="54332" x="646113" y="4402138"/>
          <p14:tracePt t="54338" x="661988" y="4424363"/>
          <p14:tracePt t="54347" x="677863" y="4448175"/>
          <p14:tracePt t="54354" x="715963" y="4495800"/>
          <p14:tracePt t="54363" x="771525" y="4511675"/>
          <p14:tracePt t="54371" x="803275" y="4527550"/>
          <p14:tracePt t="54378" x="827088" y="4543425"/>
          <p14:tracePt t="54386" x="850900" y="4559300"/>
          <p14:tracePt t="54394" x="866775" y="4567238"/>
          <p14:tracePt t="54402" x="898525" y="4583113"/>
          <p14:tracePt t="54410" x="914400" y="4583113"/>
          <p14:tracePt t="54418" x="936625" y="4583113"/>
          <p14:tracePt t="54426" x="968375" y="4583113"/>
          <p14:tracePt t="54434" x="992188" y="4583113"/>
          <p14:tracePt t="54443" x="1031875" y="4583113"/>
          <p14:tracePt t="54450" x="1063625" y="4583113"/>
          <p14:tracePt t="54458" x="1125538" y="4583113"/>
          <p14:tracePt t="54467" x="1181100" y="4575175"/>
          <p14:tracePt t="54474" x="1228725" y="4559300"/>
          <p14:tracePt t="54483" x="1284288" y="4535488"/>
          <p14:tracePt t="54490" x="1346200" y="4535488"/>
          <p14:tracePt t="54498" x="1425575" y="4527550"/>
          <p14:tracePt t="54506" x="1481138" y="4503738"/>
          <p14:tracePt t="54515" x="1543050" y="4503738"/>
          <p14:tracePt t="54523" x="1582738" y="4503738"/>
          <p14:tracePt t="54531" x="1614488" y="4503738"/>
          <p14:tracePt t="54538" x="1654175" y="4495800"/>
          <p14:tracePt t="54546" x="1701800" y="4487863"/>
          <p14:tracePt t="54554" x="1731963" y="4487863"/>
          <p14:tracePt t="54563" x="1763713" y="4487863"/>
          <p14:tracePt t="54570" x="1803400" y="4487863"/>
          <p14:tracePt t="54578" x="1827213" y="4487863"/>
          <p14:tracePt t="54586" x="1851025" y="4487863"/>
          <p14:tracePt t="54594" x="1874838" y="4487863"/>
          <p14:tracePt t="54603" x="1914525" y="4487863"/>
          <p14:tracePt t="54610" x="1936750" y="4495800"/>
          <p14:tracePt t="54618" x="1976438" y="4503738"/>
          <p14:tracePt t="54626" x="2024063" y="4503738"/>
          <p14:tracePt t="54634" x="2055813" y="4503738"/>
          <p14:tracePt t="54643" x="2103438" y="4503738"/>
          <p14:tracePt t="54650" x="2157413" y="4503738"/>
          <p14:tracePt t="54658" x="2189163" y="4503738"/>
          <p14:tracePt t="54667" x="2212975" y="4503738"/>
          <p14:tracePt t="54674" x="2252663" y="4503738"/>
          <p14:tracePt t="54683" x="2292350" y="4495800"/>
          <p14:tracePt t="54690" x="2316163" y="4487863"/>
          <p14:tracePt t="54698" x="2338388" y="4479925"/>
          <p14:tracePt t="54707" x="2362200" y="4479925"/>
          <p14:tracePt t="54716" x="2378075" y="4471988"/>
          <p14:tracePt t="54723" x="2386013" y="4464050"/>
          <p14:tracePt t="54732" x="2401888" y="4456113"/>
          <p14:tracePt t="54738" x="2417763" y="4456113"/>
          <p14:tracePt t="54747" x="2441575" y="4456113"/>
          <p14:tracePt t="54754" x="2457450" y="4448175"/>
          <p14:tracePt t="54763" x="2473325" y="4440238"/>
          <p14:tracePt t="54770" x="2481263" y="4432300"/>
          <p14:tracePt t="54778" x="2497138" y="4424363"/>
          <p14:tracePt t="54786" x="2505075" y="4408488"/>
          <p14:tracePt t="54795" x="2520950" y="4402138"/>
          <p14:tracePt t="54803" x="2536825" y="4394200"/>
          <p14:tracePt t="54811" x="2551113" y="4378325"/>
          <p14:tracePt t="54818" x="2582863" y="4370388"/>
          <p14:tracePt t="54826" x="2606675" y="4362450"/>
          <p14:tracePt t="54834" x="2630488" y="4362450"/>
          <p14:tracePt t="54843" x="2654300" y="4338638"/>
          <p14:tracePt t="54851" x="2678113" y="4330700"/>
          <p14:tracePt t="54858" x="2678113" y="4322763"/>
          <p14:tracePt t="54867" x="2693988" y="4322763"/>
          <p14:tracePt t="54874" x="2701925" y="4314825"/>
          <p14:tracePt t="54883" x="2709863" y="4306888"/>
          <p14:tracePt t="54900" x="2733675" y="4259263"/>
          <p14:tracePt t="54906" x="2733675" y="4243388"/>
          <p14:tracePt t="54915" x="2733675" y="4213225"/>
          <p14:tracePt t="54923" x="2725738" y="4197350"/>
          <p14:tracePt t="54931" x="2717800" y="4189413"/>
          <p14:tracePt t="54938" x="2709863" y="4189413"/>
          <p14:tracePt t="54947" x="2693988" y="4165600"/>
          <p14:tracePt t="54954" x="2678113" y="4149725"/>
          <p14:tracePt t="54963" x="2662238" y="4149725"/>
          <p14:tracePt t="54970" x="2654300" y="4141788"/>
          <p14:tracePt t="54978" x="2638425" y="4133850"/>
          <p14:tracePt t="54986" x="2638425" y="4125913"/>
          <p14:tracePt t="54994" x="2622550" y="4117975"/>
          <p14:tracePt t="55002" x="2606675" y="4110038"/>
          <p14:tracePt t="55010" x="2590800" y="4110038"/>
          <p14:tracePt t="55018" x="2574925" y="4102100"/>
          <p14:tracePt t="55026" x="2559050" y="4094163"/>
          <p14:tracePt t="55034" x="2528888" y="4078288"/>
          <p14:tracePt t="55043" x="2497138" y="4062413"/>
          <p14:tracePt t="55050" x="2465388" y="4046538"/>
          <p14:tracePt t="55058" x="2449513" y="4038600"/>
          <p14:tracePt t="55067" x="2409825" y="4022725"/>
          <p14:tracePt t="55074" x="2378075" y="4016375"/>
          <p14:tracePt t="55082" x="2338388" y="4000500"/>
          <p14:tracePt t="55090" x="2324100" y="3992563"/>
          <p14:tracePt t="55098" x="2292350" y="3992563"/>
          <p14:tracePt t="55106" x="2276475" y="3992563"/>
          <p14:tracePt t="55117" x="2244725" y="3984625"/>
          <p14:tracePt t="55123" x="2220913" y="3976688"/>
          <p14:tracePt t="55131" x="2205038" y="3976688"/>
          <p14:tracePt t="55138" x="2181225" y="3976688"/>
          <p14:tracePt t="55146" x="2133600" y="3976688"/>
          <p14:tracePt t="55154" x="2095500" y="3992563"/>
          <p14:tracePt t="55163" x="2032000" y="4000500"/>
          <p14:tracePt t="55170" x="1952625" y="4000500"/>
          <p14:tracePt t="55178" x="1890713" y="4000500"/>
          <p14:tracePt t="55186" x="1811338" y="4000500"/>
          <p14:tracePt t="55194" x="1717675" y="4000500"/>
          <p14:tracePt t="55202" x="1622425" y="4000500"/>
          <p14:tracePt t="55210" x="1535113" y="4000500"/>
          <p14:tracePt t="55218" x="1457325" y="4000500"/>
          <p14:tracePt t="55226" x="1362075" y="4000500"/>
          <p14:tracePt t="55234" x="1300163" y="4000500"/>
          <p14:tracePt t="55243" x="1236663" y="4000500"/>
          <p14:tracePt t="55250" x="1189038" y="4000500"/>
          <p14:tracePt t="55258" x="1125538" y="4000500"/>
          <p14:tracePt t="55266" x="1079500" y="4000500"/>
          <p14:tracePt t="55274" x="1023938" y="4000500"/>
          <p14:tracePt t="55282" x="976313" y="4000500"/>
          <p14:tracePt t="55290" x="944563" y="4000500"/>
          <p14:tracePt t="55299" x="914400" y="4000500"/>
          <p14:tracePt t="55307" x="890588" y="4008438"/>
          <p14:tracePt t="55315" x="874713" y="4008438"/>
          <p14:tracePt t="55322" x="866775" y="4016375"/>
          <p14:tracePt t="55331" x="842963" y="4022725"/>
          <p14:tracePt t="55338" x="827088" y="4030663"/>
          <p14:tracePt t="55355" x="811213" y="4030663"/>
          <p14:tracePt t="55363" x="795338" y="4038600"/>
          <p14:tracePt t="55370" x="779463" y="4046538"/>
          <p14:tracePt t="55378" x="771525" y="4062413"/>
          <p14:tracePt t="55386" x="747713" y="4070350"/>
          <p14:tracePt t="55394" x="723900" y="4086225"/>
          <p14:tracePt t="55403" x="693738" y="4110038"/>
          <p14:tracePt t="55410" x="669925" y="4117975"/>
          <p14:tracePt t="55418" x="646113" y="4141788"/>
          <p14:tracePt t="55426" x="630238" y="4149725"/>
          <p14:tracePt t="55434" x="622300" y="4157663"/>
          <p14:tracePt t="55443" x="606425" y="4165600"/>
          <p14:tracePt t="55450" x="598488" y="4181475"/>
          <p14:tracePt t="55458" x="582613" y="4197350"/>
          <p14:tracePt t="55467" x="582613" y="4213225"/>
          <p14:tracePt t="55474" x="582613" y="4227513"/>
          <p14:tracePt t="55482" x="574675" y="4243388"/>
          <p14:tracePt t="55490" x="566738" y="4259263"/>
          <p14:tracePt t="55498" x="566738" y="4283075"/>
          <p14:tracePt t="55506" x="566738" y="4298950"/>
          <p14:tracePt t="55514" x="566738" y="4314825"/>
          <p14:tracePt t="55522" x="574675" y="4346575"/>
          <p14:tracePt t="55531" x="582613" y="4370388"/>
          <p14:tracePt t="55538" x="590550" y="4394200"/>
          <p14:tracePt t="55546" x="598488" y="4408488"/>
          <p14:tracePt t="55554" x="614363" y="4440238"/>
          <p14:tracePt t="55562" x="622300" y="4456113"/>
          <p14:tracePt t="55570" x="638175" y="4464050"/>
          <p14:tracePt t="55578" x="661988" y="4487863"/>
          <p14:tracePt t="55586" x="677863" y="4495800"/>
          <p14:tracePt t="55594" x="701675" y="4503738"/>
          <p14:tracePt t="55602" x="715963" y="4503738"/>
          <p14:tracePt t="55618" x="731838" y="4503738"/>
          <p14:tracePt t="55626" x="739775" y="4503738"/>
          <p14:tracePt t="55634" x="755650" y="4503738"/>
          <p14:tracePt t="55642" x="795338" y="4503738"/>
          <p14:tracePt t="55650" x="842963" y="4511675"/>
          <p14:tracePt t="55658" x="898525" y="4527550"/>
          <p14:tracePt t="55667" x="928688" y="4527550"/>
          <p14:tracePt t="55674" x="992188" y="4535488"/>
          <p14:tracePt t="55682" x="1023938" y="4535488"/>
          <p14:tracePt t="55690" x="1071563" y="4535488"/>
          <p14:tracePt t="55698" x="1133475" y="4535488"/>
          <p14:tracePt t="55706" x="1189038" y="4535488"/>
          <p14:tracePt t="55715" x="1220788" y="4535488"/>
          <p14:tracePt t="55723" x="1268413" y="4535488"/>
          <p14:tracePt t="55730" x="1292225" y="4535488"/>
          <p14:tracePt t="55738" x="1330325" y="4535488"/>
          <p14:tracePt t="55746" x="1362075" y="4535488"/>
          <p14:tracePt t="55754" x="1385888" y="4535488"/>
          <p14:tracePt t="55763" x="1417638" y="4535488"/>
          <p14:tracePt t="55770" x="1433513" y="4535488"/>
          <p14:tracePt t="55778" x="1449388" y="4535488"/>
          <p14:tracePt t="55786" x="1465263" y="4535488"/>
          <p14:tracePt t="55794" x="1481138" y="4535488"/>
          <p14:tracePt t="55810" x="1481138" y="4527550"/>
          <p14:tracePt t="55826" x="1497013" y="4527550"/>
          <p14:tracePt t="55898" x="1512888" y="4527550"/>
          <p14:tracePt t="55906" x="1520825" y="4527550"/>
          <p14:tracePt t="55915" x="1535113" y="4527550"/>
          <p14:tracePt t="55923" x="1543050" y="4527550"/>
          <p14:tracePt t="55931" x="1550988" y="4527550"/>
          <p14:tracePt t="55938" x="1558925" y="4527550"/>
          <p14:tracePt t="55955" x="1574800" y="4527550"/>
          <p14:tracePt t="56082" x="1566863" y="4527550"/>
          <p14:tracePt t="56090" x="1566863" y="4519613"/>
          <p14:tracePt t="56138" x="1566863" y="4511675"/>
          <p14:tracePt t="56395" x="1558925" y="4511675"/>
          <p14:tracePt t="57013" x="1543050" y="4511675"/>
          <p14:tracePt t="57019" x="1535113" y="4511675"/>
          <p14:tracePt t="57027" x="1520825" y="4503738"/>
          <p14:tracePt t="57090" x="1512888" y="4503738"/>
          <p14:tracePt t="57163" x="1497013" y="4503738"/>
          <p14:tracePt t="57178" x="1489075" y="4503738"/>
          <p14:tracePt t="57186" x="1481138" y="4503738"/>
          <p14:tracePt t="57194" x="1473200" y="4503738"/>
          <p14:tracePt t="57203" x="1457325" y="4503738"/>
          <p14:tracePt t="57218" x="1449388" y="4503738"/>
          <p14:tracePt t="57226" x="1433513" y="4503738"/>
          <p14:tracePt t="57234" x="1425575" y="4503738"/>
          <p14:tracePt t="57250" x="1417638" y="4503738"/>
          <p14:tracePt t="57315" x="1409700" y="4503738"/>
          <p14:tracePt t="57499" x="1393825" y="4503738"/>
          <p14:tracePt t="57515" x="1385888" y="4503738"/>
          <p14:tracePt t="58211" x="1385888" y="4495800"/>
          <p14:tracePt t="58227" x="1385888" y="4479925"/>
          <p14:tracePt t="58578" x="1385888" y="4464050"/>
          <p14:tracePt t="58651" x="1385888" y="4448175"/>
          <p14:tracePt t="58667" x="1385888" y="4440238"/>
          <p14:tracePt t="58738" x="1377950" y="4424363"/>
          <p14:tracePt t="58915" x="1362075" y="4424363"/>
          <p14:tracePt t="59010" x="1354138" y="4416425"/>
          <p14:tracePt t="59018" x="1346200" y="4416425"/>
          <p14:tracePt t="59026" x="1338263" y="4402138"/>
          <p14:tracePt t="59035" x="1322388" y="4402138"/>
          <p14:tracePt t="59050" x="1308100" y="4402138"/>
          <p14:tracePt t="59058" x="1300163" y="4402138"/>
          <p14:tracePt t="59066" x="1284288" y="4402138"/>
          <p14:tracePt t="59227" x="1276350" y="4402138"/>
          <p14:tracePt t="59235" x="1260475" y="4402138"/>
          <p14:tracePt t="59242" x="1252538" y="4402138"/>
          <p14:tracePt t="59251" x="1244600" y="4402138"/>
          <p14:tracePt t="59258" x="1228725" y="4402138"/>
          <p14:tracePt t="59266" x="1212850" y="4402138"/>
          <p14:tracePt t="59274" x="1204913" y="4408488"/>
          <p14:tracePt t="59282" x="1189038" y="4416425"/>
          <p14:tracePt t="59435" x="1204913" y="4424363"/>
          <p14:tracePt t="59442" x="1220788" y="4432300"/>
          <p14:tracePt t="59450" x="1236663" y="4456113"/>
          <p14:tracePt t="59458" x="1276350" y="4487863"/>
          <p14:tracePt t="59466" x="1316038" y="4519613"/>
          <p14:tracePt t="59474" x="1330325" y="4535488"/>
          <p14:tracePt t="59483" x="1346200" y="4543425"/>
          <p14:tracePt t="59490" x="1377950" y="4559300"/>
          <p14:tracePt t="59498" x="1401763" y="4567238"/>
          <p14:tracePt t="59506" x="1409700" y="4583113"/>
          <p14:tracePt t="59514" x="1425575" y="4591050"/>
          <p14:tracePt t="59523" x="1441450" y="4598988"/>
          <p14:tracePt t="59530" x="1465263" y="4598988"/>
          <p14:tracePt t="59539" x="1497013" y="4598988"/>
          <p14:tracePt t="59546" x="1520825" y="4598988"/>
          <p14:tracePt t="59555" x="1550988" y="4598988"/>
          <p14:tracePt t="59562" x="1574800" y="4598988"/>
          <p14:tracePt t="59570" x="1606550" y="4598988"/>
          <p14:tracePt t="59578" x="1630363" y="4598988"/>
          <p14:tracePt t="59586" x="1654175" y="4598988"/>
          <p14:tracePt t="59594" x="1677988" y="4598988"/>
          <p14:tracePt t="59603" x="1701800" y="4598988"/>
          <p14:tracePt t="59610" x="1717675" y="4598988"/>
          <p14:tracePt t="59618" x="1747838" y="4598988"/>
          <p14:tracePt t="59626" x="1771650" y="4598988"/>
          <p14:tracePt t="59634" x="1795463" y="4598988"/>
          <p14:tracePt t="59642" x="1827213" y="4598988"/>
          <p14:tracePt t="59650" x="1843088" y="4598988"/>
          <p14:tracePt t="59658" x="1874838" y="4598988"/>
          <p14:tracePt t="59666" x="1890713" y="4598988"/>
          <p14:tracePt t="59674" x="1906588" y="4605338"/>
          <p14:tracePt t="59698" x="1922463" y="4605338"/>
          <p14:tracePt t="59707" x="1936750" y="4613275"/>
          <p14:tracePt t="59714" x="1952625" y="4621213"/>
          <p14:tracePt t="59724" x="1968500" y="4621213"/>
          <p14:tracePt t="59730" x="1976438" y="4621213"/>
          <p14:tracePt t="59739" x="2000250" y="4629150"/>
          <p14:tracePt t="59746" x="2016125" y="4629150"/>
          <p14:tracePt t="59755" x="2039938" y="4629150"/>
          <p14:tracePt t="59763" x="2055813" y="4629150"/>
          <p14:tracePt t="59770" x="2071688" y="4637088"/>
          <p14:tracePt t="59778" x="2087563" y="4645025"/>
          <p14:tracePt t="59786" x="2103438" y="4645025"/>
          <p14:tracePt t="59794" x="2119313" y="4652963"/>
          <p14:tracePt t="59803" x="2133600" y="4668838"/>
          <p14:tracePt t="59810" x="2165350" y="4684713"/>
          <p14:tracePt t="59818" x="2189163" y="4692650"/>
          <p14:tracePt t="59826" x="2212975" y="4708525"/>
          <p14:tracePt t="59834" x="2236788" y="4724400"/>
          <p14:tracePt t="59842" x="2260600" y="4732338"/>
          <p14:tracePt t="59850" x="2284413" y="4740275"/>
          <p14:tracePt t="59858" x="2316163" y="4764088"/>
          <p14:tracePt t="59866" x="2338388" y="4779963"/>
          <p14:tracePt t="59874" x="2362200" y="4795838"/>
          <p14:tracePt t="59882" x="2393950" y="4810125"/>
          <p14:tracePt t="59890" x="2417763" y="4818063"/>
          <p14:tracePt t="59907" x="2457450" y="4849813"/>
          <p14:tracePt t="59914" x="2465388" y="4857750"/>
          <p14:tracePt t="59923" x="2473325" y="4857750"/>
          <p14:tracePt t="59939" x="2481263" y="4865688"/>
          <p14:tracePt t="59955" x="2481263" y="4881563"/>
          <p14:tracePt t="59978" x="2481263" y="4897438"/>
          <p14:tracePt t="59986" x="2473325" y="4905375"/>
          <p14:tracePt t="59994" x="2457450" y="4913313"/>
          <p14:tracePt t="60003" x="2449513" y="4921250"/>
          <p14:tracePt t="60010" x="2425700" y="4921250"/>
          <p14:tracePt t="60018" x="2409825" y="4921250"/>
          <p14:tracePt t="60034" x="2393950" y="4921250"/>
          <p14:tracePt t="60042" x="2378075" y="4921250"/>
          <p14:tracePt t="60075" x="2354263" y="4913313"/>
          <p14:tracePt t="60090" x="2354263" y="4905375"/>
          <p14:tracePt t="60098" x="2362200" y="4905375"/>
          <p14:tracePt t="60107" x="2378075" y="4905375"/>
          <p14:tracePt t="60114" x="2401888" y="4905375"/>
          <p14:tracePt t="60123" x="2441575" y="4897438"/>
          <p14:tracePt t="60131" x="2481263" y="4889500"/>
          <p14:tracePt t="60139" x="2513013" y="4873625"/>
          <p14:tracePt t="60146" x="2551113" y="4873625"/>
          <p14:tracePt t="60155" x="2598738" y="4873625"/>
          <p14:tracePt t="60163" x="2630488" y="4873625"/>
          <p14:tracePt t="60170" x="2709863" y="4881563"/>
          <p14:tracePt t="60178" x="2771775" y="4881563"/>
          <p14:tracePt t="60186" x="2803525" y="4881563"/>
          <p14:tracePt t="60194" x="2843213" y="4881563"/>
          <p14:tracePt t="60203" x="2890838" y="4881563"/>
          <p14:tracePt t="60210" x="2906713" y="4881563"/>
          <p14:tracePt t="60218" x="2930525" y="4881563"/>
          <p14:tracePt t="60226" x="2946400" y="4881563"/>
          <p14:tracePt t="60235" x="2960688" y="4881563"/>
          <p14:tracePt t="60258" x="2976563" y="4881563"/>
          <p14:tracePt t="60266" x="2984500" y="4881563"/>
          <p14:tracePt t="60274" x="3000375" y="4881563"/>
          <p14:tracePt t="60283" x="3008313" y="4881563"/>
          <p14:tracePt t="60299" x="3024188" y="4881563"/>
          <p14:tracePt t="60314" x="3063875" y="4873625"/>
          <p14:tracePt t="60323" x="3087688" y="4873625"/>
          <p14:tracePt t="60330" x="3111500" y="4865688"/>
          <p14:tracePt t="60340" x="3135313" y="4857750"/>
          <p14:tracePt t="60347" x="3173413" y="4857750"/>
          <p14:tracePt t="60355" x="3205163" y="4857750"/>
          <p14:tracePt t="60363" x="3228975" y="4857750"/>
          <p14:tracePt t="60370" x="3260725" y="4857750"/>
          <p14:tracePt t="60378" x="3308350" y="4857750"/>
          <p14:tracePt t="60386" x="3332163" y="4857750"/>
          <p14:tracePt t="60394" x="3362325" y="4857750"/>
          <p14:tracePt t="60403" x="3402013" y="4857750"/>
          <p14:tracePt t="60410" x="3433763" y="4857750"/>
          <p14:tracePt t="60418" x="3473450" y="4857750"/>
          <p14:tracePt t="60426" x="3505200" y="4857750"/>
          <p14:tracePt t="60434" x="3536950" y="4857750"/>
          <p14:tracePt t="60442" x="3567113" y="4857750"/>
          <p14:tracePt t="60450" x="3614738" y="4857750"/>
          <p14:tracePt t="60458" x="3646488" y="4857750"/>
          <p14:tracePt t="60466" x="3686175" y="4857750"/>
          <p14:tracePt t="60474" x="3733800" y="4857750"/>
          <p14:tracePt t="60483" x="3757613" y="4857750"/>
          <p14:tracePt t="60490" x="3803650" y="4857750"/>
          <p14:tracePt t="60498" x="3851275" y="4857750"/>
          <p14:tracePt t="60507" x="3898900" y="4857750"/>
          <p14:tracePt t="60515" x="3954463" y="4857750"/>
          <p14:tracePt t="60524" x="3984625" y="4857750"/>
          <p14:tracePt t="60530" x="4008438" y="4857750"/>
          <p14:tracePt t="60540" x="4040188" y="4857750"/>
          <p14:tracePt t="60547" x="4064000" y="4857750"/>
          <p14:tracePt t="60555" x="4079875" y="4857750"/>
          <p14:tracePt t="60563" x="4095750" y="4857750"/>
          <p14:tracePt t="60931" x="4111625" y="4849813"/>
          <p14:tracePt t="61452" x="4111625" y="4833938"/>
          <p14:tracePt t="61468" x="4111625" y="4826000"/>
          <p14:tracePt t="61498" x="4111625" y="4810125"/>
          <p14:tracePt t="61675" x="4111625" y="4802188"/>
          <p14:tracePt t="61955" x="4111625" y="4787900"/>
          <p14:tracePt t="62067" x="4111625" y="4779963"/>
          <p14:tracePt t="62538" x="4119563" y="4772025"/>
          <p14:tracePt t="63499" x="4135438" y="4764088"/>
          <p14:tracePt t="66051" x="4143375" y="4764088"/>
          <p14:tracePt t="66058" x="4151313" y="4764088"/>
          <p14:tracePt t="66066" x="4159250" y="4772025"/>
          <p14:tracePt t="66074" x="4181475" y="4779963"/>
          <p14:tracePt t="66083" x="4221163" y="4779963"/>
          <p14:tracePt t="66091" x="4244975" y="4787900"/>
          <p14:tracePt t="66098" x="4268788" y="4787900"/>
          <p14:tracePt t="66107" x="4308475" y="4795838"/>
          <p14:tracePt t="66115" x="4332288" y="4818063"/>
          <p14:tracePt t="66122" x="4370388" y="4818063"/>
          <p14:tracePt t="66130" x="4418013" y="4826000"/>
          <p14:tracePt t="66139" x="4457700" y="4841875"/>
          <p14:tracePt t="66146" x="4537075" y="4841875"/>
          <p14:tracePt t="66156" x="4598988" y="4857750"/>
          <p14:tracePt t="66163" x="4686300" y="4865688"/>
          <p14:tracePt t="66170" x="4749800" y="4865688"/>
          <p14:tracePt t="66178" x="4811713" y="4865688"/>
          <p14:tracePt t="66186" x="4906963" y="4865688"/>
          <p14:tracePt t="66194" x="4984750" y="4865688"/>
          <p14:tracePt t="66203" x="5048250" y="4865688"/>
          <p14:tracePt t="66210" x="5111750" y="4865688"/>
          <p14:tracePt t="66218" x="5175250" y="4865688"/>
          <p14:tracePt t="66226" x="5213350" y="4865688"/>
          <p14:tracePt t="66234" x="5245100" y="4865688"/>
          <p14:tracePt t="66242" x="5276850" y="4865688"/>
          <p14:tracePt t="66250" x="5300663" y="4865688"/>
          <p14:tracePt t="66258" x="5316538" y="4865688"/>
          <p14:tracePt t="66266" x="5340350" y="4865688"/>
          <p14:tracePt t="66290" x="5356225" y="4865688"/>
          <p14:tracePt t="66475" x="5348288" y="4865688"/>
          <p14:tracePt t="66482" x="5324475" y="4865688"/>
          <p14:tracePt t="66490" x="5276850" y="4865688"/>
          <p14:tracePt t="66499" x="5245100" y="4865688"/>
          <p14:tracePt t="66507" x="5175250" y="4865688"/>
          <p14:tracePt t="66515" x="5103813" y="4865688"/>
          <p14:tracePt t="66523" x="5040313" y="4865688"/>
          <p14:tracePt t="66531" x="4962525" y="4865688"/>
          <p14:tracePt t="66538" x="4867275" y="4865688"/>
          <p14:tracePt t="66549" x="4787900" y="4865688"/>
          <p14:tracePt t="66555" x="4710113" y="4865688"/>
          <p14:tracePt t="66563" x="4630738" y="4865688"/>
          <p14:tracePt t="66570" x="4583113" y="4865688"/>
          <p14:tracePt t="66578" x="4505325" y="4865688"/>
          <p14:tracePt t="66586" x="4441825" y="4865688"/>
          <p14:tracePt t="66594" x="4402138" y="4865688"/>
          <p14:tracePt t="66603" x="4332288" y="4881563"/>
          <p14:tracePt t="66610" x="4252913" y="4889500"/>
          <p14:tracePt t="66618" x="4181475" y="4929188"/>
          <p14:tracePt t="66626" x="4127500" y="4968875"/>
          <p14:tracePt t="66634" x="4056063" y="5006975"/>
          <p14:tracePt t="66643" x="4000500" y="5054600"/>
          <p14:tracePt t="66650" x="3946525" y="5110163"/>
          <p14:tracePt t="66658" x="3875088" y="5141913"/>
          <p14:tracePt t="66666" x="3819525" y="5181600"/>
          <p14:tracePt t="66675" x="3749675" y="5211763"/>
          <p14:tracePt t="66682" x="3694113" y="5235575"/>
          <p14:tracePt t="66690" x="3638550" y="5251450"/>
          <p14:tracePt t="66698" x="3590925" y="5267325"/>
          <p14:tracePt t="66706" x="3536950" y="5275263"/>
          <p14:tracePt t="66714" x="3489325" y="5275263"/>
          <p14:tracePt t="66723" x="3441700" y="5275263"/>
          <p14:tracePt t="66731" x="3409950" y="5275263"/>
          <p14:tracePt t="66738" x="3370263" y="5275263"/>
          <p14:tracePt t="66748" x="3324225" y="5275263"/>
          <p14:tracePt t="66754" x="3276600" y="5275263"/>
          <p14:tracePt t="66764" x="3213100" y="5275263"/>
          <p14:tracePt t="66771" x="3165475" y="5275263"/>
          <p14:tracePt t="66779" x="3135313" y="5275263"/>
          <p14:tracePt t="66787" x="3087688" y="5275263"/>
          <p14:tracePt t="66795" x="3024188" y="5283200"/>
          <p14:tracePt t="66802" x="2960688" y="5299075"/>
          <p14:tracePt t="66810" x="2859088" y="5307013"/>
          <p14:tracePt t="66818" x="2779713" y="5307013"/>
          <p14:tracePt t="66827" x="2701925" y="5322888"/>
          <p14:tracePt t="66834" x="2622550" y="5330825"/>
          <p14:tracePt t="66842" x="2536825" y="5346700"/>
          <p14:tracePt t="66850" x="2473325" y="5354638"/>
          <p14:tracePt t="66858" x="2401888" y="5370513"/>
          <p14:tracePt t="66867" x="2354263" y="5378450"/>
          <p14:tracePt t="66875" x="2292350" y="5378450"/>
          <p14:tracePt t="66882" x="2244725" y="5378450"/>
          <p14:tracePt t="66899" x="2165350" y="5386388"/>
          <p14:tracePt t="66906" x="2157413" y="5386388"/>
          <p14:tracePt t="66986" x="2141538" y="5386388"/>
          <p14:tracePt t="67002" x="2133600" y="5386388"/>
          <p14:tracePt t="67043" x="2119313" y="5386388"/>
          <p14:tracePt t="67051" x="2111375" y="5386388"/>
          <p14:tracePt t="67058" x="2095500" y="5386388"/>
          <p14:tracePt t="67067" x="2087563" y="5386388"/>
          <p14:tracePt t="67075" x="2079625" y="5386388"/>
          <p14:tracePt t="67082" x="2071688" y="5386388"/>
          <p14:tracePt t="67090" x="2047875" y="5386388"/>
          <p14:tracePt t="67098" x="2024063" y="5386388"/>
          <p14:tracePt t="67106" x="1984375" y="5386388"/>
          <p14:tracePt t="67114" x="1960563" y="5386388"/>
          <p14:tracePt t="67123" x="1930400" y="5386388"/>
          <p14:tracePt t="67130" x="1866900" y="5386388"/>
          <p14:tracePt t="67138" x="1827213" y="5386388"/>
          <p14:tracePt t="67149" x="1795463" y="5386388"/>
          <p14:tracePt t="67154" x="1779588" y="5386388"/>
          <p14:tracePt t="67162" x="1763713" y="5386388"/>
          <p14:tracePt t="67170" x="1755775" y="5386388"/>
          <p14:tracePt t="67178" x="1739900" y="5386388"/>
          <p14:tracePt t="67818" x="1739900" y="5392738"/>
          <p14:tracePt t="67827" x="1739900" y="5400675"/>
          <p14:tracePt t="67898" x="1739900" y="5408613"/>
          <p14:tracePt t="67930" x="1755775" y="5408613"/>
          <p14:tracePt t="67947" x="1763713" y="5408613"/>
          <p14:tracePt t="67955" x="1779588" y="5408613"/>
          <p14:tracePt t="67962" x="1803400" y="5408613"/>
          <p14:tracePt t="67970" x="1835150" y="5408613"/>
          <p14:tracePt t="67978" x="1866900" y="5408613"/>
          <p14:tracePt t="67986" x="1898650" y="5408613"/>
          <p14:tracePt t="67995" x="1922463" y="5408613"/>
          <p14:tracePt t="68003" x="1952625" y="5408613"/>
          <p14:tracePt t="68010" x="1976438" y="5408613"/>
          <p14:tracePt t="68018" x="2024063" y="5408613"/>
          <p14:tracePt t="68026" x="2087563" y="5408613"/>
          <p14:tracePt t="68034" x="2133600" y="5408613"/>
          <p14:tracePt t="68043" x="2197100" y="5408613"/>
          <p14:tracePt t="68050" x="2260600" y="5408613"/>
          <p14:tracePt t="68058" x="2346325" y="5416550"/>
          <p14:tracePt t="68066" x="2393950" y="5424488"/>
          <p14:tracePt t="68074" x="2433638" y="5424488"/>
          <p14:tracePt t="68082" x="2465388" y="5424488"/>
          <p14:tracePt t="68090" x="2481263" y="5424488"/>
          <p14:tracePt t="68098" x="2497138" y="5424488"/>
          <p14:tracePt t="68122" x="2505075" y="5424488"/>
          <p14:tracePt t="68139" x="2520950" y="5424488"/>
          <p14:tracePt t="68146" x="2528888" y="5424488"/>
          <p14:tracePt t="68156" x="2543175" y="5424488"/>
          <p14:tracePt t="68163" x="2582863" y="5424488"/>
          <p14:tracePt t="68170" x="2614613" y="5424488"/>
          <p14:tracePt t="68178" x="2646363" y="5416550"/>
          <p14:tracePt t="68186" x="2678113" y="5408613"/>
          <p14:tracePt t="68194" x="2733675" y="5408613"/>
          <p14:tracePt t="68203" x="2763838" y="5408613"/>
          <p14:tracePt t="68210" x="2811463" y="5408613"/>
          <p14:tracePt t="68218" x="2851150" y="5408613"/>
          <p14:tracePt t="68226" x="2890838" y="5408613"/>
          <p14:tracePt t="68234" x="2930525" y="5408613"/>
          <p14:tracePt t="68242" x="2960688" y="5408613"/>
          <p14:tracePt t="68250" x="3000375" y="5408613"/>
          <p14:tracePt t="68258" x="3048000" y="5408613"/>
          <p14:tracePt t="68266" x="3111500" y="5408613"/>
          <p14:tracePt t="68274" x="3173413" y="5400675"/>
          <p14:tracePt t="68283" x="3260725" y="5386388"/>
          <p14:tracePt t="68291" x="3340100" y="5378450"/>
          <p14:tracePt t="68298" x="3417888" y="5378450"/>
          <p14:tracePt t="68307" x="3497263" y="5378450"/>
          <p14:tracePt t="68315" x="3590925" y="5378450"/>
          <p14:tracePt t="68322" x="3686175" y="5378450"/>
          <p14:tracePt t="68330" x="3779838" y="5378450"/>
          <p14:tracePt t="68339" x="3890963" y="5378450"/>
          <p14:tracePt t="68346" x="3968750" y="5378450"/>
          <p14:tracePt t="68356" x="4040188" y="5378450"/>
          <p14:tracePt t="68362" x="4103688" y="5362575"/>
          <p14:tracePt t="68370" x="4151313" y="5362575"/>
          <p14:tracePt t="68378" x="4189413" y="5362575"/>
          <p14:tracePt t="68387" x="4237038" y="5354638"/>
          <p14:tracePt t="68395" x="4260850" y="5346700"/>
          <p14:tracePt t="68403" x="4300538" y="5338763"/>
          <p14:tracePt t="68410" x="4332288" y="5330825"/>
          <p14:tracePt t="68418" x="4370388" y="5314950"/>
          <p14:tracePt t="68426" x="4425950" y="5299075"/>
          <p14:tracePt t="68434" x="4457700" y="5291138"/>
          <p14:tracePt t="68442" x="4489450" y="5291138"/>
          <p14:tracePt t="68450" x="4513263" y="5275263"/>
          <p14:tracePt t="68458" x="4529138" y="5267325"/>
          <p14:tracePt t="68466" x="4545013" y="5259388"/>
          <p14:tracePt t="68474" x="4560888" y="5259388"/>
          <p14:tracePt t="68483" x="4568825" y="5259388"/>
          <p14:tracePt t="68490" x="4583113" y="5259388"/>
          <p14:tracePt t="68498" x="4606925" y="5243513"/>
          <p14:tracePt t="68507" x="4622800" y="5235575"/>
          <p14:tracePt t="68515" x="4646613" y="5227638"/>
          <p14:tracePt t="68522" x="4662488" y="5227638"/>
          <p14:tracePt t="68530" x="4686300" y="5219700"/>
          <p14:tracePt t="68539" x="4694238" y="5211763"/>
          <p14:tracePt t="68546" x="4710113" y="5203825"/>
          <p14:tracePt t="68611" x="4686300" y="5203825"/>
          <p14:tracePt t="68618" x="4654550" y="5203825"/>
          <p14:tracePt t="68626" x="4622800" y="5203825"/>
          <p14:tracePt t="68634" x="4575175" y="5203825"/>
          <p14:tracePt t="68643" x="4513263" y="5203825"/>
          <p14:tracePt t="68650" x="4449763" y="5203825"/>
          <p14:tracePt t="68659" x="4370388" y="5203825"/>
          <p14:tracePt t="68667" x="4300538" y="5203825"/>
          <p14:tracePt t="68674" x="4268788" y="5203825"/>
          <p14:tracePt t="68683" x="4221163" y="5203825"/>
          <p14:tracePt t="68690" x="4197350" y="5203825"/>
          <p14:tracePt t="68698" x="4159250" y="5203825"/>
          <p14:tracePt t="68707" x="4135438" y="5203825"/>
          <p14:tracePt t="68715" x="4119563" y="5203825"/>
          <p14:tracePt t="68723" x="4103688" y="5203825"/>
          <p14:tracePt t="68730" x="4071938" y="5211763"/>
          <p14:tracePt t="68739" x="4056063" y="5211763"/>
          <p14:tracePt t="68746" x="4040188" y="5219700"/>
          <p14:tracePt t="68757" x="4032250" y="5219700"/>
          <p14:tracePt t="68803" x="4024313" y="5219700"/>
          <p14:tracePt t="68810" x="4024313" y="5227638"/>
          <p14:tracePt t="68818" x="4040188" y="5227638"/>
          <p14:tracePt t="68826" x="4056063" y="5227638"/>
          <p14:tracePt t="68835" x="4079875" y="5235575"/>
          <p14:tracePt t="68842" x="4127500" y="5235575"/>
          <p14:tracePt t="68850" x="4173538" y="5251450"/>
          <p14:tracePt t="68858" x="4244975" y="5275263"/>
          <p14:tracePt t="68867" x="4284663" y="5283200"/>
          <p14:tracePt t="68874" x="4308475" y="5299075"/>
          <p14:tracePt t="68883" x="4324350" y="5299075"/>
          <p14:tracePt t="68915" x="4324350" y="5314950"/>
          <p14:tracePt t="68922" x="4316413" y="5314950"/>
          <p14:tracePt t="68930" x="4300538" y="5314950"/>
          <p14:tracePt t="68939" x="4276725" y="5314950"/>
          <p14:tracePt t="68946" x="4229100" y="5314950"/>
          <p14:tracePt t="68955" x="4197350" y="5314950"/>
          <p14:tracePt t="68962" x="4151313" y="5314950"/>
          <p14:tracePt t="68970" x="4111625" y="5314950"/>
          <p14:tracePt t="68978" x="4064000" y="5314950"/>
          <p14:tracePt t="68986" x="4024313" y="5314950"/>
          <p14:tracePt t="68994" x="4016375" y="5314950"/>
          <p14:tracePt t="69035" x="4024313" y="5314950"/>
          <p14:tracePt t="69042" x="4040188" y="5314950"/>
          <p14:tracePt t="69050" x="4079875" y="5314950"/>
          <p14:tracePt t="69058" x="4111625" y="5314950"/>
          <p14:tracePt t="69067" x="4151313" y="5314950"/>
          <p14:tracePt t="69074" x="4173538" y="5314950"/>
          <p14:tracePt t="69083" x="4181475" y="5314950"/>
          <p14:tracePt t="69106" x="4165600" y="5314950"/>
          <p14:tracePt t="69115" x="4143375" y="5314950"/>
          <p14:tracePt t="69123" x="4071938" y="5314950"/>
          <p14:tracePt t="69130" x="4000500" y="5314950"/>
          <p14:tracePt t="69139" x="3954463" y="5291138"/>
          <p14:tracePt t="69146" x="3883025" y="5283200"/>
          <p14:tracePt t="69156" x="3835400" y="5283200"/>
          <p14:tracePt t="69163" x="3803650" y="5283200"/>
          <p14:tracePt t="69170" x="3795713" y="5275263"/>
          <p14:tracePt t="69186" x="3795713" y="5267325"/>
          <p14:tracePt t="69194" x="3803650" y="5267325"/>
          <p14:tracePt t="69203" x="3811588" y="5267325"/>
          <p14:tracePt t="69210" x="3835400" y="5267325"/>
          <p14:tracePt t="69218" x="3883025" y="5275263"/>
          <p14:tracePt t="69226" x="3922713" y="5283200"/>
          <p14:tracePt t="69234" x="3962400" y="5299075"/>
          <p14:tracePt t="69242" x="3968750" y="5299075"/>
          <p14:tracePt t="69283" x="3938588" y="5299075"/>
          <p14:tracePt t="69290" x="3898900" y="5291138"/>
          <p14:tracePt t="69298" x="3867150" y="5283200"/>
          <p14:tracePt t="69307" x="3811588" y="5283200"/>
          <p14:tracePt t="69315" x="3787775" y="5275263"/>
          <p14:tracePt t="69323" x="3771900" y="5267325"/>
          <p14:tracePt t="69387" x="3787775" y="5267325"/>
          <p14:tracePt t="69427" x="3787775" y="5283200"/>
          <p14:tracePt t="69443" x="3779838" y="5283200"/>
          <p14:tracePt t="69450" x="3763963" y="5283200"/>
          <p14:tracePt t="69458" x="3757613" y="5283200"/>
          <p14:tracePt t="69466" x="3733800" y="5283200"/>
          <p14:tracePt t="69474" x="3709988" y="5283200"/>
          <p14:tracePt t="69482" x="3686175" y="5283200"/>
          <p14:tracePt t="69490" x="3646488" y="5283200"/>
          <p14:tracePt t="69498" x="3598863" y="5283200"/>
          <p14:tracePt t="69507" x="3552825" y="5283200"/>
          <p14:tracePt t="69514" x="3505200" y="5283200"/>
          <p14:tracePt t="69522" x="3457575" y="5283200"/>
          <p14:tracePt t="69530" x="3354388" y="5307013"/>
          <p14:tracePt t="69538" x="3260725" y="5322888"/>
          <p14:tracePt t="69546" x="3197225" y="5330825"/>
          <p14:tracePt t="69555" x="3111500" y="5338763"/>
          <p14:tracePt t="69563" x="3032125" y="5362575"/>
          <p14:tracePt t="69570" x="2976563" y="5378450"/>
          <p14:tracePt t="69578" x="2952750" y="5392738"/>
          <p14:tracePt t="69586" x="2914650" y="5400675"/>
          <p14:tracePt t="69594" x="2867025" y="5424488"/>
          <p14:tracePt t="69603" x="2835275" y="5424488"/>
          <p14:tracePt t="69610" x="2811463" y="5440363"/>
          <p14:tracePt t="69618" x="2787650" y="5448300"/>
          <p14:tracePt t="69626" x="2755900" y="5464175"/>
          <p14:tracePt t="69634" x="2741613" y="5480050"/>
          <p14:tracePt t="69642" x="2725738" y="5487988"/>
          <p14:tracePt t="69650" x="2717800" y="5503863"/>
          <p14:tracePt t="69658" x="2693988" y="5511800"/>
          <p14:tracePt t="69666" x="2678113" y="5527675"/>
          <p14:tracePt t="69675" x="2662238" y="5527675"/>
          <p14:tracePt t="69683" x="2638425" y="5535613"/>
          <p14:tracePt t="69690" x="2614613" y="5559425"/>
          <p14:tracePt t="69698" x="2590800" y="5567363"/>
          <p14:tracePt t="69706" x="2574925" y="5589588"/>
          <p14:tracePt t="69714" x="2559050" y="5605463"/>
          <p14:tracePt t="69722" x="2536825" y="5613400"/>
          <p14:tracePt t="69730" x="2520950" y="5621338"/>
          <p14:tracePt t="69739" x="2489200" y="5629275"/>
          <p14:tracePt t="69746" x="2473325" y="5637213"/>
          <p14:tracePt t="69756" x="2457450" y="5653088"/>
          <p14:tracePt t="69762" x="2441575" y="5653088"/>
          <p14:tracePt t="69770" x="2417763" y="5653088"/>
          <p14:tracePt t="69778" x="2393950" y="5661025"/>
          <p14:tracePt t="69786" x="2362200" y="5661025"/>
          <p14:tracePt t="69794" x="2338388" y="5668963"/>
          <p14:tracePt t="69803" x="2324100" y="5668963"/>
          <p14:tracePt t="69818" x="2308225" y="5668963"/>
          <p14:tracePt t="69826" x="2300288" y="5668963"/>
          <p14:tracePt t="69842" x="2292350" y="5668963"/>
          <p14:tracePt t="69850" x="2284413" y="5668963"/>
          <p14:tracePt t="69858" x="2268538" y="5668963"/>
          <p14:tracePt t="69866" x="2260600" y="5668963"/>
          <p14:tracePt t="69874" x="2228850" y="5668963"/>
          <p14:tracePt t="69883" x="2205038" y="5668963"/>
          <p14:tracePt t="69890" x="2165350" y="5668963"/>
          <p14:tracePt t="69909" x="2127250" y="5668963"/>
          <p14:tracePt t="69914" x="2103438" y="5668963"/>
          <p14:tracePt t="69922" x="2079625" y="5668963"/>
          <p14:tracePt t="69930" x="2063750" y="5668963"/>
          <p14:tracePt t="69939" x="2047875" y="5668963"/>
          <p14:tracePt t="69947" x="2024063" y="5668963"/>
          <p14:tracePt t="69956" x="2008188" y="5668963"/>
          <p14:tracePt t="69963" x="1984375" y="5668963"/>
          <p14:tracePt t="69971" x="1952625" y="5668963"/>
          <p14:tracePt t="69978" x="1922463" y="5668963"/>
          <p14:tracePt t="69987" x="1906588" y="5668963"/>
          <p14:tracePt t="69994" x="1874838" y="5668963"/>
          <p14:tracePt t="70004" x="1827213" y="5668963"/>
          <p14:tracePt t="70011" x="1771650" y="5668963"/>
          <p14:tracePt t="70018" x="1725613" y="5668963"/>
          <p14:tracePt t="70026" x="1677988" y="5668963"/>
          <p14:tracePt t="70035" x="1646238" y="5668963"/>
          <p14:tracePt t="70042" x="1606550" y="5668963"/>
          <p14:tracePt t="70050" x="1566863" y="5668963"/>
          <p14:tracePt t="70058" x="1543050" y="5668963"/>
          <p14:tracePt t="70066" x="1520825" y="5668963"/>
          <p14:tracePt t="70075" x="1504950" y="5676900"/>
          <p14:tracePt t="70083" x="1489075" y="5676900"/>
          <p14:tracePt t="70090" x="1465263" y="5676900"/>
          <p14:tracePt t="70098" x="1449388" y="5684838"/>
          <p14:tracePt t="70106" x="1433513" y="5692775"/>
          <p14:tracePt t="70130" x="1417638" y="5692775"/>
          <p14:tracePt t="70355" x="1409700" y="5700713"/>
          <p14:tracePt t="70362" x="1393825" y="5708650"/>
          <p14:tracePt t="70370" x="1385888" y="5716588"/>
          <p14:tracePt t="70378" x="1362075" y="5724525"/>
          <p14:tracePt t="70386" x="1316038" y="5724525"/>
          <p14:tracePt t="70394" x="1284288" y="5732463"/>
          <p14:tracePt t="70402" x="1244600" y="5756275"/>
          <p14:tracePt t="70410" x="1204913" y="5764213"/>
          <p14:tracePt t="70418" x="1181100" y="5780088"/>
          <p14:tracePt t="70426" x="1165225" y="5780088"/>
          <p14:tracePt t="70434" x="1157288" y="5786438"/>
          <p14:tracePt t="70442" x="1157288" y="5794375"/>
          <p14:tracePt t="70450" x="1173163" y="5794375"/>
          <p14:tracePt t="70458" x="1181100" y="5794375"/>
          <p14:tracePt t="70466" x="1196975" y="5794375"/>
          <p14:tracePt t="70475" x="1244600" y="5794375"/>
          <p14:tracePt t="70482" x="1300163" y="5794375"/>
          <p14:tracePt t="70490" x="1330325" y="5794375"/>
          <p14:tracePt t="70498" x="1370013" y="5794375"/>
          <p14:tracePt t="70506" x="1393825" y="5794375"/>
          <p14:tracePt t="70514" x="1409700" y="5794375"/>
          <p14:tracePt t="70771" x="1417638" y="5794375"/>
          <p14:tracePt t="70786" x="1425575" y="5794375"/>
          <p14:tracePt t="70851" x="1417638" y="5794375"/>
          <p14:tracePt t="70858" x="1393825" y="5794375"/>
          <p14:tracePt t="70867" x="1354138" y="5794375"/>
          <p14:tracePt t="70874" x="1322388" y="5794375"/>
          <p14:tracePt t="70882" x="1276350" y="5794375"/>
          <p14:tracePt t="70891" x="1252538" y="5794375"/>
          <p14:tracePt t="70899" x="1228725" y="5794375"/>
          <p14:tracePt t="70955" x="1244600" y="5794375"/>
          <p14:tracePt t="70963" x="1252538" y="5794375"/>
          <p14:tracePt t="70970" x="1268413" y="5794375"/>
          <p14:tracePt t="70978" x="1276350" y="5794375"/>
          <p14:tracePt t="70986" x="1284288" y="5794375"/>
          <p14:tracePt t="71051" x="1292225" y="5794375"/>
          <p14:tracePt t="71058" x="1308100" y="5794375"/>
          <p14:tracePt t="71227" x="1316038" y="5794375"/>
          <p14:tracePt t="71235" x="1330325" y="5794375"/>
          <p14:tracePt t="71242" x="1338263" y="5794375"/>
          <p14:tracePt t="71250" x="1346200" y="5794375"/>
          <p14:tracePt t="71258" x="1354138" y="5794375"/>
          <p14:tracePt t="71266" x="1370013" y="5794375"/>
          <p14:tracePt t="71274" x="1377950" y="5794375"/>
          <p14:tracePt t="72915" x="1393825" y="5786438"/>
          <p14:tracePt t="73539" x="1401763" y="5780088"/>
          <p14:tracePt t="73546" x="1409700" y="5780088"/>
          <p14:tracePt t="73555" x="1417638" y="5780088"/>
          <p14:tracePt t="73562" x="1457325" y="5786438"/>
          <p14:tracePt t="73570" x="1512888" y="5810250"/>
          <p14:tracePt t="73578" x="1574800" y="5818188"/>
          <p14:tracePt t="73586" x="1654175" y="5834063"/>
          <p14:tracePt t="73594" x="1739900" y="5842000"/>
          <p14:tracePt t="73602" x="1835150" y="5865813"/>
          <p14:tracePt t="73610" x="1906588" y="5881688"/>
          <p14:tracePt t="73618" x="1968500" y="5889625"/>
          <p14:tracePt t="73626" x="2024063" y="5913438"/>
          <p14:tracePt t="73634" x="2071688" y="5913438"/>
          <p14:tracePt t="73642" x="2087563" y="5921375"/>
          <p14:tracePt t="73650" x="2111375" y="5929313"/>
          <p14:tracePt t="73691" x="2127250" y="5929313"/>
          <p14:tracePt t="73708" x="2141538" y="5929313"/>
          <p14:tracePt t="73714" x="2149475" y="5929313"/>
          <p14:tracePt t="73722" x="2173288" y="5929313"/>
          <p14:tracePt t="73730" x="2197100" y="5929313"/>
          <p14:tracePt t="73738" x="2244725" y="5929313"/>
          <p14:tracePt t="73747" x="2276475" y="5921375"/>
          <p14:tracePt t="73755" x="2308225" y="5913438"/>
          <p14:tracePt t="73762" x="2346325" y="5897563"/>
          <p14:tracePt t="73770" x="2370138" y="5889625"/>
          <p14:tracePt t="73778" x="2393950" y="5881688"/>
          <p14:tracePt t="73786" x="2425700" y="5873750"/>
          <p14:tracePt t="73794" x="2449513" y="5873750"/>
          <p14:tracePt t="73802" x="2481263" y="5865813"/>
          <p14:tracePt t="73810" x="2520950" y="5842000"/>
          <p14:tracePt t="73818" x="2574925" y="5834063"/>
          <p14:tracePt t="73826" x="2598738" y="5826125"/>
          <p14:tracePt t="73835" x="2646363" y="5818188"/>
          <p14:tracePt t="73842" x="2717800" y="5802313"/>
          <p14:tracePt t="73850" x="2779713" y="5786438"/>
          <p14:tracePt t="73858" x="2835275" y="5764213"/>
          <p14:tracePt t="73866" x="2922588" y="5740400"/>
          <p14:tracePt t="73874" x="2984500" y="5716588"/>
          <p14:tracePt t="73882" x="3040063" y="5716588"/>
          <p14:tracePt t="73891" x="3103563" y="5708650"/>
          <p14:tracePt t="73898" x="3143250" y="5692775"/>
          <p14:tracePt t="73906" x="3165475" y="5692775"/>
          <p14:tracePt t="73914" x="3197225" y="5684838"/>
          <p14:tracePt t="73922" x="3213100" y="5684838"/>
          <p14:tracePt t="73930" x="3244850" y="5684838"/>
          <p14:tracePt t="73938" x="3260725" y="5684838"/>
          <p14:tracePt t="73946" x="3268663" y="5684838"/>
          <p14:tracePt t="73956" x="3276600" y="5676900"/>
          <p14:tracePt t="73963" x="3284538" y="5668963"/>
          <p14:tracePt t="73970" x="3300413" y="5668963"/>
          <p14:tracePt t="73978" x="3316288" y="5668963"/>
          <p14:tracePt t="73986" x="3324225" y="5668963"/>
          <p14:tracePt t="74011" x="3340100" y="5668963"/>
          <p14:tracePt t="74034" x="3354388" y="5668963"/>
          <p14:tracePt t="74043" x="3362325" y="5668963"/>
          <p14:tracePt t="74050" x="3378200" y="5668963"/>
          <p14:tracePt t="74058" x="3386138" y="5668963"/>
          <p14:tracePt t="74066" x="3402013" y="5668963"/>
          <p14:tracePt t="74083" x="3425825" y="5668963"/>
          <p14:tracePt t="74090" x="3465513" y="5676900"/>
          <p14:tracePt t="74098" x="3505200" y="5684838"/>
          <p14:tracePt t="74107" x="3536950" y="5692775"/>
          <p14:tracePt t="74114" x="3590925" y="5700713"/>
          <p14:tracePt t="74122" x="3622675" y="5708650"/>
          <p14:tracePt t="74130" x="3678238" y="5732463"/>
          <p14:tracePt t="74139" x="3725863" y="5732463"/>
          <p14:tracePt t="74146" x="3795713" y="5748338"/>
          <p14:tracePt t="74157" x="3843338" y="5756275"/>
          <p14:tracePt t="74162" x="3883025" y="5756275"/>
          <p14:tracePt t="74170" x="3930650" y="5756275"/>
          <p14:tracePt t="74178" x="3962400" y="5756275"/>
          <p14:tracePt t="74186" x="4000500" y="5756275"/>
          <p14:tracePt t="74194" x="4024313" y="5756275"/>
          <p14:tracePt t="74203" x="4040188" y="5756275"/>
          <p14:tracePt t="74210" x="4064000" y="5756275"/>
          <p14:tracePt t="74218" x="4087813" y="5756275"/>
          <p14:tracePt t="74226" x="4103688" y="5756275"/>
          <p14:tracePt t="74234" x="4119563" y="5756275"/>
          <p14:tracePt t="74242" x="4143375" y="5756275"/>
          <p14:tracePt t="74250" x="4173538" y="5756275"/>
          <p14:tracePt t="74258" x="4197350" y="5756275"/>
          <p14:tracePt t="74267" x="4213225" y="5756275"/>
          <p14:tracePt t="74274" x="4237038" y="5756275"/>
          <p14:tracePt t="74283" x="4252913" y="5756275"/>
          <p14:tracePt t="74290" x="4268788" y="5756275"/>
          <p14:tracePt t="74298" x="4284663" y="5756275"/>
          <p14:tracePt t="74306" x="4300538" y="5756275"/>
          <p14:tracePt t="74763" x="4308475" y="5764213"/>
          <p14:tracePt t="75084" x="4316413" y="5764213"/>
          <p14:tracePt t="75251" x="4324350" y="5764213"/>
          <p14:tracePt t="75258" x="4332288" y="5756275"/>
          <p14:tracePt t="75435" x="4332288" y="5740400"/>
          <p14:tracePt t="75451" x="4332288" y="5732463"/>
          <p14:tracePt t="75458" x="4332288" y="5716588"/>
          <p14:tracePt t="75563" x="4324350" y="5716588"/>
          <p14:tracePt t="75571" x="4316413" y="5708650"/>
          <p14:tracePt t="75578" x="4316413" y="5700713"/>
          <p14:tracePt t="75586" x="4300538" y="5700713"/>
          <p14:tracePt t="75594" x="4292600" y="5700713"/>
          <p14:tracePt t="75602" x="4276725" y="5700713"/>
          <p14:tracePt t="75610" x="4237038" y="5692775"/>
          <p14:tracePt t="75618" x="4205288" y="5684838"/>
          <p14:tracePt t="75626" x="4165600" y="5661025"/>
          <p14:tracePt t="75634" x="4127500" y="5653088"/>
          <p14:tracePt t="75642" x="4079875" y="5645150"/>
          <p14:tracePt t="75650" x="4048125" y="5637213"/>
          <p14:tracePt t="75659" x="4024313" y="5637213"/>
          <p14:tracePt t="75666" x="4016375" y="5629275"/>
          <p14:tracePt t="75674" x="4016375" y="5621338"/>
          <p14:tracePt t="75787" x="4024313" y="5621338"/>
          <p14:tracePt t="75795" x="4040188" y="5629275"/>
          <p14:tracePt t="75802" x="4048125" y="5637213"/>
          <p14:tracePt t="75811" x="4056063" y="5637213"/>
          <p14:tracePt t="75842" x="4071938" y="5637213"/>
          <p14:tracePt t="76027" x="4064000" y="5637213"/>
          <p14:tracePt t="76035" x="4048125" y="5637213"/>
          <p14:tracePt t="76042" x="4040188" y="5637213"/>
          <p14:tracePt t="76051" x="4024313" y="5637213"/>
          <p14:tracePt t="76058" x="3992563" y="5637213"/>
          <p14:tracePt t="76066" x="3976688" y="5637213"/>
          <p14:tracePt t="76082" x="3962400" y="5637213"/>
          <p14:tracePt t="76090" x="3954463" y="5637213"/>
          <p14:tracePt t="76130" x="3938588" y="5637213"/>
          <p14:tracePt t="76147" x="3930650" y="5637213"/>
          <p14:tracePt t="76155" x="3914775" y="5637213"/>
          <p14:tracePt t="76803" x="3906838" y="5637213"/>
          <p14:tracePt t="76843" x="3906838" y="5653088"/>
          <p14:tracePt t="76850" x="3906838" y="5661025"/>
          <p14:tracePt t="76875" x="3906838" y="5676900"/>
          <p14:tracePt t="76890" x="3906838" y="5684838"/>
          <p14:tracePt t="76906" x="3898900" y="5692775"/>
          <p14:tracePt t="76922" x="3890963" y="5692775"/>
          <p14:tracePt t="76938" x="3875088" y="5700713"/>
          <p14:tracePt t="77082" x="3867150" y="5700713"/>
          <p14:tracePt t="77098" x="3851275" y="5708650"/>
          <p14:tracePt t="77267" x="3843338" y="5716588"/>
          <p14:tracePt t="77443" x="3843338" y="5724525"/>
          <p14:tracePt t="78548" x="3843338" y="5732463"/>
          <p14:tracePt t="78556" x="3835400" y="5740400"/>
          <p14:tracePt t="78587" x="3827463" y="5740400"/>
          <p14:tracePt t="78618" x="3811588" y="5748338"/>
          <p14:tracePt t="78778" x="3803650" y="5748338"/>
          <p14:tracePt t="78786" x="3787775" y="5756275"/>
          <p14:tracePt t="78875" x="3787775" y="5764213"/>
          <p14:tracePt t="78922" x="3779838" y="5786438"/>
          <p14:tracePt t="78970" x="3771900" y="5786438"/>
          <p14:tracePt t="79003" x="3763963" y="5786438"/>
          <p14:tracePt t="79018" x="3757613" y="5802313"/>
          <p14:tracePt t="79026" x="3741738" y="5802313"/>
          <p14:tracePt t="79043" x="3733800" y="5810250"/>
          <p14:tracePt t="79050" x="3717925" y="5810250"/>
          <p14:tracePt t="79058" x="3709988" y="5826125"/>
          <p14:tracePt t="79066" x="3694113" y="5826125"/>
          <p14:tracePt t="79074" x="3686175" y="5834063"/>
          <p14:tracePt t="79083" x="3678238" y="5842000"/>
          <p14:tracePt t="79090" x="3662363" y="5849938"/>
          <p14:tracePt t="79098" x="3654425" y="5849938"/>
          <p14:tracePt t="79108" x="3646488" y="5857875"/>
          <p14:tracePt t="79114" x="3622675" y="5857875"/>
          <p14:tracePt t="79123" x="3590925" y="5865813"/>
          <p14:tracePt t="79130" x="3567113" y="5873750"/>
          <p14:tracePt t="79138" x="3552825" y="5873750"/>
          <p14:tracePt t="79146" x="3536950" y="5881688"/>
          <p14:tracePt t="79156" x="3529013" y="5881688"/>
          <p14:tracePt t="79163" x="3521075" y="5881688"/>
          <p14:tracePt t="79170" x="3513138" y="5881688"/>
          <p14:tracePt t="79178" x="3497263" y="5881688"/>
          <p14:tracePt t="79186" x="3481388" y="5889625"/>
          <p14:tracePt t="79194" x="3465513" y="5897563"/>
          <p14:tracePt t="79202" x="3449638" y="5897563"/>
          <p14:tracePt t="79210" x="3433763" y="5905500"/>
          <p14:tracePt t="79218" x="3417888" y="5905500"/>
          <p14:tracePt t="79226" x="3402013" y="5905500"/>
          <p14:tracePt t="79235" x="3386138" y="5905500"/>
          <p14:tracePt t="79243" x="3362325" y="5905500"/>
          <p14:tracePt t="79250" x="3348038" y="5905500"/>
          <p14:tracePt t="79258" x="3332163" y="5905500"/>
          <p14:tracePt t="79267" x="3316288" y="5905500"/>
          <p14:tracePt t="79274" x="3300413" y="5905500"/>
          <p14:tracePt t="79282" x="3284538" y="5905500"/>
          <p14:tracePt t="79290" x="3260725" y="5905500"/>
          <p14:tracePt t="79298" x="3244850" y="5905500"/>
          <p14:tracePt t="79306" x="3221038" y="5905500"/>
          <p14:tracePt t="79314" x="3205163" y="5905500"/>
          <p14:tracePt t="79322" x="3197225" y="5889625"/>
          <p14:tracePt t="79330" x="3181350" y="5881688"/>
          <p14:tracePt t="79346" x="3173413" y="5873750"/>
          <p14:tracePt t="79357" x="3157538" y="5873750"/>
          <p14:tracePt t="79378" x="3149600" y="5857875"/>
          <p14:tracePt t="79426" x="3135313" y="5857875"/>
          <p14:tracePt t="79443" x="3119438" y="5857875"/>
          <p14:tracePt t="79450" x="3111500" y="5865813"/>
          <p14:tracePt t="79458" x="3103563" y="5881688"/>
          <p14:tracePt t="79466" x="3103563" y="5889625"/>
          <p14:tracePt t="79474" x="3095625" y="5905500"/>
          <p14:tracePt t="79483" x="3095625" y="5913438"/>
          <p14:tracePt t="79490" x="3095625" y="5929313"/>
          <p14:tracePt t="79498" x="3095625" y="5961063"/>
          <p14:tracePt t="79507" x="3087688" y="5976938"/>
          <p14:tracePt t="79514" x="3079750" y="5991225"/>
          <p14:tracePt t="79522" x="3063875" y="6015038"/>
          <p14:tracePt t="79531" x="3055938" y="6030913"/>
          <p14:tracePt t="79539" x="3040063" y="6054725"/>
          <p14:tracePt t="79546" x="3032125" y="6086475"/>
          <p14:tracePt t="79556" x="3024188" y="6102350"/>
          <p14:tracePt t="79563" x="3008313" y="6110288"/>
          <p14:tracePt t="79570" x="3000375" y="6126163"/>
          <p14:tracePt t="79578" x="2984500" y="6134100"/>
          <p14:tracePt t="79587" x="2960688" y="6149975"/>
          <p14:tracePt t="79594" x="2930525" y="6157913"/>
          <p14:tracePt t="79603" x="2906713" y="6188075"/>
          <p14:tracePt t="79610" x="2882900" y="6196013"/>
          <p14:tracePt t="79618" x="2843213" y="6203950"/>
          <p14:tracePt t="79626" x="2795588" y="6203950"/>
          <p14:tracePt t="79634" x="2717800" y="6203950"/>
          <p14:tracePt t="79643" x="2638425" y="6203950"/>
          <p14:tracePt t="79650" x="2551113" y="6203950"/>
          <p14:tracePt t="79658" x="2457450" y="6203950"/>
          <p14:tracePt t="79666" x="2362200" y="6203950"/>
          <p14:tracePt t="79674" x="2268538" y="6203950"/>
          <p14:tracePt t="79683" x="2189163" y="6203950"/>
          <p14:tracePt t="79690" x="2095500" y="6203950"/>
          <p14:tracePt t="79699" x="2032000" y="6203950"/>
          <p14:tracePt t="79706" x="1984375" y="6203950"/>
          <p14:tracePt t="79714" x="1936750" y="6203950"/>
          <p14:tracePt t="79722" x="1922463" y="6203950"/>
          <p14:tracePt t="79730" x="1906588" y="6203950"/>
          <p14:tracePt t="79771" x="1890713" y="6203950"/>
          <p14:tracePt t="79787" x="1882775" y="6203950"/>
          <p14:tracePt t="79795" x="1866900" y="6203950"/>
          <p14:tracePt t="79875" x="1874838" y="6203950"/>
          <p14:tracePt t="79884" x="1890713" y="6203950"/>
          <p14:tracePt t="79890" x="1922463" y="6203950"/>
          <p14:tracePt t="79898" x="1984375" y="6203950"/>
          <p14:tracePt t="79907" x="2047875" y="6203950"/>
          <p14:tracePt t="79915" x="2111375" y="6203950"/>
          <p14:tracePt t="79922" x="2157413" y="6203950"/>
          <p14:tracePt t="79930" x="2212975" y="6203950"/>
          <p14:tracePt t="79938" x="2260600" y="6203950"/>
          <p14:tracePt t="79946" x="2284413" y="6203950"/>
          <p14:tracePt t="79955" x="2300288" y="6203950"/>
          <p14:tracePt t="79963" x="2316163" y="6203950"/>
          <p14:tracePt t="79978" x="2332038" y="6203950"/>
          <p14:tracePt t="80307" x="2324100" y="6203950"/>
          <p14:tracePt t="80338" x="2316163" y="6203950"/>
          <p14:tracePt t="80362" x="2300288" y="6203950"/>
          <p14:tracePt t="80371" x="2292350" y="6203950"/>
          <p14:tracePt t="80378" x="2284413" y="6203950"/>
          <p14:tracePt t="80387" x="2276475" y="6203950"/>
          <p14:tracePt t="80411" x="2260600" y="6203950"/>
          <p14:tracePt t="80618" x="2252663" y="6203950"/>
          <p14:tracePt t="80658" x="2244725" y="6196013"/>
          <p14:tracePt t="80875" x="2236788" y="6188075"/>
          <p14:tracePt t="80882" x="2236788" y="6180138"/>
          <p14:tracePt t="81267" x="2252663" y="6180138"/>
          <p14:tracePt t="81275" x="2260600" y="6180138"/>
          <p14:tracePt t="81306" x="2276475" y="6180138"/>
          <p14:tracePt t="81803" x="2284413" y="6180138"/>
          <p14:tracePt t="82018" x="2300288" y="6188075"/>
          <p14:tracePt t="82411" x="2300288" y="6196013"/>
          <p14:tracePt t="82731" x="2308225" y="6203950"/>
          <p14:tracePt t="82747" x="2324100" y="6203950"/>
          <p14:tracePt t="82778" x="2332038" y="6203950"/>
          <p14:tracePt t="83235" x="2338388" y="6196013"/>
          <p14:tracePt t="83258" x="2346325" y="6180138"/>
          <p14:tracePt t="83722" x="2354263" y="6172200"/>
          <p14:tracePt t="83754" x="2354263" y="6157913"/>
          <p14:tracePt t="87498" x="2354263" y="6165850"/>
          <p14:tracePt t="87555" x="2354263" y="6172200"/>
          <p14:tracePt t="87755" x="2354263" y="6180138"/>
          <p14:tracePt t="87763" x="2346325" y="6188075"/>
          <p14:tracePt t="87803" x="2346325" y="6203950"/>
          <p14:tracePt t="87826" x="2338388" y="6211888"/>
          <p14:tracePt t="87843" x="2338388" y="6227763"/>
          <p14:tracePt t="87866" x="2332038" y="6243638"/>
          <p14:tracePt t="87884" x="2324100" y="6243638"/>
          <p14:tracePt t="87939" x="2324100" y="6259513"/>
          <p14:tracePt t="87971" x="2338388" y="6267450"/>
          <p14:tracePt t="88003" x="2346325" y="6267450"/>
          <p14:tracePt t="88010" x="2362200" y="6267450"/>
          <p14:tracePt t="88018" x="2370138" y="6267450"/>
          <p14:tracePt t="88026" x="2378075" y="6267450"/>
          <p14:tracePt t="88034" x="2393950" y="6267450"/>
          <p14:tracePt t="88042" x="2425700" y="6267450"/>
          <p14:tracePt t="88050" x="2449513" y="6267450"/>
          <p14:tracePt t="88059" x="2473325" y="6275388"/>
          <p14:tracePt t="88067" x="2497138" y="6291263"/>
          <p14:tracePt t="88074" x="2513013" y="6299200"/>
          <p14:tracePt t="88083" x="2528888" y="6299200"/>
          <p14:tracePt t="88090" x="2536825" y="6299200"/>
          <p14:tracePt t="88098" x="2543175" y="6307138"/>
          <p14:tracePt t="88106" x="2559050" y="6315075"/>
          <p14:tracePt t="88115" x="2566988" y="6323013"/>
          <p14:tracePt t="88123" x="2582863" y="6330950"/>
          <p14:tracePt t="88130" x="2582863" y="6338888"/>
          <p14:tracePt t="88251" x="2582863" y="6354763"/>
          <p14:tracePt t="88258" x="2582863" y="6362700"/>
          <p14:tracePt t="88274" x="2582863" y="6369050"/>
          <p14:tracePt t="88298" x="2582863" y="6376988"/>
          <p14:tracePt t="88322" x="2582863" y="6392863"/>
          <p14:tracePt t="88330" x="2590800" y="6400800"/>
          <p14:tracePt t="88338" x="2598738" y="6416675"/>
          <p14:tracePt t="88346" x="2606675" y="6424613"/>
          <p14:tracePt t="88356" x="2622550" y="6424613"/>
          <p14:tracePt t="88363" x="2630488" y="6440488"/>
          <p14:tracePt t="88372" x="2638425" y="6440488"/>
          <p14:tracePt t="88378" x="2646363" y="6440488"/>
          <p14:tracePt t="88387" x="2662238" y="6448425"/>
          <p14:tracePt t="88394" x="2662238" y="6456363"/>
          <p14:tracePt t="88858" x="2678113" y="6456363"/>
          <p14:tracePt t="88866" x="2686050" y="6456363"/>
          <p14:tracePt t="88874" x="2725738" y="6456363"/>
          <p14:tracePt t="88883" x="2787650" y="6456363"/>
          <p14:tracePt t="88897" x="2898775" y="6456363"/>
          <p14:tracePt t="88898" x="3008313" y="6456363"/>
          <p14:tracePt t="88906" x="3149600" y="6456363"/>
          <p14:tracePt t="88914" x="3324225" y="6456363"/>
          <p14:tracePt t="88923" x="3497263" y="6456363"/>
          <p14:tracePt t="88930" x="3670300" y="6456363"/>
          <p14:tracePt t="88938" x="3835400" y="6456363"/>
          <p14:tracePt t="88947" x="4008438" y="6456363"/>
          <p14:tracePt t="88955" x="4151313" y="6456363"/>
          <p14:tracePt t="88963" x="4276725" y="6456363"/>
          <p14:tracePt t="88970" x="4449763" y="6456363"/>
          <p14:tracePt t="88980" x="4622800" y="6424613"/>
          <p14:tracePt t="88986" x="4773613" y="6384925"/>
          <p14:tracePt t="88995" x="4954588" y="6346825"/>
          <p14:tracePt t="89002" x="5111750" y="6307138"/>
          <p14:tracePt t="89011" x="5268913" y="6275388"/>
          <p14:tracePt t="89019" x="5481638" y="6219825"/>
          <p14:tracePt t="89026" x="5726113" y="6172200"/>
          <p14:tracePt t="89034" x="6016625" y="6094413"/>
          <p14:tracePt t="89042" x="6308725" y="6007100"/>
          <p14:tracePt t="89050" x="6646863" y="5953125"/>
          <p14:tracePt t="89058" x="6962775" y="5873750"/>
          <p14:tracePt t="89066" x="7316788" y="5780088"/>
          <p14:tracePt t="89075" x="7694613" y="5700713"/>
          <p14:tracePt t="89083" x="8018463" y="5583238"/>
          <p14:tracePt t="89090" x="8340725" y="5487988"/>
          <p14:tracePt t="89098" x="8686800" y="5408613"/>
          <p14:tracePt t="89106" x="9034463" y="5330825"/>
          <p14:tracePt t="89114" x="9324975" y="5259388"/>
          <p14:tracePt t="89123" x="9609138" y="5189538"/>
          <p14:tracePt t="89130" x="9867900" y="5126038"/>
          <p14:tracePt t="89138" x="10112375" y="5070475"/>
          <p14:tracePt t="89146" x="10301288" y="5030788"/>
          <p14:tracePt t="89154" x="10498138" y="4968875"/>
          <p14:tracePt t="89163" x="10687050" y="4921250"/>
          <p14:tracePt t="89170" x="10853738" y="4865688"/>
          <p14:tracePt t="89178" x="10987088" y="4826000"/>
          <p14:tracePt t="89186" x="11128375" y="4787900"/>
          <p14:tracePt t="89194" x="11247438" y="4764088"/>
          <p14:tracePt t="89203" x="11356975" y="4756150"/>
          <p14:tracePt t="89210" x="11452225" y="4740275"/>
          <p14:tracePt t="89218" x="11545888" y="4716463"/>
          <p14:tracePt t="89226" x="11617325" y="4716463"/>
          <p14:tracePt t="89234" x="11680825" y="4716463"/>
          <p14:tracePt t="89242" x="11742738" y="4716463"/>
          <p14:tracePt t="89251" x="11822113" y="4716463"/>
          <p14:tracePt t="89258" x="11885613" y="4708525"/>
          <p14:tracePt t="89266" x="11939588" y="4692650"/>
          <p14:tracePt t="89274" x="11987213" y="4684713"/>
          <p14:tracePt t="89282" x="12042775" y="4676775"/>
          <p14:tracePt t="89290" x="12096750" y="4652963"/>
          <p14:tracePt t="89298" x="12160250" y="4645025"/>
          <p14:tracePt t="90282" x="12066588" y="4567238"/>
          <p14:tracePt t="90290" x="12018963" y="4591050"/>
          <p14:tracePt t="90298" x="11963400" y="4598988"/>
          <p14:tracePt t="90307" x="11885613" y="4605338"/>
          <p14:tracePt t="90314" x="11814175" y="4621213"/>
          <p14:tracePt t="90323" x="11766550" y="4629150"/>
          <p14:tracePt t="90330" x="11726863" y="4637088"/>
          <p14:tracePt t="90338" x="11695113" y="4645025"/>
          <p14:tracePt t="90347" x="11657013" y="4660900"/>
          <p14:tracePt t="90354" x="11633200" y="4668838"/>
          <p14:tracePt t="90363" x="11617325" y="4668838"/>
          <p14:tracePt t="90370" x="11609388" y="4668838"/>
          <p14:tracePt t="90379" x="11593513" y="4676775"/>
          <p14:tracePt t="90387" x="11593513" y="4692650"/>
          <p14:tracePt t="90394" x="11585575" y="4708525"/>
          <p14:tracePt t="90403" x="11577638" y="4716463"/>
          <p14:tracePt t="90410" x="11569700" y="4724400"/>
          <p14:tracePt t="90418" x="11561763" y="4732338"/>
          <p14:tracePt t="90426" x="11561763" y="4740275"/>
          <p14:tracePt t="90443" x="11553825" y="4756150"/>
          <p14:tracePt t="90458" x="11545888" y="4764088"/>
          <p14:tracePt t="90466" x="11530013" y="4764088"/>
          <p14:tracePt t="90475" x="11522075" y="4764088"/>
          <p14:tracePt t="90482" x="11498263" y="4772025"/>
          <p14:tracePt t="90491" x="11468100" y="4772025"/>
          <p14:tracePt t="90498" x="11420475" y="4772025"/>
          <p14:tracePt t="90507" x="11364913" y="4772025"/>
          <p14:tracePt t="90515" x="11285538" y="4772025"/>
          <p14:tracePt t="90523" x="11191875" y="4772025"/>
          <p14:tracePt t="90530" x="11080750" y="4772025"/>
          <p14:tracePt t="90538" x="10971213" y="4772025"/>
          <p14:tracePt t="90547" x="10861675" y="4772025"/>
          <p14:tracePt t="90554" x="10734675" y="4787900"/>
          <p14:tracePt t="90563" x="10609263" y="4802188"/>
          <p14:tracePt t="90570" x="10466388" y="4841875"/>
          <p14:tracePt t="90579" x="10325100" y="4865688"/>
          <p14:tracePt t="90586" x="10191750" y="4889500"/>
          <p14:tracePt t="90595" x="10050463" y="4913313"/>
          <p14:tracePt t="90603" x="9907588" y="4953000"/>
          <p14:tracePt t="90610" x="9726613" y="4999038"/>
          <p14:tracePt t="90618" x="9529763" y="5054600"/>
          <p14:tracePt t="90626" x="9277350" y="5110163"/>
          <p14:tracePt t="90634" x="9056688" y="5157788"/>
          <p14:tracePt t="90643" x="8782050" y="5203825"/>
          <p14:tracePt t="90650" x="8521700" y="5275263"/>
          <p14:tracePt t="90658" x="8223250" y="5314950"/>
          <p14:tracePt t="90666" x="7986713" y="5330825"/>
          <p14:tracePt t="90674" x="7813675" y="5338763"/>
          <p14:tracePt t="90683" x="7654925" y="5370513"/>
          <p14:tracePt t="90690" x="7513638" y="5392738"/>
          <p14:tracePt t="90698" x="7412038" y="5432425"/>
          <p14:tracePt t="90706" x="7316788" y="5440363"/>
          <p14:tracePt t="90715" x="7261225" y="5448300"/>
          <p14:tracePt t="90723" x="7221538" y="5472113"/>
          <p14:tracePt t="90731" x="7199313" y="5487988"/>
          <p14:tracePt t="90738" x="7175500" y="5519738"/>
          <p14:tracePt t="90746" x="7151688" y="5535613"/>
          <p14:tracePt t="90755" x="7143750" y="5551488"/>
          <p14:tracePt t="90762" x="7143750" y="5559425"/>
          <p14:tracePt t="90770" x="7135813" y="5575300"/>
          <p14:tracePt t="90786" x="7127875" y="5589588"/>
          <p14:tracePt t="90795" x="7119938" y="5589588"/>
          <p14:tracePt t="90803" x="7112000" y="5597525"/>
          <p14:tracePt t="90811" x="7104063" y="5613400"/>
          <p14:tracePt t="90818" x="7088188" y="5629275"/>
          <p14:tracePt t="90827" x="7080250" y="5661025"/>
          <p14:tracePt t="90834" x="7064375" y="5684838"/>
          <p14:tracePt t="90842" x="7048500" y="5700713"/>
          <p14:tracePt t="90850" x="7024688" y="5716588"/>
          <p14:tracePt t="90858" x="7010400" y="5748338"/>
          <p14:tracePt t="90866" x="7002463" y="5772150"/>
          <p14:tracePt t="90874" x="6986588" y="5786438"/>
          <p14:tracePt t="90882" x="6978650" y="5810250"/>
          <p14:tracePt t="90896" x="6946900" y="5834063"/>
          <p14:tracePt t="90898" x="6907213" y="5857875"/>
          <p14:tracePt t="90906" x="6867525" y="5881688"/>
          <p14:tracePt t="90914" x="6819900" y="5905500"/>
          <p14:tracePt t="90922" x="6765925" y="5921375"/>
          <p14:tracePt t="90930" x="6726238" y="5953125"/>
          <p14:tracePt t="90938" x="6686550" y="5976938"/>
          <p14:tracePt t="90946" x="6615113" y="5983288"/>
          <p14:tracePt t="90954" x="6561138" y="6007100"/>
          <p14:tracePt t="90963" x="6537325" y="6007100"/>
          <p14:tracePt t="90970" x="6513513" y="6015038"/>
          <p14:tracePt t="90980" x="6473825" y="6022975"/>
          <p14:tracePt t="90986" x="6442075" y="6030913"/>
          <p14:tracePt t="90995" x="6410325" y="6030913"/>
          <p14:tracePt t="91002" x="6388100" y="6038850"/>
          <p14:tracePt t="91010" x="6364288" y="6054725"/>
          <p14:tracePt t="91018" x="6340475" y="6054725"/>
          <p14:tracePt t="91026" x="6308725" y="6070600"/>
          <p14:tracePt t="91035" x="6292850" y="6094413"/>
          <p14:tracePt t="91043" x="6276975" y="6110288"/>
          <p14:tracePt t="91050" x="6253163" y="6126163"/>
          <p14:tracePt t="91058" x="6229350" y="6134100"/>
          <p14:tracePt t="91066" x="6213475" y="6149975"/>
          <p14:tracePt t="91075" x="6205538" y="6180138"/>
          <p14:tracePt t="91082" x="6183313" y="6203950"/>
          <p14:tracePt t="91090" x="6175375" y="6219825"/>
          <p14:tracePt t="91098" x="6167438" y="6235700"/>
          <p14:tracePt t="91107" x="6159500" y="6243638"/>
          <p14:tracePt t="91114" x="6143625" y="6251575"/>
          <p14:tracePt t="91123" x="6143625" y="6267450"/>
          <p14:tracePt t="91131" x="6135688" y="6275388"/>
          <p14:tracePt t="91139" x="6127750" y="6283325"/>
          <p14:tracePt t="91155" x="6119813" y="6299200"/>
          <p14:tracePt t="91179" x="6111875" y="6307138"/>
          <p14:tracePt t="91187" x="6103938" y="6315075"/>
          <p14:tracePt t="91203" x="6103938" y="6323013"/>
          <p14:tracePt t="91210" x="6096000" y="6338888"/>
          <p14:tracePt t="91218" x="6080125" y="6338888"/>
          <p14:tracePt t="91227" x="6072188" y="6346825"/>
          <p14:tracePt t="91355" x="6056313" y="6346825"/>
          <p14:tracePt t="91370" x="6032500" y="6354763"/>
          <p14:tracePt t="91394" x="6024563" y="6362700"/>
          <p14:tracePt t="91538" x="6008688" y="6362700"/>
          <p14:tracePt t="91555" x="5994400" y="6369050"/>
          <p14:tracePt t="91586" x="5986463" y="6376988"/>
          <p14:tracePt t="92178" x="5986463" y="6384925"/>
          <p14:tracePt t="92186" x="5986463" y="6392863"/>
          <p14:tracePt t="92195" x="5994400" y="6400800"/>
          <p14:tracePt t="92203" x="6008688" y="6408738"/>
          <p14:tracePt t="92210" x="6024563" y="6408738"/>
          <p14:tracePt t="92218" x="6040438" y="6408738"/>
          <p14:tracePt t="92234" x="6056313" y="6408738"/>
          <p14:tracePt t="92434" x="6064250" y="6416675"/>
          <p14:tracePt t="92491" x="6064250" y="6424613"/>
          <p14:tracePt t="92643" x="6056313" y="6432550"/>
          <p14:tracePt t="102202" x="6040438" y="6432550"/>
          <p14:tracePt t="102210" x="6048375" y="6432550"/>
          <p14:tracePt t="102218" x="6135688" y="6432550"/>
          <p14:tracePt t="102226" x="6372225" y="6432550"/>
          <p14:tracePt t="102234" x="6726238" y="6432550"/>
          <p14:tracePt t="102242" x="7088188" y="6416675"/>
          <p14:tracePt t="102250" x="7450138" y="6376988"/>
          <p14:tracePt t="102258" x="7797800" y="6323013"/>
          <p14:tracePt t="102266" x="7954963" y="6283325"/>
          <p14:tracePt t="102274" x="8064500" y="6259513"/>
          <p14:tracePt t="102282" x="8104188" y="6235700"/>
          <p14:tracePt t="102290" x="8120063" y="6227763"/>
          <p14:tracePt t="102298" x="8128000" y="6219825"/>
          <p14:tracePt t="102338" x="8135938" y="6219825"/>
          <p14:tracePt t="102346" x="8151813" y="6219825"/>
          <p14:tracePt t="102354" x="8199438" y="6219825"/>
          <p14:tracePt t="102362" x="8308975" y="6219825"/>
          <p14:tracePt t="102370" x="8442325" y="6219825"/>
          <p14:tracePt t="102379" x="8569325" y="6219825"/>
          <p14:tracePt t="102386" x="8710613" y="6219825"/>
          <p14:tracePt t="102396" x="8851900" y="6219825"/>
          <p14:tracePt t="102402" x="9026525" y="6203950"/>
          <p14:tracePt t="102410" x="9245600" y="6188075"/>
          <p14:tracePt t="102418" x="9505950" y="6102350"/>
          <p14:tracePt t="102426" x="9859963" y="6007100"/>
          <p14:tracePt t="102434" x="10183813" y="5913438"/>
          <p14:tracePt t="102443" x="10545763" y="5772150"/>
          <p14:tracePt t="102450" x="10829925" y="5597525"/>
          <p14:tracePt t="102458" x="11026775" y="5448300"/>
          <p14:tracePt t="102466" x="11247438" y="5314950"/>
          <p14:tracePt t="102474" x="11468100" y="5195888"/>
          <p14:tracePt t="102482" x="11633200" y="5078413"/>
          <p14:tracePt t="102490" x="11766550" y="4992688"/>
          <p14:tracePt t="102498" x="11869738" y="4929188"/>
          <p14:tracePt t="102507" x="11939588" y="4873625"/>
          <p14:tracePt t="102514" x="11995150" y="4841875"/>
          <p14:tracePt t="102523" x="12018963" y="4818063"/>
          <p14:tracePt t="102532" x="12050713" y="4795838"/>
          <p14:tracePt t="102538" x="12074525" y="4779963"/>
          <p14:tracePt t="102547" x="12112625" y="4764088"/>
          <p14:tracePt t="102555" x="12136438" y="4748213"/>
          <p14:tracePt t="102563" x="12152313" y="4732338"/>
          <p14:tracePt t="102570" x="12168188" y="4724400"/>
          <p14:tracePt t="102579" x="12184063" y="471646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b="1" dirty="0">
                <a:solidFill>
                  <a:schemeClr val="bg2">
                    <a:lumMod val="10000"/>
                  </a:schemeClr>
                </a:solidFill>
              </a:rPr>
              <a:t>Leading change in uncertain times</a:t>
            </a:r>
          </a:p>
          <a:p>
            <a:pPr marL="457200" indent="-457200">
              <a:buFont typeface="Wingdings" panose="05000000000000000000" pitchFamily="2" charset="2"/>
              <a:buChar char="Ø"/>
            </a:pPr>
            <a:r>
              <a:rPr lang="en-US" sz="3200"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dirty="0">
                <a:solidFill>
                  <a:schemeClr val="bg2">
                    <a:lumMod val="10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9" name="Graphic 21">
            <a:extLst>
              <a:ext uri="{FF2B5EF4-FFF2-40B4-BE49-F238E27FC236}">
                <a16:creationId xmlns:a16="http://schemas.microsoft.com/office/drawing/2014/main" id="{4724A5AD-31D2-48A4-875D-0C2309BE7E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32843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Leading change in uncertain times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2920264" y="2495372"/>
            <a:ext cx="8827315" cy="3812367"/>
          </a:xfrm>
          <a:prstGeom prst="rect">
            <a:avLst/>
          </a:prstGeom>
        </p:spPr>
      </p:pic>
      <p:pic>
        <p:nvPicPr>
          <p:cNvPr id="13" name="Graphic 21">
            <a:extLst>
              <a:ext uri="{FF2B5EF4-FFF2-40B4-BE49-F238E27FC236}">
                <a16:creationId xmlns:a16="http://schemas.microsoft.com/office/drawing/2014/main" id="{39BB74DA-D6B2-45D0-93D7-CB85F2CDC3A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599946"/>
            <a:ext cx="6433666" cy="584775"/>
          </a:xfrm>
          <a:prstGeom prst="rect">
            <a:avLst/>
          </a:prstGeom>
          <a:noFill/>
        </p:spPr>
        <p:txBody>
          <a:bodyPr wrap="square" rtlCol="0">
            <a:spAutoFit/>
          </a:bodyPr>
          <a:lstStyle/>
          <a:p>
            <a:r>
              <a:rPr lang="en-US" sz="3200" b="1" dirty="0"/>
              <a:t>Leading change in uncertain times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The whole globe is shaken up, so what are you going to do when things are falling apart? You’re either going to become more fundamentalist and try to hold things together, or you’re going to leave the old ambitions and goals and live life as an experiment, making it up as you go along. </a:t>
            </a:r>
            <a:r>
              <a:rPr lang="en-US" sz="2800" dirty="0" err="1"/>
              <a:t>Pema</a:t>
            </a:r>
            <a:endParaRPr lang="en-US" sz="2800"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806526" y="5042874"/>
            <a:ext cx="2782366" cy="1357892"/>
          </a:xfrm>
          <a:prstGeom prst="rect">
            <a:avLst/>
          </a:prstGeom>
        </p:spPr>
      </p:pic>
      <p:pic>
        <p:nvPicPr>
          <p:cNvPr id="14" name="Graphic 21">
            <a:extLst>
              <a:ext uri="{FF2B5EF4-FFF2-40B4-BE49-F238E27FC236}">
                <a16:creationId xmlns:a16="http://schemas.microsoft.com/office/drawing/2014/main" id="{AB791747-1DD7-44E2-967C-753F57AB0EB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11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Leading change in uncertain times</a:t>
            </a:r>
          </a:p>
          <a:p>
            <a:pPr marL="457200" indent="-457200">
              <a:buFont typeface="Wingdings" panose="05000000000000000000" pitchFamily="2" charset="2"/>
              <a:buChar char="Ø"/>
            </a:pPr>
            <a:r>
              <a:rPr lang="en-US" sz="3200" b="1"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dirty="0">
                <a:solidFill>
                  <a:schemeClr val="bg2">
                    <a:lumMod val="10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9" name="Graphic 21">
            <a:extLst>
              <a:ext uri="{FF2B5EF4-FFF2-40B4-BE49-F238E27FC236}">
                <a16:creationId xmlns:a16="http://schemas.microsoft.com/office/drawing/2014/main" id="{E8076C2E-3B98-4213-83F8-E4B0940376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9451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pPr algn="just"/>
            <a:r>
              <a:rPr lang="en-US" sz="2800" dirty="0"/>
              <a:t>In his dense but highly readable short book, Liquid Times, Professor of Sociology </a:t>
            </a:r>
            <a:r>
              <a:rPr lang="en-US" sz="2800" dirty="0" err="1"/>
              <a:t>Zygmunt</a:t>
            </a:r>
            <a:r>
              <a:rPr lang="en-US" sz="2800" dirty="0"/>
              <a:t> Bauman (2007) suggests five sources of uncertainty in today’s world that he says are leading us to be more fearful and ‘</a:t>
            </a:r>
            <a:r>
              <a:rPr lang="en-US" sz="2800" dirty="0" err="1"/>
              <a:t>selffocused</a:t>
            </a:r>
            <a:r>
              <a:rPr lang="en-US" sz="2800" dirty="0"/>
              <a:t>’ as individuals: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87900" y="1329617"/>
            <a:ext cx="7092925" cy="1077218"/>
          </a:xfrm>
          <a:prstGeom prst="rect">
            <a:avLst/>
          </a:prstGeom>
          <a:noFill/>
        </p:spPr>
        <p:txBody>
          <a:bodyPr wrap="square" rtlCol="0">
            <a:spAutoFit/>
          </a:bodyPr>
          <a:lstStyle>
            <a:defPPr>
              <a:defRPr lang="en-US"/>
            </a:defPPr>
            <a:lvl1pPr>
              <a:defRPr sz="3200" b="1"/>
            </a:lvl1pPr>
          </a:lstStyle>
          <a:p>
            <a:r>
              <a:rPr lang="en-US" dirty="0"/>
              <a:t>The impact of uncertainty on our working lives</a:t>
            </a:r>
          </a:p>
        </p:txBody>
      </p:sp>
      <p:pic>
        <p:nvPicPr>
          <p:cNvPr id="13" name="Graphic 21">
            <a:extLst>
              <a:ext uri="{FF2B5EF4-FFF2-40B4-BE49-F238E27FC236}">
                <a16:creationId xmlns:a16="http://schemas.microsoft.com/office/drawing/2014/main" id="{BA3B2340-CC2A-4F30-93D0-FA91FB228E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11201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108543"/>
          </a:xfrm>
          <a:prstGeom prst="rect">
            <a:avLst/>
          </a:prstGeom>
          <a:noFill/>
        </p:spPr>
        <p:txBody>
          <a:bodyPr wrap="square" rtlCol="0">
            <a:spAutoFit/>
          </a:bodyPr>
          <a:lstStyle/>
          <a:p>
            <a:endParaRPr lang="en-US" sz="2800" b="1" dirty="0">
              <a:effectLst>
                <a:outerShdw blurRad="38100" dist="38100" dir="2700000" algn="tl">
                  <a:srgbClr val="000000">
                    <a:alpha val="43137"/>
                  </a:srgbClr>
                </a:outerShdw>
              </a:effectLst>
            </a:endParaRPr>
          </a:p>
          <a:p>
            <a:pPr marL="514350" indent="-514350">
              <a:buFont typeface="+mj-lt"/>
              <a:buAutoNum type="arabicPeriod"/>
            </a:pPr>
            <a:r>
              <a:rPr lang="en-US" sz="2800" b="1" dirty="0">
                <a:effectLst>
                  <a:outerShdw blurRad="38100" dist="38100" dir="2700000" algn="tl">
                    <a:srgbClr val="000000">
                      <a:alpha val="43137"/>
                    </a:srgbClr>
                  </a:outerShdw>
                </a:effectLst>
              </a:rPr>
              <a:t>Social forms – </a:t>
            </a:r>
            <a:r>
              <a:rPr lang="en-US" sz="2800" dirty="0"/>
              <a:t>the institutions, businesses and other organized entities that limit individual choice and guard </a:t>
            </a:r>
            <a:r>
              <a:rPr lang="en-US" sz="2800" dirty="0" err="1"/>
              <a:t>behaviour</a:t>
            </a:r>
            <a:r>
              <a:rPr lang="en-US" sz="2800" dirty="0"/>
              <a:t> – are not expected to keep their shape for long, and are unlikely to steady before re-forming – so can no longer serve as fundamental frames of reference for human actions.</a:t>
            </a:r>
          </a:p>
          <a:p>
            <a:endParaRPr lang="en-US" sz="2800" dirty="0"/>
          </a:p>
        </p:txBody>
      </p:sp>
      <p:pic>
        <p:nvPicPr>
          <p:cNvPr id="12" name="Graphic 21">
            <a:extLst>
              <a:ext uri="{FF2B5EF4-FFF2-40B4-BE49-F238E27FC236}">
                <a16:creationId xmlns:a16="http://schemas.microsoft.com/office/drawing/2014/main" id="{31E30791-75B2-4E61-AA38-879DD033D0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2677656"/>
          </a:xfrm>
          <a:prstGeom prst="rect">
            <a:avLst/>
          </a:prstGeom>
          <a:noFill/>
        </p:spPr>
        <p:txBody>
          <a:bodyPr wrap="square" rtlCol="0">
            <a:spAutoFit/>
          </a:bodyPr>
          <a:lstStyle/>
          <a:p>
            <a:endParaRPr lang="en-US" sz="2800" b="1" dirty="0">
              <a:effectLst>
                <a:outerShdw blurRad="38100" dist="38100" dir="2700000" algn="tl">
                  <a:srgbClr val="000000">
                    <a:alpha val="43137"/>
                  </a:srgbClr>
                </a:outerShdw>
              </a:effectLst>
            </a:endParaRPr>
          </a:p>
          <a:p>
            <a:pPr marL="514350" indent="-514350">
              <a:buFont typeface="+mj-lt"/>
              <a:buAutoNum type="arabicPeriod" startAt="2"/>
            </a:pPr>
            <a:r>
              <a:rPr lang="en-US" sz="2800" b="1" dirty="0">
                <a:effectLst>
                  <a:outerShdw blurRad="38100" dist="38100" dir="2700000" algn="tl">
                    <a:srgbClr val="000000">
                      <a:alpha val="43137"/>
                    </a:srgbClr>
                  </a:outerShdw>
                </a:effectLst>
              </a:rPr>
              <a:t>Power and politics are becoming separate: </a:t>
            </a:r>
            <a:r>
              <a:rPr lang="en-US" sz="2800" dirty="0"/>
              <a:t>Newly free global power bases are calling the shots while increasingly irrelevant local politics is left impotent in the face of people’s real-life problems. Local politicians are now abandoning the functions they traditionally performed, leaving these to market forces.</a:t>
            </a:r>
          </a:p>
        </p:txBody>
      </p:sp>
      <p:pic>
        <p:nvPicPr>
          <p:cNvPr id="12" name="Graphic 21">
            <a:extLst>
              <a:ext uri="{FF2B5EF4-FFF2-40B4-BE49-F238E27FC236}">
                <a16:creationId xmlns:a16="http://schemas.microsoft.com/office/drawing/2014/main" id="{EC86F41E-AEDC-409D-B3DC-08979F77E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5508427"/>
      </p:ext>
    </p:extLst>
  </p:cSld>
  <p:clrMapOvr>
    <a:masterClrMapping/>
  </p:clrMapOvr>
  <mc:AlternateContent xmlns:mc="http://schemas.openxmlformats.org/markup-compatibility/2006" xmlns:p14="http://schemas.microsoft.com/office/powerpoint/2010/main">
    <mc:Choice Requires="p14">
      <p:transition p14:dur="10" advTm="257357"/>
    </mc:Choice>
    <mc:Fallback xmlns="">
      <p:transition advTm="257357"/>
    </mc:Fallback>
  </mc:AlternateContent>
  <p:extLst>
    <p:ext uri="{3A86A75C-4F4B-4683-9AE1-C65F6400EC91}">
      <p14:laserTraceLst xmlns:p14="http://schemas.microsoft.com/office/powerpoint/2010/main">
        <p14:tracePtLst>
          <p14:tracePt t="50137" x="3194050" y="6642100"/>
          <p14:tracePt t="50234" x="3040063" y="6424613"/>
          <p14:tracePt t="50242" x="3268663" y="6102350"/>
          <p14:tracePt t="50250" x="3417888" y="5794375"/>
          <p14:tracePt t="50258" x="3559175" y="5543550"/>
          <p14:tracePt t="50266" x="3662363" y="5330825"/>
          <p14:tracePt t="50273" x="3763963" y="5173663"/>
          <p14:tracePt t="50282" x="3851275" y="5038725"/>
          <p14:tracePt t="50290" x="3930650" y="4937125"/>
          <p14:tracePt t="50298" x="3992563" y="4865688"/>
          <p14:tracePt t="50306" x="4040188" y="4795838"/>
          <p14:tracePt t="50314" x="4111625" y="4716463"/>
          <p14:tracePt t="50322" x="4181475" y="4660900"/>
          <p14:tracePt t="50330" x="4252913" y="4613275"/>
          <p14:tracePt t="50338" x="4300538" y="4567238"/>
          <p14:tracePt t="50346" x="4340225" y="4527550"/>
          <p14:tracePt t="50354" x="4386263" y="4471988"/>
          <p14:tracePt t="50361" x="4410075" y="4448175"/>
          <p14:tracePt t="50370" x="4418013" y="4432300"/>
          <p14:tracePt t="50377" x="4425950" y="4432300"/>
          <p14:tracePt t="50386" x="4433888" y="4416425"/>
          <p14:tracePt t="50466" x="4433888" y="4402138"/>
          <p14:tracePt t="50474" x="4425950" y="4402138"/>
          <p14:tracePt t="50481" x="4410075" y="4402138"/>
          <p14:tracePt t="50497" x="4394200" y="4402138"/>
          <p14:tracePt t="50506" x="4364038" y="4402138"/>
          <p14:tracePt t="50515" x="4340225" y="4402138"/>
          <p14:tracePt t="50522" x="4316413" y="4402138"/>
          <p14:tracePt t="50531" x="4268788" y="4402138"/>
          <p14:tracePt t="50538" x="4173538" y="4402138"/>
          <p14:tracePt t="50545" x="4095750" y="4408488"/>
          <p14:tracePt t="50554" x="3992563" y="4432300"/>
          <p14:tracePt t="50561" x="3898900" y="4432300"/>
          <p14:tracePt t="50570" x="3787775" y="4448175"/>
          <p14:tracePt t="50577" x="3702050" y="4471988"/>
          <p14:tracePt t="50586" x="3622675" y="4479925"/>
          <p14:tracePt t="50594" x="3567113" y="4503738"/>
          <p14:tracePt t="50602" x="3536950" y="4503738"/>
          <p14:tracePt t="50610" x="3521075" y="4511675"/>
          <p14:tracePt t="50618" x="3513138" y="4519613"/>
          <p14:tracePt t="50705" x="3521075" y="4519613"/>
          <p14:tracePt t="50715" x="3529013" y="4519613"/>
          <p14:tracePt t="50722" x="3536950" y="4519613"/>
          <p14:tracePt t="50731" x="3544888" y="4519613"/>
          <p14:tracePt t="50737" x="3559175" y="4519613"/>
          <p14:tracePt t="50745" x="3567113" y="4519613"/>
          <p14:tracePt t="50753" x="3598863" y="4519613"/>
          <p14:tracePt t="50761" x="3622675" y="4519613"/>
          <p14:tracePt t="50770" x="3638550" y="4519613"/>
          <p14:tracePt t="50777" x="3654425" y="4519613"/>
          <p14:tracePt t="50785" x="3670300" y="4511675"/>
          <p14:tracePt t="50794" x="3686175" y="4503738"/>
          <p14:tracePt t="50810" x="3702050" y="4503738"/>
          <p14:tracePt t="50977" x="3709988" y="4495800"/>
          <p14:tracePt t="51514" x="3694113" y="4495800"/>
          <p14:tracePt t="51530" x="3686175" y="4495800"/>
          <p14:tracePt t="51554" x="3670300" y="4495800"/>
          <p14:tracePt t="51562" x="3654425" y="4503738"/>
          <p14:tracePt t="51570" x="3638550" y="4503738"/>
          <p14:tracePt t="51577" x="3622675" y="4503738"/>
          <p14:tracePt t="51586" x="3606800" y="4511675"/>
          <p14:tracePt t="51594" x="3582988" y="4519613"/>
          <p14:tracePt t="51601" x="3575050" y="4527550"/>
          <p14:tracePt t="51610" x="3544888" y="4527550"/>
          <p14:tracePt t="51618" x="3505200" y="4535488"/>
          <p14:tracePt t="51626" x="3481388" y="4551363"/>
          <p14:tracePt t="51634" x="3441700" y="4575175"/>
          <p14:tracePt t="51642" x="3402013" y="4605338"/>
          <p14:tracePt t="51651" x="3348038" y="4637088"/>
          <p14:tracePt t="51658" x="3300413" y="4676775"/>
          <p14:tracePt t="51665" x="3244850" y="4724400"/>
          <p14:tracePt t="51674" x="3205163" y="4764088"/>
          <p14:tracePt t="51682" x="3127375" y="4857750"/>
          <p14:tracePt t="51689" x="3048000" y="4968875"/>
          <p14:tracePt t="51698" x="2984500" y="5070475"/>
          <p14:tracePt t="51706" x="2906713" y="5203825"/>
          <p14:tracePt t="51714" x="2827338" y="5307013"/>
          <p14:tracePt t="51722" x="2803525" y="5408613"/>
          <p14:tracePt t="51730" x="2771775" y="5464175"/>
          <p14:tracePt t="51737" x="2747963" y="5527675"/>
          <p14:tracePt t="51746" x="2747963" y="5589588"/>
          <p14:tracePt t="51754" x="2747963" y="5668963"/>
          <p14:tracePt t="51761" x="2747963" y="5724525"/>
          <p14:tracePt t="51770" x="2747963" y="575627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2246769"/>
          </a:xfrm>
          <a:prstGeom prst="rect">
            <a:avLst/>
          </a:prstGeom>
          <a:noFill/>
        </p:spPr>
        <p:txBody>
          <a:bodyPr wrap="square" rtlCol="0">
            <a:spAutoFit/>
          </a:bodyPr>
          <a:lstStyle/>
          <a:p>
            <a:pPr marL="514350" indent="-514350">
              <a:buFont typeface="+mj-lt"/>
              <a:buAutoNum type="arabicPeriod" startAt="3"/>
            </a:pPr>
            <a:r>
              <a:rPr lang="en-US" sz="2800" b="1" dirty="0">
                <a:effectLst>
                  <a:outerShdw blurRad="38100" dist="38100" dir="2700000" algn="tl">
                    <a:srgbClr val="000000">
                      <a:alpha val="43137"/>
                    </a:srgbClr>
                  </a:outerShdw>
                </a:effectLst>
              </a:rPr>
              <a:t>Individuals feel increasingly vulnerable to the illusion of the markets. </a:t>
            </a:r>
            <a:r>
              <a:rPr lang="en-US" sz="2800" dirty="0"/>
              <a:t>The reduction of the welfare state’s care for individuals in tough times encourages competitive attitudes and downgrades collaboration (unless it’s a temporary strategy for individual success)</a:t>
            </a:r>
          </a:p>
        </p:txBody>
      </p:sp>
      <p:pic>
        <p:nvPicPr>
          <p:cNvPr id="12" name="Picture 11"/>
          <p:cNvPicPr>
            <a:picLocks noChangeAspect="1"/>
          </p:cNvPicPr>
          <p:nvPr/>
        </p:nvPicPr>
        <p:blipFill>
          <a:blip r:embed="rId2"/>
          <a:stretch>
            <a:fillRect/>
          </a:stretch>
        </p:blipFill>
        <p:spPr>
          <a:xfrm>
            <a:off x="5117433" y="3997862"/>
            <a:ext cx="4826692" cy="2039142"/>
          </a:xfrm>
          <a:prstGeom prst="rect">
            <a:avLst/>
          </a:prstGeom>
        </p:spPr>
      </p:pic>
      <p:pic>
        <p:nvPicPr>
          <p:cNvPr id="13" name="Graphic 21">
            <a:extLst>
              <a:ext uri="{FF2B5EF4-FFF2-40B4-BE49-F238E27FC236}">
                <a16:creationId xmlns:a16="http://schemas.microsoft.com/office/drawing/2014/main" id="{75E0B4DD-E4E3-44FA-9BAD-A29710607F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3759417"/>
      </p:ext>
    </p:extLst>
  </p:cSld>
  <p:clrMapOvr>
    <a:masterClrMapping/>
  </p:clrMapOvr>
  <mc:AlternateContent xmlns:mc="http://schemas.openxmlformats.org/markup-compatibility/2006" xmlns:p14="http://schemas.microsoft.com/office/powerpoint/2010/main">
    <mc:Choice Requires="p14">
      <p:transition p14:dur="10" advTm="155746"/>
    </mc:Choice>
    <mc:Fallback xmlns="">
      <p:transition advTm="155746"/>
    </mc:Fallback>
  </mc:AlternateContent>
  <p:extLst>
    <p:ext uri="{3A86A75C-4F4B-4683-9AE1-C65F6400EC91}">
      <p14:laserTraceLst xmlns:p14="http://schemas.microsoft.com/office/powerpoint/2010/main">
        <p14:tracePtLst>
          <p14:tracePt t="1548" x="2747963" y="5764213"/>
          <p14:tracePt t="1556" x="2747963" y="5772150"/>
          <p14:tracePt t="1564" x="2709863" y="5786438"/>
          <p14:tracePt t="1571" x="2670175" y="5802313"/>
          <p14:tracePt t="1579" x="2614613" y="5842000"/>
          <p14:tracePt t="1588" x="2590800" y="5857875"/>
          <p14:tracePt t="1596" x="2543175" y="5889625"/>
          <p14:tracePt t="1605" x="2457450" y="5953125"/>
          <p14:tracePt t="1612" x="2354263" y="5999163"/>
          <p14:tracePt t="1620" x="2292350" y="6054725"/>
          <p14:tracePt t="1628" x="2220913" y="6102350"/>
          <p14:tracePt t="1635" x="2181225" y="6149975"/>
          <p14:tracePt t="1644" x="2141538" y="6180138"/>
          <p14:tracePt t="1651" x="2103438" y="6196013"/>
          <p14:tracePt t="1660" x="2063750" y="6227763"/>
          <p14:tracePt t="1667" x="2055813" y="6267450"/>
          <p14:tracePt t="1676" x="2039938" y="6291263"/>
          <p14:tracePt t="1684" x="2039938" y="6307138"/>
          <p14:tracePt t="1691" x="2039938" y="6315075"/>
          <p14:tracePt t="1699" x="2024063" y="6338888"/>
          <p14:tracePt t="1708" x="2008188" y="6369050"/>
          <p14:tracePt t="1715" x="2000250" y="6384925"/>
          <p14:tracePt t="1724" x="2000250" y="6416675"/>
          <p14:tracePt t="1731" x="1992313" y="6440488"/>
          <p14:tracePt t="1740" x="1984375" y="6456363"/>
          <p14:tracePt t="1748" x="1968500" y="6464300"/>
          <p14:tracePt t="1756" x="1968500" y="6488113"/>
          <p14:tracePt t="1764" x="1952625" y="6503988"/>
          <p14:tracePt t="1772" x="1944688" y="6519863"/>
          <p14:tracePt t="1780" x="1930400" y="6543675"/>
          <p14:tracePt t="1789" x="1922463" y="6559550"/>
          <p14:tracePt t="1796" x="1906588" y="6565900"/>
          <p14:tracePt t="1805" x="1898650" y="6565900"/>
          <p14:tracePt t="1812" x="1890713" y="6573838"/>
          <p14:tracePt t="1821" x="1874838" y="657383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1815882"/>
          </a:xfrm>
          <a:prstGeom prst="rect">
            <a:avLst/>
          </a:prstGeom>
          <a:noFill/>
        </p:spPr>
        <p:txBody>
          <a:bodyPr wrap="square" rtlCol="0">
            <a:spAutoFit/>
          </a:bodyPr>
          <a:lstStyle/>
          <a:p>
            <a:pPr marL="514350" indent="-514350">
              <a:buFont typeface="+mj-lt"/>
              <a:buAutoNum type="arabicPeriod" startAt="4"/>
            </a:pPr>
            <a:r>
              <a:rPr lang="en-US" sz="2800" b="1" dirty="0">
                <a:effectLst>
                  <a:outerShdw blurRad="38100" dist="38100" dir="2700000" algn="tl">
                    <a:srgbClr val="000000">
                      <a:alpha val="43137"/>
                    </a:srgbClr>
                  </a:outerShdw>
                </a:effectLst>
              </a:rPr>
              <a:t>The collapse of long-term thinking</a:t>
            </a:r>
            <a:r>
              <a:rPr lang="en-US" sz="2800" dirty="0"/>
              <a:t>, planning and acting is leading to a life experienced as a series of fragmented, possibly unrelated steps or ‘projects’, where dropping old habits can be more important for success than building on previous learnings.</a:t>
            </a:r>
          </a:p>
        </p:txBody>
      </p:sp>
      <p:pic>
        <p:nvPicPr>
          <p:cNvPr id="4" name="Picture 3"/>
          <p:cNvPicPr>
            <a:picLocks noChangeAspect="1"/>
          </p:cNvPicPr>
          <p:nvPr/>
        </p:nvPicPr>
        <p:blipFill>
          <a:blip r:embed="rId2"/>
          <a:stretch>
            <a:fillRect/>
          </a:stretch>
        </p:blipFill>
        <p:spPr>
          <a:xfrm>
            <a:off x="5117433" y="3997862"/>
            <a:ext cx="4826692" cy="2039142"/>
          </a:xfrm>
          <a:prstGeom prst="rect">
            <a:avLst/>
          </a:prstGeom>
        </p:spPr>
      </p:pic>
      <p:pic>
        <p:nvPicPr>
          <p:cNvPr id="12" name="Graphic 21">
            <a:extLst>
              <a:ext uri="{FF2B5EF4-FFF2-40B4-BE49-F238E27FC236}">
                <a16:creationId xmlns:a16="http://schemas.microsoft.com/office/drawing/2014/main" id="{0BCCF139-EB1F-43B8-A600-0C7C968BD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84765154"/>
      </p:ext>
    </p:extLst>
  </p:cSld>
  <p:clrMapOvr>
    <a:masterClrMapping/>
  </p:clrMapOvr>
  <mc:AlternateContent xmlns:mc="http://schemas.openxmlformats.org/markup-compatibility/2006" xmlns:p14="http://schemas.microsoft.com/office/powerpoint/2010/main">
    <mc:Choice Requires="p14">
      <p:transition p14:dur="10" advTm="153819"/>
    </mc:Choice>
    <mc:Fallback xmlns="">
      <p:transition advTm="1538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t>The impact of uncertainty on our working lives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1815882"/>
          </a:xfrm>
          <a:prstGeom prst="rect">
            <a:avLst/>
          </a:prstGeom>
          <a:noFill/>
        </p:spPr>
        <p:txBody>
          <a:bodyPr wrap="square" rtlCol="0">
            <a:spAutoFit/>
          </a:bodyPr>
          <a:lstStyle/>
          <a:p>
            <a:pPr marL="514350" indent="-514350">
              <a:buFont typeface="+mj-lt"/>
              <a:buAutoNum type="arabicPeriod" startAt="5"/>
            </a:pPr>
            <a:r>
              <a:rPr lang="en-US" sz="2800" b="1" dirty="0">
                <a:effectLst>
                  <a:outerShdw blurRad="38100" dist="38100" dir="2700000" algn="tl">
                    <a:srgbClr val="000000">
                      <a:alpha val="43137"/>
                    </a:srgbClr>
                  </a:outerShdw>
                </a:effectLst>
              </a:rPr>
              <a:t>The responsibility for making choices </a:t>
            </a:r>
            <a:r>
              <a:rPr lang="en-US" sz="2800" dirty="0"/>
              <a:t>in this constantly changing environment is put on the shoulders of individuals, who must take risks beyond their capacity to comprehend and act, without any authoritative advice.</a:t>
            </a:r>
          </a:p>
        </p:txBody>
      </p:sp>
      <p:pic>
        <p:nvPicPr>
          <p:cNvPr id="12" name="Picture 11"/>
          <p:cNvPicPr>
            <a:picLocks noChangeAspect="1"/>
          </p:cNvPicPr>
          <p:nvPr/>
        </p:nvPicPr>
        <p:blipFill>
          <a:blip r:embed="rId2"/>
          <a:stretch>
            <a:fillRect/>
          </a:stretch>
        </p:blipFill>
        <p:spPr>
          <a:xfrm>
            <a:off x="5165560" y="3709488"/>
            <a:ext cx="4826692" cy="2039142"/>
          </a:xfrm>
          <a:prstGeom prst="rect">
            <a:avLst/>
          </a:prstGeom>
        </p:spPr>
      </p:pic>
      <p:pic>
        <p:nvPicPr>
          <p:cNvPr id="13" name="Graphic 21">
            <a:extLst>
              <a:ext uri="{FF2B5EF4-FFF2-40B4-BE49-F238E27FC236}">
                <a16:creationId xmlns:a16="http://schemas.microsoft.com/office/drawing/2014/main" id="{6E7AFF7B-9224-4539-90BD-E25332450D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87674227"/>
      </p:ext>
    </p:extLst>
  </p:cSld>
  <p:clrMapOvr>
    <a:masterClrMapping/>
  </p:clrMapOvr>
  <mc:AlternateContent xmlns:mc="http://schemas.openxmlformats.org/markup-compatibility/2006" xmlns:p14="http://schemas.microsoft.com/office/powerpoint/2010/main">
    <mc:Choice Requires="p14">
      <p:transition p14:dur="10" advTm="147317"/>
    </mc:Choice>
    <mc:Fallback xmlns="">
      <p:transition advTm="147317"/>
    </mc:Fallback>
  </mc:AlternateContent>
  <p:extLst>
    <p:ext uri="{3A86A75C-4F4B-4683-9AE1-C65F6400EC91}">
      <p14:laserTraceLst xmlns:p14="http://schemas.microsoft.com/office/powerpoint/2010/main">
        <p14:tracePtLst>
          <p14:tracePt t="1037" x="1866900" y="6581775"/>
          <p14:tracePt t="1045" x="1858963" y="6597650"/>
          <p14:tracePt t="1054" x="1835150" y="6621463"/>
          <p14:tracePt t="1061" x="1803400" y="6677025"/>
          <p14:tracePt t="1069" x="1763713" y="6708775"/>
          <p14:tracePt t="1078" x="1709738" y="6740525"/>
          <p14:tracePt t="1085" x="1677988" y="6778625"/>
          <p14:tracePt t="1095" x="1638300" y="6834188"/>
          <p14:tracePt t="30224" x="4811713" y="6786563"/>
          <p14:tracePt t="30229" x="4867275" y="6756400"/>
          <p14:tracePt t="30238" x="4891088" y="6740525"/>
          <p14:tracePt t="30245" x="4914900" y="6708775"/>
          <p14:tracePt t="30253" x="4946650" y="6692900"/>
          <p14:tracePt t="30261" x="4984750" y="6677025"/>
          <p14:tracePt t="30269" x="5024438" y="6645275"/>
          <p14:tracePt t="30277" x="5048250" y="6613525"/>
          <p14:tracePt t="30285" x="5087938" y="6581775"/>
          <p14:tracePt t="30293" x="5135563" y="6543675"/>
          <p14:tracePt t="30301" x="5189538" y="6488113"/>
          <p14:tracePt t="30309" x="5221288" y="6440488"/>
          <p14:tracePt t="30318" x="5284788" y="6384925"/>
          <p14:tracePt t="30325" x="5340350" y="6354763"/>
          <p14:tracePt t="30334" x="5380038" y="6307138"/>
          <p14:tracePt t="30341" x="5441950" y="6235700"/>
          <p14:tracePt t="30349" x="5481638" y="6180138"/>
          <p14:tracePt t="30357" x="5545138" y="6110288"/>
          <p14:tracePt t="30366" x="5607050" y="5991225"/>
          <p14:tracePt t="30373" x="5686425" y="5905500"/>
          <p14:tracePt t="30381" x="5773738" y="5786438"/>
          <p14:tracePt t="30389" x="5867400" y="5668963"/>
          <p14:tracePt t="30397" x="5970588" y="5511800"/>
          <p14:tracePt t="30406" x="6096000" y="5322888"/>
          <p14:tracePt t="30414" x="6151563" y="5157788"/>
          <p14:tracePt t="30424" x="6191250" y="4992688"/>
          <p14:tracePt t="30429" x="6229350" y="4833938"/>
          <p14:tracePt t="30437" x="6269038" y="4676775"/>
          <p14:tracePt t="30445" x="6300788" y="4519613"/>
          <p14:tracePt t="30453" x="6308725" y="4378325"/>
          <p14:tracePt t="30461" x="6324600" y="4235450"/>
          <p14:tracePt t="30469" x="6324600" y="4141788"/>
          <p14:tracePt t="30477" x="6324600" y="4030663"/>
          <p14:tracePt t="30485" x="6324600" y="3937000"/>
          <p14:tracePt t="30493" x="6324600" y="3841750"/>
          <p14:tracePt t="30501" x="6324600" y="3763963"/>
          <p14:tracePt t="30511" x="6316663" y="3708400"/>
          <p14:tracePt t="30517" x="6300788" y="3668713"/>
          <p14:tracePt t="30525" x="6261100" y="3629025"/>
          <p14:tracePt t="30533" x="6221413" y="3606800"/>
          <p14:tracePt t="30541" x="6175375" y="3575050"/>
          <p14:tracePt t="30549" x="6135688" y="3559175"/>
          <p14:tracePt t="30557" x="6072188" y="3519488"/>
          <p14:tracePt t="30565" x="5986463" y="3471863"/>
          <p14:tracePt t="30573" x="5922963" y="3417888"/>
          <p14:tracePt t="30581" x="5851525" y="3338513"/>
          <p14:tracePt t="30589" x="5773738" y="3251200"/>
          <p14:tracePt t="30597" x="5702300" y="3181350"/>
          <p14:tracePt t="30605" x="5599113" y="3101975"/>
          <p14:tracePt t="30613" x="5497513" y="3016250"/>
          <p14:tracePt t="30623" x="5364163" y="2936875"/>
          <p14:tracePt t="30629" x="5221288" y="2865438"/>
          <p14:tracePt t="30637" x="5103813" y="2803525"/>
          <p14:tracePt t="30645" x="5000625" y="2763838"/>
          <p14:tracePt t="30653" x="4938713" y="2740025"/>
          <p14:tracePt t="30661" x="4906963" y="2732088"/>
          <p14:tracePt t="30749" x="4899025" y="2724150"/>
          <p14:tracePt t="30758" x="4883150" y="2724150"/>
          <p14:tracePt t="30781" x="4867275" y="2724150"/>
          <p14:tracePt t="30789" x="4859338" y="2724150"/>
          <p14:tracePt t="30797" x="4827588" y="2724150"/>
          <p14:tracePt t="30806" x="4803775" y="2724150"/>
          <p14:tracePt t="30813" x="4765675" y="2732088"/>
          <p14:tracePt t="30822" x="4741863" y="2747963"/>
          <p14:tracePt t="30829" x="4694238" y="2755900"/>
          <p14:tracePt t="30838" x="4654550" y="2779713"/>
          <p14:tracePt t="30845" x="4598988" y="2787650"/>
          <p14:tracePt t="30853" x="4537075" y="2811463"/>
          <p14:tracePt t="30861" x="4481513" y="2811463"/>
          <p14:tracePt t="30869" x="4449763" y="2819400"/>
          <p14:tracePt t="30878" x="4418013" y="2835275"/>
          <p14:tracePt t="30885" x="4410075" y="2835275"/>
          <p14:tracePt t="30906" x="4394200" y="2857500"/>
          <p14:tracePt t="30941" x="4386263" y="2857500"/>
          <p14:tracePt t="30949" x="4370388" y="2865438"/>
          <p14:tracePt t="30958" x="4364038" y="2873375"/>
          <p14:tracePt t="30965" x="4356100" y="2881313"/>
          <p14:tracePt t="30973" x="4348163" y="2881313"/>
          <p14:tracePt t="31022" x="4324350" y="2889250"/>
          <p14:tracePt t="31029" x="4324350" y="2897188"/>
          <p14:tracePt t="31208" x="4340225" y="2897188"/>
          <p14:tracePt t="31214" x="4364038" y="2897188"/>
          <p14:tracePt t="31223" x="4394200" y="2881313"/>
          <p14:tracePt t="31231" x="4433888" y="2865438"/>
          <p14:tracePt t="31237" x="4481513" y="2865438"/>
          <p14:tracePt t="31245" x="4513263" y="2857500"/>
          <p14:tracePt t="31253" x="4568825" y="2835275"/>
          <p14:tracePt t="31261" x="4622800" y="2827338"/>
          <p14:tracePt t="31269" x="4686300" y="2803525"/>
          <p14:tracePt t="31277" x="4741863" y="2795588"/>
          <p14:tracePt t="31285" x="4795838" y="2771775"/>
          <p14:tracePt t="31293" x="4819650" y="2771775"/>
          <p14:tracePt t="31301" x="4835525" y="2763838"/>
          <p14:tracePt t="31309" x="4859338" y="2755900"/>
          <p14:tracePt t="31318" x="4875213" y="2755900"/>
          <p14:tracePt t="31325" x="4891088" y="2747963"/>
          <p14:tracePt t="31350" x="4899025" y="2747963"/>
          <p14:tracePt t="31357" x="4914900" y="2747963"/>
          <p14:tracePt t="31365" x="4930775" y="2740025"/>
          <p14:tracePt t="31374" x="4946650" y="2732088"/>
          <p14:tracePt t="31389" x="4962525" y="2732088"/>
          <p14:tracePt t="31398" x="4970463" y="2732088"/>
          <p14:tracePt t="31405" x="4992688" y="2724150"/>
          <p14:tracePt t="31415" x="5008563" y="2716213"/>
          <p14:tracePt t="31422" x="5032375" y="2708275"/>
          <p14:tracePt t="31429" x="5048250" y="2708275"/>
          <p14:tracePt t="31438" x="5064125" y="2708275"/>
          <p14:tracePt t="31534" x="5080000" y="2708275"/>
          <p14:tracePt t="31541" x="5080000" y="2724150"/>
          <p14:tracePt t="31557" x="5080000" y="2740025"/>
          <p14:tracePt t="31565" x="5080000" y="2747963"/>
          <p14:tracePt t="31574" x="5080000" y="2771775"/>
          <p14:tracePt t="31581" x="5080000" y="2787650"/>
          <p14:tracePt t="31589" x="5087938" y="2803525"/>
          <p14:tracePt t="31597" x="5095875" y="2819400"/>
          <p14:tracePt t="31605" x="5111750" y="2827338"/>
          <p14:tracePt t="31614" x="5119688" y="2841625"/>
          <p14:tracePt t="31621" x="5135563" y="2841625"/>
          <p14:tracePt t="31637" x="5143500" y="2849563"/>
          <p14:tracePt t="31645" x="5159375" y="2857500"/>
          <p14:tracePt t="31654" x="5159375" y="2865438"/>
          <p14:tracePt t="31662" x="5175250" y="2865438"/>
          <p14:tracePt t="31677" x="5189538" y="2865438"/>
          <p14:tracePt t="31685" x="5197475" y="2865438"/>
          <p14:tracePt t="31693" x="5213350" y="2865438"/>
          <p14:tracePt t="31701" x="5221288" y="2865438"/>
          <p14:tracePt t="31709" x="5229225" y="2865438"/>
          <p14:tracePt t="31717" x="5237163" y="2865438"/>
          <p14:tracePt t="31725" x="5253038" y="2865438"/>
          <p14:tracePt t="31733" x="5268913" y="2873375"/>
          <p14:tracePt t="31742" x="5284788" y="2889250"/>
          <p14:tracePt t="31750" x="5300663" y="2889250"/>
          <p14:tracePt t="31758" x="5316538" y="2889250"/>
          <p14:tracePt t="31766" x="5332413" y="2897188"/>
          <p14:tracePt t="31774" x="5340350" y="2913063"/>
          <p14:tracePt t="31782" x="5356225" y="2913063"/>
          <p14:tracePt t="31789" x="5364163" y="2928938"/>
          <p14:tracePt t="31798" x="5380038" y="2928938"/>
          <p14:tracePt t="31814" x="5394325" y="2936875"/>
          <p14:tracePt t="31830" x="5402263" y="2936875"/>
          <p14:tracePt t="31837" x="5418138" y="2944813"/>
          <p14:tracePt t="31845" x="5426075" y="2952750"/>
          <p14:tracePt t="31902" x="5434013" y="2960688"/>
          <p14:tracePt t="31965" x="5434013" y="2976563"/>
          <p14:tracePt t="31982" x="5426075" y="2984500"/>
          <p14:tracePt t="31989" x="5418138" y="3000375"/>
          <p14:tracePt t="32102" x="5418138" y="3016250"/>
          <p14:tracePt t="32279" x="5418138" y="3024188"/>
          <p14:tracePt t="32285" x="5426075" y="3032125"/>
          <p14:tracePt t="32309" x="5434013" y="3038475"/>
          <p14:tracePt t="32422" x="5441950" y="3038475"/>
          <p14:tracePt t="32509" x="5449888" y="3038475"/>
          <p14:tracePt t="32525" x="5465763" y="3038475"/>
          <p14:tracePt t="32614" x="5465763" y="3054350"/>
          <p14:tracePt t="32638" x="5465763" y="3062288"/>
          <p14:tracePt t="32669" x="5465763" y="3078163"/>
          <p14:tracePt t="32742" x="5473700" y="3086100"/>
          <p14:tracePt t="32749" x="5481638" y="3094038"/>
          <p14:tracePt t="32839" x="5481638" y="3101975"/>
          <p14:tracePt t="32862" x="5473700" y="3101975"/>
          <p14:tracePt t="32885" x="5457825" y="3101975"/>
          <p14:tracePt t="32909" x="5441950" y="3109913"/>
          <p14:tracePt t="33014" x="5434013" y="3117850"/>
          <p14:tracePt t="33150" x="5418138" y="3117850"/>
          <p14:tracePt t="33182" x="5402263" y="3117850"/>
          <p14:tracePt t="33189" x="5394325" y="3125788"/>
          <p14:tracePt t="33526" x="5410200" y="3125788"/>
          <p14:tracePt t="33557" x="5426075" y="3125788"/>
          <p14:tracePt t="33565" x="5434013" y="3125788"/>
          <p14:tracePt t="33573" x="5449888" y="3125788"/>
          <p14:tracePt t="33582" x="5457825" y="3125788"/>
          <p14:tracePt t="33589" x="5473700" y="3125788"/>
          <p14:tracePt t="33614" x="5489575" y="3125788"/>
          <p14:tracePt t="33622" x="5497513" y="3125788"/>
          <p14:tracePt t="33629" x="5513388" y="3125788"/>
          <p14:tracePt t="33637" x="5521325" y="3125788"/>
          <p14:tracePt t="33645" x="5537200" y="3125788"/>
          <p14:tracePt t="33654" x="5553075" y="3125788"/>
          <p14:tracePt t="33662" x="5576888" y="3125788"/>
          <p14:tracePt t="33669" x="5607050" y="3125788"/>
          <p14:tracePt t="33677" x="5622925" y="3133725"/>
          <p14:tracePt t="33685" x="5638800" y="3141663"/>
          <p14:tracePt t="33693" x="5670550" y="3141663"/>
          <p14:tracePt t="33701" x="5694363" y="3149600"/>
          <p14:tracePt t="33710" x="5726113" y="3149600"/>
          <p14:tracePt t="33718" x="5765800" y="3157538"/>
          <p14:tracePt t="33725" x="5789613" y="3173413"/>
          <p14:tracePt t="33733" x="5827713" y="3173413"/>
          <p14:tracePt t="33741" x="5851525" y="3173413"/>
          <p14:tracePt t="33749" x="5883275" y="3173413"/>
          <p14:tracePt t="33758" x="5922963" y="3173413"/>
          <p14:tracePt t="33765" x="5954713" y="3173413"/>
          <p14:tracePt t="33773" x="5986463" y="3173413"/>
          <p14:tracePt t="33781" x="6008688" y="3165475"/>
          <p14:tracePt t="33789" x="6032500" y="3165475"/>
          <p14:tracePt t="33797" x="6056313" y="3165475"/>
          <p14:tracePt t="33806" x="6088063" y="3157538"/>
          <p14:tracePt t="33813" x="6135688" y="3141663"/>
          <p14:tracePt t="33822" x="6167438" y="3141663"/>
          <p14:tracePt t="33829" x="6213475" y="3141663"/>
          <p14:tracePt t="33838" x="6253163" y="3141663"/>
          <p14:tracePt t="33845" x="6300788" y="3141663"/>
          <p14:tracePt t="33853" x="6348413" y="3141663"/>
          <p14:tracePt t="33861" x="6372225" y="3141663"/>
          <p14:tracePt t="33869" x="6388100" y="3149600"/>
          <p14:tracePt t="33877" x="6426200" y="3157538"/>
          <p14:tracePt t="33885" x="6450013" y="3165475"/>
          <p14:tracePt t="33893" x="6465888" y="3165475"/>
          <p14:tracePt t="33907" x="6481763" y="3173413"/>
          <p14:tracePt t="33910" x="6497638" y="3173413"/>
          <p14:tracePt t="33918" x="6513513" y="3173413"/>
          <p14:tracePt t="33926" x="6529388" y="3181350"/>
          <p14:tracePt t="33933" x="6553200" y="3189288"/>
          <p14:tracePt t="33941" x="6584950" y="3197225"/>
          <p14:tracePt t="33949" x="6607175" y="3197225"/>
          <p14:tracePt t="33958" x="6630988" y="3213100"/>
          <p14:tracePt t="33965" x="6654800" y="3221038"/>
          <p14:tracePt t="33974" x="6694488" y="3228975"/>
          <p14:tracePt t="33981" x="6710363" y="3235325"/>
          <p14:tracePt t="33989" x="6734175" y="3243263"/>
          <p14:tracePt t="33998" x="6750050" y="3243263"/>
          <p14:tracePt t="34022" x="6765925" y="3243263"/>
          <p14:tracePt t="34029" x="6773863" y="3243263"/>
          <p14:tracePt t="34038" x="6789738" y="3243263"/>
          <p14:tracePt t="34045" x="6797675" y="3243263"/>
          <p14:tracePt t="34053" x="6819900" y="3243263"/>
          <p14:tracePt t="34061" x="6843713" y="3243263"/>
          <p14:tracePt t="34070" x="6875463" y="3243263"/>
          <p14:tracePt t="34077" x="6931025" y="3251200"/>
          <p14:tracePt t="34085" x="6978650" y="3259138"/>
          <p14:tracePt t="34093" x="7002463" y="3275013"/>
          <p14:tracePt t="34101" x="7016750" y="3275013"/>
          <p14:tracePt t="34109" x="7040563" y="3275013"/>
          <p14:tracePt t="34116" x="7056438" y="3275013"/>
          <p14:tracePt t="34141" x="7072313" y="3275013"/>
          <p14:tracePt t="34157" x="7080250" y="3275013"/>
          <p14:tracePt t="34165" x="7096125" y="3275013"/>
          <p14:tracePt t="34173" x="7104063" y="3275013"/>
          <p14:tracePt t="34181" x="7119938" y="3275013"/>
          <p14:tracePt t="34189" x="7135813" y="3275013"/>
          <p14:tracePt t="34197" x="7159625" y="3275013"/>
          <p14:tracePt t="34205" x="7175500" y="3275013"/>
          <p14:tracePt t="34213" x="7191375" y="3275013"/>
          <p14:tracePt t="34221" x="7207250" y="3275013"/>
          <p14:tracePt t="34229" x="7229475" y="3267075"/>
          <p14:tracePt t="34237" x="7245350" y="3267075"/>
          <p14:tracePt t="34245" x="7261225" y="3267075"/>
          <p14:tracePt t="34253" x="7269163" y="3267075"/>
          <p14:tracePt t="34261" x="7269163" y="3259138"/>
          <p14:tracePt t="34269" x="7285038" y="3259138"/>
          <p14:tracePt t="34277" x="7292975" y="3251200"/>
          <p14:tracePt t="34285" x="7308850" y="3251200"/>
          <p14:tracePt t="34301" x="7324725" y="3251200"/>
          <p14:tracePt t="34325" x="7332663" y="3251200"/>
          <p14:tracePt t="34334" x="7340600" y="3243263"/>
          <p14:tracePt t="34357" x="7348538" y="3235325"/>
          <p14:tracePt t="34381" x="7364413" y="3235325"/>
          <p14:tracePt t="34405" x="7372350" y="3235325"/>
          <p14:tracePt t="34422" x="7388225" y="3235325"/>
          <p14:tracePt t="34430" x="7396163" y="3235325"/>
          <p14:tracePt t="34485" x="7404100" y="3235325"/>
          <p14:tracePt t="34493" x="7412038" y="3235325"/>
          <p14:tracePt t="34501" x="7426325" y="3235325"/>
          <p14:tracePt t="34509" x="7442200" y="3228975"/>
          <p14:tracePt t="34517" x="7458075" y="3228975"/>
          <p14:tracePt t="34525" x="7466013" y="3221038"/>
          <p14:tracePt t="34533" x="7489825" y="3213100"/>
          <p14:tracePt t="34541" x="7513638" y="3205163"/>
          <p14:tracePt t="34549" x="7529513" y="3205163"/>
          <p14:tracePt t="34557" x="7545388" y="3205163"/>
          <p14:tracePt t="34565" x="7561263" y="3197225"/>
          <p14:tracePt t="34573" x="7577138" y="3189288"/>
          <p14:tracePt t="34589" x="7593013" y="3189288"/>
          <p14:tracePt t="34597" x="7600950" y="3189288"/>
          <p14:tracePt t="34613" x="7623175" y="3181350"/>
          <p14:tracePt t="34623" x="7639050" y="3181350"/>
          <p14:tracePt t="34638" x="7646988" y="3181350"/>
          <p14:tracePt t="34645" x="7654925" y="3181350"/>
          <p14:tracePt t="34662" x="7662863" y="3181350"/>
          <p14:tracePt t="34669" x="7686675" y="3173413"/>
          <p14:tracePt t="34677" x="7694613" y="3165475"/>
          <p14:tracePt t="34685" x="7710488" y="3165475"/>
          <p14:tracePt t="34725" x="7734300" y="3157538"/>
          <p14:tracePt t="34781" x="7750175" y="3157538"/>
          <p14:tracePt t="34805" x="7758113" y="3157538"/>
          <p14:tracePt t="36565" x="7742238" y="3157538"/>
          <p14:tracePt t="36989" x="7734300" y="3165475"/>
          <p14:tracePt t="37022" x="7726363" y="3165475"/>
          <p14:tracePt t="37158" x="7718425" y="3165475"/>
          <p14:tracePt t="37165" x="7710488" y="3165475"/>
          <p14:tracePt t="37173" x="7694613" y="3173413"/>
          <p14:tracePt t="37181" x="7686675" y="3181350"/>
          <p14:tracePt t="37190" x="7662863" y="3189288"/>
          <p14:tracePt t="37198" x="7646988" y="3197225"/>
          <p14:tracePt t="37237" x="7639050" y="3213100"/>
          <p14:tracePt t="37285" x="7631113" y="3235325"/>
          <p14:tracePt t="37302" x="7623175" y="3243263"/>
          <p14:tracePt t="37429" x="7623175" y="3251200"/>
          <p14:tracePt t="37445" x="7639050" y="3251200"/>
          <p14:tracePt t="37557" x="7646988" y="3243263"/>
          <p14:tracePt t="37709" x="7646988" y="3228975"/>
          <p14:tracePt t="37734" x="7654925" y="3213100"/>
          <p14:tracePt t="37749" x="7662863" y="3205163"/>
          <p14:tracePt t="37805" x="7670800" y="3197225"/>
          <p14:tracePt t="37813" x="7686675" y="3189288"/>
          <p14:tracePt t="37838" x="7702550" y="3189288"/>
          <p14:tracePt t="37845" x="7710488" y="3189288"/>
          <p14:tracePt t="37854" x="7726363" y="3181350"/>
          <p14:tracePt t="37917" x="7734300" y="3181350"/>
          <p14:tracePt t="37989" x="7750175" y="3181350"/>
          <p14:tracePt t="38439" x="7742238" y="3181350"/>
          <p14:tracePt t="38445" x="7734300" y="3181350"/>
          <p14:tracePt t="38454" x="7718425" y="3181350"/>
          <p14:tracePt t="38469" x="7686675" y="3181350"/>
          <p14:tracePt t="38477" x="7654925" y="3189288"/>
          <p14:tracePt t="38485" x="7608888" y="3197225"/>
          <p14:tracePt t="38493" x="7545388" y="3205163"/>
          <p14:tracePt t="38501" x="7458075" y="3228975"/>
          <p14:tracePt t="38509" x="7380288" y="3243263"/>
          <p14:tracePt t="38517" x="7292975" y="3267075"/>
          <p14:tracePt t="38525" x="7213600" y="3275013"/>
          <p14:tracePt t="38533" x="7127875" y="3298825"/>
          <p14:tracePt t="38541" x="7048500" y="3298825"/>
          <p14:tracePt t="38549" x="6970713" y="3314700"/>
          <p14:tracePt t="38558" x="6899275" y="3330575"/>
          <p14:tracePt t="38565" x="6835775" y="3330575"/>
          <p14:tracePt t="38573" x="6789738" y="3330575"/>
          <p14:tracePt t="38581" x="6726238" y="3330575"/>
          <p14:tracePt t="38589" x="6646863" y="3330575"/>
          <p14:tracePt t="38597" x="6569075" y="3330575"/>
          <p14:tracePt t="38605" x="6505575" y="3330575"/>
          <p14:tracePt t="38613" x="6410325" y="3330575"/>
          <p14:tracePt t="38622" x="6284913" y="3330575"/>
          <p14:tracePt t="38629" x="6159500" y="3330575"/>
          <p14:tracePt t="38638" x="6048375" y="3330575"/>
          <p14:tracePt t="38645" x="5946775" y="3362325"/>
          <p14:tracePt t="38654" x="5851525" y="3386138"/>
          <p14:tracePt t="38661" x="5741988" y="3409950"/>
          <p14:tracePt t="38669" x="5654675" y="3417888"/>
          <p14:tracePt t="38677" x="5591175" y="3440113"/>
          <p14:tracePt t="38685" x="5521325" y="3455988"/>
          <p14:tracePt t="38693" x="5481638" y="3463925"/>
          <p14:tracePt t="38701" x="5457825" y="3471863"/>
          <p14:tracePt t="38709" x="5441950" y="3471863"/>
          <p14:tracePt t="38717" x="5434013" y="3479800"/>
          <p14:tracePt t="38725" x="5434013" y="3487738"/>
          <p14:tracePt t="38869" x="5418138" y="3487738"/>
          <p14:tracePt t="38877" x="5410200" y="3487738"/>
          <p14:tracePt t="38885" x="5394325" y="3487738"/>
          <p14:tracePt t="38893" x="5386388" y="3487738"/>
          <p14:tracePt t="38901" x="5372100" y="3487738"/>
          <p14:tracePt t="38917" x="5348288" y="3487738"/>
          <p14:tracePt t="38925" x="5308600" y="3503613"/>
          <p14:tracePt t="38933" x="5284788" y="3511550"/>
          <p14:tracePt t="38941" x="5268913" y="3519488"/>
          <p14:tracePt t="38949" x="5253038" y="3519488"/>
          <p14:tracePt t="39046" x="5245100" y="3527425"/>
          <p14:tracePt t="39069" x="5253038" y="3527425"/>
          <p14:tracePt t="39077" x="5260975" y="3527425"/>
          <p14:tracePt t="39086" x="5268913" y="3527425"/>
          <p14:tracePt t="39093" x="5284788" y="3527425"/>
          <p14:tracePt t="39101" x="5300663" y="3527425"/>
          <p14:tracePt t="39109" x="5324475" y="3527425"/>
          <p14:tracePt t="39117" x="5348288" y="3527425"/>
          <p14:tracePt t="39125" x="5386388" y="3527425"/>
          <p14:tracePt t="39133" x="5418138" y="3527425"/>
          <p14:tracePt t="39141" x="5457825" y="3527425"/>
          <p14:tracePt t="39149" x="5481638" y="3527425"/>
          <p14:tracePt t="39157" x="5521325" y="3527425"/>
          <p14:tracePt t="39165" x="5553075" y="3527425"/>
          <p14:tracePt t="39173" x="5568950" y="3527425"/>
          <p14:tracePt t="39181" x="5576888" y="3527425"/>
          <p14:tracePt t="39189" x="5591175" y="3527425"/>
          <p14:tracePt t="39197" x="5599113" y="3527425"/>
          <p14:tracePt t="39285" x="5607050" y="3535363"/>
          <p14:tracePt t="39328" x="5599113" y="3535363"/>
          <p14:tracePt t="39333" x="5591175" y="3543300"/>
          <p14:tracePt t="39349" x="5584825" y="3551238"/>
          <p14:tracePt t="39365" x="5568950" y="3551238"/>
          <p14:tracePt t="39581" x="5545138" y="3559175"/>
          <p14:tracePt t="39613" x="5529263" y="3559175"/>
          <p14:tracePt t="39621" x="5521325" y="3559175"/>
          <p14:tracePt t="39630" x="5497513" y="3567113"/>
          <p14:tracePt t="39637" x="5489575" y="3575050"/>
          <p14:tracePt t="39654" x="5481638" y="3575050"/>
          <p14:tracePt t="48294" x="5465763" y="3575050"/>
          <p14:tracePt t="48301" x="5449888" y="3582988"/>
          <p14:tracePt t="48309" x="5410200" y="3598863"/>
          <p14:tracePt t="48318" x="5324475" y="3692525"/>
          <p14:tracePt t="48326" x="5189538" y="3787775"/>
          <p14:tracePt t="48334" x="5072063" y="3857625"/>
          <p14:tracePt t="48341" x="5000625" y="3921125"/>
          <p14:tracePt t="48349" x="4938713" y="3968750"/>
          <p14:tracePt t="48358" x="4891088" y="3992563"/>
          <p14:tracePt t="48365" x="4859338" y="4000500"/>
          <p14:tracePt t="48373" x="4835525" y="4016375"/>
          <p14:tracePt t="48381" x="4819650" y="4022725"/>
          <p14:tracePt t="48390" x="4795838" y="4030663"/>
          <p14:tracePt t="48397" x="4765675" y="4046538"/>
          <p14:tracePt t="48405" x="4741863" y="4054475"/>
          <p14:tracePt t="48414" x="4694238" y="4078288"/>
          <p14:tracePt t="48423" x="4638675" y="4110038"/>
          <p14:tracePt t="48429" x="4568825" y="4149725"/>
          <p14:tracePt t="48439" x="4481513" y="4205288"/>
          <p14:tracePt t="48445" x="4394200" y="4243388"/>
          <p14:tracePt t="48455" x="4324350" y="4275138"/>
          <p14:tracePt t="48462" x="4252913" y="4338638"/>
          <p14:tracePt t="48469" x="4197350" y="4362450"/>
          <p14:tracePt t="48478" x="4127500" y="4394200"/>
          <p14:tracePt t="48485" x="4087813" y="4424363"/>
          <p14:tracePt t="48494" x="4048125" y="4448175"/>
          <p14:tracePt t="48501" x="4008438" y="4464050"/>
          <p14:tracePt t="48510" x="3954463" y="4495800"/>
          <p14:tracePt t="48517" x="3898900" y="4543425"/>
          <p14:tracePt t="48525" x="3811588" y="4629150"/>
          <p14:tracePt t="48533" x="3709988" y="4724400"/>
          <p14:tracePt t="48541" x="3590925" y="4826000"/>
          <p14:tracePt t="48549" x="3409950" y="4929188"/>
          <p14:tracePt t="48558" x="3252788" y="5030788"/>
          <p14:tracePt t="48565" x="3111500" y="5141913"/>
          <p14:tracePt t="48573" x="2946400" y="5267325"/>
          <p14:tracePt t="48581" x="2843213" y="5338763"/>
          <p14:tracePt t="48590" x="2709863" y="5416550"/>
          <p14:tracePt t="48597" x="2622550" y="5480050"/>
          <p14:tracePt t="48605" x="2551113" y="5543550"/>
          <p14:tracePt t="48614" x="2497138" y="5575300"/>
          <p14:tracePt t="48622" x="2441575" y="5605463"/>
          <p14:tracePt t="48630" x="2401888" y="5637213"/>
          <p14:tracePt t="48639" x="2362200" y="5668963"/>
          <p14:tracePt t="48646" x="2332038" y="5708650"/>
          <p14:tracePt t="48653" x="2292350" y="5756275"/>
          <p14:tracePt t="48662" x="2244725" y="5786438"/>
          <p14:tracePt t="48669" x="2173288" y="5818188"/>
          <p14:tracePt t="48678" x="2119313" y="5849938"/>
          <p14:tracePt t="48685" x="2079625" y="5897563"/>
          <p14:tracePt t="48694" x="2039938" y="5913438"/>
          <p14:tracePt t="48702" x="2016125" y="5929313"/>
          <p14:tracePt t="48710" x="1984375" y="5945188"/>
          <p14:tracePt t="48717" x="1968500" y="5961063"/>
          <p14:tracePt t="48765" x="1952625" y="5961063"/>
          <p14:tracePt t="48773" x="1936750" y="5969000"/>
          <p14:tracePt t="48781" x="1914525" y="5976938"/>
          <p14:tracePt t="48789" x="1890713" y="5991225"/>
          <p14:tracePt t="48797" x="1851025" y="6007100"/>
          <p14:tracePt t="48805" x="1811338" y="6022975"/>
          <p14:tracePt t="48813" x="1771650" y="6038850"/>
          <p14:tracePt t="48822" x="1747838" y="6046788"/>
          <p14:tracePt t="48829" x="1725613" y="6054725"/>
          <p14:tracePt t="48838" x="1717675" y="6062663"/>
          <p14:tracePt t="58342" x="1709738" y="6070600"/>
          <p14:tracePt t="58349" x="1701800" y="6078538"/>
          <p14:tracePt t="58357" x="1670050" y="6094413"/>
          <p14:tracePt t="58366" x="1614488" y="6142038"/>
          <p14:tracePt t="58373" x="1543050" y="6172200"/>
          <p14:tracePt t="58381" x="1489075" y="6203950"/>
          <p14:tracePt t="58389" x="1433513" y="6243638"/>
          <p14:tracePt t="58397" x="1401763" y="6299200"/>
          <p14:tracePt t="58405" x="1354138" y="6369050"/>
          <p14:tracePt t="58413" x="1308100" y="6440488"/>
          <p14:tracePt t="58422" x="1268413" y="6519863"/>
          <p14:tracePt t="58430" x="1228725" y="6637338"/>
          <p14:tracePt t="58438" x="1181100" y="6740525"/>
          <p14:tracePt t="58447" x="1133475" y="681831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Leading change in uncertain times</a:t>
            </a:r>
          </a:p>
          <a:p>
            <a:pPr marL="457200" indent="-457200">
              <a:buFont typeface="Wingdings" panose="05000000000000000000" pitchFamily="2" charset="2"/>
              <a:buChar char="Ø"/>
            </a:pPr>
            <a:r>
              <a:rPr lang="en-US" sz="3200"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b="1"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dirty="0">
                <a:solidFill>
                  <a:schemeClr val="bg2">
                    <a:lumMod val="10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9" name="Graphic 21">
            <a:extLst>
              <a:ext uri="{FF2B5EF4-FFF2-40B4-BE49-F238E27FC236}">
                <a16:creationId xmlns:a16="http://schemas.microsoft.com/office/drawing/2014/main" id="{62F0B5FA-A2A8-4252-B7E2-717DD0F765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7571584"/>
      </p:ext>
    </p:extLst>
  </p:cSld>
  <p:clrMapOvr>
    <a:masterClrMapping/>
  </p:clrMapOvr>
  <mc:AlternateContent xmlns:mc="http://schemas.openxmlformats.org/markup-compatibility/2006" xmlns:p14="http://schemas.microsoft.com/office/powerpoint/2010/main">
    <mc:Choice Requires="p14">
      <p:transition spd="slow" p14:dur="2000" advTm="56480"/>
    </mc:Choice>
    <mc:Fallback xmlns="">
      <p:transition spd="slow" advTm="564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2" y="1599946"/>
            <a:ext cx="7387537" cy="1077218"/>
          </a:xfrm>
          <a:prstGeom prst="rect">
            <a:avLst/>
          </a:prstGeom>
          <a:noFill/>
        </p:spPr>
        <p:txBody>
          <a:bodyPr wrap="square" rtlCol="0">
            <a:spAutoFit/>
          </a:bodyPr>
          <a:lstStyle/>
          <a:p>
            <a:r>
              <a:rPr lang="en-US" sz="3200" b="1" dirty="0"/>
              <a:t>Identifying the key shifts in the global systems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670613"/>
            <a:ext cx="8630096" cy="1815882"/>
          </a:xfrm>
          <a:prstGeom prst="rect">
            <a:avLst/>
          </a:prstGeom>
          <a:noFill/>
        </p:spPr>
        <p:txBody>
          <a:bodyPr wrap="square" rtlCol="0">
            <a:spAutoFit/>
          </a:bodyPr>
          <a:lstStyle/>
          <a:p>
            <a:r>
              <a:rPr lang="en-US" sz="2800" dirty="0"/>
              <a:t>Otto </a:t>
            </a:r>
            <a:r>
              <a:rPr lang="en-US" sz="2800" dirty="0" err="1"/>
              <a:t>Scharmer</a:t>
            </a:r>
            <a:r>
              <a:rPr lang="en-US" sz="2800" dirty="0"/>
              <a:t> (2007), slightly more optimistically, identifies the key shifts in our global systems as follows, and says that our challenge in facing up to these shifts is to find ways of co-creating the future: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806526" y="5042874"/>
            <a:ext cx="2782366" cy="1357892"/>
          </a:xfrm>
          <a:prstGeom prst="rect">
            <a:avLst/>
          </a:prstGeom>
        </p:spPr>
      </p:pic>
      <p:pic>
        <p:nvPicPr>
          <p:cNvPr id="14" name="Graphic 21">
            <a:extLst>
              <a:ext uri="{FF2B5EF4-FFF2-40B4-BE49-F238E27FC236}">
                <a16:creationId xmlns:a16="http://schemas.microsoft.com/office/drawing/2014/main" id="{DAF8B72F-8B56-46F6-A107-6862FD10CC9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1379016"/>
      </p:ext>
    </p:extLst>
  </p:cSld>
  <p:clrMapOvr>
    <a:masterClrMapping/>
  </p:clrMapOvr>
  <mc:AlternateContent xmlns:mc="http://schemas.openxmlformats.org/markup-compatibility/2006" xmlns:p14="http://schemas.microsoft.com/office/powerpoint/2010/main">
    <mc:Choice Requires="p14">
      <p:transition spd="slow" p14:dur="2000" advTm="49376"/>
    </mc:Choice>
    <mc:Fallback xmlns="">
      <p:transition spd="slow" advTm="4937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151289"/>
            <a:ext cx="8977880" cy="523220"/>
          </a:xfrm>
          <a:prstGeom prst="rect">
            <a:avLst/>
          </a:prstGeom>
          <a:noFill/>
        </p:spPr>
        <p:txBody>
          <a:bodyPr wrap="square" rtlCol="0">
            <a:spAutoFit/>
          </a:bodyPr>
          <a:lstStyle/>
          <a:p>
            <a:r>
              <a:rPr lang="en-US" sz="2800" b="1" dirty="0"/>
              <a:t>Identifying the key shifts in the global systems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42308" y="2432567"/>
            <a:ext cx="10249469" cy="2308324"/>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 The rise of the global economy: downsizing, deregulation, corporate </a:t>
            </a:r>
          </a:p>
          <a:p>
            <a:r>
              <a:rPr lang="en-US" sz="2400"/>
              <a:t>     </a:t>
            </a:r>
            <a:r>
              <a:rPr lang="en-US" sz="2400" dirty="0"/>
              <a:t>restructuring, emerging technologies.</a:t>
            </a:r>
          </a:p>
          <a:p>
            <a:pPr marL="342900" indent="-342900">
              <a:buFont typeface="Wingdings" panose="05000000000000000000" pitchFamily="2" charset="2"/>
              <a:buChar char="Ø"/>
            </a:pPr>
            <a:r>
              <a:rPr lang="en-US" sz="2400" dirty="0"/>
              <a:t>• The rise of the network society: globalization of governance, loss of lifetime employment and social security, perpetual individualization.</a:t>
            </a:r>
          </a:p>
          <a:p>
            <a:pPr marL="342900" indent="-342900">
              <a:buFont typeface="Wingdings" panose="05000000000000000000" pitchFamily="2" charset="2"/>
              <a:buChar char="Ø"/>
            </a:pPr>
            <a:r>
              <a:rPr lang="en-US" sz="2400" dirty="0"/>
              <a:t>• The rise of a new consciousness: the rise in the number of NGOs, the rise of the creative class, and a spiritual revival.</a:t>
            </a:r>
          </a:p>
        </p:txBody>
      </p:sp>
      <p:pic>
        <p:nvPicPr>
          <p:cNvPr id="12" name="Graphic 21">
            <a:extLst>
              <a:ext uri="{FF2B5EF4-FFF2-40B4-BE49-F238E27FC236}">
                <a16:creationId xmlns:a16="http://schemas.microsoft.com/office/drawing/2014/main" id="{947CC058-84E3-48C1-8C24-0BEEB0CAD1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advTm="249578"/>
    </mc:Choice>
    <mc:Fallback xmlns="">
      <p:transition advTm="249578"/>
    </mc:Fallback>
  </mc:AlternateContent>
  <p:extLst>
    <p:ext uri="{3A86A75C-4F4B-4683-9AE1-C65F6400EC91}">
      <p14:laserTraceLst xmlns:p14="http://schemas.microsoft.com/office/powerpoint/2010/main">
        <p14:tracePtLst>
          <p14:tracePt t="462" x="2976563" y="6748463"/>
          <p14:tracePt t="470" x="3048000" y="6645275"/>
          <p14:tracePt t="478" x="3103563" y="6551613"/>
          <p14:tracePt t="486" x="3143250" y="6416675"/>
          <p14:tracePt t="494" x="3149600" y="6275388"/>
          <p14:tracePt t="502" x="3149600" y="6118225"/>
          <p14:tracePt t="510" x="3135313" y="5921375"/>
          <p14:tracePt t="518" x="3103563" y="5764213"/>
          <p14:tracePt t="526" x="3048000" y="5597525"/>
          <p14:tracePt t="534" x="3000375" y="5472113"/>
          <p14:tracePt t="542" x="2952750" y="5386388"/>
          <p14:tracePt t="550" x="2898775" y="5299075"/>
          <p14:tracePt t="558" x="2835275" y="5195888"/>
          <p14:tracePt t="566" x="2787650" y="5126038"/>
          <p14:tracePt t="574" x="2733675" y="5054600"/>
          <p14:tracePt t="582" x="2678113" y="4968875"/>
          <p14:tracePt t="590" x="2606675" y="4897438"/>
          <p14:tracePt t="598" x="2536825" y="4802188"/>
          <p14:tracePt t="606" x="2457450" y="4716463"/>
          <p14:tracePt t="614" x="2370138" y="4629150"/>
          <p14:tracePt t="624" x="2292350" y="4527550"/>
          <p14:tracePt t="630" x="2212975" y="4440238"/>
          <p14:tracePt t="638" x="2141538" y="4338638"/>
          <p14:tracePt t="646" x="2079625" y="4251325"/>
          <p14:tracePt t="654" x="2000250" y="4133850"/>
          <p14:tracePt t="662" x="1936750" y="4062413"/>
          <p14:tracePt t="670" x="1890713" y="4000500"/>
          <p14:tracePt t="678" x="1835150" y="3929063"/>
          <p14:tracePt t="686" x="1787525" y="3857625"/>
          <p14:tracePt t="694" x="1739900" y="3803650"/>
          <p14:tracePt t="702" x="1717675" y="3732213"/>
          <p14:tracePt t="711" x="1701800" y="3692525"/>
          <p14:tracePt t="718" x="1693863" y="3668713"/>
          <p14:tracePt t="726" x="1693863" y="3652838"/>
          <p14:tracePt t="734" x="1693863" y="3636963"/>
          <p14:tracePt t="742" x="1693863" y="3622675"/>
          <p14:tracePt t="750" x="1693863" y="3614738"/>
          <p14:tracePt t="766" x="1693863" y="3598863"/>
          <p14:tracePt t="774" x="1693863" y="3590925"/>
          <p14:tracePt t="782" x="1693863" y="3575050"/>
          <p14:tracePt t="790" x="1693863" y="3567113"/>
          <p14:tracePt t="798" x="1693863" y="3543300"/>
          <p14:tracePt t="806" x="1693863" y="3519488"/>
          <p14:tracePt t="814" x="1693863" y="3479800"/>
          <p14:tracePt t="822" x="1693863" y="3448050"/>
          <p14:tracePt t="830" x="1693863" y="3402013"/>
          <p14:tracePt t="839" x="1693863" y="3386138"/>
          <p14:tracePt t="846" x="1693863" y="3362325"/>
          <p14:tracePt t="854" x="1693863" y="3346450"/>
          <p14:tracePt t="862" x="1701800" y="3322638"/>
          <p14:tracePt t="870" x="1701800" y="3290888"/>
          <p14:tracePt t="878" x="1709738" y="3267075"/>
          <p14:tracePt t="891" x="1725613" y="3251200"/>
          <p14:tracePt t="894" x="1725613" y="3235325"/>
          <p14:tracePt t="902" x="1725613" y="3221038"/>
          <p14:tracePt t="910" x="1731963" y="3213100"/>
          <p14:tracePt t="918" x="1739900" y="3205163"/>
          <p14:tracePt t="1070" x="1739900" y="3197225"/>
          <p14:tracePt t="1135" x="1731963" y="3189288"/>
          <p14:tracePt t="1158" x="1717675" y="3181350"/>
          <p14:tracePt t="1535" x="1717675" y="3173413"/>
          <p14:tracePt t="1542" x="1717675" y="3149600"/>
          <p14:tracePt t="1550" x="1717675" y="3109913"/>
          <p14:tracePt t="1558" x="1717675" y="3078163"/>
          <p14:tracePt t="1566" x="1701800" y="3016250"/>
          <p14:tracePt t="1575" x="1685925" y="2992438"/>
          <p14:tracePt t="1582" x="1677988" y="2960688"/>
          <p14:tracePt t="1590" x="1670050" y="2944813"/>
          <p14:tracePt t="1598" x="1670050" y="2928938"/>
          <p14:tracePt t="1623" x="1670050" y="2921000"/>
          <p14:tracePt t="1630" x="1662113" y="2905125"/>
          <p14:tracePt t="1638" x="1662113" y="2873375"/>
          <p14:tracePt t="1647" x="1654175" y="2857500"/>
          <p14:tracePt t="1654" x="1646238" y="2841625"/>
          <p14:tracePt t="1662" x="1646238" y="2827338"/>
          <p14:tracePt t="1670" x="1646238" y="2811463"/>
          <p14:tracePt t="1831" x="1646238" y="2795588"/>
          <p14:tracePt t="1841" x="1662113" y="2795588"/>
          <p14:tracePt t="1862" x="1670050" y="2795588"/>
          <p14:tracePt t="1894" x="1685925" y="2795588"/>
          <p14:tracePt t="1902" x="1693863" y="2795588"/>
          <p14:tracePt t="1910" x="1701800" y="2795588"/>
          <p14:tracePt t="1918" x="1717675" y="2803525"/>
          <p14:tracePt t="1926" x="1747838" y="2811463"/>
          <p14:tracePt t="1934" x="1763713" y="2819400"/>
          <p14:tracePt t="1942" x="1779588" y="2835275"/>
          <p14:tracePt t="1950" x="1787525" y="2835275"/>
          <p14:tracePt t="1966" x="1787525" y="2841625"/>
          <p14:tracePt t="2112" x="1795463" y="2849563"/>
          <p14:tracePt t="2126" x="1795463" y="2857500"/>
          <p14:tracePt t="2134" x="1795463" y="2865438"/>
          <p14:tracePt t="2142" x="1787525" y="2873375"/>
          <p14:tracePt t="2152" x="1787525" y="2881313"/>
          <p14:tracePt t="2158" x="1779588" y="2889250"/>
          <p14:tracePt t="2167" x="1779588" y="2905125"/>
          <p14:tracePt t="2174" x="1779588" y="2921000"/>
          <p14:tracePt t="2182" x="1771650" y="2928938"/>
          <p14:tracePt t="2190" x="1763713" y="2936875"/>
          <p14:tracePt t="2198" x="1763713" y="2952750"/>
          <p14:tracePt t="2230" x="1755775" y="2952750"/>
          <p14:tracePt t="2686" x="1755775" y="2960688"/>
          <p14:tracePt t="2702" x="1763713" y="2960688"/>
          <p14:tracePt t="2718" x="1779588" y="2960688"/>
          <p14:tracePt t="2726" x="1787525" y="2960688"/>
          <p14:tracePt t="2734" x="1795463" y="2952750"/>
          <p14:tracePt t="2742" x="1803400" y="2952750"/>
          <p14:tracePt t="2758" x="1819275" y="2952750"/>
          <p14:tracePt t="2823" x="1827213" y="2952750"/>
          <p14:tracePt t="2886" x="1843088" y="2952750"/>
          <p14:tracePt t="2894" x="1851025" y="2944813"/>
          <p14:tracePt t="2902" x="1866900" y="2944813"/>
          <p14:tracePt t="2910" x="1882775" y="2936875"/>
          <p14:tracePt t="2918" x="1898650" y="2928938"/>
          <p14:tracePt t="2926" x="1914525" y="2928938"/>
          <p14:tracePt t="2934" x="1922463" y="2928938"/>
          <p14:tracePt t="2942" x="1930400" y="2921000"/>
          <p14:tracePt t="2959" x="1936750" y="2921000"/>
          <p14:tracePt t="2966" x="1952625" y="2921000"/>
          <p14:tracePt t="2982" x="1960563" y="2921000"/>
          <p14:tracePt t="2990" x="1976438" y="2913063"/>
          <p14:tracePt t="2998" x="1984375" y="2905125"/>
          <p14:tracePt t="3015" x="2000250" y="2897188"/>
          <p14:tracePt t="3023" x="2008188" y="2897188"/>
          <p14:tracePt t="3031" x="2039938" y="2897188"/>
          <p14:tracePt t="3038" x="2055813" y="2897188"/>
          <p14:tracePt t="3046" x="2055813" y="2889250"/>
          <p14:tracePt t="3054" x="2071688" y="2881313"/>
          <p14:tracePt t="3070" x="2087563" y="2873375"/>
          <p14:tracePt t="3135" x="2095500" y="2873375"/>
          <p14:tracePt t="3198" x="2111375" y="2873375"/>
          <p14:tracePt t="3207" x="2119313" y="2873375"/>
          <p14:tracePt t="3214" x="2133600" y="2873375"/>
          <p14:tracePt t="3224" x="2141538" y="2873375"/>
          <p14:tracePt t="3230" x="2157413" y="2873375"/>
          <p14:tracePt t="3238" x="2173288" y="2873375"/>
          <p14:tracePt t="3246" x="2181225" y="2873375"/>
          <p14:tracePt t="3254" x="2205038" y="2873375"/>
          <p14:tracePt t="3262" x="2228850" y="2873375"/>
          <p14:tracePt t="3270" x="2244725" y="2873375"/>
          <p14:tracePt t="3278" x="2260600" y="2873375"/>
          <p14:tracePt t="3286" x="2276475" y="2873375"/>
          <p14:tracePt t="3294" x="2292350" y="2873375"/>
          <p14:tracePt t="3302" x="2300288" y="2873375"/>
          <p14:tracePt t="3310" x="2316163" y="2873375"/>
          <p14:tracePt t="3350" x="2332038" y="2873375"/>
          <p14:tracePt t="3358" x="2338388" y="2873375"/>
          <p14:tracePt t="3366" x="2354263" y="2873375"/>
          <p14:tracePt t="3382" x="2362200" y="2873375"/>
          <p14:tracePt t="3423" x="2378075" y="2873375"/>
          <p14:tracePt t="3446" x="2401888" y="2873375"/>
          <p14:tracePt t="3454" x="2417763" y="2873375"/>
          <p14:tracePt t="3470" x="2425700" y="2873375"/>
          <p14:tracePt t="3478" x="2441575" y="2873375"/>
          <p14:tracePt t="3495" x="2449513" y="2873375"/>
          <p14:tracePt t="3510" x="2465388" y="2873375"/>
          <p14:tracePt t="3518" x="2473325" y="2873375"/>
          <p14:tracePt t="3526" x="2481263" y="2873375"/>
          <p14:tracePt t="3534" x="2489200" y="2873375"/>
          <p14:tracePt t="3542" x="2505075" y="2873375"/>
          <p14:tracePt t="3550" x="2520950" y="2873375"/>
          <p14:tracePt t="3558" x="2559050" y="2873375"/>
          <p14:tracePt t="3566" x="2574925" y="2873375"/>
          <p14:tracePt t="3574" x="2606675" y="2873375"/>
          <p14:tracePt t="3582" x="2646363" y="2873375"/>
          <p14:tracePt t="3590" x="2693988" y="2873375"/>
          <p14:tracePt t="3598" x="2725738" y="2873375"/>
          <p14:tracePt t="3606" x="2771775" y="2873375"/>
          <p14:tracePt t="3614" x="2803525" y="2873375"/>
          <p14:tracePt t="3623" x="2835275" y="2873375"/>
          <p14:tracePt t="3630" x="2851150" y="2873375"/>
          <p14:tracePt t="3639" x="2874963" y="2873375"/>
          <p14:tracePt t="3646" x="2890838" y="2873375"/>
          <p14:tracePt t="3654" x="2914650" y="2873375"/>
          <p14:tracePt t="3662" x="2938463" y="2873375"/>
          <p14:tracePt t="3670" x="2952750" y="2873375"/>
          <p14:tracePt t="3678" x="2968625" y="2873375"/>
          <p14:tracePt t="3686" x="2992438" y="2873375"/>
          <p14:tracePt t="3694" x="3008313" y="2873375"/>
          <p14:tracePt t="3702" x="3048000" y="2873375"/>
          <p14:tracePt t="3710" x="3071813" y="2881313"/>
          <p14:tracePt t="3718" x="3087688" y="2881313"/>
          <p14:tracePt t="3726" x="3111500" y="2881313"/>
          <p14:tracePt t="3734" x="3127375" y="2889250"/>
          <p14:tracePt t="3742" x="3135313" y="2897188"/>
          <p14:tracePt t="3750" x="3157538" y="2905125"/>
          <p14:tracePt t="3759" x="3173413" y="2905125"/>
          <p14:tracePt t="3766" x="3181350" y="2921000"/>
          <p14:tracePt t="3775" x="3197225" y="2928938"/>
          <p14:tracePt t="3782" x="3205163" y="2936875"/>
          <p14:tracePt t="3790" x="3228975" y="2944813"/>
          <p14:tracePt t="3798" x="3244850" y="2952750"/>
          <p14:tracePt t="3807" x="3260725" y="2952750"/>
          <p14:tracePt t="3823" x="3276600" y="2960688"/>
          <p14:tracePt t="3830" x="3284538" y="2968625"/>
          <p14:tracePt t="3838" x="3308350" y="2976563"/>
          <p14:tracePt t="3846" x="3332163" y="2984500"/>
          <p14:tracePt t="3854" x="3340100" y="2992438"/>
          <p14:tracePt t="3862" x="3362325" y="2992438"/>
          <p14:tracePt t="3870" x="3386138" y="3000375"/>
          <p14:tracePt t="3878" x="3417888" y="3000375"/>
          <p14:tracePt t="3886" x="3433763" y="3000375"/>
          <p14:tracePt t="3894" x="3433763" y="3008313"/>
          <p14:tracePt t="3902" x="3449638" y="3008313"/>
          <p14:tracePt t="3918" x="3465513" y="3008313"/>
          <p14:tracePt t="3926" x="3473450" y="3008313"/>
          <p14:tracePt t="3940" x="3489325" y="3008313"/>
          <p14:tracePt t="3942" x="3505200" y="3008313"/>
          <p14:tracePt t="3951" x="3521075" y="3000375"/>
          <p14:tracePt t="3958" x="3536950" y="3000375"/>
          <p14:tracePt t="3966" x="3544888" y="2992438"/>
          <p14:tracePt t="3974" x="3552825" y="2992438"/>
          <p14:tracePt t="3982" x="3559175" y="2992438"/>
          <p14:tracePt t="3990" x="3575050" y="2992438"/>
          <p14:tracePt t="4006" x="3582988" y="2992438"/>
          <p14:tracePt t="4024" x="3598863" y="2992438"/>
          <p14:tracePt t="4030" x="3606800" y="2984500"/>
          <p14:tracePt t="4038" x="3614738" y="2976563"/>
          <p14:tracePt t="4046" x="3622675" y="2976563"/>
          <p14:tracePt t="4055" x="3638550" y="2976563"/>
          <p14:tracePt t="4062" x="3646488" y="2976563"/>
          <p14:tracePt t="4070" x="3670300" y="2976563"/>
          <p14:tracePt t="4078" x="3702050" y="2976563"/>
          <p14:tracePt t="4086" x="3741738" y="2976563"/>
          <p14:tracePt t="4094" x="3771900" y="2976563"/>
          <p14:tracePt t="4102" x="3811588" y="2976563"/>
          <p14:tracePt t="4110" x="3835400" y="2976563"/>
          <p14:tracePt t="4118" x="3851275" y="2976563"/>
          <p14:tracePt t="4126" x="3867150" y="2976563"/>
          <p14:tracePt t="4134" x="3875088" y="2976563"/>
          <p14:tracePt t="4142" x="3898900" y="2976563"/>
          <p14:tracePt t="4151" x="3914775" y="2976563"/>
          <p14:tracePt t="4166" x="3930650" y="2976563"/>
          <p14:tracePt t="4174" x="3938588" y="2976563"/>
          <p14:tracePt t="4183" x="3954463" y="2976563"/>
          <p14:tracePt t="4198" x="3962400" y="2976563"/>
          <p14:tracePt t="4207" x="3976688" y="2976563"/>
          <p14:tracePt t="4214" x="3984625" y="2976563"/>
          <p14:tracePt t="4223" x="3992563" y="2976563"/>
          <p14:tracePt t="4238" x="4000500" y="2976563"/>
          <p14:tracePt t="4254" x="4016375" y="2976563"/>
          <p14:tracePt t="6615" x="4032250" y="2976563"/>
          <p14:tracePt t="6622" x="4024313" y="2976563"/>
          <p14:tracePt t="6630" x="4016375" y="2984500"/>
          <p14:tracePt t="6638" x="4008438" y="2992438"/>
          <p14:tracePt t="6662" x="4000500" y="2992438"/>
          <p14:tracePt t="6678" x="3984625" y="2992438"/>
          <p14:tracePt t="6686" x="3976688" y="2992438"/>
          <p14:tracePt t="6694" x="3962400" y="2992438"/>
          <p14:tracePt t="6702" x="3914775" y="2992438"/>
          <p14:tracePt t="6710" x="3843338" y="2976563"/>
          <p14:tracePt t="6718" x="3763963" y="2952750"/>
          <p14:tracePt t="6726" x="3654425" y="2944813"/>
          <p14:tracePt t="6734" x="3513138" y="2928938"/>
          <p14:tracePt t="6742" x="3386138" y="2928938"/>
          <p14:tracePt t="6750" x="3244850" y="2928938"/>
          <p14:tracePt t="6758" x="3119438" y="2928938"/>
          <p14:tracePt t="6766" x="3040063" y="2928938"/>
          <p14:tracePt t="6774" x="2952750" y="2928938"/>
          <p14:tracePt t="6782" x="2906713" y="2944813"/>
          <p14:tracePt t="6790" x="2851150" y="2952750"/>
          <p14:tracePt t="6798" x="2827338" y="2960688"/>
          <p14:tracePt t="6806" x="2803525" y="2968625"/>
          <p14:tracePt t="6814" x="2779713" y="2976563"/>
          <p14:tracePt t="6823" x="2741613" y="2984500"/>
          <p14:tracePt t="6830" x="2686050" y="3000375"/>
          <p14:tracePt t="6838" x="2622550" y="3024188"/>
          <p14:tracePt t="6846" x="2551113" y="3032125"/>
          <p14:tracePt t="6854" x="2497138" y="3062288"/>
          <p14:tracePt t="6862" x="2425700" y="3101975"/>
          <p14:tracePt t="6870" x="2370138" y="3133725"/>
          <p14:tracePt t="6878" x="2316163" y="3165475"/>
          <p14:tracePt t="6886" x="2292350" y="3197225"/>
          <p14:tracePt t="6894" x="2236788" y="3213100"/>
          <p14:tracePt t="6907" x="2181225" y="3235325"/>
          <p14:tracePt t="6910" x="2119313" y="3267075"/>
          <p14:tracePt t="6918" x="2047875" y="3306763"/>
          <p14:tracePt t="6926" x="1960563" y="3354388"/>
          <p14:tracePt t="6934" x="1874838" y="3432175"/>
          <p14:tracePt t="6942" x="1739900" y="3495675"/>
          <p14:tracePt t="6950" x="1606550" y="3559175"/>
          <p14:tracePt t="6958" x="1441450" y="3629025"/>
          <p14:tracePt t="6966" x="1292225" y="3716338"/>
          <p14:tracePt t="6975" x="1157288" y="3795713"/>
          <p14:tracePt t="6982" x="984250" y="3881438"/>
          <p14:tracePt t="6990" x="842963" y="3944938"/>
          <p14:tracePt t="6998" x="677863" y="3984625"/>
          <p14:tracePt t="7006" x="496888" y="4038600"/>
          <p14:tracePt t="7014" x="268288" y="4110038"/>
          <p14:tracePt t="7024" x="71438" y="4165600"/>
          <p14:tracePt t="17326" x="779463" y="6677025"/>
          <p14:tracePt t="17335" x="1189038" y="6756400"/>
          <p14:tracePt t="17342" x="1685925" y="6842125"/>
          <p14:tracePt t="17390" x="5040313" y="6669088"/>
          <p14:tracePt t="17398" x="5481638" y="6559550"/>
          <p14:tracePt t="17406" x="5811838" y="6440488"/>
          <p14:tracePt t="17414" x="6032500" y="6307138"/>
          <p14:tracePt t="17423" x="6191250" y="6203950"/>
          <p14:tracePt t="17430" x="6292850" y="6142038"/>
          <p14:tracePt t="17439" x="6410325" y="6078538"/>
          <p14:tracePt t="17446" x="6497638" y="6015038"/>
          <p14:tracePt t="17454" x="6569075" y="5969000"/>
          <p14:tracePt t="17462" x="6638925" y="5921375"/>
          <p14:tracePt t="17470" x="6710363" y="5857875"/>
          <p14:tracePt t="17478" x="6765925" y="5802313"/>
          <p14:tracePt t="17486" x="6819900" y="5732463"/>
          <p14:tracePt t="17494" x="6851650" y="5661025"/>
          <p14:tracePt t="17502" x="6875463" y="5589588"/>
          <p14:tracePt t="17510" x="6891338" y="5559425"/>
          <p14:tracePt t="17518" x="6915150" y="5487988"/>
          <p14:tracePt t="17526" x="6931025" y="5416550"/>
          <p14:tracePt t="17534" x="6938963" y="5370513"/>
          <p14:tracePt t="17542" x="6938963" y="5291138"/>
          <p14:tracePt t="17551" x="6938963" y="5211763"/>
          <p14:tracePt t="17558" x="6962775" y="5157788"/>
          <p14:tracePt t="17566" x="6978650" y="5133975"/>
          <p14:tracePt t="17575" x="6986588" y="5094288"/>
          <p14:tracePt t="17582" x="7016750" y="5038725"/>
          <p14:tracePt t="17590" x="7040563" y="4999038"/>
          <p14:tracePt t="17598" x="7048500" y="4937125"/>
          <p14:tracePt t="17606" x="7072313" y="4865688"/>
          <p14:tracePt t="17614" x="7080250" y="4818063"/>
          <p14:tracePt t="17623" x="7096125" y="4748213"/>
          <p14:tracePt t="17631" x="7096125" y="4652963"/>
          <p14:tracePt t="17640" x="7096125" y="4559300"/>
          <p14:tracePt t="17646" x="7088188" y="4448175"/>
          <p14:tracePt t="17654" x="7080250" y="4354513"/>
          <p14:tracePt t="17662" x="7064375" y="4267200"/>
          <p14:tracePt t="17671" x="7096125" y="4189413"/>
          <p14:tracePt t="17678" x="7159625" y="4086225"/>
          <p14:tracePt t="17686" x="7229475" y="3984625"/>
          <p14:tracePt t="17694" x="7324725" y="3881438"/>
          <p14:tracePt t="17702" x="7412038" y="3787775"/>
          <p14:tracePt t="17710" x="7521575" y="3668713"/>
          <p14:tracePt t="17718" x="7608888" y="3582988"/>
          <p14:tracePt t="17726" x="7670800" y="3511550"/>
          <p14:tracePt t="17734" x="7702550" y="3455988"/>
          <p14:tracePt t="17742" x="7750175" y="3402013"/>
          <p14:tracePt t="17750" x="7789863" y="3354388"/>
          <p14:tracePt t="17758" x="7805738" y="3314700"/>
          <p14:tracePt t="17766" x="7827963" y="3275013"/>
          <p14:tracePt t="17774" x="7867650" y="3259138"/>
          <p14:tracePt t="17782" x="7923213" y="3235325"/>
          <p14:tracePt t="17790" x="7962900" y="3205163"/>
          <p14:tracePt t="17798" x="8002588" y="3189288"/>
          <p14:tracePt t="17806" x="8040688" y="3157538"/>
          <p14:tracePt t="17814" x="8056563" y="3141663"/>
          <p14:tracePt t="17823" x="8088313" y="3117850"/>
          <p14:tracePt t="17830" x="8120063" y="3101975"/>
          <p14:tracePt t="17839" x="8151813" y="3070225"/>
          <p14:tracePt t="17846" x="8191500" y="3054350"/>
          <p14:tracePt t="17855" x="8215313" y="3038475"/>
          <p14:tracePt t="17862" x="8223250" y="3024188"/>
          <p14:tracePt t="17871" x="8237538" y="3008313"/>
          <p14:tracePt t="17878" x="8237538" y="2992438"/>
          <p14:tracePt t="17886" x="8253413" y="2976563"/>
          <p14:tracePt t="17894" x="8277225" y="2944813"/>
          <p14:tracePt t="17902" x="8293100" y="2928938"/>
          <p14:tracePt t="17910" x="8308975" y="2921000"/>
          <p14:tracePt t="17918" x="8316913" y="2905125"/>
          <p14:tracePt t="17935" x="8316913" y="2889250"/>
          <p14:tracePt t="17951" x="8316913" y="2881313"/>
          <p14:tracePt t="18038" x="8316913" y="2865438"/>
          <p14:tracePt t="18055" x="8308975" y="2865438"/>
          <p14:tracePt t="18063" x="8293100" y="2865438"/>
          <p14:tracePt t="18070" x="8285163" y="2865438"/>
          <p14:tracePt t="18078" x="8269288" y="2865438"/>
          <p14:tracePt t="18106" x="8253413" y="2865438"/>
          <p14:tracePt t="18110" x="8237538" y="2873375"/>
          <p14:tracePt t="18118" x="8223250" y="2881313"/>
          <p14:tracePt t="18126" x="8215313" y="2889250"/>
          <p14:tracePt t="18134" x="8199438" y="2897188"/>
          <p14:tracePt t="18143" x="8183563" y="2905125"/>
          <p14:tracePt t="18150" x="8167688" y="2913063"/>
          <p14:tracePt t="18158" x="8151813" y="2921000"/>
          <p14:tracePt t="18166" x="8143875" y="2928938"/>
          <p14:tracePt t="18174" x="8128000" y="2936875"/>
          <p14:tracePt t="18182" x="8120063" y="2952750"/>
          <p14:tracePt t="18190" x="8104188" y="2952750"/>
          <p14:tracePt t="18206" x="8096250" y="2960688"/>
          <p14:tracePt t="18278" x="8088313" y="2968625"/>
          <p14:tracePt t="21590" x="8088313" y="2984500"/>
          <p14:tracePt t="21662" x="8104188" y="2976563"/>
          <p14:tracePt t="21670" x="8128000" y="2968625"/>
          <p14:tracePt t="21678" x="8151813" y="2952750"/>
          <p14:tracePt t="21686" x="8183563" y="2952750"/>
          <p14:tracePt t="21694" x="8199438" y="2944813"/>
          <p14:tracePt t="21702" x="8237538" y="2921000"/>
          <p14:tracePt t="21710" x="8261350" y="2913063"/>
          <p14:tracePt t="21718" x="8301038" y="2897188"/>
          <p14:tracePt t="21726" x="8348663" y="2897188"/>
          <p14:tracePt t="21734" x="8396288" y="2897188"/>
          <p14:tracePt t="21742" x="8474075" y="2897188"/>
          <p14:tracePt t="21750" x="8569325" y="2897188"/>
          <p14:tracePt t="21758" x="8639175" y="2897188"/>
          <p14:tracePt t="21766" x="8718550" y="2897188"/>
          <p14:tracePt t="21774" x="8813800" y="2897188"/>
          <p14:tracePt t="21783" x="8875713" y="2897188"/>
          <p14:tracePt t="21790" x="8939213" y="2897188"/>
          <p14:tracePt t="21798" x="9018588" y="2897188"/>
          <p14:tracePt t="21806" x="9112250" y="2897188"/>
          <p14:tracePt t="21815" x="9183688" y="2897188"/>
          <p14:tracePt t="21822" x="9245600" y="2897188"/>
          <p14:tracePt t="21831" x="9293225" y="2897188"/>
          <p14:tracePt t="21838" x="9340850" y="2897188"/>
          <p14:tracePt t="21847" x="9380538" y="2897188"/>
          <p14:tracePt t="21854" x="9420225" y="2897188"/>
          <p14:tracePt t="21862" x="9450388" y="2897188"/>
          <p14:tracePt t="21871" x="9474200" y="2897188"/>
          <p14:tracePt t="21878" x="9498013" y="2889250"/>
          <p14:tracePt t="21886" x="9529763" y="2881313"/>
          <p14:tracePt t="21894" x="9553575" y="2873375"/>
          <p14:tracePt t="21902" x="9577388" y="2865438"/>
          <p14:tracePt t="21910" x="9617075" y="2849563"/>
          <p14:tracePt t="21918" x="9640888" y="2849563"/>
          <p14:tracePt t="21927" x="9648825" y="2849563"/>
          <p14:tracePt t="21934" x="9663113" y="2849563"/>
          <p14:tracePt t="21959" x="9678988" y="2849563"/>
          <p14:tracePt t="22054" x="9671050" y="2849563"/>
          <p14:tracePt t="22063" x="9663113" y="2849563"/>
          <p14:tracePt t="22070" x="9648825" y="2849563"/>
          <p14:tracePt t="22095" x="9640888" y="2849563"/>
          <p14:tracePt t="22110" x="9632950" y="2849563"/>
          <p14:tracePt t="22118" x="9617075" y="2857500"/>
          <p14:tracePt t="22126" x="9617075" y="2865438"/>
          <p14:tracePt t="22142" x="9609138" y="2873375"/>
          <p14:tracePt t="22150" x="9593263" y="2873375"/>
          <p14:tracePt t="22182" x="9585325" y="2889250"/>
          <p14:tracePt t="22206" x="9577388" y="2897188"/>
          <p14:tracePt t="22265" x="9569450" y="2897188"/>
          <p14:tracePt t="22278" x="9553575" y="2897188"/>
          <p14:tracePt t="22295" x="9537700" y="2897188"/>
          <p14:tracePt t="22302" x="9521825" y="2905125"/>
          <p14:tracePt t="22310" x="9466263" y="2913063"/>
          <p14:tracePt t="22318" x="9404350" y="2913063"/>
          <p14:tracePt t="22326" x="9309100" y="2913063"/>
          <p14:tracePt t="22334" x="9183688" y="2913063"/>
          <p14:tracePt t="22342" x="9042400" y="2913063"/>
          <p14:tracePt t="22350" x="8851900" y="2913063"/>
          <p14:tracePt t="22358" x="8529638" y="2913063"/>
          <p14:tracePt t="22366" x="8207375" y="2913063"/>
          <p14:tracePt t="22375" x="7891463" y="2913063"/>
          <p14:tracePt t="22383" x="7537450" y="2913063"/>
          <p14:tracePt t="22390" x="7245350" y="2913063"/>
          <p14:tracePt t="22397" x="6986588" y="2913063"/>
          <p14:tracePt t="22406" x="6757988" y="2913063"/>
          <p14:tracePt t="22415" x="6569075" y="2913063"/>
          <p14:tracePt t="22422" x="6372225" y="2913063"/>
          <p14:tracePt t="22430" x="6167438" y="2905125"/>
          <p14:tracePt t="22438" x="6008688" y="2905125"/>
          <p14:tracePt t="22447" x="5867400" y="2905125"/>
          <p14:tracePt t="22455" x="5741988" y="2905125"/>
          <p14:tracePt t="22463" x="5599113" y="2913063"/>
          <p14:tracePt t="22470" x="5457825" y="2913063"/>
          <p14:tracePt t="22478" x="5348288" y="2928938"/>
          <p14:tracePt t="22486" x="5205413" y="2936875"/>
          <p14:tracePt t="22494" x="5064125" y="2960688"/>
          <p14:tracePt t="22502" x="4922838" y="2992438"/>
          <p14:tracePt t="22510" x="4803775" y="3032125"/>
          <p14:tracePt t="22519" x="4678363" y="3070225"/>
          <p14:tracePt t="22526" x="4552950" y="3078163"/>
          <p14:tracePt t="22534" x="4433888" y="3101975"/>
          <p14:tracePt t="22542" x="4308475" y="3141663"/>
          <p14:tracePt t="22550" x="4213225" y="3165475"/>
          <p14:tracePt t="22558" x="4095750" y="3205163"/>
          <p14:tracePt t="22566" x="3984625" y="3228975"/>
          <p14:tracePt t="22574" x="3883025" y="3243263"/>
          <p14:tracePt t="22583" x="3787775" y="3282950"/>
          <p14:tracePt t="22590" x="3694113" y="3290888"/>
          <p14:tracePt t="22600" x="3544888" y="3314700"/>
          <p14:tracePt t="22607" x="3417888" y="3370263"/>
          <p14:tracePt t="22615" x="3292475" y="3394075"/>
          <p14:tracePt t="22623" x="3173413" y="3425825"/>
          <p14:tracePt t="22630" x="3063875" y="3448050"/>
          <p14:tracePt t="22638" x="2968625" y="3471863"/>
          <p14:tracePt t="22647" x="2867025" y="3495675"/>
          <p14:tracePt t="22654" x="2787650" y="3519488"/>
          <p14:tracePt t="22663" x="2701925" y="3543300"/>
          <p14:tracePt t="22670" x="2630488" y="3567113"/>
          <p14:tracePt t="22678" x="2566988" y="3575050"/>
          <p14:tracePt t="22687" x="2513013" y="3590925"/>
          <p14:tracePt t="22695" x="2481263" y="3590925"/>
          <p14:tracePt t="22702" x="2433638" y="3598863"/>
          <p14:tracePt t="22710" x="2378075" y="3606800"/>
          <p14:tracePt t="22718" x="2332038" y="3614738"/>
          <p14:tracePt t="22726" x="2284413" y="3614738"/>
          <p14:tracePt t="22734" x="2228850" y="3614738"/>
          <p14:tracePt t="22742" x="2197100" y="3614738"/>
          <p14:tracePt t="22750" x="2181225" y="3614738"/>
          <p14:tracePt t="22758" x="2157413" y="3614738"/>
          <p14:tracePt t="22766" x="2119313" y="3614738"/>
          <p14:tracePt t="22774" x="2095500" y="3614738"/>
          <p14:tracePt t="22782" x="2079625" y="3614738"/>
          <p14:tracePt t="22790" x="2055813" y="3614738"/>
          <p14:tracePt t="22797" x="2039938" y="3614738"/>
          <p14:tracePt t="22806" x="2024063" y="3614738"/>
          <p14:tracePt t="22814" x="2016125" y="3614738"/>
          <p14:tracePt t="22822" x="2000250" y="3614738"/>
          <p14:tracePt t="22830" x="1992313" y="3614738"/>
          <p14:tracePt t="22838" x="1976438" y="3614738"/>
          <p14:tracePt t="22847" x="1936750" y="3614738"/>
          <p14:tracePt t="22854" x="1906588" y="3614738"/>
          <p14:tracePt t="22862" x="1858963" y="3614738"/>
          <p14:tracePt t="22870" x="1827213" y="3614738"/>
          <p14:tracePt t="22878" x="1771650" y="3614738"/>
          <p14:tracePt t="22886" x="1717675" y="3606800"/>
          <p14:tracePt t="22894" x="1654175" y="3582988"/>
          <p14:tracePt t="22902" x="1598613" y="3575050"/>
          <p14:tracePt t="22910" x="1550988" y="3559175"/>
          <p14:tracePt t="22918" x="1465263" y="3551238"/>
          <p14:tracePt t="22926" x="1385888" y="3527425"/>
          <p14:tracePt t="22934" x="1316038" y="3503613"/>
          <p14:tracePt t="22942" x="1244600" y="3479800"/>
          <p14:tracePt t="22950" x="1196975" y="3471863"/>
          <p14:tracePt t="22958" x="1157288" y="3440113"/>
          <p14:tracePt t="22966" x="1103313" y="3417888"/>
          <p14:tracePt t="22974" x="1079500" y="3409950"/>
          <p14:tracePt t="22983" x="1039813" y="3378200"/>
          <p14:tracePt t="22990" x="1008063" y="3370263"/>
          <p14:tracePt t="22999" x="1000125" y="3362325"/>
          <p14:tracePt t="23006" x="992188" y="3362325"/>
          <p14:tracePt t="23014" x="984250" y="3354388"/>
          <p14:tracePt t="23063" x="976313" y="3346450"/>
          <p14:tracePt t="23079" x="976313" y="3338513"/>
          <p14:tracePt t="23087" x="984250" y="3330575"/>
          <p14:tracePt t="23094" x="992188" y="3330575"/>
          <p14:tracePt t="23102" x="1008063" y="3322638"/>
          <p14:tracePt t="23110" x="1039813" y="3322638"/>
          <p14:tracePt t="23118" x="1071563" y="3314700"/>
          <p14:tracePt t="23127" x="1141413" y="3290888"/>
          <p14:tracePt t="23134" x="1204913" y="3290888"/>
          <p14:tracePt t="23143" x="1260475" y="3282950"/>
          <p14:tracePt t="23150" x="1308100" y="3267075"/>
          <p14:tracePt t="23158" x="1354138" y="3267075"/>
          <p14:tracePt t="23166" x="1401763" y="3267075"/>
          <p14:tracePt t="23174" x="1433513" y="3267075"/>
          <p14:tracePt t="23182" x="1465263" y="3267075"/>
          <p14:tracePt t="23191" x="1489075" y="3267075"/>
          <p14:tracePt t="23198" x="1504950" y="3267075"/>
          <p14:tracePt t="23206" x="1535113" y="3267075"/>
          <p14:tracePt t="23215" x="1550988" y="3267075"/>
          <p14:tracePt t="23223" x="1558925" y="3267075"/>
          <p14:tracePt t="23231" x="1566863" y="3275013"/>
          <p14:tracePt t="23238" x="1582738" y="3282950"/>
          <p14:tracePt t="23302" x="1598613" y="3290888"/>
          <p14:tracePt t="25023" x="1614488" y="3298825"/>
          <p14:tracePt t="25031" x="1630363" y="3306763"/>
          <p14:tracePt t="25038" x="1638300" y="3314700"/>
          <p14:tracePt t="25055" x="1662113" y="3330575"/>
          <p14:tracePt t="25070" x="1677988" y="3330575"/>
          <p14:tracePt t="25118" x="1685925" y="3338513"/>
          <p14:tracePt t="25295" x="1693863" y="3338513"/>
          <p14:tracePt t="25302" x="1709738" y="3338513"/>
          <p14:tracePt t="25318" x="1717675" y="3338513"/>
          <p14:tracePt t="25326" x="1739900" y="3330575"/>
          <p14:tracePt t="25334" x="1763713" y="3322638"/>
          <p14:tracePt t="25342" x="1771650" y="3314700"/>
          <p14:tracePt t="25350" x="1787525" y="3306763"/>
          <p14:tracePt t="25358" x="1795463" y="3298825"/>
          <p14:tracePt t="25366" x="1811338" y="3290888"/>
          <p14:tracePt t="25438" x="1827213" y="3290888"/>
          <p14:tracePt t="25470" x="1835150" y="3290888"/>
          <p14:tracePt t="25478" x="1858963" y="3282950"/>
          <p14:tracePt t="25558" x="1874838" y="3282950"/>
          <p14:tracePt t="25566" x="1890713" y="3275013"/>
          <p14:tracePt t="25574" x="1906588" y="3267075"/>
          <p14:tracePt t="25583" x="1930400" y="3267075"/>
          <p14:tracePt t="25590" x="1960563" y="3267075"/>
          <p14:tracePt t="25598" x="2000250" y="3267075"/>
          <p14:tracePt t="25606" x="2047875" y="3267075"/>
          <p14:tracePt t="25614" x="2111375" y="3267075"/>
          <p14:tracePt t="25622" x="2189163" y="3267075"/>
          <p14:tracePt t="25631" x="2284413" y="3267075"/>
          <p14:tracePt t="25638" x="2362200" y="3267075"/>
          <p14:tracePt t="25647" x="2457450" y="3275013"/>
          <p14:tracePt t="25654" x="2528888" y="3275013"/>
          <p14:tracePt t="25663" x="2574925" y="3282950"/>
          <p14:tracePt t="25671" x="2630488" y="3290888"/>
          <p14:tracePt t="25678" x="2638425" y="3290888"/>
          <p14:tracePt t="25686" x="2654300" y="3290888"/>
          <p14:tracePt t="25694" x="2670175" y="3290888"/>
          <p14:tracePt t="25702" x="2678113" y="3290888"/>
          <p14:tracePt t="25710" x="2693988" y="3290888"/>
          <p14:tracePt t="25718" x="2701925" y="3290888"/>
          <p14:tracePt t="25726" x="2717800" y="3290888"/>
          <p14:tracePt t="25734" x="2733675" y="3290888"/>
          <p14:tracePt t="25742" x="2755900" y="3290888"/>
          <p14:tracePt t="25750" x="2787650" y="3290888"/>
          <p14:tracePt t="25758" x="2835275" y="3290888"/>
          <p14:tracePt t="25766" x="2859088" y="3290888"/>
          <p14:tracePt t="25774" x="2890838" y="3298825"/>
          <p14:tracePt t="25782" x="2914650" y="3298825"/>
          <p14:tracePt t="25791" x="2930525" y="3298825"/>
          <p14:tracePt t="25798" x="2946400" y="3298825"/>
          <p14:tracePt t="25806" x="2952750" y="3298825"/>
          <p14:tracePt t="25815" x="2960688" y="3298825"/>
          <p14:tracePt t="25822" x="2976563" y="3298825"/>
          <p14:tracePt t="25830" x="3008313" y="3298825"/>
          <p14:tracePt t="25838" x="3016250" y="3298825"/>
          <p14:tracePt t="25847" x="3048000" y="3298825"/>
          <p14:tracePt t="25854" x="3071813" y="3298825"/>
          <p14:tracePt t="25862" x="3095625" y="3298825"/>
          <p14:tracePt t="25870" x="3119438" y="3298825"/>
          <p14:tracePt t="25878" x="3143250" y="3298825"/>
          <p14:tracePt t="25897" x="3213100" y="3298825"/>
          <p14:tracePt t="25902" x="3260725" y="3298825"/>
          <p14:tracePt t="25910" x="3300413" y="3298825"/>
          <p14:tracePt t="25918" x="3332163" y="3298825"/>
          <p14:tracePt t="25926" x="3370263" y="3298825"/>
          <p14:tracePt t="25934" x="3386138" y="3298825"/>
          <p14:tracePt t="25942" x="3402013" y="3298825"/>
          <p14:tracePt t="25950" x="3417888" y="3298825"/>
          <p14:tracePt t="25958" x="3433763" y="3298825"/>
          <p14:tracePt t="25966" x="3441700" y="3298825"/>
          <p14:tracePt t="25974" x="3449638" y="3298825"/>
          <p14:tracePt t="25982" x="3465513" y="3298825"/>
          <p14:tracePt t="25990" x="3473450" y="3298825"/>
          <p14:tracePt t="25998" x="3497263" y="3306763"/>
          <p14:tracePt t="26006" x="3505200" y="3314700"/>
          <p14:tracePt t="26015" x="3513138" y="3322638"/>
          <p14:tracePt t="28576" x="3521075" y="3322638"/>
          <p14:tracePt t="28582" x="3536950" y="3322638"/>
          <p14:tracePt t="28591" x="3567113" y="3322638"/>
          <p14:tracePt t="28599" x="3590925" y="3322638"/>
          <p14:tracePt t="28606" x="3606800" y="3322638"/>
          <p14:tracePt t="28614" x="3614738" y="3322638"/>
          <p14:tracePt t="28622" x="3622675" y="3322638"/>
          <p14:tracePt t="28630" x="3638550" y="3322638"/>
          <p14:tracePt t="28638" x="3670300" y="3322638"/>
          <p14:tracePt t="28646" x="3678238" y="3322638"/>
          <p14:tracePt t="28654" x="3694113" y="3322638"/>
          <p14:tracePt t="28662" x="3694113" y="3330575"/>
          <p14:tracePt t="28670" x="3694113" y="3346450"/>
          <p14:tracePt t="28718" x="3702050" y="3346450"/>
          <p14:tracePt t="28726" x="3717925" y="3346450"/>
          <p14:tracePt t="28734" x="3733800" y="3346450"/>
          <p14:tracePt t="28743" x="3749675" y="3346450"/>
          <p14:tracePt t="28750" x="3763963" y="3346450"/>
          <p14:tracePt t="28782" x="3771900" y="3346450"/>
          <p14:tracePt t="28790" x="3787775" y="3346450"/>
          <p14:tracePt t="28870" x="3803650" y="3354388"/>
          <p14:tracePt t="29183" x="3811588" y="3354388"/>
          <p14:tracePt t="29190" x="3827463" y="3354388"/>
          <p14:tracePt t="29198" x="3851275" y="3354388"/>
          <p14:tracePt t="29206" x="3898900" y="3354388"/>
          <p14:tracePt t="29214" x="3962400" y="3354388"/>
          <p14:tracePt t="29222" x="4016375" y="3346450"/>
          <p14:tracePt t="29230" x="4071938" y="3330575"/>
          <p14:tracePt t="29239" x="4119563" y="3330575"/>
          <p14:tracePt t="29247" x="4181475" y="3330575"/>
          <p14:tracePt t="29254" x="4213225" y="3330575"/>
          <p14:tracePt t="29262" x="4244975" y="3330575"/>
          <p14:tracePt t="29270" x="4252913" y="3330575"/>
          <p14:tracePt t="29278" x="4268788" y="3330575"/>
          <p14:tracePt t="29294" x="4284663" y="3330575"/>
          <p14:tracePt t="29302" x="4292600" y="3330575"/>
          <p14:tracePt t="29318" x="4308475" y="3330575"/>
          <p14:tracePt t="29334" x="4316413" y="3330575"/>
          <p14:tracePt t="29350" x="4332288" y="3330575"/>
          <p14:tracePt t="35766" x="4316413" y="3330575"/>
          <p14:tracePt t="35774" x="4308475" y="3330575"/>
          <p14:tracePt t="35782" x="4300538" y="3338513"/>
          <p14:tracePt t="35790" x="4276725" y="3354388"/>
          <p14:tracePt t="35798" x="4252913" y="3362325"/>
          <p14:tracePt t="35806" x="4229100" y="3378200"/>
          <p14:tracePt t="35814" x="4205288" y="3402013"/>
          <p14:tracePt t="35822" x="4197350" y="3417888"/>
          <p14:tracePt t="35831" x="4173538" y="3432175"/>
          <p14:tracePt t="35839" x="4151313" y="3440113"/>
          <p14:tracePt t="35846" x="4119563" y="3455988"/>
          <p14:tracePt t="35855" x="4095750" y="3463925"/>
          <p14:tracePt t="35862" x="4071938" y="3487738"/>
          <p14:tracePt t="35870" x="4040188" y="3495675"/>
          <p14:tracePt t="35878" x="4016375" y="3511550"/>
          <p14:tracePt t="35889" x="3976688" y="3527425"/>
          <p14:tracePt t="35894" x="3954463" y="3551238"/>
          <p14:tracePt t="35903" x="3930650" y="3575050"/>
          <p14:tracePt t="35910" x="3890963" y="3598863"/>
          <p14:tracePt t="35918" x="3851275" y="3614738"/>
          <p14:tracePt t="35926" x="3803650" y="3644900"/>
          <p14:tracePt t="35934" x="3779838" y="3660775"/>
          <p14:tracePt t="35942" x="3741738" y="3684588"/>
          <p14:tracePt t="35950" x="3717925" y="3692525"/>
          <p14:tracePt t="35958" x="3709988" y="3716338"/>
          <p14:tracePt t="35966" x="3686175" y="3732213"/>
          <p14:tracePt t="35975" x="3662363" y="3740150"/>
          <p14:tracePt t="35982" x="3662363" y="3748088"/>
          <p14:tracePt t="35990" x="3646488" y="3748088"/>
          <p14:tracePt t="35998" x="3638550" y="3756025"/>
          <p14:tracePt t="36006" x="3622675" y="3756025"/>
          <p14:tracePt t="36022" x="3614738" y="3763963"/>
          <p14:tracePt t="36031" x="3598863" y="3771900"/>
          <p14:tracePt t="36039" x="3598863" y="3779838"/>
          <p14:tracePt t="36046" x="3582988" y="3779838"/>
          <p14:tracePt t="36055" x="3575050" y="3779838"/>
          <p14:tracePt t="36062" x="3552825" y="3787775"/>
          <p14:tracePt t="36072" x="3536950" y="3795713"/>
          <p14:tracePt t="36078" x="3529013" y="3803650"/>
          <p14:tracePt t="36086" x="3513138" y="3811588"/>
          <p14:tracePt t="36095" x="3497263" y="3811588"/>
          <p14:tracePt t="36110" x="3489325" y="3811588"/>
          <p14:tracePt t="36118" x="3481388" y="3811588"/>
          <p14:tracePt t="36126" x="3473450" y="3811588"/>
          <p14:tracePt t="36142" x="3457575" y="3811588"/>
          <p14:tracePt t="36151" x="3449638" y="3811588"/>
          <p14:tracePt t="36158" x="3433763" y="3811588"/>
          <p14:tracePt t="36166" x="3417888" y="3811588"/>
          <p14:tracePt t="36174" x="3394075" y="3811588"/>
          <p14:tracePt t="36183" x="3348038" y="3811588"/>
          <p14:tracePt t="36191" x="3284538" y="3811588"/>
          <p14:tracePt t="36198" x="3236913" y="3811588"/>
          <p14:tracePt t="36207" x="3197225" y="3811588"/>
          <p14:tracePt t="36214" x="3149600" y="3811588"/>
          <p14:tracePt t="36223" x="3119438" y="3811588"/>
          <p14:tracePt t="36231" x="3079750" y="3811588"/>
          <p14:tracePt t="36238" x="3063875" y="3811588"/>
          <p14:tracePt t="36246" x="3048000" y="3811588"/>
          <p14:tracePt t="36256" x="3032125" y="3811588"/>
          <p14:tracePt t="36263" x="3008313" y="3811588"/>
          <p14:tracePt t="36271" x="2992438" y="3811588"/>
          <p14:tracePt t="36279" x="2976563" y="3811588"/>
          <p14:tracePt t="36286" x="2946400" y="3811588"/>
          <p14:tracePt t="36294" x="2898775" y="3803650"/>
          <p14:tracePt t="36302" x="2859088" y="3779838"/>
          <p14:tracePt t="36310" x="2819400" y="3779838"/>
          <p14:tracePt t="36318" x="2795588" y="3771900"/>
          <p14:tracePt t="36326" x="2771775" y="3756025"/>
          <p14:tracePt t="36334" x="2741613" y="3756025"/>
          <p14:tracePt t="36342" x="2725738" y="3756025"/>
          <p14:tracePt t="36406" x="2709863" y="3756025"/>
          <p14:tracePt t="36414" x="2709863" y="3748088"/>
          <p14:tracePt t="36422" x="2701925" y="3740150"/>
          <p14:tracePt t="36430" x="2686050" y="3740150"/>
          <p14:tracePt t="36446" x="2670175" y="3740150"/>
          <p14:tracePt t="36462" x="2662238" y="3740150"/>
          <p14:tracePt t="36473" x="2646363" y="3740150"/>
          <p14:tracePt t="36494" x="2630488" y="3740150"/>
          <p14:tracePt t="36502" x="2622550" y="3740150"/>
          <p14:tracePt t="36510" x="2606675" y="3740150"/>
          <p14:tracePt t="36518" x="2590800" y="3740150"/>
          <p14:tracePt t="36526" x="2574925" y="3740150"/>
          <p14:tracePt t="36542" x="2551113" y="3732213"/>
          <p14:tracePt t="36566" x="2528888" y="3724275"/>
          <p14:tracePt t="36574" x="2520950" y="3716338"/>
          <p14:tracePt t="36583" x="2505075" y="3716338"/>
          <p14:tracePt t="36590" x="2481263" y="3708400"/>
          <p14:tracePt t="36598" x="2465388" y="3700463"/>
          <p14:tracePt t="36606" x="2457450" y="3692525"/>
          <p14:tracePt t="36615" x="2441575" y="3684588"/>
          <p14:tracePt t="36622" x="2417763" y="3684588"/>
          <p14:tracePt t="36631" x="2386013" y="3676650"/>
          <p14:tracePt t="36639" x="2370138" y="3668713"/>
          <p14:tracePt t="36647" x="2354263" y="3668713"/>
          <p14:tracePt t="36655" x="2338388" y="3660775"/>
          <p14:tracePt t="36663" x="2324100" y="3660775"/>
          <p14:tracePt t="36671" x="2316163" y="3660775"/>
          <p14:tracePt t="36679" x="2308225" y="3652838"/>
          <p14:tracePt t="36686" x="2292350" y="3644900"/>
          <p14:tracePt t="36798" x="2276475" y="3636963"/>
          <p14:tracePt t="36975" x="2268538" y="3636963"/>
          <p14:tracePt t="36983" x="2252663" y="3636963"/>
          <p14:tracePt t="36990" x="2244725" y="3636963"/>
          <p14:tracePt t="36998" x="2228850" y="3636963"/>
          <p14:tracePt t="37143" x="2212975" y="3636963"/>
          <p14:tracePt t="37150" x="2205038" y="3636963"/>
          <p14:tracePt t="37158" x="2189163" y="3636963"/>
          <p14:tracePt t="37166" x="2181225" y="3636963"/>
          <p14:tracePt t="37175" x="2157413" y="3636963"/>
          <p14:tracePt t="37184" x="2141538" y="3636963"/>
          <p14:tracePt t="37198" x="2119313" y="3636963"/>
          <p14:tracePt t="37239" x="2103438" y="3636963"/>
          <p14:tracePt t="37254" x="2095500" y="3636963"/>
          <p14:tracePt t="37264" x="2079625" y="3636963"/>
          <p14:tracePt t="37271" x="2071688" y="3644900"/>
          <p14:tracePt t="37303" x="2055813" y="3652838"/>
          <p14:tracePt t="37310" x="2047875" y="3660775"/>
          <p14:tracePt t="37318" x="2039938" y="3660775"/>
          <p14:tracePt t="37327" x="2024063" y="3668713"/>
          <p14:tracePt t="37334" x="1984375" y="3668713"/>
          <p14:tracePt t="37342" x="1960563" y="3676650"/>
          <p14:tracePt t="37350" x="1944688" y="3684588"/>
          <p14:tracePt t="37358" x="1930400" y="3692525"/>
          <p14:tracePt t="41446" x="1936750" y="3692525"/>
          <p14:tracePt t="41454" x="1944688" y="3692525"/>
          <p14:tracePt t="41462" x="1968500" y="3692525"/>
          <p14:tracePt t="41470" x="2008188" y="3692525"/>
          <p14:tracePt t="41478" x="2055813" y="3692525"/>
          <p14:tracePt t="41486" x="2103438" y="3692525"/>
          <p14:tracePt t="41494" x="2133600" y="3692525"/>
          <p14:tracePt t="41502" x="2157413" y="3692525"/>
          <p14:tracePt t="41510" x="2197100" y="3692525"/>
          <p14:tracePt t="41518" x="2228850" y="3692525"/>
          <p14:tracePt t="41526" x="2292350" y="3692525"/>
          <p14:tracePt t="41534" x="2332038" y="3692525"/>
          <p14:tracePt t="41542" x="2362200" y="3692525"/>
          <p14:tracePt t="41550" x="2401888" y="3692525"/>
          <p14:tracePt t="41558" x="2433638" y="3692525"/>
          <p14:tracePt t="41566" x="2457450" y="3692525"/>
          <p14:tracePt t="41574" x="2473325" y="3700463"/>
          <p14:tracePt t="41582" x="2528888" y="3716338"/>
          <p14:tracePt t="41592" x="2559050" y="3732213"/>
          <p14:tracePt t="41598" x="2590800" y="3740150"/>
          <p14:tracePt t="41606" x="2598738" y="3740150"/>
          <p14:tracePt t="41614" x="2606675" y="3748088"/>
          <p14:tracePt t="41622" x="2622550" y="3748088"/>
          <p14:tracePt t="41630" x="2630488" y="3748088"/>
          <p14:tracePt t="41662" x="2646363" y="3756025"/>
          <p14:tracePt t="41679" x="2654300" y="3756025"/>
          <p14:tracePt t="41687" x="2662238" y="3756025"/>
          <p14:tracePt t="41695" x="2678113" y="3756025"/>
          <p14:tracePt t="41702" x="2709863" y="3756025"/>
          <p14:tracePt t="41711" x="2741613" y="3756025"/>
          <p14:tracePt t="41718" x="2763838" y="3756025"/>
          <p14:tracePt t="41726" x="2779713" y="3756025"/>
          <p14:tracePt t="41734" x="2787650" y="3756025"/>
          <p14:tracePt t="41743" x="2803525" y="3756025"/>
          <p14:tracePt t="41751" x="2811463" y="3756025"/>
          <p14:tracePt t="41758" x="2827338" y="3756025"/>
          <p14:tracePt t="41775" x="2843213" y="3756025"/>
          <p14:tracePt t="41782" x="2851150" y="3756025"/>
          <p14:tracePt t="41791" x="2867025" y="3756025"/>
          <p14:tracePt t="41798" x="2874963" y="3756025"/>
          <p14:tracePt t="41815" x="2890838" y="3756025"/>
          <p14:tracePt t="41839" x="2898775" y="3748088"/>
          <p14:tracePt t="41847" x="2914650" y="3740150"/>
          <p14:tracePt t="41975" x="2930525" y="3740150"/>
          <p14:tracePt t="41982" x="2938463" y="3732213"/>
          <p14:tracePt t="41990" x="2946400" y="3724275"/>
          <p14:tracePt t="41999" x="2968625" y="3724275"/>
          <p14:tracePt t="42008" x="2984500" y="3724275"/>
          <p14:tracePt t="42014" x="3000375" y="3716338"/>
          <p14:tracePt t="42023" x="3024188" y="3716338"/>
          <p14:tracePt t="42030" x="3048000" y="3708400"/>
          <p14:tracePt t="42039" x="3087688" y="3700463"/>
          <p14:tracePt t="42047" x="3119438" y="3700463"/>
          <p14:tracePt t="42056" x="3143250" y="3692525"/>
          <p14:tracePt t="42063" x="3157538" y="3692525"/>
          <p14:tracePt t="42078" x="3173413" y="3692525"/>
          <p14:tracePt t="42086" x="3181350" y="3692525"/>
          <p14:tracePt t="42094" x="3197225" y="3692525"/>
          <p14:tracePt t="42111" x="3205163" y="3692525"/>
          <p14:tracePt t="42127" x="3221038" y="3692525"/>
          <p14:tracePt t="42135" x="3228975" y="3692525"/>
          <p14:tracePt t="42142" x="3236913" y="3692525"/>
          <p14:tracePt t="42150" x="3244850" y="3692525"/>
          <p14:tracePt t="42158" x="3260725" y="3692525"/>
          <p14:tracePt t="42174" x="3268663" y="3692525"/>
          <p14:tracePt t="42182" x="3284538" y="3692525"/>
          <p14:tracePt t="42192" x="3292475" y="3692525"/>
          <p14:tracePt t="42198" x="3300413" y="3692525"/>
          <p14:tracePt t="42206" x="3308350" y="3692525"/>
          <p14:tracePt t="42214" x="3324225" y="3692525"/>
          <p14:tracePt t="42223" x="3332163" y="3692525"/>
          <p14:tracePt t="42230" x="3348038" y="3692525"/>
          <p14:tracePt t="42238" x="3370263" y="3684588"/>
          <p14:tracePt t="42246" x="3394075" y="3676650"/>
          <p14:tracePt t="42255" x="3409950" y="3676650"/>
          <p14:tracePt t="42262" x="3449638" y="3676650"/>
          <p14:tracePt t="42272" x="3465513" y="3676650"/>
          <p14:tracePt t="42279" x="3497263" y="3660775"/>
          <p14:tracePt t="42286" x="3513138" y="3660775"/>
          <p14:tracePt t="42294" x="3529013" y="3652838"/>
          <p14:tracePt t="42302" x="3544888" y="3644900"/>
          <p14:tracePt t="42310" x="3559175" y="3644900"/>
          <p14:tracePt t="42318" x="3582988" y="3636963"/>
          <p14:tracePt t="42326" x="3598863" y="3636963"/>
          <p14:tracePt t="42335" x="3614738" y="3636963"/>
          <p14:tracePt t="42343" x="3630613" y="3636963"/>
          <p14:tracePt t="42350" x="3646488" y="3636963"/>
          <p14:tracePt t="42366" x="3662363" y="3636963"/>
          <p14:tracePt t="42375" x="3670300" y="3636963"/>
          <p14:tracePt t="42382" x="3694113" y="3636963"/>
          <p14:tracePt t="42391" x="3717925" y="3636963"/>
          <p14:tracePt t="42398" x="3741738" y="3636963"/>
          <p14:tracePt t="42407" x="3763963" y="3636963"/>
          <p14:tracePt t="42414" x="3779838" y="3636963"/>
          <p14:tracePt t="42423" x="3787775" y="3636963"/>
          <p14:tracePt t="42430" x="3811588" y="3636963"/>
          <p14:tracePt t="42438" x="3827463" y="3636963"/>
          <p14:tracePt t="42446" x="3835400" y="3636963"/>
          <p14:tracePt t="42455" x="3851275" y="3636963"/>
          <p14:tracePt t="42479" x="3867150" y="3636963"/>
          <p14:tracePt t="42487" x="3875088" y="3636963"/>
          <p14:tracePt t="42495" x="3890963" y="3629025"/>
          <p14:tracePt t="42503" x="3898900" y="3622675"/>
          <p14:tracePt t="42511" x="3914775" y="3622675"/>
          <p14:tracePt t="42518" x="3930650" y="3622675"/>
          <p14:tracePt t="42543" x="3946525" y="3622675"/>
          <p14:tracePt t="42598" x="3954463" y="3622675"/>
          <p14:tracePt t="42614" x="3962400" y="3622675"/>
          <p14:tracePt t="42638" x="3976688" y="3622675"/>
          <p14:tracePt t="42910" x="3984625" y="3622675"/>
          <p14:tracePt t="42951" x="4000500" y="3622675"/>
          <p14:tracePt t="43558" x="4008438" y="3622675"/>
          <p14:tracePt t="43967" x="4016375" y="3629025"/>
          <p14:tracePt t="43975" x="4016375" y="3636963"/>
          <p14:tracePt t="43982" x="3992563" y="3644900"/>
          <p14:tracePt t="43991" x="3976688" y="3652838"/>
          <p14:tracePt t="44214" x="3968750" y="3660775"/>
          <p14:tracePt t="44246" x="3954463" y="3660775"/>
          <p14:tracePt t="44270" x="3938588" y="3668713"/>
          <p14:tracePt t="44294" x="3930650" y="3668713"/>
          <p14:tracePt t="44318" x="3914775" y="3668713"/>
          <p14:tracePt t="44326" x="3906838" y="3668713"/>
          <p14:tracePt t="44334" x="3898900" y="3668713"/>
          <p14:tracePt t="44366" x="3890963" y="3668713"/>
          <p14:tracePt t="44375" x="3875088" y="3668713"/>
          <p14:tracePt t="45566" x="3930650" y="3668713"/>
          <p14:tracePt t="45575" x="4024313" y="3684588"/>
          <p14:tracePt t="45582" x="4119563" y="3716338"/>
          <p14:tracePt t="45590" x="4221163" y="3748088"/>
          <p14:tracePt t="45598" x="4332288" y="3771900"/>
          <p14:tracePt t="45606" x="4418013" y="3803650"/>
          <p14:tracePt t="45614" x="4473575" y="3825875"/>
          <p14:tracePt t="45624" x="4521200" y="3849688"/>
          <p14:tracePt t="45630" x="4537075" y="3857625"/>
          <p14:tracePt t="45638" x="4560888" y="3865563"/>
          <p14:tracePt t="46807" x="4560888" y="3873500"/>
          <p14:tracePt t="47006" x="4552950" y="3873500"/>
          <p14:tracePt t="47046" x="4537075" y="3865563"/>
          <p14:tracePt t="47246" x="4529138" y="3857625"/>
          <p14:tracePt t="47255" x="4529138" y="3849688"/>
          <p14:tracePt t="47262" x="4537075" y="3833813"/>
          <p14:tracePt t="47271" x="4552950" y="3819525"/>
          <p14:tracePt t="47278" x="4575175" y="3803650"/>
          <p14:tracePt t="47286" x="4614863" y="3787775"/>
          <p14:tracePt t="47294" x="4646613" y="3756025"/>
          <p14:tracePt t="47302" x="4670425" y="3732213"/>
          <p14:tracePt t="47311" x="4710113" y="3700463"/>
          <p14:tracePt t="47318" x="4749800" y="3692525"/>
          <p14:tracePt t="47326" x="4773613" y="3668713"/>
          <p14:tracePt t="47334" x="4787900" y="3652838"/>
          <p14:tracePt t="47342" x="4819650" y="3644900"/>
          <p14:tracePt t="47350" x="4843463" y="3629025"/>
          <p14:tracePt t="47358" x="4859338" y="3622675"/>
          <p14:tracePt t="47366" x="4867275" y="3614738"/>
          <p14:tracePt t="47374" x="4875213" y="3606800"/>
          <p14:tracePt t="47382" x="4883150" y="3598863"/>
          <p14:tracePt t="47398" x="4891088" y="3590925"/>
          <p14:tracePt t="49334" x="4899025" y="3590925"/>
          <p14:tracePt t="49342" x="4914900" y="3590925"/>
          <p14:tracePt t="49350" x="4954588" y="3590925"/>
          <p14:tracePt t="49358" x="5000625" y="3598863"/>
          <p14:tracePt t="49366" x="5040313" y="3606800"/>
          <p14:tracePt t="49374" x="5072063" y="3614738"/>
          <p14:tracePt t="49382" x="5103813" y="3622675"/>
          <p14:tracePt t="49390" x="5127625" y="3629025"/>
          <p14:tracePt t="49398" x="5151438" y="3636963"/>
          <p14:tracePt t="49430" x="5159375" y="3644900"/>
          <p14:tracePt t="49455" x="5167313" y="3644900"/>
          <p14:tracePt t="49462" x="5181600" y="3652838"/>
          <p14:tracePt t="49472" x="5189538" y="3660775"/>
          <p14:tracePt t="49478" x="5189538" y="3668713"/>
          <p14:tracePt t="49487" x="5205413" y="3668713"/>
          <p14:tracePt t="49510" x="5221288" y="3668713"/>
          <p14:tracePt t="49526" x="5229225" y="3668713"/>
          <p14:tracePt t="49534" x="5245100" y="3676650"/>
          <p14:tracePt t="49558" x="5253038" y="3676650"/>
          <p14:tracePt t="49583" x="5268913" y="3676650"/>
          <p14:tracePt t="49598" x="5284788" y="3676650"/>
          <p14:tracePt t="49606" x="5292725" y="3676650"/>
          <p14:tracePt t="49615" x="5308600" y="3676650"/>
          <p14:tracePt t="49623" x="5316538" y="3676650"/>
          <p14:tracePt t="49630" x="5332413" y="3676650"/>
          <p14:tracePt t="49646" x="5348288" y="3676650"/>
          <p14:tracePt t="49654" x="5356225" y="3676650"/>
          <p14:tracePt t="49662" x="5372100" y="3676650"/>
          <p14:tracePt t="49679" x="5380038" y="3676650"/>
          <p14:tracePt t="49686" x="5394325" y="3676650"/>
          <p14:tracePt t="49703" x="5418138" y="3676650"/>
          <p14:tracePt t="49710" x="5457825" y="3676650"/>
          <p14:tracePt t="49718" x="5481638" y="3676650"/>
          <p14:tracePt t="49726" x="5513388" y="3676650"/>
          <p14:tracePt t="49734" x="5553075" y="3676650"/>
          <p14:tracePt t="49742" x="5576888" y="3676650"/>
          <p14:tracePt t="49750" x="5614988" y="3676650"/>
          <p14:tracePt t="49758" x="5638800" y="3676650"/>
          <p14:tracePt t="49767" x="5662613" y="3676650"/>
          <p14:tracePt t="49774" x="5702300" y="3684588"/>
          <p14:tracePt t="49782" x="5726113" y="3684588"/>
          <p14:tracePt t="49790" x="5741988" y="3684588"/>
          <p14:tracePt t="49799" x="5757863" y="3684588"/>
          <p14:tracePt t="49806" x="5765800" y="3692525"/>
          <p14:tracePt t="49814" x="5773738" y="3692525"/>
          <p14:tracePt t="49838" x="5789613" y="3692525"/>
          <p14:tracePt t="49846" x="5795963" y="3692525"/>
          <p14:tracePt t="49854" x="5811838" y="3692525"/>
          <p14:tracePt t="49862" x="5827713" y="3684588"/>
          <p14:tracePt t="49871" x="5835650" y="3676650"/>
          <p14:tracePt t="49878" x="5843588" y="3668713"/>
          <p14:tracePt t="53983" x="5851525" y="3668713"/>
          <p14:tracePt t="53990" x="5867400" y="3660775"/>
          <p14:tracePt t="53998" x="5899150" y="3652838"/>
          <p14:tracePt t="54006" x="5938838" y="3636963"/>
          <p14:tracePt t="54015" x="6000750" y="3622675"/>
          <p14:tracePt t="54022" x="6072188" y="3598863"/>
          <p14:tracePt t="54030" x="6119813" y="3598863"/>
          <p14:tracePt t="54038" x="6167438" y="3590925"/>
          <p14:tracePt t="54046" x="6221413" y="3567113"/>
          <p14:tracePt t="54055" x="6237288" y="3567113"/>
          <p14:tracePt t="54064" x="6253163" y="3567113"/>
          <p14:tracePt t="54086" x="6269038" y="3567113"/>
          <p14:tracePt t="54095" x="6276975" y="3567113"/>
          <p14:tracePt t="54102" x="6308725" y="3575050"/>
          <p14:tracePt t="54110" x="6364288" y="3614738"/>
          <p14:tracePt t="54118" x="6434138" y="3668713"/>
          <p14:tracePt t="54126" x="6521450" y="3708400"/>
          <p14:tracePt t="54135" x="6654800" y="3787775"/>
          <p14:tracePt t="54143" x="6867525" y="3897313"/>
          <p14:tracePt t="54150" x="7080250" y="3992563"/>
          <p14:tracePt t="54158" x="7221538" y="4046538"/>
          <p14:tracePt t="54166" x="7340600" y="4070350"/>
          <p14:tracePt t="54174" x="7388225" y="4070350"/>
          <p14:tracePt t="54182" x="7412038" y="4078288"/>
          <p14:tracePt t="54190" x="7418388" y="4086225"/>
          <p14:tracePt t="54214" x="7434263" y="4086225"/>
          <p14:tracePt t="54366" x="7450138" y="4086225"/>
          <p14:tracePt t="54374" x="7458075" y="4086225"/>
          <p14:tracePt t="54382" x="7466013" y="4078288"/>
          <p14:tracePt t="54390" x="7489825" y="4062413"/>
          <p14:tracePt t="54398" x="7513638" y="4046538"/>
          <p14:tracePt t="54407" x="7529513" y="4022725"/>
          <p14:tracePt t="54414" x="7553325" y="4000500"/>
          <p14:tracePt t="54423" x="7593013" y="3976688"/>
          <p14:tracePt t="54430" x="7646988" y="3937000"/>
          <p14:tracePt t="54438" x="7694613" y="3897313"/>
          <p14:tracePt t="54446" x="7734300" y="3865563"/>
          <p14:tracePt t="54455" x="7773988" y="3849688"/>
          <p14:tracePt t="54462" x="7827963" y="3811588"/>
          <p14:tracePt t="54471" x="7867650" y="3787775"/>
          <p14:tracePt t="54479" x="7907338" y="3763963"/>
          <p14:tracePt t="54487" x="7947025" y="3763963"/>
          <p14:tracePt t="54494" x="7978775" y="3763963"/>
          <p14:tracePt t="54503" x="8018463" y="3763963"/>
          <p14:tracePt t="54510" x="8048625" y="3763963"/>
          <p14:tracePt t="54518" x="8064500" y="3763963"/>
          <p14:tracePt t="54526" x="8088313" y="3763963"/>
          <p14:tracePt t="54534" x="8104188" y="3763963"/>
          <p14:tracePt t="54550" x="8120063" y="3763963"/>
          <p14:tracePt t="54558" x="8128000" y="3763963"/>
          <p14:tracePt t="54616" x="8143875" y="3763963"/>
          <p14:tracePt t="54838" x="8151813" y="3763963"/>
          <p14:tracePt t="54854" x="8175625" y="3763963"/>
          <p14:tracePt t="54879" x="8191500" y="3756025"/>
          <p14:tracePt t="54886" x="8191500" y="3748088"/>
          <p14:tracePt t="54902" x="8199438" y="3740150"/>
          <p14:tracePt t="54934" x="8215313" y="3740150"/>
          <p14:tracePt t="54951" x="8223250" y="3724275"/>
          <p14:tracePt t="54958" x="8237538" y="3724275"/>
          <p14:tracePt t="54974" x="8245475" y="3716338"/>
          <p14:tracePt t="54982" x="8261350" y="3708400"/>
          <p14:tracePt t="54990" x="8269288" y="3708400"/>
          <p14:tracePt t="54998" x="8277225" y="3700463"/>
          <p14:tracePt t="55006" x="8277225" y="3692525"/>
          <p14:tracePt t="55015" x="8293100" y="3684588"/>
          <p14:tracePt t="55022" x="8308975" y="3676650"/>
          <p14:tracePt t="55030" x="8316913" y="3668713"/>
          <p14:tracePt t="55038" x="8324850" y="3652838"/>
          <p14:tracePt t="55046" x="8332788" y="3644900"/>
          <p14:tracePt t="55054" x="8348663" y="3636963"/>
          <p14:tracePt t="55063" x="8364538" y="3636963"/>
          <p14:tracePt t="55070" x="8372475" y="3629025"/>
          <p14:tracePt t="55110" x="8380413" y="3629025"/>
          <p14:tracePt t="55118" x="8388350" y="3622675"/>
          <p14:tracePt t="55798" x="8372475" y="3622675"/>
          <p14:tracePt t="55806" x="8364538" y="3622675"/>
          <p14:tracePt t="55814" x="8356600" y="3629025"/>
          <p14:tracePt t="55822" x="8340725" y="3629025"/>
          <p14:tracePt t="55838" x="8324850" y="3636963"/>
          <p14:tracePt t="55998" x="8316913" y="3636963"/>
          <p14:tracePt t="63775" x="8316913" y="3644900"/>
          <p14:tracePt t="63782" x="8316913" y="3660775"/>
          <p14:tracePt t="63790" x="8316913" y="3668713"/>
          <p14:tracePt t="63799" x="8316913" y="3716338"/>
          <p14:tracePt t="63806" x="8301038" y="3787775"/>
          <p14:tracePt t="63815" x="8269288" y="3857625"/>
          <p14:tracePt t="63823" x="8207375" y="3944938"/>
          <p14:tracePt t="63830" x="8143875" y="4046538"/>
          <p14:tracePt t="63839" x="8096250" y="4133850"/>
          <p14:tracePt t="63846" x="8032750" y="4251325"/>
          <p14:tracePt t="63854" x="7970838" y="4338638"/>
          <p14:tracePt t="63862" x="7891463" y="4424363"/>
          <p14:tracePt t="63871" x="7827963" y="4527550"/>
          <p14:tracePt t="63878" x="7766050" y="4613275"/>
          <p14:tracePt t="63887" x="7718425" y="4700588"/>
          <p14:tracePt t="63894" x="7654925" y="4795838"/>
          <p14:tracePt t="63908" x="7608888" y="4881563"/>
          <p14:tracePt t="63910" x="7529513" y="4984750"/>
          <p14:tracePt t="63918" x="7450138" y="5070475"/>
          <p14:tracePt t="63926" x="7396163" y="5157788"/>
          <p14:tracePt t="63934" x="7316788" y="5251450"/>
          <p14:tracePt t="63942" x="7229475" y="5322888"/>
          <p14:tracePt t="63950" x="7127875" y="5400675"/>
          <p14:tracePt t="63958" x="7024688" y="5480050"/>
          <p14:tracePt t="63966" x="6938963" y="5567363"/>
          <p14:tracePt t="63974" x="6843713" y="5653088"/>
          <p14:tracePt t="63982" x="6789738" y="5724525"/>
          <p14:tracePt t="63990" x="6726238" y="5786438"/>
          <p14:tracePt t="63998" x="6654800" y="5834063"/>
          <p14:tracePt t="64006" x="6600825" y="5889625"/>
          <p14:tracePt t="64014" x="6545263" y="5921375"/>
          <p14:tracePt t="64023" x="6489700" y="5969000"/>
          <p14:tracePt t="64030" x="6418263" y="6007100"/>
          <p14:tracePt t="64038" x="6388100" y="6022975"/>
          <p14:tracePt t="64046" x="6356350" y="6038850"/>
          <p14:tracePt t="64055" x="6324600" y="6070600"/>
          <p14:tracePt t="64063" x="6284913" y="6086475"/>
          <p14:tracePt t="64071" x="6245225" y="6110288"/>
          <p14:tracePt t="64078" x="6197600" y="6126163"/>
          <p14:tracePt t="64087" x="6135688" y="6172200"/>
          <p14:tracePt t="64094" x="6111875" y="6203950"/>
          <p14:tracePt t="64102" x="6056313" y="6235700"/>
          <p14:tracePt t="64110" x="6000750" y="6259513"/>
          <p14:tracePt t="64118" x="5930900" y="6291263"/>
          <p14:tracePt t="64126" x="5875338" y="6323013"/>
          <p14:tracePt t="64134" x="5851525" y="6354763"/>
          <p14:tracePt t="64142" x="5811838" y="6384925"/>
          <p14:tracePt t="64150" x="5765800" y="6408738"/>
          <p14:tracePt t="64159" x="5749925" y="6432550"/>
          <p14:tracePt t="64167" x="5734050" y="6432550"/>
          <p14:tracePt t="64174" x="5718175" y="6432550"/>
          <p14:tracePt t="64182" x="5702300" y="6440488"/>
          <p14:tracePt t="64191" x="5694363" y="6440488"/>
          <p14:tracePt t="64198" x="5694363" y="6448425"/>
          <p14:tracePt t="64646" x="5686425" y="6448425"/>
          <p14:tracePt t="65582" x="5670550" y="6448425"/>
          <p14:tracePt t="65974" x="5662613" y="6448425"/>
          <p14:tracePt t="65983" x="5646738" y="6448425"/>
          <p14:tracePt t="68063" x="5638800" y="6448425"/>
          <p14:tracePt t="68070" x="5630863" y="6448425"/>
          <p14:tracePt t="68080" x="5599113" y="6432550"/>
          <p14:tracePt t="68087" x="5584825" y="6392863"/>
          <p14:tracePt t="68098" x="5576888" y="6369050"/>
          <p14:tracePt t="68102" x="5568950" y="6354763"/>
          <p14:tracePt t="68111" x="5561013" y="6338888"/>
          <p14:tracePt t="68159" x="5545138" y="6338888"/>
          <p14:tracePt t="68248" x="5529263" y="6338888"/>
          <p14:tracePt t="68254" x="5497513" y="6338888"/>
          <p14:tracePt t="68264" x="5465763" y="6346825"/>
          <p14:tracePt t="68270" x="5380038" y="6376988"/>
          <p14:tracePt t="68279" x="5292725" y="6416675"/>
          <p14:tracePt t="68287" x="5151438" y="6440488"/>
          <p14:tracePt t="68296" x="4946650" y="6503988"/>
          <p14:tracePt t="68302" x="4662488" y="6551613"/>
          <p14:tracePt t="68310" x="4394200" y="6573838"/>
          <p14:tracePt t="68319" x="4268788" y="6605588"/>
          <p14:tracePt t="68326" x="4244975" y="6621463"/>
          <p14:tracePt t="68334" x="4237038" y="6621463"/>
          <p14:tracePt t="68342" x="4229100" y="6629400"/>
          <p14:tracePt t="68351" x="4221163" y="6637338"/>
          <p14:tracePt t="68358" x="4205288" y="6637338"/>
          <p14:tracePt t="68383" x="4197350" y="6629400"/>
          <p14:tracePt t="68406" x="4197350" y="6621463"/>
          <p14:tracePt t="68463" x="4197350" y="6613525"/>
          <p14:tracePt t="68479" x="4205288" y="6605588"/>
          <p14:tracePt t="68486" x="4221163" y="6597650"/>
          <p14:tracePt t="68726" x="4237038" y="6589713"/>
          <p14:tracePt t="68734" x="4252913" y="6581775"/>
          <p14:tracePt t="68743" x="4260850" y="6573838"/>
          <p14:tracePt t="68750" x="4292600" y="6559550"/>
          <p14:tracePt t="68759" x="4324350" y="6527800"/>
          <p14:tracePt t="68766" x="4370388" y="6511925"/>
          <p14:tracePt t="68774" x="4441825" y="6496050"/>
          <p14:tracePt t="68782" x="4489450" y="6496050"/>
          <p14:tracePt t="68791" x="4537075" y="6496050"/>
          <p14:tracePt t="68798" x="4583113" y="6496050"/>
          <p14:tracePt t="68807" x="4654550" y="6488113"/>
          <p14:tracePt t="68814" x="4749800" y="6472238"/>
          <p14:tracePt t="68823" x="4859338" y="6448425"/>
          <p14:tracePt t="68830" x="4992688" y="6424613"/>
          <p14:tracePt t="68838" x="5197475" y="6362700"/>
          <p14:tracePt t="68846" x="5489575" y="6275388"/>
          <p14:tracePt t="68855" x="5803900" y="6196013"/>
          <p14:tracePt t="68863" x="6167438" y="6078538"/>
          <p14:tracePt t="68872" x="6623050" y="5881688"/>
          <p14:tracePt t="68878" x="7096125" y="5637213"/>
          <p14:tracePt t="68887" x="7513638" y="5354638"/>
          <p14:tracePt t="68907" x="8324850" y="4764088"/>
          <p14:tracePt t="68910" x="8678863" y="4487863"/>
          <p14:tracePt t="68918" x="8915400" y="4306888"/>
          <p14:tracePt t="68926" x="9112250" y="4157663"/>
          <p14:tracePt t="68934" x="9231313" y="4054475"/>
          <p14:tracePt t="68942" x="9317038" y="3960813"/>
          <p14:tracePt t="68950" x="9380538" y="3865563"/>
          <p14:tracePt t="68958" x="9428163" y="3819525"/>
          <p14:tracePt t="68966" x="9444038" y="3803650"/>
          <p14:tracePt t="68975" x="9458325" y="3779838"/>
          <p14:tracePt t="68982" x="9474200" y="3771900"/>
          <p14:tracePt t="68990" x="9490075" y="3763963"/>
          <p14:tracePt t="68998" x="9521825" y="3756025"/>
          <p14:tracePt t="69007" x="9545638" y="3732213"/>
          <p14:tracePt t="69014" x="9561513" y="3732213"/>
          <p14:tracePt t="69023" x="9601200" y="3716338"/>
          <p14:tracePt t="69030" x="9617075" y="3708400"/>
          <p14:tracePt t="69038" x="9648825" y="3708400"/>
          <p14:tracePt t="69046" x="9663113" y="3700463"/>
          <p14:tracePt t="69055" x="9678988" y="3692525"/>
          <p14:tracePt t="69062" x="9702800" y="3692525"/>
          <p14:tracePt t="69070" x="9758363" y="3684588"/>
          <p14:tracePt t="69079" x="9821863" y="3668713"/>
          <p14:tracePt t="69087" x="9915525" y="3644900"/>
          <p14:tracePt t="69095" x="10018713" y="3636963"/>
          <p14:tracePt t="69104" x="10128250" y="3598863"/>
          <p14:tracePt t="69111" x="10239375" y="3582988"/>
          <p14:tracePt t="69119" x="10348913" y="3582988"/>
          <p14:tracePt t="69127" x="10436225" y="3559175"/>
          <p14:tracePt t="69135" x="10498138" y="3551238"/>
          <p14:tracePt t="69143" x="10529888" y="3543300"/>
          <p14:tracePt t="69198" x="10521950" y="3543300"/>
          <p14:tracePt t="69206" x="10514013" y="3543300"/>
          <p14:tracePt t="69214" x="10490200" y="3551238"/>
          <p14:tracePt t="69222" x="10474325" y="3551238"/>
          <p14:tracePt t="69230" x="10436225" y="3559175"/>
          <p14:tracePt t="69239" x="10404475" y="3567113"/>
          <p14:tracePt t="69246" x="10348913" y="3567113"/>
          <p14:tracePt t="69254" x="10301288" y="3567113"/>
          <p14:tracePt t="69262" x="10277475" y="3567113"/>
          <p14:tracePt t="69271" x="10255250" y="3567113"/>
          <p14:tracePt t="69278" x="10239375" y="3567113"/>
          <p14:tracePt t="69288" x="10231438" y="3559175"/>
          <p14:tracePt t="69295" x="10223500" y="3551238"/>
          <p14:tracePt t="69343" x="10207625" y="3543300"/>
          <p14:tracePt t="69430" x="10199688" y="3543300"/>
          <p14:tracePt t="69463" x="10191750" y="3543300"/>
          <p14:tracePt t="69471" x="10175875" y="3551238"/>
          <p14:tracePt t="69478" x="10160000" y="3559175"/>
          <p14:tracePt t="69487" x="10152063" y="3567113"/>
          <p14:tracePt t="69494" x="10144125" y="3575050"/>
          <p14:tracePt t="69503" x="10136188" y="3582988"/>
          <p14:tracePt t="69511" x="10128250" y="3582988"/>
          <p14:tracePt t="69519" x="10112375" y="3582988"/>
          <p14:tracePt t="69527" x="10104438" y="3590925"/>
          <p14:tracePt t="69534" x="10104438" y="3598863"/>
          <p14:tracePt t="69542" x="10096500" y="3606800"/>
          <p14:tracePt t="69550" x="10080625" y="3606800"/>
          <p14:tracePt t="69558" x="10072688" y="3606800"/>
          <p14:tracePt t="69566" x="10058400" y="3614738"/>
          <p14:tracePt t="69575" x="10050463" y="3614738"/>
          <p14:tracePt t="69582" x="10034588" y="3622675"/>
          <p14:tracePt t="69591" x="10034588" y="3629025"/>
          <p14:tracePt t="69598" x="10026650" y="3636963"/>
          <p14:tracePt t="69606" x="10010775" y="3636963"/>
          <p14:tracePt t="69614" x="9994900" y="3636963"/>
          <p14:tracePt t="69623" x="9979025" y="3644900"/>
          <p14:tracePt t="69631" x="9963150" y="3652838"/>
          <p14:tracePt t="69639" x="9955213" y="3660775"/>
          <p14:tracePt t="69646" x="9947275" y="3660775"/>
          <p14:tracePt t="69655" x="9939338" y="3668713"/>
          <p14:tracePt t="69662" x="9923463" y="3676650"/>
          <p14:tracePt t="69671" x="9923463" y="3684588"/>
          <p14:tracePt t="69678" x="9915525" y="3692525"/>
          <p14:tracePt t="69687" x="9899650" y="3692525"/>
          <p14:tracePt t="69694" x="9891713" y="3700463"/>
          <p14:tracePt t="69704" x="9875838" y="3700463"/>
          <p14:tracePt t="69711" x="9867900" y="3716338"/>
          <p14:tracePt t="69726" x="9853613" y="3716338"/>
          <p14:tracePt t="69750" x="9837738" y="3716338"/>
          <p14:tracePt t="69766" x="9821863" y="3724275"/>
          <p14:tracePt t="69775" x="9805988" y="3724275"/>
          <p14:tracePt t="69798" x="9798050" y="3724275"/>
          <p14:tracePt t="69807" x="9774238" y="3732213"/>
          <p14:tracePt t="69815" x="9758363" y="3740150"/>
          <p14:tracePt t="69824" x="9750425" y="3740150"/>
          <p14:tracePt t="69839" x="9742488" y="3740150"/>
          <p14:tracePt t="69846" x="9726613" y="3740150"/>
          <p14:tracePt t="69856" x="9718675" y="3748088"/>
          <p14:tracePt t="69878" x="9702800" y="3748088"/>
          <p14:tracePt t="69904" x="9694863" y="3748088"/>
          <p14:tracePt t="69926" x="9678988" y="3756025"/>
          <p14:tracePt t="69991" x="9678988" y="3763963"/>
          <p14:tracePt t="69998" x="9686925" y="3763963"/>
          <p14:tracePt t="70006" x="9702800" y="3763963"/>
          <p14:tracePt t="70014" x="9710738" y="3756025"/>
          <p14:tracePt t="70022" x="9734550" y="3740150"/>
          <p14:tracePt t="70030" x="9758363" y="3732213"/>
          <p14:tracePt t="70039" x="9782175" y="3708400"/>
          <p14:tracePt t="70046" x="9813925" y="3700463"/>
          <p14:tracePt t="70055" x="9837738" y="3684588"/>
          <p14:tracePt t="70062" x="9853613" y="3676650"/>
          <p14:tracePt t="70072" x="9867900" y="3660775"/>
          <p14:tracePt t="70079" x="9899650" y="3652838"/>
          <p14:tracePt t="70087" x="9923463" y="3636963"/>
          <p14:tracePt t="70095" x="9939338" y="3636963"/>
          <p14:tracePt t="70104" x="9955213" y="3629025"/>
          <p14:tracePt t="70110" x="9963150" y="3614738"/>
          <p14:tracePt t="70118" x="9979025" y="3614738"/>
          <p14:tracePt t="70134" x="9994900" y="3614738"/>
          <p14:tracePt t="70238" x="10002838" y="3614738"/>
          <p14:tracePt t="70278" x="10018713" y="3606800"/>
          <p14:tracePt t="70287" x="10018713" y="3598863"/>
          <p14:tracePt t="70343" x="10026650" y="3598863"/>
          <p14:tracePt t="70359" x="10042525" y="3598863"/>
          <p14:tracePt t="70375" x="10058400" y="3598863"/>
          <p14:tracePt t="70383" x="10064750" y="3598863"/>
          <p14:tracePt t="70391" x="10080625" y="3598863"/>
          <p14:tracePt t="70407" x="10096500" y="3598863"/>
          <p14:tracePt t="70414" x="10104438" y="3598863"/>
          <p14:tracePt t="70423" x="10120313" y="3598863"/>
          <p14:tracePt t="70430" x="10128250" y="3598863"/>
          <p14:tracePt t="70438" x="10160000" y="3606800"/>
          <p14:tracePt t="70446" x="10175875" y="3622675"/>
          <p14:tracePt t="70455" x="10191750" y="3622675"/>
          <p14:tracePt t="70462" x="10223500" y="3629025"/>
          <p14:tracePt t="70471" x="10269538" y="3660775"/>
          <p14:tracePt t="70478" x="10317163" y="3684588"/>
          <p14:tracePt t="70487" x="10356850" y="3692525"/>
          <p14:tracePt t="70494" x="10380663" y="3708400"/>
          <p14:tracePt t="70502" x="10396538" y="3708400"/>
          <p14:tracePt t="70510" x="10412413" y="3716338"/>
          <p14:tracePt t="70518" x="10420350" y="3732213"/>
          <p14:tracePt t="70534" x="10436225" y="3732213"/>
          <p14:tracePt t="70550" x="10444163" y="3732213"/>
          <p14:tracePt t="70558" x="10460038" y="3732213"/>
          <p14:tracePt t="70582" x="10466388" y="3732213"/>
          <p14:tracePt t="70743" x="10482263" y="3732213"/>
          <p14:tracePt t="70767" x="10490200" y="3724275"/>
          <p14:tracePt t="70887" x="10490200" y="3708400"/>
          <p14:tracePt t="70911" x="10482263" y="3700463"/>
          <p14:tracePt t="70928" x="10466388" y="3700463"/>
          <p14:tracePt t="70935" x="10460038" y="3692525"/>
          <p14:tracePt t="70959" x="10444163" y="3692525"/>
          <p14:tracePt t="70967" x="10436225" y="3692525"/>
          <p14:tracePt t="70975" x="10428288" y="3692525"/>
          <p14:tracePt t="70983" x="10412413" y="3692525"/>
          <p14:tracePt t="70991" x="10364788" y="3676650"/>
          <p14:tracePt t="70999" x="10293350" y="3660775"/>
          <p14:tracePt t="71006" x="10223500" y="3636963"/>
          <p14:tracePt t="71015" x="10160000" y="3614738"/>
          <p14:tracePt t="71023" x="10072688" y="3598863"/>
          <p14:tracePt t="71032" x="10010775" y="3575050"/>
          <p14:tracePt t="71038" x="9971088" y="3575050"/>
          <p14:tracePt t="71046" x="9939338" y="3582988"/>
          <p14:tracePt t="71054" x="9899650" y="3582988"/>
          <p14:tracePt t="71062" x="9883775" y="3590925"/>
          <p14:tracePt t="71070" x="9867900" y="3590925"/>
          <p14:tracePt t="71079" x="9845675" y="3598863"/>
          <p14:tracePt t="71086" x="9805988" y="3606800"/>
          <p14:tracePt t="71096" x="9758363" y="3606800"/>
          <p14:tracePt t="71103" x="9710738" y="3606800"/>
          <p14:tracePt t="71110" x="9601200" y="3606800"/>
          <p14:tracePt t="71118" x="9444038" y="3606800"/>
          <p14:tracePt t="71126" x="9269413" y="3598863"/>
          <p14:tracePt t="71135" x="9056688" y="3598863"/>
          <p14:tracePt t="71142" x="8702675" y="3598863"/>
          <p14:tracePt t="71150" x="8348663" y="3598863"/>
          <p14:tracePt t="71158" x="7859713" y="3582988"/>
          <p14:tracePt t="71167" x="7348538" y="3559175"/>
          <p14:tracePt t="71174" x="6867525" y="3559175"/>
          <p14:tracePt t="71182" x="6418263" y="3559175"/>
          <p14:tracePt t="71190" x="5938838" y="3559175"/>
          <p14:tracePt t="71199" x="5489575" y="3559175"/>
          <p14:tracePt t="71206" x="5064125" y="3567113"/>
          <p14:tracePt t="71215" x="4741863" y="3567113"/>
          <p14:tracePt t="71223" x="4418013" y="3567113"/>
          <p14:tracePt t="71232" x="4127500" y="3567113"/>
          <p14:tracePt t="71238" x="3867150" y="3559175"/>
          <p14:tracePt t="71247" x="3670300" y="3559175"/>
          <p14:tracePt t="71254" x="3497263" y="3559175"/>
          <p14:tracePt t="71263" x="3340100" y="3551238"/>
          <p14:tracePt t="71270" x="3213100" y="3551238"/>
          <p14:tracePt t="71279" x="3055938" y="3551238"/>
          <p14:tracePt t="71287" x="2930525" y="3551238"/>
          <p14:tracePt t="71296" x="2803525" y="3551238"/>
          <p14:tracePt t="71303" x="2678113" y="3551238"/>
          <p14:tracePt t="71311" x="2551113" y="3551238"/>
          <p14:tracePt t="71318" x="2441575" y="3567113"/>
          <p14:tracePt t="71326" x="2332038" y="3590925"/>
          <p14:tracePt t="71335" x="2228850" y="3614738"/>
          <p14:tracePt t="71342" x="2149475" y="3636963"/>
          <p14:tracePt t="71352" x="2079625" y="3644900"/>
          <p14:tracePt t="71358" x="2024063" y="3684588"/>
          <p14:tracePt t="71366" x="1976438" y="3700463"/>
          <p14:tracePt t="71375" x="1922463" y="3716338"/>
          <p14:tracePt t="71382" x="1882775" y="3732213"/>
          <p14:tracePt t="71390" x="1835150" y="3740150"/>
          <p14:tracePt t="71398" x="1787525" y="3771900"/>
          <p14:tracePt t="71406" x="1731963" y="3811588"/>
          <p14:tracePt t="71415" x="1677988" y="3841750"/>
          <p14:tracePt t="71422" x="1622425" y="3889375"/>
          <p14:tracePt t="71432" x="1566863" y="3921125"/>
          <p14:tracePt t="71438" x="1527175" y="3960813"/>
          <p14:tracePt t="71446" x="1481138" y="4008438"/>
          <p14:tracePt t="71454" x="1441450" y="4030663"/>
          <p14:tracePt t="71463" x="1417638" y="4062413"/>
          <p14:tracePt t="71470" x="1385888" y="4086225"/>
          <p14:tracePt t="71479" x="1370013" y="4110038"/>
          <p14:tracePt t="71486" x="1354138" y="4117975"/>
          <p14:tracePt t="71496" x="1346200" y="4117975"/>
          <p14:tracePt t="71502" x="1330325" y="4125913"/>
          <p14:tracePt t="71519" x="1316038" y="4125913"/>
          <p14:tracePt t="71535" x="1316038" y="4133850"/>
          <p14:tracePt t="71550" x="1308100" y="4141788"/>
          <p14:tracePt t="71566" x="1292225" y="4141788"/>
          <p14:tracePt t="71591" x="1276350" y="4141788"/>
          <p14:tracePt t="71598" x="1268413" y="4141788"/>
          <p14:tracePt t="71606" x="1252538" y="4141788"/>
          <p14:tracePt t="71638" x="1252538" y="4125913"/>
          <p14:tracePt t="71654" x="1268413" y="4117975"/>
          <p14:tracePt t="71663" x="1276350" y="4110038"/>
          <p14:tracePt t="71670" x="1284288" y="4102100"/>
          <p14:tracePt t="71680" x="1308100" y="4102100"/>
          <p14:tracePt t="71687" x="1330325" y="4102100"/>
          <p14:tracePt t="71696" x="1354138" y="4094163"/>
          <p14:tracePt t="71702" x="1401763" y="4094163"/>
          <p14:tracePt t="71710" x="1465263" y="4094163"/>
          <p14:tracePt t="71719" x="1520825" y="4094163"/>
          <p14:tracePt t="71726" x="1550988" y="4094163"/>
          <p14:tracePt t="71734" x="1614488" y="4094163"/>
          <p14:tracePt t="71742" x="1646238" y="4094163"/>
          <p14:tracePt t="71750" x="1685925" y="4094163"/>
          <p14:tracePt t="71758" x="1717675" y="4094163"/>
          <p14:tracePt t="71766" x="1763713" y="4094163"/>
          <p14:tracePt t="71774" x="1803400" y="4094163"/>
          <p14:tracePt t="71782" x="1851025" y="4094163"/>
          <p14:tracePt t="71790" x="1882775" y="4094163"/>
          <p14:tracePt t="71798" x="1930400" y="4086225"/>
          <p14:tracePt t="71806" x="1960563" y="4078288"/>
          <p14:tracePt t="71815" x="1984375" y="4078288"/>
          <p14:tracePt t="71822" x="2008188" y="4078288"/>
          <p14:tracePt t="71831" x="2032000" y="4078288"/>
          <p14:tracePt t="71838" x="2055813" y="4078288"/>
          <p14:tracePt t="71847" x="2095500" y="4078288"/>
          <p14:tracePt t="71855" x="2141538" y="4078288"/>
          <p14:tracePt t="71863" x="2181225" y="4070350"/>
          <p14:tracePt t="71871" x="2212975" y="4070350"/>
          <p14:tracePt t="71879" x="2228850" y="4062413"/>
          <p14:tracePt t="71887" x="2244725" y="4046538"/>
          <p14:tracePt t="71896" x="2284413" y="4046538"/>
          <p14:tracePt t="71913" x="2354263" y="4030663"/>
          <p14:tracePt t="71919" x="2378075" y="4022725"/>
          <p14:tracePt t="71927" x="2417763" y="4022725"/>
          <p14:tracePt t="71935" x="2449513" y="4022725"/>
          <p14:tracePt t="71943" x="2473325" y="4022725"/>
          <p14:tracePt t="71951" x="2513013" y="4022725"/>
          <p14:tracePt t="71959" x="2551113" y="4038600"/>
          <p14:tracePt t="71967" x="2614613" y="4046538"/>
          <p14:tracePt t="71974" x="2678113" y="4062413"/>
          <p14:tracePt t="71983" x="2741613" y="4062413"/>
          <p14:tracePt t="71991" x="2811463" y="4062413"/>
          <p14:tracePt t="72000" x="2874963" y="4062413"/>
          <p14:tracePt t="72006" x="2906713" y="4054475"/>
          <p14:tracePt t="72015" x="2938463" y="4046538"/>
          <p14:tracePt t="72022" x="2960688" y="4046538"/>
          <p14:tracePt t="72032" x="2984500" y="4038600"/>
          <p14:tracePt t="72038" x="3000375" y="4030663"/>
          <p14:tracePt t="72047" x="3016250" y="4030663"/>
          <p14:tracePt t="72054" x="3032125" y="4022725"/>
          <p14:tracePt t="72063" x="3048000" y="4022725"/>
          <p14:tracePt t="72071" x="3063875" y="4022725"/>
          <p14:tracePt t="72079" x="3071813" y="4022725"/>
          <p14:tracePt t="72096" x="3087688" y="4022725"/>
          <p14:tracePt t="72183" x="3095625" y="4022725"/>
          <p14:tracePt t="72206" x="3103563" y="4022725"/>
          <p14:tracePt t="72215" x="3111500" y="4022725"/>
          <p14:tracePt t="72222" x="3127375" y="4022725"/>
          <p14:tracePt t="72230" x="3135313" y="4022725"/>
          <p14:tracePt t="72238" x="3157538" y="4022725"/>
          <p14:tracePt t="72246" x="3173413" y="4022725"/>
          <p14:tracePt t="72254" x="3189288" y="4022725"/>
          <p14:tracePt t="72263" x="3205163" y="4022725"/>
          <p14:tracePt t="72271" x="3228975" y="4022725"/>
          <p14:tracePt t="72279" x="3244850" y="4022725"/>
          <p14:tracePt t="72287" x="3252788" y="4022725"/>
          <p14:tracePt t="72296" x="3260725" y="4016375"/>
          <p14:tracePt t="72303" x="3268663" y="4008438"/>
          <p14:tracePt t="72319" x="3284538" y="4008438"/>
          <p14:tracePt t="72326" x="3300413" y="4000500"/>
          <p14:tracePt t="72334" x="3316288" y="4000500"/>
          <p14:tracePt t="72343" x="3332163" y="4000500"/>
          <p14:tracePt t="72351" x="3354388" y="3992563"/>
          <p14:tracePt t="72358" x="3370263" y="3984625"/>
          <p14:tracePt t="72367" x="3402013" y="3976688"/>
          <p14:tracePt t="72375" x="3417888" y="3976688"/>
          <p14:tracePt t="72383" x="3433763" y="3976688"/>
          <p14:tracePt t="72407" x="3449638" y="3976688"/>
          <p14:tracePt t="72438" x="3457575" y="3976688"/>
          <p14:tracePt t="72463" x="3473450" y="3976688"/>
          <p14:tracePt t="72486" x="3481388" y="3976688"/>
          <p14:tracePt t="72496" x="3497263" y="3976688"/>
          <p14:tracePt t="72518" x="3513138" y="3976688"/>
          <p14:tracePt t="72526" x="3521075" y="3976688"/>
          <p14:tracePt t="72534" x="3536950" y="3976688"/>
          <p14:tracePt t="72542" x="3544888" y="3976688"/>
          <p14:tracePt t="72550" x="3559175" y="3976688"/>
          <p14:tracePt t="72566" x="3582988" y="3976688"/>
          <p14:tracePt t="72574" x="3598863" y="3976688"/>
          <p14:tracePt t="72583" x="3622675" y="3976688"/>
          <p14:tracePt t="72590" x="3686175" y="3976688"/>
          <p14:tracePt t="72598" x="3779838" y="3976688"/>
          <p14:tracePt t="72606" x="3875088" y="3992563"/>
          <p14:tracePt t="72614" x="3976688" y="4008438"/>
          <p14:tracePt t="72622" x="4071938" y="4046538"/>
          <p14:tracePt t="72632" x="4127500" y="4054475"/>
          <p14:tracePt t="72638" x="4173538" y="4062413"/>
          <p14:tracePt t="72648" x="4213225" y="4070350"/>
          <p14:tracePt t="72655" x="4252913" y="4086225"/>
          <p14:tracePt t="72665" x="4276725" y="4086225"/>
          <p14:tracePt t="72670" x="4292600" y="4086225"/>
          <p14:tracePt t="72679" x="4308475" y="4086225"/>
          <p14:tracePt t="72686" x="4316413" y="4086225"/>
          <p14:tracePt t="72696" x="4324350" y="4086225"/>
          <p14:tracePt t="72702" x="4332288" y="4086225"/>
          <p14:tracePt t="72711" x="4348163" y="4086225"/>
          <p14:tracePt t="72719" x="4356100" y="4086225"/>
          <p14:tracePt t="72726" x="4370388" y="4086225"/>
          <p14:tracePt t="72735" x="4378325" y="4086225"/>
          <p14:tracePt t="72742" x="4386263" y="4086225"/>
          <p14:tracePt t="72750" x="4394200" y="4086225"/>
          <p14:tracePt t="72758" x="4418013" y="4086225"/>
          <p14:tracePt t="72767" x="4433888" y="4086225"/>
          <p14:tracePt t="72774" x="4441825" y="4086225"/>
          <p14:tracePt t="72790" x="4457700" y="4086225"/>
          <p14:tracePt t="72798" x="4465638" y="4086225"/>
          <p14:tracePt t="72823" x="4473575" y="4086225"/>
          <p14:tracePt t="72838" x="4481513" y="4086225"/>
          <p14:tracePt t="72846" x="4497388" y="4086225"/>
          <p14:tracePt t="72855" x="4505325" y="4078288"/>
          <p14:tracePt t="72863" x="4513263" y="4070350"/>
          <p14:tracePt t="72870" x="4529138" y="4070350"/>
          <p14:tracePt t="72896" x="4545013" y="4070350"/>
          <p14:tracePt t="72902" x="4560888" y="4062413"/>
          <p14:tracePt t="72910" x="4568825" y="4062413"/>
          <p14:tracePt t="72918" x="4583113" y="4062413"/>
          <p14:tracePt t="72926" x="4591050" y="4062413"/>
          <p14:tracePt t="72934" x="4614863" y="4054475"/>
          <p14:tracePt t="72942" x="4614863" y="4046538"/>
          <p14:tracePt t="72950" x="4638675" y="4046538"/>
          <p14:tracePt t="72958" x="4654550" y="4038600"/>
          <p14:tracePt t="72966" x="4670425" y="4038600"/>
          <p14:tracePt t="72974" x="4686300" y="4038600"/>
          <p14:tracePt t="72982" x="4718050" y="4030663"/>
          <p14:tracePt t="72990" x="4733925" y="4022725"/>
          <p14:tracePt t="72998" x="4733925" y="4016375"/>
          <p14:tracePt t="73006" x="4749800" y="4016375"/>
          <p14:tracePt t="73015" x="4765675" y="4008438"/>
          <p14:tracePt t="73022" x="4779963" y="3992563"/>
          <p14:tracePt t="73031" x="4795838" y="3992563"/>
          <p14:tracePt t="73038" x="4811713" y="3992563"/>
          <p14:tracePt t="73047" x="4827588" y="3984625"/>
          <p14:tracePt t="73055" x="4843463" y="3976688"/>
          <p14:tracePt t="73119" x="4859338" y="3976688"/>
          <p14:tracePt t="73383" x="4867275" y="3976688"/>
          <p14:tracePt t="73406" x="4883150" y="3976688"/>
          <p14:tracePt t="73950" x="4891088" y="3976688"/>
          <p14:tracePt t="73998" x="4906963" y="3976688"/>
          <p14:tracePt t="74095" x="4914900" y="3984625"/>
          <p14:tracePt t="74142" x="4914900" y="4000500"/>
          <p14:tracePt t="74190" x="4914900" y="4016375"/>
          <p14:tracePt t="74286" x="4914900" y="4030663"/>
          <p14:tracePt t="75703" x="4914900" y="4022725"/>
          <p14:tracePt t="75710" x="4914900" y="4008438"/>
          <p14:tracePt t="75718" x="4930775" y="3992563"/>
          <p14:tracePt t="75726" x="4946650" y="3984625"/>
          <p14:tracePt t="75734" x="4954588" y="3968750"/>
          <p14:tracePt t="75935" x="4954588" y="3960813"/>
          <p14:tracePt t="75943" x="4954588" y="3944938"/>
          <p14:tracePt t="75950" x="4938713" y="3937000"/>
          <p14:tracePt t="75958" x="4914900" y="3905250"/>
          <p14:tracePt t="75966" x="4899025" y="3897313"/>
          <p14:tracePt t="81487" x="4891088" y="3897313"/>
          <p14:tracePt t="81495" x="4859338" y="3897313"/>
          <p14:tracePt t="81505" x="4773613" y="3873500"/>
          <p14:tracePt t="81510" x="4583113" y="3819525"/>
          <p14:tracePt t="81518" x="4324350" y="3724275"/>
          <p14:tracePt t="81526" x="3946525" y="3644900"/>
          <p14:tracePt t="81534" x="3590925" y="3551238"/>
          <p14:tracePt t="81542" x="3111500" y="3417888"/>
          <p14:tracePt t="81550" x="2598738" y="3243263"/>
          <p14:tracePt t="81558" x="2024063" y="3078163"/>
          <p14:tracePt t="81566" x="1441450" y="2897188"/>
          <p14:tracePt t="81574" x="936625" y="2787650"/>
          <p14:tracePt t="81582" x="511175" y="2740025"/>
          <p14:tracePt t="81590" x="63500" y="2740025"/>
          <p14:tracePt t="90855" x="109538" y="4921250"/>
          <p14:tracePt t="90862" x="157163" y="4913313"/>
          <p14:tracePt t="90870" x="212725" y="4905375"/>
          <p14:tracePt t="90878" x="292100" y="4889500"/>
          <p14:tracePt t="90886" x="385763" y="4881563"/>
          <p14:tracePt t="90895" x="481013" y="4881563"/>
          <p14:tracePt t="90902" x="638175" y="4881563"/>
          <p14:tracePt t="90910" x="811213" y="4881563"/>
          <p14:tracePt t="90918" x="952500" y="4881563"/>
          <p14:tracePt t="90926" x="1079500" y="4865688"/>
          <p14:tracePt t="90935" x="1236663" y="4865688"/>
          <p14:tracePt t="90942" x="1377950" y="4865688"/>
          <p14:tracePt t="90951" x="1504950" y="4865688"/>
          <p14:tracePt t="90958" x="1654175" y="4865688"/>
          <p14:tracePt t="90967" x="1811338" y="4841875"/>
          <p14:tracePt t="90975" x="1944688" y="4802188"/>
          <p14:tracePt t="90983" x="2055813" y="4764088"/>
          <p14:tracePt t="90990" x="2173288" y="4740275"/>
          <p14:tracePt t="90999" x="2268538" y="4684713"/>
          <p14:tracePt t="91006" x="2324100" y="4652963"/>
          <p14:tracePt t="91016" x="2386013" y="4621213"/>
          <p14:tracePt t="91022" x="2409825" y="4605338"/>
          <p14:tracePt t="91030" x="2433638" y="4591050"/>
          <p14:tracePt t="91038" x="2449513" y="4567238"/>
          <p14:tracePt t="91047" x="2481263" y="4551363"/>
          <p14:tracePt t="91054" x="2497138" y="4535488"/>
          <p14:tracePt t="91071" x="2513013" y="4527550"/>
          <p14:tracePt t="91190" x="2513013" y="4519613"/>
          <p14:tracePt t="91207" x="2497138" y="4519613"/>
          <p14:tracePt t="91223" x="2489200" y="4519613"/>
          <p14:tracePt t="91231" x="2473325" y="4527550"/>
          <p14:tracePt t="91238" x="2473325" y="4535488"/>
          <p14:tracePt t="91263" x="2457450" y="4543425"/>
          <p14:tracePt t="91295" x="2449513" y="4543425"/>
          <p14:tracePt t="91303" x="2433638" y="4551363"/>
          <p14:tracePt t="91311" x="2425700" y="4559300"/>
          <p14:tracePt t="91334" x="2417763" y="4559300"/>
          <p14:tracePt t="91366" x="2401888" y="4559300"/>
          <p14:tracePt t="91383" x="2393950" y="4583113"/>
          <p14:tracePt t="91430" x="2378075" y="4591050"/>
          <p14:tracePt t="91438" x="2362200" y="4598988"/>
          <p14:tracePt t="91471" x="2354263" y="4605338"/>
          <p14:tracePt t="91767" x="2338388" y="4605338"/>
          <p14:tracePt t="92303" x="2324100" y="4605338"/>
          <p14:tracePt t="92832" x="2316163" y="4605338"/>
          <p14:tracePt t="92848" x="2332038" y="4598988"/>
          <p14:tracePt t="92854" x="2346325" y="4598988"/>
          <p14:tracePt t="92862" x="2354263" y="4598988"/>
          <p14:tracePt t="92871" x="2370138" y="4591050"/>
          <p14:tracePt t="92878" x="2386013" y="4591050"/>
          <p14:tracePt t="92895" x="2409825" y="4583113"/>
          <p14:tracePt t="92913" x="2441575" y="4575175"/>
          <p14:tracePt t="92919" x="2457450" y="4567238"/>
          <p14:tracePt t="92928" x="2473325" y="4567238"/>
          <p14:tracePt t="92935" x="2489200" y="4567238"/>
          <p14:tracePt t="92943" x="2505075" y="4559300"/>
          <p14:tracePt t="92966" x="2520950" y="4559300"/>
          <p14:tracePt t="92991" x="2528888" y="4559300"/>
          <p14:tracePt t="93015" x="2543175" y="4559300"/>
          <p14:tracePt t="93039" x="2551113" y="4559300"/>
          <p14:tracePt t="93047" x="2566988" y="4551363"/>
          <p14:tracePt t="93054" x="2566988" y="4543425"/>
          <p14:tracePt t="93063" x="2582863" y="4535488"/>
          <p14:tracePt t="93070" x="2598738" y="4535488"/>
          <p14:tracePt t="93079" x="2622550" y="4535488"/>
          <p14:tracePt t="93086" x="2638425" y="4535488"/>
          <p14:tracePt t="93095" x="2654300" y="4527550"/>
          <p14:tracePt t="93102" x="2693988" y="4519613"/>
          <p14:tracePt t="93113" x="2717800" y="4519613"/>
          <p14:tracePt t="93118" x="2733675" y="4519613"/>
          <p14:tracePt t="93128" x="2771775" y="4519613"/>
          <p14:tracePt t="93135" x="2803525" y="4519613"/>
          <p14:tracePt t="93143" x="2843213" y="4519613"/>
          <p14:tracePt t="93151" x="2867025" y="4519613"/>
          <p14:tracePt t="93158" x="2898775" y="4519613"/>
          <p14:tracePt t="93167" x="2938463" y="4519613"/>
          <p14:tracePt t="93174" x="2952750" y="4519613"/>
          <p14:tracePt t="93183" x="2968625" y="4519613"/>
          <p14:tracePt t="93198" x="2992438" y="4519613"/>
          <p14:tracePt t="93206" x="3024188" y="4519613"/>
          <p14:tracePt t="93215" x="3048000" y="4519613"/>
          <p14:tracePt t="93223" x="3095625" y="4519613"/>
          <p14:tracePt t="93231" x="3157538" y="4519613"/>
          <p14:tracePt t="93238" x="3221038" y="4535488"/>
          <p14:tracePt t="93248" x="3292475" y="4551363"/>
          <p14:tracePt t="93254" x="3386138" y="4567238"/>
          <p14:tracePt t="93263" x="3473450" y="4605338"/>
          <p14:tracePt t="93270" x="3575050" y="4629150"/>
          <p14:tracePt t="93279" x="3638550" y="4652963"/>
          <p14:tracePt t="93286" x="3709988" y="4668838"/>
          <p14:tracePt t="93295" x="3763963" y="4692650"/>
          <p14:tracePt t="93302" x="3811588" y="4700588"/>
          <p14:tracePt t="93311" x="3827463" y="4708525"/>
          <p14:tracePt t="94103" x="3843338" y="4708525"/>
          <p14:tracePt t="94119" x="3859213" y="4716463"/>
          <p14:tracePt t="94143" x="3867150" y="4716463"/>
          <p14:tracePt t="94167" x="3883025" y="4724400"/>
          <p14:tracePt t="94736" x="3883025" y="4732338"/>
          <p14:tracePt t="99673" x="3859213" y="4732338"/>
          <p14:tracePt t="99703" x="3843338" y="4732338"/>
          <p14:tracePt t="99727" x="3835400" y="4732338"/>
          <p14:tracePt t="99791" x="3819525" y="4732338"/>
          <p14:tracePt t="99838" x="3803650" y="4732338"/>
          <p14:tracePt t="99854" x="3795713" y="4724400"/>
          <p14:tracePt t="99862" x="3787775" y="4724400"/>
          <p14:tracePt t="99886" x="3771900" y="4724400"/>
          <p14:tracePt t="99911" x="3763963" y="4716463"/>
          <p14:tracePt t="99943" x="3757613" y="4708525"/>
          <p14:tracePt t="99950" x="3757613" y="4700588"/>
          <p14:tracePt t="100312" x="3741738" y="4700588"/>
          <p14:tracePt t="100319" x="3733800" y="4700588"/>
          <p14:tracePt t="100328" x="3717925" y="4692650"/>
          <p14:tracePt t="100350" x="3709988" y="4692650"/>
          <p14:tracePt t="100358" x="3694113" y="4684713"/>
          <p14:tracePt t="100366" x="3686175" y="4676775"/>
          <p14:tracePt t="100383" x="3686175" y="4668838"/>
          <p14:tracePt t="100406" x="3670300" y="4668838"/>
          <p14:tracePt t="100423" x="3654425" y="4668838"/>
          <p14:tracePt t="100432" x="3646488" y="4668838"/>
          <p14:tracePt t="100438" x="3630613" y="4668838"/>
          <p14:tracePt t="100447" x="3614738" y="4684713"/>
          <p14:tracePt t="100454" x="3598863" y="4684713"/>
          <p14:tracePt t="100462" x="3582988" y="4692650"/>
          <p14:tracePt t="100471" x="3575050" y="4692650"/>
          <p14:tracePt t="100551" x="3622675" y="4692650"/>
          <p14:tracePt t="100559" x="3702050" y="4652963"/>
          <p14:tracePt t="100567" x="3819525" y="4613275"/>
          <p14:tracePt t="100574" x="3930650" y="4591050"/>
          <p14:tracePt t="100583" x="4032250" y="4567238"/>
          <p14:tracePt t="100591" x="4143375" y="4543425"/>
          <p14:tracePt t="100599" x="4252913" y="4503738"/>
          <p14:tracePt t="100606" x="4340225" y="4479925"/>
          <p14:tracePt t="100615" x="4433888" y="4456113"/>
          <p14:tracePt t="100622" x="4505325" y="4440238"/>
          <p14:tracePt t="100631" x="4598988" y="4432300"/>
          <p14:tracePt t="100638" x="4694238" y="4408488"/>
          <p14:tracePt t="100647" x="4811713" y="4394200"/>
          <p14:tracePt t="100654" x="4906963" y="4386263"/>
          <p14:tracePt t="100663" x="5000625" y="4386263"/>
          <p14:tracePt t="100670" x="5095875" y="4386263"/>
          <p14:tracePt t="100679" x="5175250" y="4386263"/>
          <p14:tracePt t="100686" x="5237163" y="4386263"/>
          <p14:tracePt t="100695" x="5300663" y="4386263"/>
          <p14:tracePt t="100703" x="5348288" y="4386263"/>
          <p14:tracePt t="100712" x="5386388" y="4386263"/>
          <p14:tracePt t="100718" x="5426075" y="4386263"/>
          <p14:tracePt t="100727" x="5449888" y="4386263"/>
          <p14:tracePt t="100735" x="5465763" y="4394200"/>
          <p14:tracePt t="100743" x="5481638" y="4408488"/>
          <p14:tracePt t="100751" x="5497513" y="4408488"/>
          <p14:tracePt t="100758" x="5513388" y="4408488"/>
          <p14:tracePt t="100791" x="5529263" y="4408488"/>
          <p14:tracePt t="100798" x="5537200" y="4408488"/>
          <p14:tracePt t="100806" x="5599113" y="4408488"/>
          <p14:tracePt t="100815" x="5694363" y="4394200"/>
          <p14:tracePt t="100822" x="5835650" y="4370388"/>
          <p14:tracePt t="100831" x="5962650" y="4354513"/>
          <p14:tracePt t="100838" x="6103938" y="4362450"/>
          <p14:tracePt t="100846" x="6308725" y="4402138"/>
          <p14:tracePt t="100855" x="6600825" y="4479925"/>
          <p14:tracePt t="100863" x="6986588" y="4598988"/>
          <p14:tracePt t="100871" x="7372350" y="4724400"/>
          <p14:tracePt t="100879" x="7781925" y="4802188"/>
          <p14:tracePt t="100886" x="8048625" y="4833938"/>
          <p14:tracePt t="100895" x="8293100" y="4810125"/>
          <p14:tracePt t="100903" x="8505825" y="4779963"/>
          <p14:tracePt t="100911" x="8647113" y="4740275"/>
          <p14:tracePt t="100918" x="8702675" y="4724400"/>
          <p14:tracePt t="100928" x="8734425" y="4716463"/>
          <p14:tracePt t="100935" x="8742363" y="4716463"/>
          <p14:tracePt t="100951" x="8750300" y="4708525"/>
          <p14:tracePt t="100958" x="8766175" y="4700588"/>
          <p14:tracePt t="100966" x="8782050" y="4684713"/>
          <p14:tracePt t="100974" x="8797925" y="4684713"/>
          <p14:tracePt t="100982" x="8813800" y="4676775"/>
          <p14:tracePt t="100991" x="8813800" y="4660900"/>
          <p14:tracePt t="101022" x="8829675" y="4660900"/>
          <p14:tracePt t="101030" x="8837613" y="4652963"/>
          <p14:tracePt t="101038" x="8837613" y="4637088"/>
          <p14:tracePt t="101054" x="8851900" y="4637088"/>
          <p14:tracePt t="101062" x="8859838" y="4629150"/>
          <p14:tracePt t="101070" x="8867775" y="4613275"/>
          <p14:tracePt t="101078" x="8883650" y="4605338"/>
          <p14:tracePt t="101086" x="8891588" y="4591050"/>
          <p14:tracePt t="101094" x="8907463" y="4583113"/>
          <p14:tracePt t="101102" x="8915400" y="4567238"/>
          <p14:tracePt t="101110" x="8931275" y="4559300"/>
          <p14:tracePt t="101118" x="8955088" y="4543425"/>
          <p14:tracePt t="101127" x="8994775" y="4519613"/>
          <p14:tracePt t="101134" x="9018588" y="4503738"/>
          <p14:tracePt t="101143" x="9048750" y="4487863"/>
          <p14:tracePt t="101150" x="9088438" y="4471988"/>
          <p14:tracePt t="101158" x="9128125" y="4448175"/>
          <p14:tracePt t="101167" x="9167813" y="4432300"/>
          <p14:tracePt t="101174" x="9199563" y="4408488"/>
          <p14:tracePt t="101183" x="9223375" y="4402138"/>
          <p14:tracePt t="101198" x="9231313" y="4402138"/>
          <p14:tracePt t="101278" x="9215438" y="4402138"/>
          <p14:tracePt t="101286" x="9207500" y="4402138"/>
          <p14:tracePt t="101295" x="9183688" y="4402138"/>
          <p14:tracePt t="101310" x="9167813" y="4402138"/>
          <p14:tracePt t="101318" x="9159875" y="4402138"/>
          <p14:tracePt t="101326" x="9151938" y="4402138"/>
          <p14:tracePt t="101334" x="9144000" y="4402138"/>
          <p14:tracePt t="101342" x="9128125" y="4402138"/>
          <p14:tracePt t="101358" x="9120188" y="4402138"/>
          <p14:tracePt t="101374" x="9104313" y="4402138"/>
          <p14:tracePt t="101398" x="9096375" y="4402138"/>
          <p14:tracePt t="101623" x="9104313" y="4402138"/>
          <p14:tracePt t="101646" x="9120188" y="4402138"/>
          <p14:tracePt t="101662" x="9128125" y="4394200"/>
          <p14:tracePt t="101918" x="9136063" y="4386263"/>
          <p14:tracePt t="102375" x="9144000" y="4386263"/>
          <p14:tracePt t="105438" x="9151938" y="4386263"/>
          <p14:tracePt t="105446" x="9167813" y="4378325"/>
          <p14:tracePt t="105454" x="9175750" y="4370388"/>
          <p14:tracePt t="105462" x="9191625" y="4362450"/>
          <p14:tracePt t="105470" x="9199563" y="4354513"/>
          <p14:tracePt t="105478" x="9215438" y="4338638"/>
          <p14:tracePt t="105486" x="9223375" y="4330700"/>
          <p14:tracePt t="105494" x="9239250" y="4322763"/>
          <p14:tracePt t="105590" x="9253538" y="4322763"/>
          <p14:tracePt t="105631" x="9261475" y="4322763"/>
          <p14:tracePt t="105758" x="9269413" y="4322763"/>
          <p14:tracePt t="105815" x="9261475" y="4330700"/>
          <p14:tracePt t="105830" x="9261475" y="4346575"/>
          <p14:tracePt t="105854" x="9253538" y="4354513"/>
          <p14:tracePt t="105886" x="9245600" y="4362450"/>
          <p14:tracePt t="105894" x="9239250" y="4370388"/>
          <p14:tracePt t="105903" x="9231313" y="4378325"/>
          <p14:tracePt t="105911" x="9223375" y="4378325"/>
          <p14:tracePt t="105918" x="9215438" y="4378325"/>
          <p14:tracePt t="105926" x="9207500" y="4386263"/>
          <p14:tracePt t="105935" x="9183688" y="4394200"/>
          <p14:tracePt t="105942" x="9167813" y="4402138"/>
          <p14:tracePt t="105950" x="9151938" y="4408488"/>
          <p14:tracePt t="105958" x="9136063" y="4408488"/>
          <p14:tracePt t="106038" x="9120188" y="4408488"/>
          <p14:tracePt t="106110" x="9128125" y="4408488"/>
          <p14:tracePt t="106119" x="9159875" y="4408488"/>
          <p14:tracePt t="106126" x="9231313" y="4408488"/>
          <p14:tracePt t="106135" x="9340850" y="4394200"/>
          <p14:tracePt t="106142" x="9420225" y="4386263"/>
          <p14:tracePt t="106152" x="9474200" y="4362450"/>
          <p14:tracePt t="106158" x="9513888" y="4362450"/>
          <p14:tracePt t="106166" x="9569450" y="4362450"/>
          <p14:tracePt t="106174" x="9617075" y="4362450"/>
          <p14:tracePt t="106182" x="9671050" y="4362450"/>
          <p14:tracePt t="106190" x="9718675" y="4362450"/>
          <p14:tracePt t="106198" x="9782175" y="4362450"/>
          <p14:tracePt t="106206" x="9845675" y="4370388"/>
          <p14:tracePt t="106214" x="9899650" y="4378325"/>
          <p14:tracePt t="106222" x="9947275" y="4378325"/>
          <p14:tracePt t="106231" x="9994900" y="4378325"/>
          <p14:tracePt t="106238" x="10058400" y="4378325"/>
          <p14:tracePt t="106246" x="10096500" y="4378325"/>
          <p14:tracePt t="106254" x="10120313" y="4378325"/>
          <p14:tracePt t="106262" x="10160000" y="4378325"/>
          <p14:tracePt t="106270" x="10183813" y="4378325"/>
          <p14:tracePt t="106278" x="10215563" y="4378325"/>
          <p14:tracePt t="106286" x="10239375" y="4378325"/>
          <p14:tracePt t="106294" x="10255250" y="4378325"/>
          <p14:tracePt t="106302" x="10285413" y="4378325"/>
          <p14:tracePt t="106310" x="10309225" y="4378325"/>
          <p14:tracePt t="106318" x="10333038" y="4378325"/>
          <p14:tracePt t="106326" x="10372725" y="4386263"/>
          <p14:tracePt t="106335" x="10420350" y="4394200"/>
          <p14:tracePt t="106342" x="10460038" y="4416425"/>
          <p14:tracePt t="106350" x="10514013" y="4424363"/>
          <p14:tracePt t="106358" x="10529888" y="4432300"/>
          <p14:tracePt t="106366" x="10545763" y="4432300"/>
          <p14:tracePt t="106374" x="10553700" y="4432300"/>
          <p14:tracePt t="106382" x="10569575" y="4440238"/>
          <p14:tracePt t="106390" x="10585450" y="4440238"/>
          <p14:tracePt t="106399" x="10601325" y="4440238"/>
          <p14:tracePt t="106406" x="10609263" y="4440238"/>
          <p14:tracePt t="106414" x="10625138" y="4440238"/>
          <p14:tracePt t="106422" x="10633075" y="4440238"/>
          <p14:tracePt t="106431" x="10648950" y="4440238"/>
          <p14:tracePt t="106438" x="10656888" y="4440238"/>
          <p14:tracePt t="106447" x="10664825" y="4448175"/>
          <p14:tracePt t="106456" x="10671175" y="4448175"/>
          <p14:tracePt t="106462" x="10687050" y="4448175"/>
          <p14:tracePt t="106470" x="10694988" y="4448175"/>
          <p14:tracePt t="106479" x="10710863" y="4448175"/>
          <p14:tracePt t="106655" x="10710863" y="4456113"/>
          <p14:tracePt t="106870" x="10718800" y="4456113"/>
          <p14:tracePt t="106958" x="10726738" y="4456113"/>
          <p14:tracePt t="107143" x="10726738" y="4464050"/>
          <p14:tracePt t="107150" x="10726738" y="4471988"/>
          <p14:tracePt t="107166" x="10718800" y="4479925"/>
          <p14:tracePt t="107174" x="10710863" y="4479925"/>
          <p14:tracePt t="107182" x="10687050" y="4487863"/>
          <p14:tracePt t="107190" x="10664825" y="4495800"/>
          <p14:tracePt t="107198" x="10609263" y="4503738"/>
          <p14:tracePt t="107206" x="10561638" y="4527550"/>
          <p14:tracePt t="107214" x="10460038" y="4551363"/>
          <p14:tracePt t="107222" x="10348913" y="4591050"/>
          <p14:tracePt t="107230" x="10239375" y="4598988"/>
          <p14:tracePt t="107238" x="10088563" y="4637088"/>
          <p14:tracePt t="107246" x="9915525" y="4668838"/>
          <p14:tracePt t="107255" x="9663113" y="4716463"/>
          <p14:tracePt t="107262" x="9436100" y="4779963"/>
          <p14:tracePt t="107270" x="9159875" y="4833938"/>
          <p14:tracePt t="107278" x="8821738" y="4889500"/>
          <p14:tracePt t="107287" x="8450263" y="4929188"/>
          <p14:tracePt t="107294" x="8056563" y="4945063"/>
          <p14:tracePt t="107303" x="7702550" y="4945063"/>
          <p14:tracePt t="107311" x="7316788" y="4968875"/>
          <p14:tracePt t="107318" x="6962775" y="4968875"/>
          <p14:tracePt t="107326" x="6607175" y="4968875"/>
          <p14:tracePt t="107335" x="6253163" y="4968875"/>
          <p14:tracePt t="107343" x="5994400" y="4968875"/>
          <p14:tracePt t="107351" x="5757863" y="4984750"/>
          <p14:tracePt t="107358" x="5521325" y="5014913"/>
          <p14:tracePt t="107366" x="5300663" y="5062538"/>
          <p14:tracePt t="107374" x="5087938" y="5094288"/>
          <p14:tracePt t="107382" x="4962525" y="5118100"/>
          <p14:tracePt t="107391" x="4827588" y="5173663"/>
          <p14:tracePt t="107399" x="4686300" y="5195888"/>
          <p14:tracePt t="107406" x="4591050" y="5219700"/>
          <p14:tracePt t="107414" x="4473575" y="5243513"/>
          <p14:tracePt t="107422" x="4378325" y="5267325"/>
          <p14:tracePt t="107430" x="4292600" y="5291138"/>
          <p14:tracePt t="107438" x="4181475" y="5307013"/>
          <p14:tracePt t="107446" x="4087813" y="5314950"/>
          <p14:tracePt t="107454" x="4008438" y="5314950"/>
          <p14:tracePt t="107462" x="3883025" y="5314950"/>
          <p14:tracePt t="107470" x="3757613" y="5314950"/>
          <p14:tracePt t="107478" x="3646488" y="5314950"/>
          <p14:tracePt t="107486" x="3536950" y="5314950"/>
          <p14:tracePt t="107494" x="3378200" y="5314950"/>
          <p14:tracePt t="107502" x="3252788" y="5314950"/>
          <p14:tracePt t="107511" x="3143250" y="5314950"/>
          <p14:tracePt t="107519" x="3016250" y="5314950"/>
          <p14:tracePt t="107526" x="2922588" y="5314950"/>
          <p14:tracePt t="107535" x="2843213" y="5314950"/>
          <p14:tracePt t="107542" x="2763838" y="5314950"/>
          <p14:tracePt t="107550" x="2717800" y="5314950"/>
          <p14:tracePt t="107558" x="2662238" y="5314950"/>
          <p14:tracePt t="107567" x="2646363" y="5314950"/>
          <p14:tracePt t="107574" x="2622550" y="5314950"/>
          <p14:tracePt t="107583" x="2606675" y="5314950"/>
          <p14:tracePt t="107590" x="2590800" y="5314950"/>
          <p14:tracePt t="107606" x="2543175" y="5307013"/>
          <p14:tracePt t="107614" x="2520950" y="5291138"/>
          <p14:tracePt t="107622" x="2481263" y="5275263"/>
          <p14:tracePt t="107630" x="2425700" y="5259388"/>
          <p14:tracePt t="107638" x="2401888" y="5259388"/>
          <p14:tracePt t="107646" x="2378075" y="5251450"/>
          <p14:tracePt t="107654" x="2354263" y="5227638"/>
          <p14:tracePt t="107662" x="2324100" y="5219700"/>
          <p14:tracePt t="107671" x="2308225" y="5211763"/>
          <p14:tracePt t="107678" x="2284413" y="5195888"/>
          <p14:tracePt t="107686" x="2268538" y="5189538"/>
          <p14:tracePt t="107702" x="2260600" y="5181600"/>
          <p14:tracePt t="107710" x="2252663" y="5173663"/>
          <p14:tracePt t="107718" x="2244725" y="5165725"/>
          <p14:tracePt t="107736" x="2236788" y="5165725"/>
          <p14:tracePt t="107743" x="2236788" y="5149850"/>
          <p14:tracePt t="107767" x="2236788" y="5141913"/>
          <p14:tracePt t="107774" x="2236788" y="5126038"/>
          <p14:tracePt t="107790" x="2236788" y="5118100"/>
          <p14:tracePt t="107798" x="2236788" y="5102225"/>
          <p14:tracePt t="107806" x="2236788" y="5086350"/>
          <p14:tracePt t="107814" x="2244725" y="5070475"/>
          <p14:tracePt t="107822" x="2252663" y="5062538"/>
          <p14:tracePt t="107831" x="2260600" y="5054600"/>
          <p14:tracePt t="107838" x="2276475" y="5046663"/>
          <p14:tracePt t="107847" x="2284413" y="5014913"/>
          <p14:tracePt t="107854" x="2308225" y="4999038"/>
          <p14:tracePt t="107863" x="2324100" y="4992688"/>
          <p14:tracePt t="107878" x="2324100" y="4976813"/>
          <p14:tracePt t="107998" x="2332038" y="4960938"/>
          <p14:tracePt t="108070" x="2346325" y="4953000"/>
          <p14:tracePt t="108199" x="2354263" y="4953000"/>
          <p14:tracePt t="108230" x="2362200" y="4953000"/>
          <p14:tracePt t="108246" x="2370138" y="4953000"/>
          <p14:tracePt t="108254" x="2386013" y="4945063"/>
          <p14:tracePt t="108262" x="2393950" y="4937125"/>
          <p14:tracePt t="108278" x="2409825" y="4937125"/>
          <p14:tracePt t="108286" x="2417763" y="4937125"/>
          <p14:tracePt t="108295" x="2441575" y="4929188"/>
          <p14:tracePt t="108302" x="2449513" y="4929188"/>
          <p14:tracePt t="108310" x="2457450" y="4929188"/>
          <p14:tracePt t="108318" x="2481263" y="4921250"/>
          <p14:tracePt t="108327" x="2489200" y="4921250"/>
          <p14:tracePt t="108334" x="2505075" y="4921250"/>
          <p14:tracePt t="108342" x="2520950" y="4905375"/>
          <p14:tracePt t="108350" x="2528888" y="4905375"/>
          <p14:tracePt t="108359" x="2543175" y="4905375"/>
          <p14:tracePt t="108374" x="2574925" y="4897438"/>
          <p14:tracePt t="108382" x="2614613" y="4881563"/>
          <p14:tracePt t="108390" x="2646363" y="4873625"/>
          <p14:tracePt t="108398" x="2686050" y="4857750"/>
          <p14:tracePt t="108406" x="2733675" y="4841875"/>
          <p14:tracePt t="108414" x="2787650" y="4833938"/>
          <p14:tracePt t="108422" x="2851150" y="4810125"/>
          <p14:tracePt t="108430" x="2906713" y="4787900"/>
          <p14:tracePt t="108438" x="2968625" y="4787900"/>
          <p14:tracePt t="108446" x="3008313" y="4779963"/>
          <p14:tracePt t="108454" x="3032125" y="4772025"/>
          <p14:tracePt t="108462" x="3055938" y="4764088"/>
          <p14:tracePt t="108471" x="3087688" y="4764088"/>
          <p14:tracePt t="108478" x="3095625" y="4764088"/>
          <p14:tracePt t="108486" x="3111500" y="4764088"/>
          <p14:tracePt t="108494" x="3127375" y="4764088"/>
          <p14:tracePt t="108502" x="3143250" y="4764088"/>
          <p14:tracePt t="108510" x="3157538" y="4764088"/>
          <p14:tracePt t="108535" x="3165475" y="4764088"/>
          <p14:tracePt t="108575" x="3181350" y="4764088"/>
          <p14:tracePt t="108598" x="3189288" y="4764088"/>
          <p14:tracePt t="108886" x="3205163" y="4756150"/>
          <p14:tracePt t="108908" x="3205163" y="4748213"/>
          <p14:tracePt t="110206" x="3197225" y="4748213"/>
          <p14:tracePt t="110222" x="3189288" y="4748213"/>
          <p14:tracePt t="110230" x="3181350" y="4756150"/>
          <p14:tracePt t="110238" x="3173413" y="4764088"/>
          <p14:tracePt t="110246" x="3165475" y="4772025"/>
          <p14:tracePt t="110254" x="3157538" y="4772025"/>
          <p14:tracePt t="110262" x="3135313" y="4779963"/>
          <p14:tracePt t="110270" x="3127375" y="4795838"/>
          <p14:tracePt t="110278" x="3111500" y="4795838"/>
          <p14:tracePt t="110286" x="3095625" y="4802188"/>
          <p14:tracePt t="110303" x="3087688" y="4810125"/>
          <p14:tracePt t="110310" x="3079750" y="4818063"/>
          <p14:tracePt t="110319" x="3063875" y="4833938"/>
          <p14:tracePt t="110326" x="3048000" y="4841875"/>
          <p14:tracePt t="110335" x="3040063" y="4849813"/>
          <p14:tracePt t="110342" x="3024188" y="4857750"/>
          <p14:tracePt t="110352" x="3016250" y="4865688"/>
          <p14:tracePt t="110358" x="2992438" y="4873625"/>
          <p14:tracePt t="110367" x="2976563" y="4881563"/>
          <p14:tracePt t="110375" x="2960688" y="4889500"/>
          <p14:tracePt t="110910" x="2960688" y="4897438"/>
          <p14:tracePt t="110919" x="2968625" y="4905375"/>
          <p14:tracePt t="121416" x="2976563" y="4905375"/>
          <p14:tracePt t="121423" x="2976563" y="4921250"/>
          <p14:tracePt t="121431" x="2960688" y="4960938"/>
          <p14:tracePt t="121438" x="2938463" y="5070475"/>
          <p14:tracePt t="121449" x="2930525" y="5181600"/>
          <p14:tracePt t="121455" x="2906713" y="5251450"/>
          <p14:tracePt t="121462" x="2906713" y="5346700"/>
          <p14:tracePt t="121470" x="2906713" y="5440363"/>
          <p14:tracePt t="121479" x="2906713" y="5551488"/>
          <p14:tracePt t="121486" x="2906713" y="5661025"/>
          <p14:tracePt t="121495" x="2906713" y="5772150"/>
          <p14:tracePt t="121502" x="2882900" y="5873750"/>
          <p14:tracePt t="121510" x="2859088" y="5953125"/>
          <p14:tracePt t="121518" x="2827338" y="6062663"/>
          <p14:tracePt t="121527" x="2803525" y="6165850"/>
          <p14:tracePt t="121534" x="2771775" y="6235700"/>
          <p14:tracePt t="121545" x="2741613" y="6307138"/>
          <p14:tracePt t="121550" x="2701925" y="6384925"/>
          <p14:tracePt t="121559" x="2654300" y="6472238"/>
          <p14:tracePt t="121566" x="2606675" y="6543675"/>
          <p14:tracePt t="121575" x="2574925" y="6597650"/>
          <p14:tracePt t="121583" x="2551113" y="6653213"/>
          <p14:tracePt t="121591" x="2543175" y="6692900"/>
          <p14:tracePt t="121599" x="2520950" y="6732588"/>
          <p14:tracePt t="121607" x="2513013" y="6778625"/>
          <p14:tracePt t="121615" x="2497138" y="6802438"/>
          <p14:tracePt t="121623" x="2481263" y="6842125"/>
          <p14:tracePt t="213655" x="3087688" y="6629400"/>
          <p14:tracePt t="213662" x="3071813" y="6488113"/>
          <p14:tracePt t="213672" x="3032125" y="6354763"/>
          <p14:tracePt t="213679" x="2968625" y="6227763"/>
          <p14:tracePt t="213686" x="2906713" y="6126163"/>
          <p14:tracePt t="213695" x="2811463" y="6015038"/>
          <p14:tracePt t="213703" x="2733675" y="5913438"/>
          <p14:tracePt t="213711" x="2670175" y="5802313"/>
          <p14:tracePt t="213719" x="2622550" y="5716588"/>
          <p14:tracePt t="213727" x="2590800" y="5645150"/>
          <p14:tracePt t="213734" x="2574925" y="5583238"/>
          <p14:tracePt t="213743" x="2574925" y="5495925"/>
          <p14:tracePt t="213750" x="2582863" y="5432425"/>
          <p14:tracePt t="213758" x="2598738" y="5362575"/>
          <p14:tracePt t="213766" x="2638425" y="5299075"/>
          <p14:tracePt t="213775" x="2662238" y="5211763"/>
          <p14:tracePt t="213782" x="2670175" y="5165725"/>
          <p14:tracePt t="213791" x="2693988" y="5126038"/>
          <p14:tracePt t="213798" x="2701925" y="5094288"/>
          <p14:tracePt t="213807" x="2725738" y="5070475"/>
          <p14:tracePt t="213814" x="2755900" y="5054600"/>
          <p14:tracePt t="213823" x="2787650" y="5030788"/>
          <p14:tracePt t="213831" x="2819400" y="5014913"/>
          <p14:tracePt t="213839" x="2851150" y="4999038"/>
          <p14:tracePt t="213847" x="2898775" y="4968875"/>
          <p14:tracePt t="213857" x="2922588" y="4937125"/>
          <p14:tracePt t="213863" x="2952750" y="4921250"/>
          <p14:tracePt t="213871" x="2960688" y="4921250"/>
          <p14:tracePt t="213895" x="2960688" y="4905375"/>
          <p14:tracePt t="213903" x="2960688" y="4897438"/>
          <p14:tracePt t="213919" x="2946400" y="4897438"/>
          <p14:tracePt t="213927" x="2930525" y="4889500"/>
          <p14:tracePt t="213942" x="2922588" y="4873625"/>
          <p14:tracePt t="213958" x="2922588" y="4857750"/>
          <p14:tracePt t="213966" x="2922588" y="4841875"/>
          <p14:tracePt t="213975" x="2938463" y="4818063"/>
          <p14:tracePt t="213983" x="2976563" y="4779963"/>
          <p14:tracePt t="213992" x="3016250" y="4748213"/>
          <p14:tracePt t="213998" x="3048000" y="4732338"/>
          <p14:tracePt t="214006" x="3071813" y="4708525"/>
          <p14:tracePt t="214014" x="3087688" y="4708525"/>
          <p14:tracePt t="214056" x="3087688" y="4692650"/>
          <p14:tracePt t="214087" x="3079750" y="4692650"/>
          <p14:tracePt t="214095" x="3063875" y="4692650"/>
          <p14:tracePt t="214118" x="3048000" y="4692650"/>
          <p14:tracePt t="214159" x="3079750" y="4692650"/>
          <p14:tracePt t="214166" x="3103563" y="4708525"/>
          <p14:tracePt t="214175" x="3119438" y="4716463"/>
          <p14:tracePt t="214230" x="3103563" y="4724400"/>
          <p14:tracePt t="214239" x="3087688" y="4732338"/>
          <p14:tracePt t="214247" x="3071813" y="4740275"/>
          <p14:tracePt t="214271" x="3063875" y="4740275"/>
          <p14:tracePt t="214278" x="3048000" y="4740275"/>
          <p14:tracePt t="214286" x="3048000" y="4748213"/>
          <p14:tracePt t="214351" x="3040063" y="4756150"/>
          <p14:tracePt t="214383" x="3032125" y="4764088"/>
          <p14:tracePt t="214399" x="3024188" y="4764088"/>
          <p14:tracePt t="214422" x="3008313" y="4772025"/>
          <p14:tracePt t="214430" x="3000375" y="4779963"/>
          <p14:tracePt t="214519" x="2992438" y="4779963"/>
          <p14:tracePt t="214551" x="2984500" y="477996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2" y="1599946"/>
            <a:ext cx="7387537" cy="1077218"/>
          </a:xfrm>
          <a:prstGeom prst="rect">
            <a:avLst/>
          </a:prstGeom>
          <a:noFill/>
        </p:spPr>
        <p:txBody>
          <a:bodyPr wrap="square" rtlCol="0">
            <a:spAutoFit/>
          </a:bodyPr>
          <a:lstStyle/>
          <a:p>
            <a:r>
              <a:rPr lang="en-US" sz="3200" b="1" dirty="0"/>
              <a:t>Things leaders do to pretend that uncertainty doesn't really exist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670613"/>
            <a:ext cx="8630096" cy="1815882"/>
          </a:xfrm>
          <a:prstGeom prst="rect">
            <a:avLst/>
          </a:prstGeom>
          <a:noFill/>
        </p:spPr>
        <p:txBody>
          <a:bodyPr wrap="square" rtlCol="0">
            <a:spAutoFit/>
          </a:bodyPr>
          <a:lstStyle/>
          <a:p>
            <a:r>
              <a:rPr lang="en-US" sz="2800" dirty="0"/>
              <a:t>Otto </a:t>
            </a:r>
            <a:r>
              <a:rPr lang="en-US" sz="2800" dirty="0" err="1"/>
              <a:t>Scharmer</a:t>
            </a:r>
            <a:r>
              <a:rPr lang="en-US" sz="2800" dirty="0"/>
              <a:t> (2007), slightly more optimistically, identifies the key shifts in our global systems as follows, and says that our challenge in facing up to these shifts is to find ways of co-creating the future: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806526" y="5042874"/>
            <a:ext cx="2782366" cy="1357892"/>
          </a:xfrm>
          <a:prstGeom prst="rect">
            <a:avLst/>
          </a:prstGeom>
        </p:spPr>
      </p:pic>
      <p:pic>
        <p:nvPicPr>
          <p:cNvPr id="14" name="Graphic 21">
            <a:extLst>
              <a:ext uri="{FF2B5EF4-FFF2-40B4-BE49-F238E27FC236}">
                <a16:creationId xmlns:a16="http://schemas.microsoft.com/office/drawing/2014/main" id="{4ABA8661-A122-48ED-8395-FCA0C36B21F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7649164"/>
      </p:ext>
    </p:extLst>
  </p:cSld>
  <p:clrMapOvr>
    <a:masterClrMapping/>
  </p:clrMapOvr>
  <mc:AlternateContent xmlns:mc="http://schemas.openxmlformats.org/markup-compatibility/2006" xmlns:p14="http://schemas.microsoft.com/office/powerpoint/2010/main">
    <mc:Choice Requires="p14">
      <p:transition spd="slow" p14:dur="2000" advTm="40900"/>
    </mc:Choice>
    <mc:Fallback xmlns="">
      <p:transition spd="slow" advTm="40900"/>
    </mc:Fallback>
  </mc:AlternateContent>
  <p:extLst>
    <p:ext uri="{3A86A75C-4F4B-4683-9AE1-C65F6400EC91}">
      <p14:laserTraceLst xmlns:p14="http://schemas.microsoft.com/office/powerpoint/2010/main">
        <p14:tracePtLst>
          <p14:tracePt t="147" x="3168650" y="6546850"/>
          <p14:tracePt t="406" x="3686175" y="6637338"/>
          <p14:tracePt t="414" x="3803650" y="6543675"/>
          <p14:tracePt t="422" x="3968750" y="6376988"/>
          <p14:tracePt t="430" x="4111625" y="6203950"/>
          <p14:tracePt t="438" x="4221163" y="6062663"/>
          <p14:tracePt t="446" x="4316413" y="5881688"/>
          <p14:tracePt t="455" x="4386263" y="5708650"/>
          <p14:tracePt t="462" x="4410075" y="5567363"/>
          <p14:tracePt t="470" x="4425950" y="5440363"/>
          <p14:tracePt t="479" x="4425950" y="5314950"/>
          <p14:tracePt t="486" x="4425950" y="5219700"/>
          <p14:tracePt t="494" x="4433888" y="5141913"/>
          <p14:tracePt t="503" x="4449763" y="5022850"/>
          <p14:tracePt t="511" x="4473575" y="4913313"/>
          <p14:tracePt t="519" x="4489450" y="4802188"/>
          <p14:tracePt t="526" x="4513263" y="4692650"/>
          <p14:tracePt t="534" x="4529138" y="4591050"/>
          <p14:tracePt t="542" x="4552950" y="4495800"/>
          <p14:tracePt t="551" x="4575175" y="4394200"/>
          <p14:tracePt t="558" x="4598988" y="4283075"/>
          <p14:tracePt t="566" x="4606925" y="4173538"/>
          <p14:tracePt t="574" x="4638675" y="4070350"/>
          <p14:tracePt t="582" x="4646613" y="4008438"/>
          <p14:tracePt t="590" x="4654550" y="3944938"/>
          <p14:tracePt t="598" x="4670425" y="3873500"/>
          <p14:tracePt t="606" x="4694238" y="3811588"/>
          <p14:tracePt t="614" x="4718050" y="3740150"/>
          <p14:tracePt t="622" x="4718050" y="3692525"/>
          <p14:tracePt t="631" x="4725988" y="3622675"/>
          <p14:tracePt t="638" x="4733925" y="3559175"/>
          <p14:tracePt t="647" x="4773613" y="3503613"/>
          <p14:tracePt t="654" x="4773613" y="3463925"/>
          <p14:tracePt t="662" x="4787900" y="3417888"/>
          <p14:tracePt t="670" x="4803775" y="3394075"/>
          <p14:tracePt t="678" x="4811713" y="3362325"/>
          <p14:tracePt t="687" x="4835525" y="3338513"/>
          <p14:tracePt t="695" x="4843463" y="3298825"/>
          <p14:tracePt t="703" x="4859338" y="3267075"/>
          <p14:tracePt t="710" x="4883150" y="3228975"/>
          <p14:tracePt t="719" x="4906963" y="3197225"/>
          <p14:tracePt t="726" x="4938713" y="3173413"/>
          <p14:tracePt t="736" x="4954588" y="3117850"/>
          <p14:tracePt t="742" x="4978400" y="3062288"/>
          <p14:tracePt t="751" x="5008563" y="3008313"/>
          <p14:tracePt t="759" x="5032375" y="2968625"/>
          <p14:tracePt t="766" x="5040313" y="2921000"/>
          <p14:tracePt t="774" x="5048250" y="2881313"/>
          <p14:tracePt t="782" x="5048250" y="2857500"/>
          <p14:tracePt t="790" x="5048250" y="2841625"/>
          <p14:tracePt t="799" x="5056188" y="2827338"/>
          <p14:tracePt t="806" x="5064125" y="2795588"/>
          <p14:tracePt t="815" x="5072063" y="2779713"/>
          <p14:tracePt t="822" x="5072063" y="2771775"/>
          <p14:tracePt t="831" x="5072063" y="2763838"/>
          <p14:tracePt t="838" x="5072063" y="2747963"/>
          <p14:tracePt t="847" x="5072063" y="2740025"/>
          <p14:tracePt t="854" x="5072063" y="2724150"/>
          <p14:tracePt t="862" x="5072063" y="2716213"/>
          <p14:tracePt t="871" x="5072063" y="2700338"/>
          <p14:tracePt t="887" x="5064125" y="2700338"/>
          <p14:tracePt t="895" x="5048250" y="2700338"/>
          <p14:tracePt t="950" x="5032375" y="2692400"/>
          <p14:tracePt t="958" x="5024438" y="2684463"/>
          <p14:tracePt t="966" x="5016500" y="2676525"/>
          <p14:tracePt t="974" x="4992688" y="2676525"/>
          <p14:tracePt t="982" x="4978400" y="2668588"/>
          <p14:tracePt t="991" x="4970463" y="2660650"/>
          <p14:tracePt t="998" x="4970463" y="2652713"/>
          <p14:tracePt t="1006" x="4962525" y="2644775"/>
          <p14:tracePt t="1015" x="4954588" y="2638425"/>
          <p14:tracePt t="1094" x="4970463" y="2630488"/>
          <p14:tracePt t="1102" x="4984750" y="2622550"/>
          <p14:tracePt t="1110" x="4992688" y="2622550"/>
          <p14:tracePt t="1126" x="5000625" y="2622550"/>
          <p14:tracePt t="1135" x="5024438" y="2606675"/>
          <p14:tracePt t="1142" x="5048250" y="2606675"/>
          <p14:tracePt t="1150" x="5072063" y="2598738"/>
          <p14:tracePt t="1158" x="5095875" y="2582863"/>
          <p14:tracePt t="1166" x="5127625" y="2574925"/>
          <p14:tracePt t="1174" x="5159375" y="2566988"/>
          <p14:tracePt t="1182" x="5189538" y="2559050"/>
          <p14:tracePt t="1190" x="5213350" y="2559050"/>
          <p14:tracePt t="1199" x="5229225" y="2551113"/>
          <p14:tracePt t="1206" x="5245100" y="2543175"/>
          <p14:tracePt t="1214" x="5260975" y="2543175"/>
          <p14:tracePt t="1222" x="5268913" y="2535238"/>
          <p14:tracePt t="1294" x="5268913" y="2527300"/>
          <p14:tracePt t="1302" x="5268913" y="2519363"/>
          <p14:tracePt t="1311" x="5260975" y="2519363"/>
          <p14:tracePt t="1319" x="5253038" y="2511425"/>
          <p14:tracePt t="1326" x="5237163" y="2511425"/>
          <p14:tracePt t="1334" x="5229225" y="2503488"/>
          <p14:tracePt t="1342" x="5213350" y="2503488"/>
          <p14:tracePt t="1351" x="5205413" y="2503488"/>
          <p14:tracePt t="1358" x="5189538" y="2503488"/>
          <p14:tracePt t="1366" x="5175250" y="2495550"/>
          <p14:tracePt t="1391" x="5159375" y="2495550"/>
          <p14:tracePt t="1487" x="5151438" y="2495550"/>
          <p14:tracePt t="1510" x="5135563" y="2487613"/>
          <p14:tracePt t="1526" x="5127625" y="2479675"/>
          <p14:tracePt t="1551" x="5127625" y="2471738"/>
          <p14:tracePt t="1558" x="5127625" y="2455863"/>
          <p14:tracePt t="1566" x="5127625" y="2449513"/>
          <p14:tracePt t="1574" x="5119688" y="2433638"/>
          <p14:tracePt t="1582" x="5111750" y="2425700"/>
          <p14:tracePt t="1590" x="5111750" y="2417763"/>
          <p14:tracePt t="1598" x="5103813" y="2401888"/>
          <p14:tracePt t="1606" x="5103813" y="2370138"/>
          <p14:tracePt t="1614" x="5095875" y="2354263"/>
          <p14:tracePt t="1622" x="5087938" y="2338388"/>
          <p14:tracePt t="1631" x="5080000" y="2322513"/>
          <p14:tracePt t="1638" x="5072063" y="2298700"/>
          <p14:tracePt t="1646" x="5056188" y="2282825"/>
          <p14:tracePt t="1655" x="5048250" y="2266950"/>
          <p14:tracePt t="1663" x="5040313" y="2259013"/>
          <p14:tracePt t="1670" x="5032375" y="2252663"/>
          <p14:tracePt t="1678" x="5024438" y="2244725"/>
          <p14:tracePt t="1823" x="5032375" y="2244725"/>
          <p14:tracePt t="1830" x="5040313" y="2244725"/>
          <p14:tracePt t="1838" x="5056188" y="2244725"/>
          <p14:tracePt t="1846" x="5072063" y="2244725"/>
          <p14:tracePt t="1854" x="5103813" y="2244725"/>
          <p14:tracePt t="1862" x="5143500" y="2244725"/>
          <p14:tracePt t="1870" x="5175250" y="2244725"/>
          <p14:tracePt t="1878" x="5213350" y="2244725"/>
          <p14:tracePt t="1886" x="5245100" y="2244725"/>
          <p14:tracePt t="1895" x="5292725" y="2244725"/>
          <p14:tracePt t="1902" x="5340350" y="2244725"/>
          <p14:tracePt t="1912" x="5380038" y="2244725"/>
          <p14:tracePt t="1918" x="5426075" y="2244725"/>
          <p14:tracePt t="1928" x="5457825" y="2244725"/>
          <p14:tracePt t="1934" x="5497513" y="2244725"/>
          <p14:tracePt t="1942" x="5529263" y="2244725"/>
          <p14:tracePt t="1950" x="5553075" y="2244725"/>
          <p14:tracePt t="1958" x="5591175" y="2244725"/>
          <p14:tracePt t="1966" x="5622925" y="2244725"/>
          <p14:tracePt t="1974" x="5654675" y="2244725"/>
          <p14:tracePt t="1982" x="5686425" y="2236788"/>
          <p14:tracePt t="1991" x="5710238" y="2236788"/>
          <p14:tracePt t="1999" x="5726113" y="2228850"/>
          <p14:tracePt t="2006" x="5749925" y="2220913"/>
          <p14:tracePt t="2014" x="5773738" y="2220913"/>
          <p14:tracePt t="2022" x="5795963" y="2212975"/>
          <p14:tracePt t="2030" x="5811838" y="2212975"/>
          <p14:tracePt t="2038" x="5835650" y="2212975"/>
          <p14:tracePt t="2046" x="5859463" y="2212975"/>
          <p14:tracePt t="2054" x="5891213" y="2205038"/>
          <p14:tracePt t="2062" x="5915025" y="2197100"/>
          <p14:tracePt t="2071" x="5938838" y="2189163"/>
          <p14:tracePt t="2078" x="5970588" y="2181225"/>
          <p14:tracePt t="2086" x="6000750" y="2165350"/>
          <p14:tracePt t="2094" x="6024563" y="2157413"/>
          <p14:tracePt t="2102" x="6056313" y="2157413"/>
          <p14:tracePt t="2110" x="6080125" y="2157413"/>
          <p14:tracePt t="2119" x="6111875" y="2157413"/>
          <p14:tracePt t="2127" x="6143625" y="2157413"/>
          <p14:tracePt t="2134" x="6151563" y="2157413"/>
          <p14:tracePt t="2142" x="6191250" y="2157413"/>
          <p14:tracePt t="2150" x="6237288" y="2157413"/>
          <p14:tracePt t="2159" x="6261100" y="2157413"/>
          <p14:tracePt t="2166" x="6300788" y="2157413"/>
          <p14:tracePt t="2174" x="6332538" y="2157413"/>
          <p14:tracePt t="2182" x="6372225" y="2157413"/>
          <p14:tracePt t="2191" x="6402388" y="2157413"/>
          <p14:tracePt t="2198" x="6426200" y="2157413"/>
          <p14:tracePt t="2207" x="6450013" y="2157413"/>
          <p14:tracePt t="2215" x="6489700" y="2157413"/>
          <p14:tracePt t="2224" x="6513513" y="2157413"/>
          <p14:tracePt t="2230" x="6537325" y="2157413"/>
          <p14:tracePt t="2239" x="6569075" y="2157413"/>
          <p14:tracePt t="2246" x="6592888" y="2157413"/>
          <p14:tracePt t="2254" x="6615113" y="2157413"/>
          <p14:tracePt t="2262" x="6630988" y="2157413"/>
          <p14:tracePt t="2271" x="6646863" y="2157413"/>
          <p14:tracePt t="2278" x="6654800" y="2157413"/>
          <p14:tracePt t="2286" x="6662738" y="2157413"/>
          <p14:tracePt t="2295" x="6670675" y="2157413"/>
          <p14:tracePt t="2302" x="6694488" y="2157413"/>
          <p14:tracePt t="2311" x="6718300" y="2157413"/>
          <p14:tracePt t="2318" x="6734175" y="2157413"/>
          <p14:tracePt t="2327" x="6750050" y="2157413"/>
          <p14:tracePt t="2334" x="6773863" y="2157413"/>
          <p14:tracePt t="2342" x="6789738" y="2157413"/>
          <p14:tracePt t="2351" x="6805613" y="2157413"/>
          <p14:tracePt t="2358" x="6819900" y="2157413"/>
          <p14:tracePt t="2367" x="6835775" y="2157413"/>
          <p14:tracePt t="2375" x="6851650" y="2157413"/>
          <p14:tracePt t="2382" x="6859588" y="2157413"/>
          <p14:tracePt t="2390" x="6875463" y="2157413"/>
          <p14:tracePt t="2406" x="6883400" y="2157413"/>
          <p14:tracePt t="2414" x="6891338" y="2157413"/>
          <p14:tracePt t="2422" x="6899275" y="2157413"/>
          <p14:tracePt t="2430" x="6915150" y="2157413"/>
          <p14:tracePt t="2438" x="6923088" y="2157413"/>
          <p14:tracePt t="2446" x="6938963" y="2157413"/>
          <p14:tracePt t="2454" x="6946900" y="2157413"/>
          <p14:tracePt t="2462" x="6954838" y="2157413"/>
          <p14:tracePt t="2470" x="6962775" y="2157413"/>
          <p14:tracePt t="2486" x="6978650" y="2157413"/>
          <p14:tracePt t="2496" x="6986588" y="2157413"/>
          <p14:tracePt t="2502" x="7002463" y="2165350"/>
          <p14:tracePt t="2511" x="7010400" y="2165350"/>
          <p14:tracePt t="2518" x="7016750" y="2165350"/>
          <p14:tracePt t="2527" x="7024688" y="2165350"/>
          <p14:tracePt t="2534" x="7040563" y="2165350"/>
          <p14:tracePt t="2542" x="7048500" y="2165350"/>
          <p14:tracePt t="2550" x="7072313" y="2173288"/>
          <p14:tracePt t="2558" x="7080250" y="2181225"/>
          <p14:tracePt t="2566" x="7104063" y="2181225"/>
          <p14:tracePt t="2574" x="7119938" y="2189163"/>
          <p14:tracePt t="2591" x="7135813" y="2189163"/>
          <p14:tracePt t="2614" x="7151688" y="2189163"/>
          <p14:tracePt t="2630" x="7159625" y="2189163"/>
          <p14:tracePt t="2646" x="7175500" y="2197100"/>
          <p14:tracePt t="2654" x="7183438" y="2205038"/>
          <p14:tracePt t="2686" x="7199313" y="2205038"/>
          <p14:tracePt t="2702" x="7207250" y="2205038"/>
          <p14:tracePt t="2718" x="7213600" y="2205038"/>
          <p14:tracePt t="2742" x="7221538" y="2205038"/>
          <p14:tracePt t="2751" x="7237413" y="2205038"/>
          <p14:tracePt t="2758" x="7245350" y="2205038"/>
          <p14:tracePt t="2766" x="7261225" y="2205038"/>
          <p14:tracePt t="2775" x="7269163" y="2205038"/>
          <p14:tracePt t="2782" x="7285038" y="2205038"/>
          <p14:tracePt t="2791" x="7316788" y="2205038"/>
          <p14:tracePt t="2798" x="7348538" y="2205038"/>
          <p14:tracePt t="2806" x="7388225" y="2205038"/>
          <p14:tracePt t="2814" x="7418388" y="2205038"/>
          <p14:tracePt t="2822" x="7458075" y="2205038"/>
          <p14:tracePt t="2830" x="7489825" y="2205038"/>
          <p14:tracePt t="2838" x="7513638" y="2189163"/>
          <p14:tracePt t="2846" x="7553325" y="2181225"/>
          <p14:tracePt t="2854" x="7593013" y="2173288"/>
          <p14:tracePt t="2862" x="7616825" y="2173288"/>
          <p14:tracePt t="2870" x="7639050" y="2173288"/>
          <p14:tracePt t="2878" x="7654925" y="2165350"/>
          <p14:tracePt t="2886" x="7670800" y="2157413"/>
          <p14:tracePt t="2895" x="7694613" y="2157413"/>
          <p14:tracePt t="2902" x="7710488" y="2157413"/>
          <p14:tracePt t="2910" x="7742238" y="2157413"/>
          <p14:tracePt t="2919" x="7766050" y="2157413"/>
          <p14:tracePt t="2927" x="7797800" y="2157413"/>
          <p14:tracePt t="2935" x="7835900" y="2157413"/>
          <p14:tracePt t="2942" x="7883525" y="2157413"/>
          <p14:tracePt t="2950" x="7907338" y="2157413"/>
          <p14:tracePt t="2959" x="7939088" y="2149475"/>
          <p14:tracePt t="2966" x="7978775" y="2141538"/>
          <p14:tracePt t="2974" x="8002588" y="2133600"/>
          <p14:tracePt t="2982" x="8032750" y="2125663"/>
          <p14:tracePt t="2991" x="8056563" y="2125663"/>
          <p14:tracePt t="2999" x="8072438" y="2117725"/>
          <p14:tracePt t="3006" x="8080375" y="2109788"/>
          <p14:tracePt t="3014" x="8104188" y="2109788"/>
          <p14:tracePt t="3028" x="8120063" y="2109788"/>
          <p14:tracePt t="3030" x="8120063" y="2101850"/>
          <p14:tracePt t="3046" x="8135938" y="2101850"/>
          <p14:tracePt t="3062" x="8151813" y="2101850"/>
          <p14:tracePt t="3071" x="8159750" y="2101850"/>
          <p14:tracePt t="3078" x="8175625" y="2101850"/>
          <p14:tracePt t="3095" x="8183563" y="2101850"/>
          <p14:tracePt t="3103" x="8199438" y="2101850"/>
          <p14:tracePt t="3110" x="8207375" y="2101850"/>
          <p14:tracePt t="3118" x="8215313" y="2101850"/>
          <p14:tracePt t="3127" x="8229600" y="2093913"/>
          <p14:tracePt t="3134" x="8261350" y="2085975"/>
          <p14:tracePt t="3142" x="8277225" y="2085975"/>
          <p14:tracePt t="3150" x="8293100" y="2085975"/>
          <p14:tracePt t="3166" x="8308975" y="2085975"/>
          <p14:tracePt t="3182" x="8316913" y="2085975"/>
          <p14:tracePt t="3191" x="8332788" y="2085975"/>
          <p14:tracePt t="3198" x="8340725" y="2085975"/>
          <p14:tracePt t="3222" x="8356600" y="2085975"/>
          <p14:tracePt t="3238" x="8372475" y="2085975"/>
          <p14:tracePt t="3254" x="8388350" y="2085975"/>
          <p14:tracePt t="3263" x="8404225" y="2085975"/>
          <p14:tracePt t="3271" x="8420100" y="2085975"/>
          <p14:tracePt t="3278" x="8428038" y="2085975"/>
          <p14:tracePt t="3286" x="8442325" y="2085975"/>
          <p14:tracePt t="3294" x="8450263" y="2085975"/>
          <p14:tracePt t="3302" x="8458200" y="2085975"/>
          <p14:tracePt t="3311" x="8474075" y="2085975"/>
          <p14:tracePt t="3319" x="8505825" y="2085975"/>
          <p14:tracePt t="3328" x="8513763" y="2085975"/>
          <p14:tracePt t="3334" x="8553450" y="2085975"/>
          <p14:tracePt t="3342" x="8569325" y="2085975"/>
          <p14:tracePt t="3351" x="8585200" y="2085975"/>
          <p14:tracePt t="3359" x="8601075" y="2085975"/>
          <p14:tracePt t="3367" x="8616950" y="2085975"/>
          <p14:tracePt t="3374" x="8632825" y="2085975"/>
          <p14:tracePt t="3398" x="8647113" y="2085975"/>
          <p14:tracePt t="3406" x="8662988" y="2085975"/>
          <p14:tracePt t="3414" x="8678863" y="2085975"/>
          <p14:tracePt t="3430" x="8694738" y="2085975"/>
          <p14:tracePt t="3438" x="8702675" y="2078038"/>
          <p14:tracePt t="3446" x="8718550" y="2078038"/>
          <p14:tracePt t="3454" x="8726488" y="2078038"/>
          <p14:tracePt t="3462" x="8734425" y="2078038"/>
          <p14:tracePt t="3471" x="8766175" y="2070100"/>
          <p14:tracePt t="3478" x="8797925" y="2062163"/>
          <p14:tracePt t="3486" x="8829675" y="2055813"/>
          <p14:tracePt t="3494" x="8851900" y="2055813"/>
          <p14:tracePt t="3502" x="8899525" y="2055813"/>
          <p14:tracePt t="3511" x="8931275" y="2055813"/>
          <p14:tracePt t="3518" x="8978900" y="2055813"/>
          <p14:tracePt t="3527" x="9026525" y="2055813"/>
          <p14:tracePt t="3534" x="9064625" y="2055813"/>
          <p14:tracePt t="3542" x="9096375" y="2055813"/>
          <p14:tracePt t="3551" x="9136063" y="2055813"/>
          <p14:tracePt t="3559" x="9159875" y="2055813"/>
          <p14:tracePt t="3566" x="9183688" y="2055813"/>
          <p14:tracePt t="3574" x="9223375" y="2055813"/>
          <p14:tracePt t="3582" x="9245600" y="2055813"/>
          <p14:tracePt t="3591" x="9285288" y="2055813"/>
          <p14:tracePt t="3598" x="9317038" y="2055813"/>
          <p14:tracePt t="3606" x="9364663" y="2055813"/>
          <p14:tracePt t="3614" x="9412288" y="2055813"/>
          <p14:tracePt t="3622" x="9450388" y="2055813"/>
          <p14:tracePt t="3630" x="9521825" y="2055813"/>
          <p14:tracePt t="3638" x="9585325" y="2055813"/>
          <p14:tracePt t="3646" x="9663113" y="2055813"/>
          <p14:tracePt t="3654" x="9742488" y="2055813"/>
          <p14:tracePt t="3663" x="9813925" y="2055813"/>
          <p14:tracePt t="3671" x="9859963" y="2055813"/>
          <p14:tracePt t="3678" x="9891713" y="2055813"/>
          <p14:tracePt t="3687" x="9931400" y="2055813"/>
          <p14:tracePt t="3694" x="9955213" y="2055813"/>
          <p14:tracePt t="3702" x="9971088" y="2055813"/>
          <p14:tracePt t="3711" x="9986963" y="2055813"/>
          <p14:tracePt t="3719" x="9994900" y="2055813"/>
          <p14:tracePt t="3727" x="10018713" y="2055813"/>
          <p14:tracePt t="3734" x="10042525" y="2047875"/>
          <p14:tracePt t="3743" x="10050463" y="2039938"/>
          <p14:tracePt t="3750" x="10064750" y="2039938"/>
          <p14:tracePt t="3758" x="10064750" y="2032000"/>
          <p14:tracePt t="3774" x="10080625" y="2032000"/>
          <p14:tracePt t="3862" x="10050463" y="2032000"/>
          <p14:tracePt t="3871" x="10018713" y="2032000"/>
          <p14:tracePt t="3878" x="9986963" y="2032000"/>
          <p14:tracePt t="3887" x="9947275" y="2032000"/>
          <p14:tracePt t="3895" x="9899650" y="2032000"/>
          <p14:tracePt t="3902" x="9853613" y="2032000"/>
          <p14:tracePt t="3911" x="9790113" y="2032000"/>
          <p14:tracePt t="3918" x="9726613" y="2032000"/>
          <p14:tracePt t="3927" x="9671050" y="2032000"/>
          <p14:tracePt t="3934" x="9609138" y="2024063"/>
          <p14:tracePt t="3942" x="9529763" y="2008188"/>
          <p14:tracePt t="3951" x="9458325" y="2000250"/>
          <p14:tracePt t="3958" x="9396413" y="2000250"/>
          <p14:tracePt t="3966" x="9348788" y="2000250"/>
          <p14:tracePt t="3974" x="9285288" y="2000250"/>
          <p14:tracePt t="3983" x="9199563" y="2000250"/>
          <p14:tracePt t="3990" x="9120188" y="2016125"/>
          <p14:tracePt t="3998" x="9026525" y="2039938"/>
          <p14:tracePt t="4006" x="8891588" y="2078038"/>
          <p14:tracePt t="4014" x="8750300" y="2117725"/>
          <p14:tracePt t="4022" x="8593138" y="2157413"/>
          <p14:tracePt t="4030" x="8434388" y="2197100"/>
          <p14:tracePt t="4038" x="8245475" y="2252663"/>
          <p14:tracePt t="4046" x="8040688" y="2330450"/>
          <p14:tracePt t="4055" x="7789863" y="2401888"/>
          <p14:tracePt t="4063" x="7553325" y="2479675"/>
          <p14:tracePt t="4071" x="7364413" y="2527300"/>
          <p14:tracePt t="4078" x="7135813" y="2590800"/>
          <p14:tracePt t="4086" x="6970713" y="2644775"/>
          <p14:tracePt t="4095" x="6811963" y="2684463"/>
          <p14:tracePt t="4102" x="6678613" y="2724150"/>
          <p14:tracePt t="4111" x="6553200" y="2747963"/>
          <p14:tracePt t="4118" x="6457950" y="2763838"/>
          <p14:tracePt t="4127" x="6372225" y="2787650"/>
          <p14:tracePt t="4134" x="6308725" y="2795588"/>
          <p14:tracePt t="4142" x="6269038" y="2803525"/>
          <p14:tracePt t="4150" x="6237288" y="2803525"/>
          <p14:tracePt t="4159" x="6191250" y="2803525"/>
          <p14:tracePt t="4166" x="6175375" y="2803525"/>
          <p14:tracePt t="4174" x="6151563" y="2811463"/>
          <p14:tracePt t="4182" x="6119813" y="2811463"/>
          <p14:tracePt t="4190" x="6111875" y="2811463"/>
          <p14:tracePt t="4206" x="6096000" y="2811463"/>
          <p14:tracePt t="4214" x="6088063" y="2811463"/>
          <p14:tracePt t="4239" x="6072188" y="2811463"/>
          <p14:tracePt t="4262" x="6064250" y="2811463"/>
          <p14:tracePt t="4295" x="6048375" y="2811463"/>
          <p14:tracePt t="4302" x="6040438" y="2811463"/>
          <p14:tracePt t="4310" x="6032500" y="2811463"/>
          <p14:tracePt t="4351" x="6024563" y="2811463"/>
          <p14:tracePt t="4358" x="6024563" y="2795588"/>
          <p14:tracePt t="4383" x="6040438" y="2787650"/>
          <p14:tracePt t="4399" x="6056313" y="2787650"/>
          <p14:tracePt t="4438" x="6072188" y="2787650"/>
          <p14:tracePt t="4446" x="6072188" y="2779713"/>
          <p14:tracePt t="4455" x="6088063" y="2771775"/>
          <p14:tracePt t="4462" x="6103938" y="2771775"/>
          <p14:tracePt t="4470" x="6127750" y="2763838"/>
          <p14:tracePt t="4479" x="6159500" y="2763838"/>
          <p14:tracePt t="4486" x="6175375" y="2763838"/>
          <p14:tracePt t="4496" x="6191250" y="2763838"/>
          <p14:tracePt t="4502" x="6213475" y="2763838"/>
          <p14:tracePt t="4512" x="6237288" y="2763838"/>
          <p14:tracePt t="4518" x="6261100" y="2763838"/>
          <p14:tracePt t="4528" x="6300788" y="2763838"/>
          <p14:tracePt t="4534" x="6348413" y="2771775"/>
          <p14:tracePt t="4542" x="6372225" y="2771775"/>
          <p14:tracePt t="4551" x="6426200" y="2779713"/>
          <p14:tracePt t="4558" x="6473825" y="2795588"/>
          <p14:tracePt t="4566" x="6513513" y="2803525"/>
          <p14:tracePt t="4574" x="6537325" y="2803525"/>
          <p14:tracePt t="4582" x="6553200" y="2811463"/>
          <p14:tracePt t="4591" x="6569075" y="2819400"/>
          <p14:tracePt t="4598" x="6584950" y="2819400"/>
          <p14:tracePt t="4630" x="6600825" y="2827338"/>
          <p14:tracePt t="4655" x="6615113" y="2827338"/>
          <p14:tracePt t="4663" x="6623050" y="2827338"/>
          <p14:tracePt t="4670" x="6638925" y="2827338"/>
          <p14:tracePt t="4686" x="6662738" y="2827338"/>
          <p14:tracePt t="4696" x="6678613" y="2827338"/>
          <p14:tracePt t="4702" x="6694488" y="2827338"/>
          <p14:tracePt t="4710" x="6718300" y="2827338"/>
          <p14:tracePt t="4719" x="6734175" y="2827338"/>
          <p14:tracePt t="4727" x="6765925" y="2827338"/>
          <p14:tracePt t="4734" x="6797675" y="2827338"/>
          <p14:tracePt t="4742" x="6811963" y="2827338"/>
          <p14:tracePt t="4751" x="6851650" y="2827338"/>
          <p14:tracePt t="4758" x="6859588" y="2827338"/>
          <p14:tracePt t="4766" x="6875463" y="2827338"/>
          <p14:tracePt t="4774" x="6891338" y="2827338"/>
          <p14:tracePt t="4782" x="6915150" y="2827338"/>
          <p14:tracePt t="4791" x="6946900" y="2827338"/>
          <p14:tracePt t="4798" x="6970713" y="2827338"/>
          <p14:tracePt t="4806" x="6986588" y="2827338"/>
          <p14:tracePt t="4814" x="7010400" y="2827338"/>
          <p14:tracePt t="4822" x="7048500" y="2827338"/>
          <p14:tracePt t="4830" x="7072313" y="2827338"/>
          <p14:tracePt t="4838" x="7096125" y="2827338"/>
          <p14:tracePt t="4846" x="7119938" y="2827338"/>
          <p14:tracePt t="4854" x="7135813" y="2827338"/>
          <p14:tracePt t="4862" x="7151688" y="2827338"/>
          <p14:tracePt t="4870" x="7159625" y="2827338"/>
          <p14:tracePt t="4878" x="7183438" y="2827338"/>
          <p14:tracePt t="4897" x="7221538" y="2827338"/>
          <p14:tracePt t="4902" x="7245350" y="2827338"/>
          <p14:tracePt t="4910" x="7285038" y="2827338"/>
          <p14:tracePt t="4918" x="7308850" y="2827338"/>
          <p14:tracePt t="4927" x="7340600" y="2827338"/>
          <p14:tracePt t="4934" x="7364413" y="2827338"/>
          <p14:tracePt t="4942" x="7396163" y="2827338"/>
          <p14:tracePt t="4950" x="7426325" y="2827338"/>
          <p14:tracePt t="4958" x="7473950" y="2827338"/>
          <p14:tracePt t="4966" x="7513638" y="2827338"/>
          <p14:tracePt t="4974" x="7561263" y="2827338"/>
          <p14:tracePt t="4982" x="7593013" y="2827338"/>
          <p14:tracePt t="4991" x="7639050" y="2827338"/>
          <p14:tracePt t="4998" x="7686675" y="2827338"/>
          <p14:tracePt t="5006" x="7750175" y="2827338"/>
          <p14:tracePt t="5014" x="7805738" y="2827338"/>
          <p14:tracePt t="5022" x="7851775" y="2827338"/>
          <p14:tracePt t="5031" x="7883525" y="2827338"/>
          <p14:tracePt t="5038" x="7923213" y="2827338"/>
          <p14:tracePt t="5046" x="7947025" y="2827338"/>
          <p14:tracePt t="5054" x="7970838" y="2827338"/>
          <p14:tracePt t="5062" x="7986713" y="2827338"/>
          <p14:tracePt t="5071" x="8010525" y="2819400"/>
          <p14:tracePt t="5078" x="8026400" y="2819400"/>
          <p14:tracePt t="5086" x="8056563" y="2811463"/>
          <p14:tracePt t="5095" x="8072438" y="2803525"/>
          <p14:tracePt t="5102" x="8080375" y="2803525"/>
          <p14:tracePt t="5110" x="8088313" y="2803525"/>
          <p14:tracePt t="5127" x="8104188" y="2803525"/>
          <p14:tracePt t="5142" x="8112125" y="2803525"/>
          <p14:tracePt t="5158" x="8128000" y="2803525"/>
          <p14:tracePt t="5174" x="8135938" y="2803525"/>
          <p14:tracePt t="5182" x="8143875" y="2803525"/>
          <p14:tracePt t="5190" x="8151813" y="2795588"/>
          <p14:tracePt t="5198" x="8167688" y="2795588"/>
          <p14:tracePt t="5206" x="8175625" y="2795588"/>
          <p14:tracePt t="5214" x="8199438" y="2787650"/>
          <p14:tracePt t="5222" x="8207375" y="2779713"/>
          <p14:tracePt t="5230" x="8223250" y="2779713"/>
          <p14:tracePt t="5238" x="8223250" y="2771775"/>
          <p14:tracePt t="5247" x="8237538" y="2771775"/>
          <p14:tracePt t="5255" x="8253413" y="2771775"/>
          <p14:tracePt t="5262" x="8269288" y="2763838"/>
          <p14:tracePt t="5271" x="8285163" y="2755900"/>
          <p14:tracePt t="5295" x="8301038" y="2755900"/>
          <p14:tracePt t="5302" x="8316913" y="2747963"/>
          <p14:tracePt t="5310" x="8332788" y="2747963"/>
          <p14:tracePt t="5319" x="8348663" y="2740025"/>
          <p14:tracePt t="5327" x="8364538" y="2732088"/>
          <p14:tracePt t="5334" x="8388350" y="2732088"/>
          <p14:tracePt t="5342" x="8396288" y="2724150"/>
          <p14:tracePt t="5367" x="8404225" y="2724150"/>
          <p14:tracePt t="5382" x="8420100" y="2716213"/>
          <p14:tracePt t="5391" x="8428038" y="2708275"/>
          <p14:tracePt t="5407" x="8442325" y="2700338"/>
          <p14:tracePt t="5422" x="8450263" y="2700338"/>
          <p14:tracePt t="5582" x="8458200" y="2700338"/>
          <p14:tracePt t="5591" x="8466138" y="2700338"/>
          <p14:tracePt t="5599" x="8482013" y="2700338"/>
          <p14:tracePt t="5606" x="8489950" y="2700338"/>
          <p14:tracePt t="5614" x="8513763" y="2700338"/>
          <p14:tracePt t="5622" x="8537575" y="2700338"/>
          <p14:tracePt t="5631" x="8577263" y="2700338"/>
          <p14:tracePt t="5638" x="8601075" y="2700338"/>
          <p14:tracePt t="5646" x="8624888" y="2700338"/>
          <p14:tracePt t="5654" x="8647113" y="2700338"/>
          <p14:tracePt t="5662" x="8670925" y="2700338"/>
          <p14:tracePt t="5670" x="8702675" y="2708275"/>
          <p14:tracePt t="5679" x="8718550" y="2708275"/>
          <p14:tracePt t="5687" x="8734425" y="2716213"/>
          <p14:tracePt t="5694" x="8758238" y="2716213"/>
          <p14:tracePt t="5703" x="8782050" y="2724150"/>
          <p14:tracePt t="5711" x="8813800" y="2740025"/>
          <p14:tracePt t="5719" x="8843963" y="2747963"/>
          <p14:tracePt t="5727" x="8883650" y="2763838"/>
          <p14:tracePt t="5736" x="8923338" y="2779713"/>
          <p14:tracePt t="5742" x="8947150" y="2795588"/>
          <p14:tracePt t="5752" x="8963025" y="2795588"/>
          <p14:tracePt t="5758" x="8978900" y="2795588"/>
          <p14:tracePt t="5766" x="8986838" y="2803525"/>
          <p14:tracePt t="5774" x="9002713" y="2811463"/>
          <p14:tracePt t="5782" x="9018588" y="2811463"/>
          <p14:tracePt t="5807" x="9034463" y="2811463"/>
          <p14:tracePt t="5814" x="9042400" y="2811463"/>
          <p14:tracePt t="5822" x="9056688" y="2811463"/>
          <p14:tracePt t="5831" x="9064625" y="2811463"/>
          <p14:tracePt t="5839" x="9080500" y="2811463"/>
          <p14:tracePt t="5856" x="9096375" y="2811463"/>
          <p14:tracePt t="5862" x="9112250" y="2811463"/>
          <p14:tracePt t="5870" x="9128125" y="2811463"/>
          <p14:tracePt t="5878" x="9144000" y="2811463"/>
          <p14:tracePt t="5886" x="9151938" y="2811463"/>
          <p14:tracePt t="5894" x="9167813" y="2811463"/>
          <p14:tracePt t="5911" x="9175750" y="2811463"/>
          <p14:tracePt t="5919" x="9183688" y="2811463"/>
          <p14:tracePt t="5926" x="9191625" y="2811463"/>
          <p14:tracePt t="5935" x="9207500" y="2811463"/>
          <p14:tracePt t="5942" x="9215438" y="2811463"/>
          <p14:tracePt t="5951" x="9231313" y="2811463"/>
          <p14:tracePt t="5958" x="9239250" y="2811463"/>
          <p14:tracePt t="5967" x="9245600" y="2811463"/>
          <p14:tracePt t="5974" x="9277350" y="2811463"/>
          <p14:tracePt t="5982" x="9301163" y="2811463"/>
          <p14:tracePt t="5990" x="9317038" y="2811463"/>
          <p14:tracePt t="5999" x="9340850" y="2811463"/>
          <p14:tracePt t="6006" x="9364663" y="2811463"/>
          <p14:tracePt t="6015" x="9404350" y="2811463"/>
          <p14:tracePt t="6022" x="9436100" y="2811463"/>
          <p14:tracePt t="6031" x="9482138" y="2819400"/>
          <p14:tracePt t="6038" x="9521825" y="2827338"/>
          <p14:tracePt t="6047" x="9569450" y="2841625"/>
          <p14:tracePt t="6054" x="9601200" y="2865438"/>
          <p14:tracePt t="6062" x="9640888" y="2873375"/>
          <p14:tracePt t="6071" x="9686925" y="2889250"/>
          <p14:tracePt t="6078" x="9702800" y="2913063"/>
          <p14:tracePt t="6086" x="9734550" y="2921000"/>
          <p14:tracePt t="6094" x="9766300" y="2936875"/>
          <p14:tracePt t="6102" x="9790113" y="2960688"/>
          <p14:tracePt t="6111" x="9805988" y="2968625"/>
          <p14:tracePt t="6126" x="9821863" y="2976563"/>
          <p14:tracePt t="6135" x="9829800" y="2984500"/>
          <p14:tracePt t="6142" x="9845675" y="3000375"/>
          <p14:tracePt t="6152" x="9859963" y="3008313"/>
          <p14:tracePt t="6158" x="9899650" y="3032125"/>
          <p14:tracePt t="6166" x="9939338" y="3038475"/>
          <p14:tracePt t="6174" x="9979025" y="3054350"/>
          <p14:tracePt t="6182" x="10010775" y="3078163"/>
          <p14:tracePt t="6191" x="10058400" y="3109913"/>
          <p14:tracePt t="6199" x="10096500" y="3133725"/>
          <p14:tracePt t="6206" x="10120313" y="3149600"/>
          <p14:tracePt t="6214" x="10160000" y="3157538"/>
          <p14:tracePt t="6222" x="10199688" y="3173413"/>
          <p14:tracePt t="6230" x="10231438" y="3173413"/>
          <p14:tracePt t="6238" x="10269538" y="3181350"/>
          <p14:tracePt t="6246" x="10325100" y="3205163"/>
          <p14:tracePt t="6254" x="10372725" y="3228975"/>
          <p14:tracePt t="6262" x="10444163" y="3251200"/>
          <p14:tracePt t="6270" x="10514013" y="3282950"/>
          <p14:tracePt t="6278" x="10585450" y="3314700"/>
          <p14:tracePt t="6288" x="10679113" y="3354388"/>
          <p14:tracePt t="6294" x="10798175" y="3409950"/>
          <p14:tracePt t="6302" x="10915650" y="3471863"/>
          <p14:tracePt t="6311" x="11042650" y="3535363"/>
          <p14:tracePt t="6319" x="11176000" y="3614738"/>
          <p14:tracePt t="6326" x="11333163" y="3716338"/>
          <p14:tracePt t="6336" x="11468100" y="3811588"/>
          <p14:tracePt t="6342" x="11585575" y="3897313"/>
          <p14:tracePt t="6352" x="11687175" y="3976688"/>
          <p14:tracePt t="6358" x="11790363" y="4078288"/>
          <p14:tracePt t="6366" x="11891963" y="4173538"/>
          <p14:tracePt t="6374" x="11995150" y="4259263"/>
          <p14:tracePt t="6382" x="12074525" y="4362450"/>
          <p14:tracePt t="6391" x="12144375" y="444817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doesn't exist</a:t>
            </a:r>
            <a:endParaRPr lang="en-US" sz="2800" b="1" dirty="0">
              <a:solidFill>
                <a:schemeClr val="bg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800" dirty="0"/>
              <a:t>Blame stakeholders/the CEO/others for not being decisive – and just keep your head down and carry on without challenging or requesting time to talk.</a:t>
            </a:r>
          </a:p>
          <a:p>
            <a:pPr marL="342900" indent="-342900">
              <a:buFont typeface="Wingdings" panose="05000000000000000000" pitchFamily="2" charset="2"/>
              <a:buChar char="Ø"/>
            </a:pPr>
            <a:endParaRPr lang="en-US" sz="2800" dirty="0"/>
          </a:p>
          <a:p>
            <a:pPr marL="342900" indent="-342900">
              <a:buFont typeface="Wingdings" panose="05000000000000000000" pitchFamily="2" charset="2"/>
              <a:buChar char="Ø"/>
            </a:pPr>
            <a:r>
              <a:rPr lang="en-US" sz="2800" dirty="0"/>
              <a:t>Avoid your team and your key stakeholders and continue to pursue your isolated agenda instead of developing a joint agenda.</a:t>
            </a:r>
          </a:p>
        </p:txBody>
      </p:sp>
      <p:pic>
        <p:nvPicPr>
          <p:cNvPr id="12" name="Picture 11"/>
          <p:cNvPicPr>
            <a:picLocks noChangeAspect="1"/>
          </p:cNvPicPr>
          <p:nvPr/>
        </p:nvPicPr>
        <p:blipFill>
          <a:blip r:embed="rId2"/>
          <a:stretch>
            <a:fillRect/>
          </a:stretch>
        </p:blipFill>
        <p:spPr>
          <a:xfrm>
            <a:off x="9726429" y="5400822"/>
            <a:ext cx="1925053" cy="1387642"/>
          </a:xfrm>
          <a:prstGeom prst="rect">
            <a:avLst/>
          </a:prstGeom>
        </p:spPr>
      </p:pic>
      <p:pic>
        <p:nvPicPr>
          <p:cNvPr id="13" name="Graphic 21">
            <a:extLst>
              <a:ext uri="{FF2B5EF4-FFF2-40B4-BE49-F238E27FC236}">
                <a16:creationId xmlns:a16="http://schemas.microsoft.com/office/drawing/2014/main" id="{1E869EDC-6CF6-4AAE-BDC0-5FB54075EF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3019149"/>
      </p:ext>
    </p:extLst>
  </p:cSld>
  <p:clrMapOvr>
    <a:masterClrMapping/>
  </p:clrMapOvr>
  <mc:AlternateContent xmlns:mc="http://schemas.openxmlformats.org/markup-compatibility/2006" xmlns:p14="http://schemas.microsoft.com/office/powerpoint/2010/main">
    <mc:Choice Requires="p14">
      <p:transition p14:dur="10" advTm="233891"/>
    </mc:Choice>
    <mc:Fallback xmlns="">
      <p:transition advTm="233891"/>
    </mc:Fallback>
  </mc:AlternateContent>
  <p:extLst>
    <p:ext uri="{3A86A75C-4F4B-4683-9AE1-C65F6400EC91}">
      <p14:laserTraceLst xmlns:p14="http://schemas.microsoft.com/office/powerpoint/2010/main">
        <p14:tracePtLst>
          <p14:tracePt t="89756" x="11617325" y="5559425"/>
          <p14:tracePt t="89766" x="11293475" y="5464175"/>
          <p14:tracePt t="89771" x="10971213" y="5370513"/>
          <p14:tracePt t="89779" x="10687050" y="5299075"/>
          <p14:tracePt t="89787" x="10404475" y="5227638"/>
          <p14:tracePt t="89795" x="10072688" y="5203825"/>
          <p14:tracePt t="89802" x="9750425" y="5203825"/>
          <p14:tracePt t="89812" x="9428163" y="5203825"/>
          <p14:tracePt t="89819" x="9072563" y="5203825"/>
          <p14:tracePt t="89827" x="8742363" y="5235575"/>
          <p14:tracePt t="89835" x="8356600" y="5338763"/>
          <p14:tracePt t="89844" x="7947025" y="5440363"/>
          <p14:tracePt t="89851" x="7631113" y="5511800"/>
          <p14:tracePt t="89860" x="7237413" y="5637213"/>
          <p14:tracePt t="89867" x="6915150" y="5732463"/>
          <p14:tracePt t="89875" x="6623050" y="5842000"/>
          <p14:tracePt t="89883" x="6340475" y="5991225"/>
          <p14:tracePt t="89891" x="6127750" y="6110288"/>
          <p14:tracePt t="89899" x="5962650" y="6227763"/>
          <p14:tracePt t="89907" x="5827713" y="6291263"/>
          <p14:tracePt t="89915" x="5654675" y="6392863"/>
          <p14:tracePt t="89923" x="5537200" y="6472238"/>
          <p14:tracePt t="89931" x="5434013" y="6551613"/>
          <p14:tracePt t="89939" x="5316538" y="6645275"/>
          <p14:tracePt t="89947" x="5181600" y="6740525"/>
          <p14:tracePt t="89958" x="5048250" y="6818313"/>
          <p14:tracePt t="90348" x="2513013" y="6724650"/>
          <p14:tracePt t="90359" x="2528888" y="6629400"/>
          <p14:tracePt t="90363" x="2551113" y="6535738"/>
          <p14:tracePt t="90373" x="2566988" y="6416675"/>
          <p14:tracePt t="90378" x="2574925" y="6323013"/>
          <p14:tracePt t="90387" x="2574925" y="6211888"/>
          <p14:tracePt t="90395" x="2574925" y="6118225"/>
          <p14:tracePt t="90403" x="2574925" y="6022975"/>
          <p14:tracePt t="90411" x="2559050" y="5945188"/>
          <p14:tracePt t="90418" x="2513013" y="5857875"/>
          <p14:tracePt t="90427" x="2449513" y="5756275"/>
          <p14:tracePt t="90434" x="2401888" y="5684838"/>
          <p14:tracePt t="90444" x="2354263" y="5597525"/>
          <p14:tracePt t="90450" x="2276475" y="5495925"/>
          <p14:tracePt t="90459" x="2212975" y="5440363"/>
          <p14:tracePt t="90466" x="2181225" y="5370513"/>
          <p14:tracePt t="90476" x="2149475" y="5330825"/>
          <p14:tracePt t="90482" x="2133600" y="5299075"/>
          <p14:tracePt t="90492" x="2111375" y="5283200"/>
          <p14:tracePt t="90499" x="2087563" y="5275263"/>
          <p14:tracePt t="90508" x="2079625" y="5259388"/>
          <p14:tracePt t="90515" x="2055813" y="5251450"/>
          <p14:tracePt t="90523" x="2039938" y="5235575"/>
          <p14:tracePt t="90531" x="2032000" y="5219700"/>
          <p14:tracePt t="90540" x="2008188" y="5189538"/>
          <p14:tracePt t="90547" x="1984375" y="5149850"/>
          <p14:tracePt t="90557" x="1976438" y="5118100"/>
          <p14:tracePt t="90563" x="1960563" y="5086350"/>
          <p14:tracePt t="90570" x="1936750" y="5046663"/>
          <p14:tracePt t="90579" x="1898650" y="4992688"/>
          <p14:tracePt t="90587" x="1858963" y="4937125"/>
          <p14:tracePt t="90595" x="1851025" y="4889500"/>
          <p14:tracePt t="90602" x="1819275" y="4841875"/>
          <p14:tracePt t="90611" x="1787525" y="4802188"/>
          <p14:tracePt t="90619" x="1763713" y="4779963"/>
          <p14:tracePt t="90627" x="1755775" y="4740275"/>
          <p14:tracePt t="90634" x="1731963" y="4700588"/>
          <p14:tracePt t="90643" x="1701800" y="4660900"/>
          <p14:tracePt t="90651" x="1654175" y="4591050"/>
          <p14:tracePt t="90659" x="1622425" y="4551363"/>
          <p14:tracePt t="90666" x="1606550" y="4519613"/>
          <p14:tracePt t="90674" x="1598613" y="4487863"/>
          <p14:tracePt t="90683" x="1590675" y="4456113"/>
          <p14:tracePt t="90692" x="1590675" y="4448175"/>
          <p14:tracePt t="90698" x="1590675" y="4432300"/>
          <p14:tracePt t="90709" x="1598613" y="4408488"/>
          <p14:tracePt t="90715" x="1606550" y="4408488"/>
          <p14:tracePt t="90724" x="1622425" y="4394200"/>
          <p14:tracePt t="90731" x="1638300" y="4386263"/>
          <p14:tracePt t="90803" x="1638300" y="4378325"/>
          <p14:tracePt t="90811" x="1622425" y="4378325"/>
          <p14:tracePt t="90819" x="1582738" y="4378325"/>
          <p14:tracePt t="90828" x="1550988" y="4378325"/>
          <p14:tracePt t="90835" x="1527175" y="4378325"/>
          <p14:tracePt t="90844" x="1512888" y="4378325"/>
          <p14:tracePt t="90891" x="1527175" y="4378325"/>
          <p14:tracePt t="90899" x="1574800" y="4386263"/>
          <p14:tracePt t="90907" x="1638300" y="4408488"/>
          <p14:tracePt t="90915" x="1709738" y="4432300"/>
          <p14:tracePt t="90924" x="1779588" y="4456113"/>
          <p14:tracePt t="90930" x="1843088" y="4479925"/>
          <p14:tracePt t="90940" x="1914525" y="4487863"/>
          <p14:tracePt t="90947" x="1960563" y="4495800"/>
          <p14:tracePt t="90957" x="2032000" y="4511675"/>
          <p14:tracePt t="90963" x="2095500" y="4519613"/>
          <p14:tracePt t="90970" x="2133600" y="4535488"/>
          <p14:tracePt t="90979" x="2181225" y="4535488"/>
          <p14:tracePt t="90987" x="2197100" y="4551363"/>
          <p14:tracePt t="91131" x="2212975" y="4559300"/>
          <p14:tracePt t="91139" x="2228850" y="4559300"/>
          <p14:tracePt t="91150" x="2236788" y="4559300"/>
          <p14:tracePt t="91155" x="2252663" y="4559300"/>
          <p14:tracePt t="91164" x="2268538" y="4559300"/>
          <p14:tracePt t="91171" x="2284413" y="4559300"/>
          <p14:tracePt t="91178" x="2300288" y="4559300"/>
          <p14:tracePt t="91187" x="2316163" y="4559300"/>
          <p14:tracePt t="91195" x="2332038" y="4559300"/>
          <p14:tracePt t="91203" x="2338388" y="4559300"/>
          <p14:tracePt t="91219" x="2346325" y="4559300"/>
          <p14:tracePt t="91227" x="2362200" y="4559300"/>
          <p14:tracePt t="91235" x="2370138" y="4559300"/>
          <p14:tracePt t="91259" x="2386013" y="4559300"/>
          <p14:tracePt t="91266" x="2393950" y="4551363"/>
          <p14:tracePt t="91274" x="2401888" y="4535488"/>
          <p14:tracePt t="91282" x="2409825" y="4535488"/>
          <p14:tracePt t="91298" x="2417763" y="4527550"/>
          <p14:tracePt t="91307" x="2425700" y="4519613"/>
          <p14:tracePt t="91317" x="2433638" y="4511675"/>
          <p14:tracePt t="91323" x="2449513" y="4511675"/>
          <p14:tracePt t="91331" x="2465388" y="4503738"/>
          <p14:tracePt t="91339" x="2481263" y="4495800"/>
          <p14:tracePt t="91348" x="2489200" y="4487863"/>
          <p14:tracePt t="91354" x="2505075" y="4487863"/>
          <p14:tracePt t="91555" x="2513013" y="4471988"/>
          <p14:tracePt t="91755" x="2505075" y="4464050"/>
          <p14:tracePt t="91779" x="2497138" y="4456113"/>
          <p14:tracePt t="91971" x="2473325" y="4448175"/>
          <p14:tracePt t="91988" x="2449513" y="4440238"/>
          <p14:tracePt t="96548" x="2449513" y="4432300"/>
          <p14:tracePt t="96563" x="2505075" y="4432300"/>
          <p14:tracePt t="96570" x="2574925" y="4456113"/>
          <p14:tracePt t="96578" x="2622550" y="4464050"/>
          <p14:tracePt t="96587" x="2662238" y="4479925"/>
          <p14:tracePt t="96594" x="2709863" y="4487863"/>
          <p14:tracePt t="96603" x="2779713" y="4495800"/>
          <p14:tracePt t="96610" x="2859088" y="4495800"/>
          <p14:tracePt t="96619" x="2922588" y="4495800"/>
          <p14:tracePt t="96626" x="2976563" y="4511675"/>
          <p14:tracePt t="96634" x="2992438" y="4519613"/>
          <p14:tracePt t="96642" x="3024188" y="4519613"/>
          <p14:tracePt t="96650" x="3048000" y="4519613"/>
          <p14:tracePt t="96659" x="3071813" y="4519613"/>
          <p14:tracePt t="96666" x="3111500" y="4519613"/>
          <p14:tracePt t="96674" x="3173413" y="4519613"/>
          <p14:tracePt t="96682" x="3221038" y="4519613"/>
          <p14:tracePt t="96691" x="3252788" y="4519613"/>
          <p14:tracePt t="96699" x="3316288" y="4527550"/>
          <p14:tracePt t="96707" x="3370263" y="4535488"/>
          <p14:tracePt t="96716" x="3402013" y="4535488"/>
          <p14:tracePt t="96723" x="3465513" y="4543425"/>
          <p14:tracePt t="96731" x="3513138" y="4559300"/>
          <p14:tracePt t="96739" x="3552825" y="4567238"/>
          <p14:tracePt t="96749" x="3590925" y="4575175"/>
          <p14:tracePt t="96754" x="3622675" y="4583113"/>
          <p14:tracePt t="96763" x="3646488" y="4583113"/>
          <p14:tracePt t="96770" x="3702050" y="4591050"/>
          <p14:tracePt t="96778" x="3749675" y="4613275"/>
          <p14:tracePt t="96787" x="3803650" y="4613275"/>
          <p14:tracePt t="96795" x="3835400" y="4613275"/>
          <p14:tracePt t="96802" x="3883025" y="4613275"/>
          <p14:tracePt t="96810" x="3922713" y="4621213"/>
          <p14:tracePt t="96818" x="3954463" y="4629150"/>
          <p14:tracePt t="96826" x="3976688" y="4629150"/>
          <p14:tracePt t="96834" x="4016375" y="4629150"/>
          <p14:tracePt t="96842" x="4040188" y="4629150"/>
          <p14:tracePt t="96850" x="4064000" y="4629150"/>
          <p14:tracePt t="96858" x="4079875" y="4629150"/>
          <p14:tracePt t="96866" x="4095750" y="4629150"/>
          <p14:tracePt t="96979" x="4111625" y="4629150"/>
          <p14:tracePt t="97003" x="4111625" y="4621213"/>
          <p14:tracePt t="97011" x="4127500" y="4598988"/>
          <p14:tracePt t="97018" x="4151313" y="4575175"/>
          <p14:tracePt t="97026" x="4189413" y="4543425"/>
          <p14:tracePt t="97034" x="4252913" y="4519613"/>
          <p14:tracePt t="97043" x="4340225" y="4511675"/>
          <p14:tracePt t="97050" x="4418013" y="4495800"/>
          <p14:tracePt t="97059" x="4481513" y="4495800"/>
          <p14:tracePt t="97067" x="4560888" y="4495800"/>
          <p14:tracePt t="97075" x="4622800" y="4495800"/>
          <p14:tracePt t="97082" x="4694238" y="4503738"/>
          <p14:tracePt t="97091" x="4757738" y="4503738"/>
          <p14:tracePt t="97098" x="4835525" y="4511675"/>
          <p14:tracePt t="97106" x="4906963" y="4535488"/>
          <p14:tracePt t="97116" x="4938713" y="4535488"/>
          <p14:tracePt t="97123" x="4984750" y="4535488"/>
          <p14:tracePt t="97131" x="5000625" y="4535488"/>
          <p14:tracePt t="97139" x="5024438" y="4535488"/>
          <p14:tracePt t="97147" x="5040313" y="4535488"/>
          <p14:tracePt t="97220" x="5040313" y="4527550"/>
          <p14:tracePt t="97227" x="5032375" y="4519613"/>
          <p14:tracePt t="97235" x="5024438" y="4511675"/>
          <p14:tracePt t="97242" x="4992688" y="4495800"/>
          <p14:tracePt t="97251" x="4978400" y="4479925"/>
          <p14:tracePt t="97259" x="4962525" y="4471988"/>
          <p14:tracePt t="97266" x="4962525" y="4456113"/>
          <p14:tracePt t="97274" x="4962525" y="4448175"/>
          <p14:tracePt t="97283" x="4970463" y="4448175"/>
          <p14:tracePt t="97290" x="4978400" y="4440238"/>
          <p14:tracePt t="97299" x="5016500" y="4440238"/>
          <p14:tracePt t="97306" x="5095875" y="4424363"/>
          <p14:tracePt t="97315" x="5189538" y="4416425"/>
          <p14:tracePt t="97322" x="5292725" y="4416425"/>
          <p14:tracePt t="97331" x="5410200" y="4416425"/>
          <p14:tracePt t="97339" x="5513388" y="4416425"/>
          <p14:tracePt t="97347" x="5614988" y="4416425"/>
          <p14:tracePt t="97354" x="5702300" y="4416425"/>
          <p14:tracePt t="97363" x="5765800" y="4416425"/>
          <p14:tracePt t="97370" x="5811838" y="4424363"/>
          <p14:tracePt t="97380" x="5851525" y="4440238"/>
          <p14:tracePt t="97387" x="5875338" y="4440238"/>
          <p14:tracePt t="97395" x="5891213" y="4440238"/>
          <p14:tracePt t="97402" x="5899150" y="4440238"/>
          <p14:tracePt t="97410" x="5915025" y="4440238"/>
          <p14:tracePt t="97418" x="5922963" y="4440238"/>
          <p14:tracePt t="97435" x="5938838" y="4440238"/>
          <p14:tracePt t="97442" x="5938838" y="4432300"/>
          <p14:tracePt t="97451" x="5946775" y="4424363"/>
          <p14:tracePt t="97459" x="5954713" y="4416425"/>
          <p14:tracePt t="97475" x="5962650" y="4416425"/>
          <p14:tracePt t="97482" x="5994400" y="4416425"/>
          <p14:tracePt t="97491" x="6016625" y="4416425"/>
          <p14:tracePt t="97499" x="6080125" y="4416425"/>
          <p14:tracePt t="97507" x="6191250" y="4416425"/>
          <p14:tracePt t="97515" x="6300788" y="4416425"/>
          <p14:tracePt t="97522" x="6380163" y="4416425"/>
          <p14:tracePt t="97531" x="6457950" y="4416425"/>
          <p14:tracePt t="97539" x="6537325" y="4416425"/>
          <p14:tracePt t="97547" x="6615113" y="4416425"/>
          <p14:tracePt t="97555" x="6654800" y="4416425"/>
          <p14:tracePt t="97564" x="6670675" y="4408488"/>
          <p14:tracePt t="97571" x="6670675" y="4402138"/>
          <p14:tracePt t="97747" x="6686550" y="4402138"/>
          <p14:tracePt t="97755" x="6694488" y="4402138"/>
          <p14:tracePt t="97763" x="6718300" y="4402138"/>
          <p14:tracePt t="97770" x="6757988" y="4402138"/>
          <p14:tracePt t="97780" x="6773863" y="4402138"/>
          <p14:tracePt t="97819" x="6781800" y="4402138"/>
          <p14:tracePt t="97826" x="6789738" y="4402138"/>
          <p14:tracePt t="97834" x="6805613" y="4402138"/>
          <p14:tracePt t="97842" x="6827838" y="4402138"/>
          <p14:tracePt t="97850" x="6867525" y="4402138"/>
          <p14:tracePt t="97858" x="6899275" y="4402138"/>
          <p14:tracePt t="97866" x="6938963" y="4402138"/>
          <p14:tracePt t="97874" x="6954838" y="4402138"/>
          <p14:tracePt t="97883" x="6978650" y="4402138"/>
          <p14:tracePt t="97891" x="7002463" y="4402138"/>
          <p14:tracePt t="97900" x="7016750" y="4402138"/>
          <p14:tracePt t="97907" x="7032625" y="4402138"/>
          <p14:tracePt t="98068" x="7040563" y="4402138"/>
          <p14:tracePt t="98075" x="7056438" y="4402138"/>
          <p14:tracePt t="98082" x="7072313" y="4402138"/>
          <p14:tracePt t="98090" x="7096125" y="4402138"/>
          <p14:tracePt t="98098" x="7119938" y="4402138"/>
          <p14:tracePt t="98108" x="7143750" y="4402138"/>
          <p14:tracePt t="98114" x="7167563" y="4402138"/>
          <p14:tracePt t="98123" x="7199313" y="4402138"/>
          <p14:tracePt t="98131" x="7229475" y="4402138"/>
          <p14:tracePt t="98139" x="7292975" y="4402138"/>
          <p14:tracePt t="98146" x="7340600" y="4402138"/>
          <p14:tracePt t="98156" x="7364413" y="4402138"/>
          <p14:tracePt t="98162" x="7388225" y="4402138"/>
          <p14:tracePt t="98172" x="7418388" y="4394200"/>
          <p14:tracePt t="98179" x="7442200" y="4394200"/>
          <p14:tracePt t="98187" x="7458075" y="4394200"/>
          <p14:tracePt t="98194" x="7473950" y="4394200"/>
          <p14:tracePt t="98202" x="7481888" y="4394200"/>
          <p14:tracePt t="98210" x="7489825" y="4394200"/>
          <p14:tracePt t="98219" x="7505700" y="4386263"/>
          <p14:tracePt t="98226" x="7537450" y="4378325"/>
          <p14:tracePt t="98234" x="7561263" y="4370388"/>
          <p14:tracePt t="98242" x="7593013" y="4370388"/>
          <p14:tracePt t="98251" x="7631113" y="4370388"/>
          <p14:tracePt t="98259" x="7678738" y="4370388"/>
          <p14:tracePt t="98266" x="7710488" y="4370388"/>
          <p14:tracePt t="98274" x="7758113" y="4370388"/>
          <p14:tracePt t="98283" x="7789863" y="4362450"/>
          <p14:tracePt t="98291" x="7813675" y="4354513"/>
          <p14:tracePt t="98299" x="7835900" y="4354513"/>
          <p14:tracePt t="98307" x="7851775" y="4346575"/>
          <p14:tracePt t="98315" x="7867650" y="4346575"/>
          <p14:tracePt t="98323" x="7883525" y="4338638"/>
          <p14:tracePt t="98331" x="7891463" y="4330700"/>
          <p14:tracePt t="98338" x="7907338" y="4330700"/>
          <p14:tracePt t="98346" x="7915275" y="4330700"/>
          <p14:tracePt t="98355" x="7931150" y="4330700"/>
          <p14:tracePt t="98363" x="7939088" y="4330700"/>
          <p14:tracePt t="98372" x="7978775" y="4330700"/>
          <p14:tracePt t="98379" x="8026400" y="4330700"/>
          <p14:tracePt t="98387" x="8056563" y="4330700"/>
          <p14:tracePt t="98395" x="8096250" y="4330700"/>
          <p14:tracePt t="98402" x="8120063" y="4330700"/>
          <p14:tracePt t="98411" x="8143875" y="4330700"/>
          <p14:tracePt t="98419" x="8175625" y="4330700"/>
          <p14:tracePt t="98426" x="8199438" y="4322763"/>
          <p14:tracePt t="98435" x="8215313" y="4314825"/>
          <p14:tracePt t="98442" x="8237538" y="4306888"/>
          <p14:tracePt t="98450" x="8261350" y="4306888"/>
          <p14:tracePt t="98459" x="8277225" y="4298950"/>
          <p14:tracePt t="98467" x="8293100" y="4298950"/>
          <p14:tracePt t="98490" x="8308975" y="4298950"/>
          <p14:tracePt t="98498" x="8316913" y="4291013"/>
          <p14:tracePt t="98507" x="8324850" y="4283075"/>
          <p14:tracePt t="98515" x="8340725" y="4283075"/>
          <p14:tracePt t="98531" x="8356600" y="4275138"/>
          <p14:tracePt t="98546" x="8364538" y="4275138"/>
          <p14:tracePt t="98571" x="8372475" y="4275138"/>
          <p14:tracePt t="98818" x="8380413" y="4275138"/>
          <p14:tracePt t="98826" x="8396288" y="4275138"/>
          <p14:tracePt t="98834" x="8404225" y="4275138"/>
          <p14:tracePt t="98842" x="8420100" y="4275138"/>
          <p14:tracePt t="98851" x="8434388" y="4275138"/>
          <p14:tracePt t="98858" x="8458200" y="4283075"/>
          <p14:tracePt t="98866" x="8489950" y="4298950"/>
          <p14:tracePt t="98875" x="8513763" y="4322763"/>
          <p14:tracePt t="98882" x="8553450" y="4346575"/>
          <p14:tracePt t="98891" x="8593138" y="4370388"/>
          <p14:tracePt t="98898" x="8624888" y="4378325"/>
          <p14:tracePt t="98906" x="8655050" y="4402138"/>
          <p14:tracePt t="98914" x="8670925" y="4408488"/>
          <p14:tracePt t="98947" x="8686800" y="4408488"/>
          <p14:tracePt t="98963" x="8694738" y="4408488"/>
          <p14:tracePt t="98970" x="8710613" y="4408488"/>
          <p14:tracePt t="98987" x="8710613" y="4416425"/>
          <p14:tracePt t="99067" x="8710613" y="4432300"/>
          <p14:tracePt t="99331" x="8718550" y="4432300"/>
          <p14:tracePt t="99363" x="8726488" y="4432300"/>
          <p14:tracePt t="99371" x="8734425" y="4424363"/>
          <p14:tracePt t="99379" x="8742363" y="4424363"/>
          <p14:tracePt t="99386" x="8758238" y="4416425"/>
          <p14:tracePt t="99394" x="8774113" y="4416425"/>
          <p14:tracePt t="99411" x="8805863" y="4408488"/>
          <p14:tracePt t="99418" x="8837613" y="4394200"/>
          <p14:tracePt t="99426" x="8859838" y="4386263"/>
          <p14:tracePt t="99434" x="8875713" y="4386263"/>
          <p14:tracePt t="99442" x="8883650" y="4386263"/>
          <p14:tracePt t="99451" x="8899525" y="4378325"/>
          <p14:tracePt t="99467" x="8915400" y="4378325"/>
          <p14:tracePt t="99482" x="8923338" y="4378325"/>
          <p14:tracePt t="99491" x="8931275" y="4378325"/>
          <p14:tracePt t="99499" x="8947150" y="4370388"/>
          <p14:tracePt t="99507" x="8963025" y="4370388"/>
          <p14:tracePt t="99515" x="8978900" y="4370388"/>
          <p14:tracePt t="99523" x="8986838" y="4370388"/>
          <p14:tracePt t="99531" x="9010650" y="4370388"/>
          <p14:tracePt t="99539" x="9026525" y="4370388"/>
          <p14:tracePt t="99546" x="9042400" y="4370388"/>
          <p14:tracePt t="99556" x="9056688" y="4370388"/>
          <p14:tracePt t="99563" x="9072563" y="4370388"/>
          <p14:tracePt t="99579" x="9088438" y="4370388"/>
          <p14:tracePt t="99587" x="9104313" y="4370388"/>
          <p14:tracePt t="99594" x="9136063" y="4354513"/>
          <p14:tracePt t="99602" x="9159875" y="4346575"/>
          <p14:tracePt t="99611" x="9175750" y="4346575"/>
          <p14:tracePt t="99619" x="9199563" y="4338638"/>
          <p14:tracePt t="99635" x="9215438" y="4338638"/>
          <p14:tracePt t="99642" x="9223375" y="4338638"/>
          <p14:tracePt t="99651" x="9239250" y="4338638"/>
          <p14:tracePt t="99667" x="9253538" y="4338638"/>
          <p14:tracePt t="99675" x="9261475" y="4338638"/>
          <p14:tracePt t="99683" x="9277350" y="4338638"/>
          <p14:tracePt t="99690" x="9293225" y="4338638"/>
          <p14:tracePt t="99699" x="9309100" y="4338638"/>
          <p14:tracePt t="99707" x="9332913" y="4338638"/>
          <p14:tracePt t="99715" x="9356725" y="4338638"/>
          <p14:tracePt t="99723" x="9372600" y="4338638"/>
          <p14:tracePt t="99731" x="9388475" y="4338638"/>
          <p14:tracePt t="99739" x="9404350" y="4338638"/>
          <p14:tracePt t="99747" x="9428163" y="4338638"/>
          <p14:tracePt t="99757" x="9450388" y="4330700"/>
          <p14:tracePt t="99762" x="9458325" y="4322763"/>
          <p14:tracePt t="99795" x="9474200" y="4322763"/>
          <p14:tracePt t="99827" x="9490075" y="4322763"/>
          <p14:tracePt t="99842" x="9498013" y="4322763"/>
          <p14:tracePt t="99962" x="9513888" y="4322763"/>
          <p14:tracePt t="99979" x="9529763" y="4314825"/>
          <p14:tracePt t="99986" x="9545638" y="4314825"/>
          <p14:tracePt t="100002" x="9561513" y="4314825"/>
          <p14:tracePt t="100019" x="9577388" y="4314825"/>
          <p14:tracePt t="100027" x="9585325" y="4314825"/>
          <p14:tracePt t="100034" x="9601200" y="4314825"/>
          <p14:tracePt t="100042" x="9609138" y="4314825"/>
          <p14:tracePt t="100050" x="9632950" y="4314825"/>
          <p14:tracePt t="100059" x="9655175" y="4314825"/>
          <p14:tracePt t="100066" x="9686925" y="4314825"/>
          <p14:tracePt t="100075" x="9718675" y="4314825"/>
          <p14:tracePt t="100083" x="9734550" y="4314825"/>
          <p14:tracePt t="100090" x="9750425" y="4338638"/>
          <p14:tracePt t="100098" x="9782175" y="4346575"/>
          <p14:tracePt t="100107" x="9837738" y="4346575"/>
          <p14:tracePt t="100115" x="9867900" y="4346575"/>
          <p14:tracePt t="100123" x="9899650" y="4346575"/>
          <p14:tracePt t="100130" x="9931400" y="4346575"/>
          <p14:tracePt t="100139" x="9955213" y="4346575"/>
          <p14:tracePt t="100148" x="9971088" y="4346575"/>
          <p14:tracePt t="100291" x="9963150" y="4354513"/>
          <p14:tracePt t="100298" x="9947275" y="4362450"/>
          <p14:tracePt t="100306" x="9939338" y="4378325"/>
          <p14:tracePt t="100314" x="9915525" y="4378325"/>
          <p14:tracePt t="100322" x="9875838" y="4386263"/>
          <p14:tracePt t="100330" x="9853613" y="4394200"/>
          <p14:tracePt t="100339" x="9829800" y="4402138"/>
          <p14:tracePt t="100346" x="9805988" y="4408488"/>
          <p14:tracePt t="100356" x="9766300" y="4440238"/>
          <p14:tracePt t="100362" x="9734550" y="4456113"/>
          <p14:tracePt t="100371" x="9686925" y="4456113"/>
          <p14:tracePt t="100379" x="9609138" y="4456113"/>
          <p14:tracePt t="100388" x="9482138" y="4479925"/>
          <p14:tracePt t="100394" x="9356725" y="4495800"/>
          <p14:tracePt t="100403" x="9199563" y="4511675"/>
          <p14:tracePt t="100410" x="9002713" y="4519613"/>
          <p14:tracePt t="100419" x="8774113" y="4519613"/>
          <p14:tracePt t="100426" x="8537575" y="4535488"/>
          <p14:tracePt t="100435" x="8245475" y="4551363"/>
          <p14:tracePt t="100443" x="7899400" y="4613275"/>
          <p14:tracePt t="100450" x="7593013" y="4668838"/>
          <p14:tracePt t="100458" x="7237413" y="4764088"/>
          <p14:tracePt t="100467" x="6859588" y="4841875"/>
          <p14:tracePt t="100475" x="6513513" y="4921250"/>
          <p14:tracePt t="100482" x="6175375" y="4976813"/>
          <p14:tracePt t="100490" x="5827713" y="5054600"/>
          <p14:tracePt t="100499" x="5513388" y="5126038"/>
          <p14:tracePt t="100506" x="5260975" y="5181600"/>
          <p14:tracePt t="100514" x="5024438" y="5195888"/>
          <p14:tracePt t="100523" x="4725988" y="5211763"/>
          <p14:tracePt t="100531" x="4465638" y="5227638"/>
          <p14:tracePt t="100539" x="4260850" y="5243513"/>
          <p14:tracePt t="100546" x="4024313" y="5259388"/>
          <p14:tracePt t="100555" x="3795713" y="5259388"/>
          <p14:tracePt t="100563" x="3559175" y="5275263"/>
          <p14:tracePt t="100572" x="3354388" y="5307013"/>
          <p14:tracePt t="100579" x="3149600" y="5322888"/>
          <p14:tracePt t="100586" x="2882900" y="5338763"/>
          <p14:tracePt t="100594" x="2622550" y="5338763"/>
          <p14:tracePt t="100603" x="2362200" y="5338763"/>
          <p14:tracePt t="100611" x="2197100" y="5338763"/>
          <p14:tracePt t="100619" x="2024063" y="5338763"/>
          <p14:tracePt t="100626" x="1851025" y="5338763"/>
          <p14:tracePt t="100634" x="1725613" y="5338763"/>
          <p14:tracePt t="100643" x="1630363" y="5338763"/>
          <p14:tracePt t="100651" x="1535113" y="5338763"/>
          <p14:tracePt t="100659" x="1473200" y="5330825"/>
          <p14:tracePt t="100666" x="1401763" y="5322888"/>
          <p14:tracePt t="100674" x="1346200" y="5299075"/>
          <p14:tracePt t="100683" x="1316038" y="5291138"/>
          <p14:tracePt t="100690" x="1284288" y="5283200"/>
          <p14:tracePt t="100699" x="1268413" y="5275263"/>
          <p14:tracePt t="100707" x="1252538" y="5275263"/>
          <p14:tracePt t="100739" x="1236663" y="5275263"/>
          <p14:tracePt t="100762" x="1228725" y="5259388"/>
          <p14:tracePt t="100771" x="1228725" y="5251450"/>
          <p14:tracePt t="100779" x="1228725" y="5235575"/>
          <p14:tracePt t="100787" x="1228725" y="5227638"/>
          <p14:tracePt t="100795" x="1228725" y="5211763"/>
          <p14:tracePt t="100819" x="1228725" y="5195888"/>
          <p14:tracePt t="100827" x="1244600" y="5189538"/>
          <p14:tracePt t="100842" x="1260475" y="5181600"/>
          <p14:tracePt t="100851" x="1284288" y="5157788"/>
          <p14:tracePt t="100858" x="1308100" y="5157788"/>
          <p14:tracePt t="100867" x="1338263" y="5149850"/>
          <p14:tracePt t="100875" x="1370013" y="5141913"/>
          <p14:tracePt t="100883" x="1393825" y="5141913"/>
          <p14:tracePt t="100906" x="1449388" y="5141913"/>
          <p14:tracePt t="100909" x="1473200" y="5141913"/>
          <p14:tracePt t="100915" x="1497013" y="5141913"/>
          <p14:tracePt t="100922" x="1520825" y="5141913"/>
          <p14:tracePt t="100931" x="1550988" y="5141913"/>
          <p14:tracePt t="100938" x="1566863" y="5141913"/>
          <p14:tracePt t="100947" x="1598613" y="5141913"/>
          <p14:tracePt t="100956" x="1622425" y="5141913"/>
          <p14:tracePt t="100963" x="1646238" y="5141913"/>
          <p14:tracePt t="100971" x="1677988" y="5141913"/>
          <p14:tracePt t="100979" x="1693863" y="5141913"/>
          <p14:tracePt t="100987" x="1701800" y="5141913"/>
          <p14:tracePt t="104987" x="1662113" y="5181600"/>
          <p14:tracePt t="104996" x="1558925" y="5283200"/>
          <p14:tracePt t="105003" x="1449388" y="5400675"/>
          <p14:tracePt t="105011" x="1362075" y="5503863"/>
          <p14:tracePt t="105018" x="1284288" y="5621338"/>
          <p14:tracePt t="105026" x="1228725" y="5724525"/>
          <p14:tracePt t="105034" x="1181100" y="5794375"/>
          <p14:tracePt t="105043" x="1133475" y="5865813"/>
          <p14:tracePt t="105050" x="1103313" y="5921375"/>
          <p14:tracePt t="105058" x="1095375" y="5961063"/>
          <p14:tracePt t="105066" x="1079500" y="5976938"/>
          <p14:tracePt t="105074" x="1071563" y="5991225"/>
          <p14:tracePt t="105162" x="1063625" y="5999163"/>
          <p14:tracePt t="105171" x="1055688" y="6007100"/>
          <p14:tracePt t="105179" x="1047750" y="6007100"/>
          <p14:tracePt t="105187" x="1016000" y="6015038"/>
          <p14:tracePt t="105195" x="976313" y="6038850"/>
          <p14:tracePt t="105202" x="920750" y="6070600"/>
          <p14:tracePt t="105210" x="882650" y="6094413"/>
          <p14:tracePt t="105218" x="835025" y="6110288"/>
          <p14:tracePt t="105226" x="795338" y="6126163"/>
          <p14:tracePt t="105234" x="755650" y="6149975"/>
          <p14:tracePt t="105242" x="715963" y="6180138"/>
          <p14:tracePt t="105250" x="669925" y="6211888"/>
          <p14:tracePt t="105259" x="614363" y="6243638"/>
          <p14:tracePt t="105266" x="574675" y="6291263"/>
          <p14:tracePt t="105275" x="519113" y="6323013"/>
          <p14:tracePt t="105283" x="473075" y="6369050"/>
          <p14:tracePt t="105291" x="401638" y="6416675"/>
          <p14:tracePt t="105298" x="361950" y="6440488"/>
          <p14:tracePt t="105307" x="330200" y="6488113"/>
          <p14:tracePt t="105315" x="306388" y="6511925"/>
          <p14:tracePt t="105322" x="244475" y="6565900"/>
          <p14:tracePt t="105330" x="204788" y="6613525"/>
          <p14:tracePt t="105339" x="180975" y="6637338"/>
          <p14:tracePt t="105346" x="157163" y="6669088"/>
          <p14:tracePt t="105354" x="149225" y="6684963"/>
          <p14:tracePt t="105362" x="133350" y="6700838"/>
          <p14:tracePt t="105370" x="125413" y="6716713"/>
          <p14:tracePt t="105379" x="117475" y="6732588"/>
          <p14:tracePt t="105395" x="109538" y="6740525"/>
          <p14:tracePt t="105779" x="101600" y="6748463"/>
          <p14:tracePt t="105786" x="101600" y="6756400"/>
          <p14:tracePt t="105794" x="79375" y="6778625"/>
          <p14:tracePt t="105803" x="31750" y="681037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doesn't exist</a:t>
            </a:r>
            <a:endParaRPr lang="en-US" sz="2800" b="1" dirty="0">
              <a:solidFill>
                <a:schemeClr val="bg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539430"/>
          </a:xfrm>
          <a:prstGeom prst="rect">
            <a:avLst/>
          </a:prstGeom>
          <a:noFill/>
        </p:spPr>
        <p:txBody>
          <a:bodyPr wrap="square" rtlCol="0">
            <a:spAutoFit/>
          </a:bodyPr>
          <a:lstStyle/>
          <a:p>
            <a:pPr marL="342900" indent="-342900">
              <a:buFont typeface="Wingdings" panose="05000000000000000000" pitchFamily="2" charset="2"/>
              <a:buChar char="Ø"/>
            </a:pPr>
            <a:r>
              <a:rPr lang="en-US" sz="2800" dirty="0"/>
              <a:t>Invent a series of over-simplified projects that look like they are delivering something, without having a proper conversation with colleagues about what they are supposed to achieve.</a:t>
            </a:r>
          </a:p>
          <a:p>
            <a:pPr marL="342900" indent="-342900">
              <a:buFont typeface="Wingdings" panose="05000000000000000000" pitchFamily="2" charset="2"/>
              <a:buChar char="Ø"/>
            </a:pPr>
            <a:endParaRPr lang="en-US" sz="2800" dirty="0"/>
          </a:p>
          <a:p>
            <a:pPr marL="342900" indent="-342900">
              <a:buFont typeface="Wingdings" panose="05000000000000000000" pitchFamily="2" charset="2"/>
              <a:buChar char="Ø"/>
            </a:pPr>
            <a:r>
              <a:rPr lang="en-US" sz="2800" dirty="0"/>
              <a:t>Get as close to a senior stakeholder as possible and focus purely on delivering what he/she wants, rather than understanding the key issues.</a:t>
            </a:r>
          </a:p>
          <a:p>
            <a:pPr marL="342900" indent="-342900">
              <a:buFont typeface="Wingdings" panose="05000000000000000000" pitchFamily="2" charset="2"/>
              <a:buChar char="Ø"/>
            </a:pPr>
            <a:endParaRPr lang="en-US" sz="2800" dirty="0"/>
          </a:p>
        </p:txBody>
      </p:sp>
      <p:pic>
        <p:nvPicPr>
          <p:cNvPr id="12" name="Picture 11"/>
          <p:cNvPicPr>
            <a:picLocks noChangeAspect="1"/>
          </p:cNvPicPr>
          <p:nvPr/>
        </p:nvPicPr>
        <p:blipFill>
          <a:blip r:embed="rId2"/>
          <a:stretch>
            <a:fillRect/>
          </a:stretch>
        </p:blipFill>
        <p:spPr>
          <a:xfrm>
            <a:off x="9726429" y="5400822"/>
            <a:ext cx="1925053" cy="1387642"/>
          </a:xfrm>
          <a:prstGeom prst="rect">
            <a:avLst/>
          </a:prstGeom>
        </p:spPr>
      </p:pic>
      <p:pic>
        <p:nvPicPr>
          <p:cNvPr id="13" name="Graphic 21">
            <a:extLst>
              <a:ext uri="{FF2B5EF4-FFF2-40B4-BE49-F238E27FC236}">
                <a16:creationId xmlns:a16="http://schemas.microsoft.com/office/drawing/2014/main" id="{6B811A98-7869-4A5B-87B3-6F8B090DAD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27335282"/>
      </p:ext>
    </p:extLst>
  </p:cSld>
  <p:clrMapOvr>
    <a:masterClrMapping/>
  </p:clrMapOvr>
  <mc:AlternateContent xmlns:mc="http://schemas.openxmlformats.org/markup-compatibility/2006" xmlns:p14="http://schemas.microsoft.com/office/powerpoint/2010/main">
    <mc:Choice Requires="p14">
      <p:transition p14:dur="10" advTm="233763"/>
    </mc:Choice>
    <mc:Fallback xmlns="">
      <p:transition advTm="23376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1139457"/>
            <a:ext cx="9935646" cy="523220"/>
          </a:xfrm>
          <a:prstGeom prst="rect">
            <a:avLst/>
          </a:prstGeom>
          <a:noFill/>
        </p:spPr>
        <p:txBody>
          <a:bodyPr wrap="square" rtlCol="0">
            <a:spAutoFit/>
          </a:bodyPr>
          <a:lstStyle/>
          <a:p>
            <a:r>
              <a:rPr lang="en-US" sz="2800" b="1" dirty="0"/>
              <a:t>Things leaders do to pretend that uncertainty doesn't exist</a:t>
            </a:r>
            <a:endParaRPr lang="en-US" sz="2800" b="1" dirty="0">
              <a:solidFill>
                <a:schemeClr val="bg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3108543"/>
          </a:xfrm>
          <a:prstGeom prst="rect">
            <a:avLst/>
          </a:prstGeom>
          <a:noFill/>
        </p:spPr>
        <p:txBody>
          <a:bodyPr wrap="square" rtlCol="0">
            <a:spAutoFit/>
          </a:bodyPr>
          <a:lstStyle/>
          <a:p>
            <a:pPr marL="342900" indent="-342900">
              <a:buFont typeface="Wingdings" panose="05000000000000000000" pitchFamily="2" charset="2"/>
              <a:buChar char="Ø"/>
            </a:pPr>
            <a:r>
              <a:rPr lang="en-US" sz="2800" dirty="0"/>
              <a:t>• Pack meeting agendas full of updates and reviews of things that have already happened rather than creating spaces for discussion or questions about the big, concerning issues.</a:t>
            </a:r>
          </a:p>
          <a:p>
            <a:pPr marL="342900" indent="-342900">
              <a:buFont typeface="Wingdings" panose="05000000000000000000" pitchFamily="2" charset="2"/>
              <a:buChar char="Ø"/>
            </a:pPr>
            <a:endParaRPr lang="en-US" sz="2800" dirty="0"/>
          </a:p>
          <a:p>
            <a:pPr marL="342900" indent="-342900">
              <a:buFont typeface="Wingdings" panose="05000000000000000000" pitchFamily="2" charset="2"/>
              <a:buChar char="Ø"/>
            </a:pPr>
            <a:r>
              <a:rPr lang="en-US" sz="2800" dirty="0"/>
              <a:t>• Create artificial actions and/or rules and come down very hard on anyone who transgresses.</a:t>
            </a:r>
          </a:p>
          <a:p>
            <a:r>
              <a:rPr lang="en-US" sz="2800" dirty="0"/>
              <a:t>Esther Cameron (2011)</a:t>
            </a:r>
          </a:p>
        </p:txBody>
      </p:sp>
      <p:pic>
        <p:nvPicPr>
          <p:cNvPr id="12" name="Picture 11"/>
          <p:cNvPicPr>
            <a:picLocks noChangeAspect="1"/>
          </p:cNvPicPr>
          <p:nvPr/>
        </p:nvPicPr>
        <p:blipFill>
          <a:blip r:embed="rId2"/>
          <a:stretch>
            <a:fillRect/>
          </a:stretch>
        </p:blipFill>
        <p:spPr>
          <a:xfrm>
            <a:off x="9726429" y="5400822"/>
            <a:ext cx="1925053" cy="1387642"/>
          </a:xfrm>
          <a:prstGeom prst="rect">
            <a:avLst/>
          </a:prstGeom>
        </p:spPr>
      </p:pic>
      <p:pic>
        <p:nvPicPr>
          <p:cNvPr id="13" name="Graphic 21">
            <a:extLst>
              <a:ext uri="{FF2B5EF4-FFF2-40B4-BE49-F238E27FC236}">
                <a16:creationId xmlns:a16="http://schemas.microsoft.com/office/drawing/2014/main" id="{917C7EAB-1A89-4DBC-B94E-CB1280BAA6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78041500"/>
      </p:ext>
    </p:extLst>
  </p:cSld>
  <p:clrMapOvr>
    <a:masterClrMapping/>
  </p:clrMapOvr>
  <mc:AlternateContent xmlns:mc="http://schemas.openxmlformats.org/markup-compatibility/2006" xmlns:p14="http://schemas.microsoft.com/office/powerpoint/2010/main">
    <mc:Choice Requires="p14">
      <p:transition p14:dur="10" advTm="163130"/>
    </mc:Choice>
    <mc:Fallback xmlns="">
      <p:transition advTm="1631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Leading change in uncertain times</a:t>
            </a:r>
          </a:p>
          <a:p>
            <a:pPr marL="457200" indent="-457200">
              <a:buFont typeface="Wingdings" panose="05000000000000000000" pitchFamily="2" charset="2"/>
              <a:buChar char="Ø"/>
            </a:pPr>
            <a:r>
              <a:rPr lang="en-US" sz="3200"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b="1"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dirty="0">
                <a:solidFill>
                  <a:schemeClr val="bg2">
                    <a:lumMod val="10000"/>
                  </a:schemeClr>
                </a:solidFill>
              </a:rPr>
              <a:t>A. Define, Measure, and Celebrate Success</a:t>
            </a:r>
          </a:p>
          <a:p>
            <a:pPr marL="457200" indent="-457200">
              <a:buFont typeface="Wingdings" panose="05000000000000000000" pitchFamily="2" charset="2"/>
              <a:buChar char="Ø"/>
            </a:pPr>
            <a:endParaRPr lang="en-US" sz="3200" dirty="0">
              <a:solidFill>
                <a:schemeClr val="bg1">
                  <a:lumMod val="75000"/>
                </a:schemeClr>
              </a:solidFill>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9" name="Graphic 21">
            <a:extLst>
              <a:ext uri="{FF2B5EF4-FFF2-40B4-BE49-F238E27FC236}">
                <a16:creationId xmlns:a16="http://schemas.microsoft.com/office/drawing/2014/main" id="{693BCA93-9D79-4BAB-8F95-B2DFFC448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51986645"/>
      </p:ext>
    </p:extLst>
  </p:cSld>
  <p:clrMapOvr>
    <a:masterClrMapping/>
  </p:clrMapOvr>
  <mc:AlternateContent xmlns:mc="http://schemas.openxmlformats.org/markup-compatibility/2006" xmlns:p14="http://schemas.microsoft.com/office/powerpoint/2010/main">
    <mc:Choice Requires="p14">
      <p:transition spd="slow" p14:dur="2000" advTm="20721"/>
    </mc:Choice>
    <mc:Fallback xmlns="">
      <p:transition spd="slow" advTm="2072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a:t>If there was ever any doubt about the importance of a leader’s ability to navigate change, uncertainty, and disruption, the emergence of the global pandemic in 2020 made this necessity abundantly clear. And while we all hope to avoid future pandemics, one thing is certain — we cannot avoid ever-increasing complexity.</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87900" y="1329617"/>
            <a:ext cx="7092925" cy="1569660"/>
          </a:xfrm>
          <a:prstGeom prst="rect">
            <a:avLst/>
          </a:prstGeom>
          <a:noFill/>
        </p:spPr>
        <p:txBody>
          <a:bodyPr wrap="square" rtlCol="0">
            <a:spAutoFit/>
          </a:bodyPr>
          <a:lstStyle>
            <a:defPPr>
              <a:defRPr lang="en-US"/>
            </a:defPPr>
            <a:lvl1pPr>
              <a:defRPr sz="3200" b="1"/>
            </a:lvl1pPr>
          </a:lstStyle>
          <a:p>
            <a:r>
              <a:rPr lang="en-US" dirty="0"/>
              <a:t>6 Strategies for Leading Through Uncertainty</a:t>
            </a:r>
          </a:p>
          <a:p>
            <a:endParaRPr lang="en-US" dirty="0"/>
          </a:p>
        </p:txBody>
      </p:sp>
      <p:pic>
        <p:nvPicPr>
          <p:cNvPr id="13" name="Graphic 21">
            <a:extLst>
              <a:ext uri="{FF2B5EF4-FFF2-40B4-BE49-F238E27FC236}">
                <a16:creationId xmlns:a16="http://schemas.microsoft.com/office/drawing/2014/main" id="{CADEFAC0-6462-4D26-9395-4945E569C91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9399332"/>
      </p:ext>
    </p:extLst>
  </p:cSld>
  <p:clrMapOvr>
    <a:masterClrMapping/>
  </p:clrMapOvr>
  <mc:AlternateContent xmlns:mc="http://schemas.openxmlformats.org/markup-compatibility/2006" xmlns:p14="http://schemas.microsoft.com/office/powerpoint/2010/main">
    <mc:Choice Requires="p14">
      <p:transition spd="slow" p14:dur="2000" advTm="169771"/>
    </mc:Choice>
    <mc:Fallback xmlns="">
      <p:transition spd="slow" advTm="169771"/>
    </mc:Fallback>
  </mc:AlternateContent>
  <p:extLst>
    <p:ext uri="{3A86A75C-4F4B-4683-9AE1-C65F6400EC91}">
      <p14:laserTraceLst xmlns:p14="http://schemas.microsoft.com/office/powerpoint/2010/main">
        <p14:tracePtLst>
          <p14:tracePt t="3370" x="3244850" y="6648450"/>
          <p14:tracePt t="3647" x="2370138" y="6684963"/>
          <p14:tracePt t="3652" x="2332038" y="6543675"/>
          <p14:tracePt t="3661" x="2292350" y="6392863"/>
          <p14:tracePt t="3669" x="2252663" y="6235700"/>
          <p14:tracePt t="3677" x="2228850" y="6094413"/>
          <p14:tracePt t="3685" x="2212975" y="5969000"/>
          <p14:tracePt t="3692" x="2220913" y="5842000"/>
          <p14:tracePt t="3701" x="2228850" y="5732463"/>
          <p14:tracePt t="3709" x="2252663" y="5597525"/>
          <p14:tracePt t="3717" x="2268538" y="5456238"/>
          <p14:tracePt t="3725" x="2284413" y="5362575"/>
          <p14:tracePt t="3733" x="2284413" y="5235575"/>
          <p14:tracePt t="3741" x="2276475" y="5126038"/>
          <p14:tracePt t="3748" x="2252663" y="5014913"/>
          <p14:tracePt t="3756" x="2189163" y="4897438"/>
          <p14:tracePt t="3764" x="2119313" y="4779963"/>
          <p14:tracePt t="3773" x="2063750" y="4692650"/>
          <p14:tracePt t="3780" x="2008188" y="4605338"/>
          <p14:tracePt t="3788" x="1960563" y="4535488"/>
          <p14:tracePt t="3797" x="1952625" y="4503738"/>
          <p14:tracePt t="3805" x="1952625" y="4464050"/>
          <p14:tracePt t="3814" x="1944688" y="4432300"/>
          <p14:tracePt t="3820" x="1936750" y="4402138"/>
          <p14:tracePt t="3828" x="1930400" y="4378325"/>
          <p14:tracePt t="3836" x="1930400" y="4354513"/>
          <p14:tracePt t="3845" x="1944688" y="4330700"/>
          <p14:tracePt t="3853" x="1960563" y="4314825"/>
          <p14:tracePt t="3860" x="1992313" y="4306888"/>
          <p14:tracePt t="3868" x="2024063" y="4283075"/>
          <p14:tracePt t="3879" x="2055813" y="4251325"/>
          <p14:tracePt t="3885" x="2095500" y="4219575"/>
          <p14:tracePt t="3892" x="2165350" y="4213225"/>
          <p14:tracePt t="3901" x="2244725" y="4189413"/>
          <p14:tracePt t="3909" x="2316163" y="4149725"/>
          <p14:tracePt t="3916" x="2401888" y="4102100"/>
          <p14:tracePt t="3925" x="2513013" y="4062413"/>
          <p14:tracePt t="3932" x="2630488" y="4022725"/>
          <p14:tracePt t="3940" x="2733675" y="3976688"/>
          <p14:tracePt t="3948" x="2843213" y="3897313"/>
          <p14:tracePt t="3957" x="2960688" y="3849688"/>
          <p14:tracePt t="3964" x="3048000" y="3787775"/>
          <p14:tracePt t="3973" x="3149600" y="3732213"/>
          <p14:tracePt t="3980" x="3252788" y="3668713"/>
          <p14:tracePt t="3988" x="3340100" y="3606800"/>
          <p14:tracePt t="3998" x="3394075" y="3590925"/>
          <p14:tracePt t="4005" x="3441700" y="3567113"/>
          <p14:tracePt t="4014" x="3497263" y="3559175"/>
          <p14:tracePt t="4021" x="3567113" y="3519488"/>
          <p14:tracePt t="4030" x="3606800" y="3503613"/>
          <p14:tracePt t="4037" x="3670300" y="3503613"/>
          <p14:tracePt t="4046" x="3749675" y="3503613"/>
          <p14:tracePt t="4053" x="3827463" y="3503613"/>
          <p14:tracePt t="4062" x="3875088" y="3503613"/>
          <p14:tracePt t="4068" x="3946525" y="3487738"/>
          <p14:tracePt t="4077" x="4008438" y="3479800"/>
          <p14:tracePt t="4085" x="4056063" y="3479800"/>
          <p14:tracePt t="4092" x="4095750" y="3479800"/>
          <p14:tracePt t="4101" x="4143375" y="3479800"/>
          <p14:tracePt t="4108" x="4173538" y="3479800"/>
          <p14:tracePt t="4116" x="4237038" y="3479800"/>
          <p14:tracePt t="4125" x="4268788" y="3479800"/>
          <p14:tracePt t="4133" x="4300538" y="3479800"/>
          <p14:tracePt t="4141" x="4324350" y="3479800"/>
          <p14:tracePt t="4149" x="4348163" y="3479800"/>
          <p14:tracePt t="4157" x="4364038" y="3471863"/>
          <p14:tracePt t="4173" x="4378325" y="3463925"/>
          <p14:tracePt t="4181" x="4378325" y="3448050"/>
          <p14:tracePt t="4197" x="4386263" y="3440113"/>
          <p14:tracePt t="4212" x="4386263" y="3432175"/>
          <p14:tracePt t="4236" x="4378325" y="3425825"/>
          <p14:tracePt t="4245" x="4378325" y="3409950"/>
          <p14:tracePt t="4252" x="4364038" y="3402013"/>
          <p14:tracePt t="4261" x="4364038" y="3386138"/>
          <p14:tracePt t="4268" x="4364038" y="3378200"/>
          <p14:tracePt t="4285" x="4364038" y="3362325"/>
          <p14:tracePt t="4316" x="4378325" y="3362325"/>
          <p14:tracePt t="4325" x="4402138" y="3362325"/>
          <p14:tracePt t="4333" x="4465638" y="3362325"/>
          <p14:tracePt t="4340" x="4513263" y="3362325"/>
          <p14:tracePt t="4348" x="4568825" y="3378200"/>
          <p14:tracePt t="4357" x="4630738" y="3378200"/>
          <p14:tracePt t="4364" x="4686300" y="3402013"/>
          <p14:tracePt t="4373" x="4733925" y="3409950"/>
          <p14:tracePt t="4381" x="4779963" y="3409950"/>
          <p14:tracePt t="4389" x="4835525" y="3409950"/>
          <p14:tracePt t="4397" x="4859338" y="3409950"/>
          <p14:tracePt t="4405" x="4891088" y="3409950"/>
          <p14:tracePt t="4412" x="4938713" y="3409950"/>
          <p14:tracePt t="4421" x="4970463" y="3409950"/>
          <p14:tracePt t="4429" x="4992688" y="3409950"/>
          <p14:tracePt t="4437" x="5016500" y="3409950"/>
          <p14:tracePt t="4446" x="5032375" y="3409950"/>
          <p14:tracePt t="4453" x="5048250" y="3409950"/>
          <p14:tracePt t="4557" x="5056188" y="3402013"/>
          <p14:tracePt t="4565" x="5072063" y="3402013"/>
          <p14:tracePt t="4581" x="5080000" y="3402013"/>
          <p14:tracePt t="4589" x="5087938" y="3402013"/>
          <p14:tracePt t="4597" x="5111750" y="3402013"/>
          <p14:tracePt t="4605" x="5151438" y="3402013"/>
          <p14:tracePt t="4612" x="5181600" y="3402013"/>
          <p14:tracePt t="4621" x="5245100" y="3402013"/>
          <p14:tracePt t="4629" x="5292725" y="3402013"/>
          <p14:tracePt t="4637" x="5324475" y="3402013"/>
          <p14:tracePt t="4647" x="5402263" y="3402013"/>
          <p14:tracePt t="4653" x="5481638" y="3402013"/>
          <p14:tracePt t="4661" x="5561013" y="3417888"/>
          <p14:tracePt t="4669" x="5670550" y="3417888"/>
          <p14:tracePt t="4677" x="5765800" y="3425825"/>
          <p14:tracePt t="4685" x="5867400" y="3440113"/>
          <p14:tracePt t="4692" x="5994400" y="3440113"/>
          <p14:tracePt t="4700" x="6119813" y="3440113"/>
          <p14:tracePt t="4709" x="6237288" y="3440113"/>
          <p14:tracePt t="4717" x="6380163" y="3440113"/>
          <p14:tracePt t="4725" x="6505575" y="3440113"/>
          <p14:tracePt t="4733" x="6646863" y="3440113"/>
          <p14:tracePt t="4741" x="6819900" y="3440113"/>
          <p14:tracePt t="4749" x="6978650" y="3440113"/>
          <p14:tracePt t="4757" x="7135813" y="3455988"/>
          <p14:tracePt t="4764" x="7277100" y="3455988"/>
          <p14:tracePt t="4773" x="7404100" y="3455988"/>
          <p14:tracePt t="4781" x="7529513" y="3455988"/>
          <p14:tracePt t="4788" x="7646988" y="3455988"/>
          <p14:tracePt t="4798" x="7734300" y="3455988"/>
          <p14:tracePt t="4805" x="7827963" y="3448050"/>
          <p14:tracePt t="4812" x="7939088" y="3425825"/>
          <p14:tracePt t="4821" x="8040688" y="3386138"/>
          <p14:tracePt t="4829" x="8151813" y="3346450"/>
          <p14:tracePt t="4836" x="8308975" y="3306763"/>
          <p14:tracePt t="4846" x="8442325" y="3282950"/>
          <p14:tracePt t="4853" x="8553450" y="3259138"/>
          <p14:tracePt t="4862" x="8670925" y="3205163"/>
          <p14:tracePt t="4868" x="8813800" y="3157538"/>
          <p14:tracePt t="4881" x="8955088" y="3125788"/>
          <p14:tracePt t="4885" x="9072563" y="3101975"/>
          <p14:tracePt t="4892" x="9167813" y="3078163"/>
          <p14:tracePt t="4901" x="9239250" y="3070225"/>
          <p14:tracePt t="4909" x="9269413" y="3070225"/>
          <p14:tracePt t="4916" x="9317038" y="3070225"/>
          <p14:tracePt t="4925" x="9340850" y="3070225"/>
          <p14:tracePt t="4933" x="9356725" y="3070225"/>
          <p14:tracePt t="4940" x="9380538" y="3070225"/>
          <p14:tracePt t="4949" x="9396413" y="3070225"/>
          <p14:tracePt t="4957" x="9404350" y="3062288"/>
          <p14:tracePt t="4973" x="9420225" y="3062288"/>
          <p14:tracePt t="4988" x="9436100" y="3054350"/>
          <p14:tracePt t="4997" x="9450388" y="3046413"/>
          <p14:tracePt t="5005" x="9466263" y="3046413"/>
          <p14:tracePt t="5013" x="9482138" y="3046413"/>
          <p14:tracePt t="5021" x="9513888" y="3046413"/>
          <p14:tracePt t="5030" x="9577388" y="3046413"/>
          <p14:tracePt t="5037" x="9640888" y="3046413"/>
          <p14:tracePt t="5047" x="9718675" y="3046413"/>
          <p14:tracePt t="5052" x="9782175" y="3046413"/>
          <p14:tracePt t="5061" x="9859963" y="3046413"/>
          <p14:tracePt t="5069" x="9939338" y="3046413"/>
          <p14:tracePt t="5077" x="9994900" y="3046413"/>
          <p14:tracePt t="5085" x="10026650" y="3046413"/>
          <p14:tracePt t="5093" x="10050463" y="3046413"/>
          <p14:tracePt t="5108" x="10080625" y="3046413"/>
          <p14:tracePt t="5205" x="10080625" y="3054350"/>
          <p14:tracePt t="5213" x="10072688" y="3062288"/>
          <p14:tracePt t="5221" x="10058400" y="3062288"/>
          <p14:tracePt t="5229" x="10026650" y="3062288"/>
          <p14:tracePt t="5236" x="9963150" y="3062288"/>
          <p14:tracePt t="5245" x="9883775" y="3062288"/>
          <p14:tracePt t="5253" x="9829800" y="3054350"/>
          <p14:tracePt t="5262" x="9766300" y="3054350"/>
          <p14:tracePt t="5268" x="9702800" y="3054350"/>
          <p14:tracePt t="5276" x="9640888" y="3054350"/>
          <p14:tracePt t="5285" x="9593263" y="3046413"/>
          <p14:tracePt t="5292" x="9537700" y="3038475"/>
          <p14:tracePt t="5301" x="9474200" y="3038475"/>
          <p14:tracePt t="5309" x="9428163" y="3038475"/>
          <p14:tracePt t="5317" x="9364663" y="3038475"/>
          <p14:tracePt t="5324" x="9309100" y="3024188"/>
          <p14:tracePt t="5333" x="9277350" y="3024188"/>
          <p14:tracePt t="5341" x="9239250" y="3024188"/>
          <p14:tracePt t="5348" x="9215438" y="3024188"/>
          <p14:tracePt t="5357" x="9191625" y="3024188"/>
          <p14:tracePt t="5365" x="9175750" y="3024188"/>
          <p14:tracePt t="5373" x="9167813" y="3024188"/>
          <p14:tracePt t="5437" x="9151938" y="3032125"/>
          <p14:tracePt t="5709" x="9136063" y="3038475"/>
          <p14:tracePt t="5717" x="9128125" y="3046413"/>
          <p14:tracePt t="5733" x="9112250" y="3046413"/>
          <p14:tracePt t="5741" x="9104313" y="3046413"/>
          <p14:tracePt t="5748" x="9096375" y="3046413"/>
          <p14:tracePt t="5756" x="9088438" y="3046413"/>
          <p14:tracePt t="5765" x="9064625" y="3054350"/>
          <p14:tracePt t="5772" x="9048750" y="3062288"/>
          <p14:tracePt t="5781" x="9034463" y="3070225"/>
          <p14:tracePt t="5789" x="8994775" y="3070225"/>
          <p14:tracePt t="5797" x="8978900" y="3070225"/>
          <p14:tracePt t="5805" x="8947150" y="3070225"/>
          <p14:tracePt t="5813" x="8923338" y="3070225"/>
          <p14:tracePt t="5820" x="8907463" y="3070225"/>
          <p14:tracePt t="5829" x="8883650" y="3070225"/>
          <p14:tracePt t="5838" x="8851900" y="3070225"/>
          <p14:tracePt t="5845" x="8837613" y="3070225"/>
          <p14:tracePt t="5854" x="8821738" y="3070225"/>
          <p14:tracePt t="5869" x="8797925" y="3070225"/>
          <p14:tracePt t="5877" x="8774113" y="3070225"/>
          <p14:tracePt t="5886" x="8718550" y="3070225"/>
          <p14:tracePt t="5893" x="8694738" y="3070225"/>
          <p14:tracePt t="5900" x="8662988" y="3062288"/>
          <p14:tracePt t="5908" x="8609013" y="3046413"/>
          <p14:tracePt t="5917" x="8585200" y="3046413"/>
          <p14:tracePt t="5925" x="8561388" y="3046413"/>
          <p14:tracePt t="6813" x="8545513" y="3046413"/>
          <p14:tracePt t="6829" x="8537575" y="3046413"/>
          <p14:tracePt t="6877" x="8529638" y="3038475"/>
          <p14:tracePt t="6886" x="8521700" y="3032125"/>
          <p14:tracePt t="7053" x="8505825" y="3032125"/>
          <p14:tracePt t="7509" x="8505825" y="3024188"/>
          <p14:tracePt t="7517" x="8505825" y="3008313"/>
          <p14:tracePt t="7527" x="8505825" y="3000375"/>
          <p14:tracePt t="7532" x="8505825" y="2984500"/>
          <p14:tracePt t="7556" x="8505825" y="2968625"/>
          <p14:tracePt t="7581" x="8505825" y="2960688"/>
          <p14:tracePt t="7638" x="8521700" y="2960688"/>
          <p14:tracePt t="7645" x="8529638" y="2968625"/>
          <p14:tracePt t="7655" x="8537575" y="2976563"/>
          <p14:tracePt t="7660" x="8537575" y="2984500"/>
          <p14:tracePt t="7677" x="8537575" y="3000375"/>
          <p14:tracePt t="7685" x="8537575" y="3008313"/>
          <p14:tracePt t="7692" x="8545513" y="3024188"/>
          <p14:tracePt t="7701" x="8553450" y="3032125"/>
          <p14:tracePt t="9645" x="8553450" y="3046413"/>
          <p14:tracePt t="9653" x="8537575" y="3054350"/>
          <p14:tracePt t="9661" x="8474075" y="3070225"/>
          <p14:tracePt t="9668" x="8356600" y="3109913"/>
          <p14:tracePt t="9676" x="8229600" y="3149600"/>
          <p14:tracePt t="9685" x="8112125" y="3173413"/>
          <p14:tracePt t="9693" x="8002588" y="3205163"/>
          <p14:tracePt t="9701" x="7907338" y="3213100"/>
          <p14:tracePt t="9708" x="7821613" y="3235325"/>
          <p14:tracePt t="9716" x="7773988" y="3243263"/>
          <p14:tracePt t="9725" x="7758113" y="3251200"/>
          <p14:tracePt t="9900" x="7766050" y="3251200"/>
          <p14:tracePt t="9908" x="7773988" y="3251200"/>
          <p14:tracePt t="9917" x="7781925" y="3251200"/>
          <p14:tracePt t="9924" x="7789863" y="3251200"/>
          <p14:tracePt t="9932" x="7805738" y="3251200"/>
          <p14:tracePt t="9940" x="7813675" y="3243263"/>
          <p14:tracePt t="10037" x="7813675" y="3235325"/>
          <p14:tracePt t="10045" x="7805738" y="3235325"/>
          <p14:tracePt t="10054" x="7789863" y="3235325"/>
          <p14:tracePt t="10061" x="7766050" y="3235325"/>
          <p14:tracePt t="10069" x="7734300" y="3235325"/>
          <p14:tracePt t="10077" x="7670800" y="3235325"/>
          <p14:tracePt t="10086" x="7593013" y="3235325"/>
          <p14:tracePt t="10093" x="7529513" y="3235325"/>
          <p14:tracePt t="10100" x="7450138" y="3235325"/>
          <p14:tracePt t="10108" x="7340600" y="3235325"/>
          <p14:tracePt t="10116" x="7261225" y="3235325"/>
          <p14:tracePt t="10125" x="7183438" y="3235325"/>
          <p14:tracePt t="10132" x="7096125" y="3235325"/>
          <p14:tracePt t="10140" x="7016750" y="3235325"/>
          <p14:tracePt t="10149" x="6970713" y="3235325"/>
          <p14:tracePt t="10157" x="6938963" y="3235325"/>
          <p14:tracePt t="10165" x="6891338" y="3235325"/>
          <p14:tracePt t="10173" x="6867525" y="3235325"/>
          <p14:tracePt t="10181" x="6827838" y="3235325"/>
          <p14:tracePt t="10188" x="6765925" y="3235325"/>
          <p14:tracePt t="10197" x="6718300" y="3235325"/>
          <p14:tracePt t="10205" x="6694488" y="3235325"/>
          <p14:tracePt t="10212" x="6662738" y="3235325"/>
          <p14:tracePt t="10220" x="6607175" y="3243263"/>
          <p14:tracePt t="10228" x="6577013" y="3251200"/>
          <p14:tracePt t="10237" x="6505575" y="3275013"/>
          <p14:tracePt t="10245" x="6457950" y="3290888"/>
          <p14:tracePt t="10254" x="6402388" y="3306763"/>
          <p14:tracePt t="10261" x="6332538" y="3322638"/>
          <p14:tracePt t="10270" x="6269038" y="3346450"/>
          <p14:tracePt t="10276" x="6213475" y="3354388"/>
          <p14:tracePt t="10286" x="6151563" y="3362325"/>
          <p14:tracePt t="10292" x="6096000" y="3378200"/>
          <p14:tracePt t="10301" x="6056313" y="3394075"/>
          <p14:tracePt t="10308" x="6008688" y="3402013"/>
          <p14:tracePt t="10316" x="5986463" y="3409950"/>
          <p14:tracePt t="10324" x="5946775" y="3432175"/>
          <p14:tracePt t="10332" x="5907088" y="3448050"/>
          <p14:tracePt t="10340" x="5867400" y="3479800"/>
          <p14:tracePt t="10348" x="5835650" y="3503613"/>
          <p14:tracePt t="10356" x="5811838" y="3519488"/>
          <p14:tracePt t="10364" x="5773738" y="3527425"/>
          <p14:tracePt t="10372" x="5734050" y="3543300"/>
          <p14:tracePt t="10380" x="5718175" y="3551238"/>
          <p14:tracePt t="10389" x="5702300" y="3582988"/>
          <p14:tracePt t="10396" x="5678488" y="3606800"/>
          <p14:tracePt t="10405" x="5662613" y="3614738"/>
          <p14:tracePt t="10412" x="5622925" y="3622675"/>
          <p14:tracePt t="10420" x="5607050" y="3629025"/>
          <p14:tracePt t="10428" x="5584825" y="3652838"/>
          <p14:tracePt t="10436" x="5553075" y="3660775"/>
          <p14:tracePt t="10445" x="5529263" y="3676650"/>
          <p14:tracePt t="10453" x="5489575" y="3676650"/>
          <p14:tracePt t="10461" x="5465763" y="3676650"/>
          <p14:tracePt t="10470" x="5418138" y="3676650"/>
          <p14:tracePt t="10477" x="5372100" y="3676650"/>
          <p14:tracePt t="10485" x="5324475" y="3676650"/>
          <p14:tracePt t="10493" x="5253038" y="3652838"/>
          <p14:tracePt t="10501" x="5181600" y="3629025"/>
          <p14:tracePt t="10508" x="5151438" y="3629025"/>
          <p14:tracePt t="10517" x="5103813" y="3622675"/>
          <p14:tracePt t="10525" x="5064125" y="3598863"/>
          <p14:tracePt t="10532" x="5008563" y="3590925"/>
          <p14:tracePt t="10541" x="4970463" y="3582988"/>
          <p14:tracePt t="10549" x="4946650" y="3575050"/>
          <p14:tracePt t="10556" x="4930775" y="3567113"/>
          <p14:tracePt t="10565" x="4922838" y="3559175"/>
          <p14:tracePt t="10693" x="4930775" y="3559175"/>
          <p14:tracePt t="10701" x="4962525" y="3559175"/>
          <p14:tracePt t="10708" x="5024438" y="3567113"/>
          <p14:tracePt t="10716" x="5072063" y="3590925"/>
          <p14:tracePt t="10725" x="5127625" y="3598863"/>
          <p14:tracePt t="10733" x="5167313" y="3606800"/>
          <p14:tracePt t="10741" x="5197475" y="3614738"/>
          <p14:tracePt t="10748" x="5213350" y="3614738"/>
          <p14:tracePt t="10757" x="5229225" y="3614738"/>
          <p14:tracePt t="10765" x="5245100" y="3614738"/>
          <p14:tracePt t="10772" x="5268913" y="3614738"/>
          <p14:tracePt t="10781" x="5300663" y="3614738"/>
          <p14:tracePt t="10788" x="5324475" y="3614738"/>
          <p14:tracePt t="10798" x="5356225" y="3614738"/>
          <p14:tracePt t="10805" x="5380038" y="3614738"/>
          <p14:tracePt t="10814" x="5418138" y="3614738"/>
          <p14:tracePt t="10821" x="5441950" y="3614738"/>
          <p14:tracePt t="10958" x="5434013" y="3614738"/>
          <p14:tracePt t="10965" x="5426075" y="3622675"/>
          <p14:tracePt t="11045" x="5426075" y="3629025"/>
          <p14:tracePt t="11069" x="5434013" y="3629025"/>
          <p14:tracePt t="11101" x="5441950" y="3629025"/>
          <p14:tracePt t="11301" x="5426075" y="3629025"/>
          <p14:tracePt t="11317" x="5410200" y="3629025"/>
          <p14:tracePt t="11332" x="5402263" y="3629025"/>
          <p14:tracePt t="11340" x="5386388" y="3629025"/>
          <p14:tracePt t="11348" x="5380038" y="3629025"/>
          <p14:tracePt t="11356" x="5364163" y="3629025"/>
          <p14:tracePt t="11380" x="5348288" y="3629025"/>
          <p14:tracePt t="11461" x="5340350" y="3629025"/>
          <p14:tracePt t="11557" x="5324475" y="3629025"/>
          <p14:tracePt t="11597" x="5316538" y="3629025"/>
          <p14:tracePt t="11613" x="5300663" y="3629025"/>
          <p14:tracePt t="12141" x="5292725" y="3622675"/>
          <p14:tracePt t="12149" x="5292725" y="3606800"/>
          <p14:tracePt t="12157" x="5284788" y="3590925"/>
          <p14:tracePt t="12165" x="5284788" y="3575050"/>
          <p14:tracePt t="12172" x="5292725" y="3559175"/>
          <p14:tracePt t="19220" x="5300663" y="3551238"/>
          <p14:tracePt t="19228" x="5324475" y="3543300"/>
          <p14:tracePt t="19236" x="5372100" y="3543300"/>
          <p14:tracePt t="19245" x="5426075" y="3567113"/>
          <p14:tracePt t="19252" x="5465763" y="3575050"/>
          <p14:tracePt t="19261" x="5497513" y="3582988"/>
          <p14:tracePt t="19269" x="5513388" y="3590925"/>
          <p14:tracePt t="19277" x="5521325" y="3614738"/>
          <p14:tracePt t="19284" x="5545138" y="3636963"/>
          <p14:tracePt t="19293" x="5553075" y="3668713"/>
          <p14:tracePt t="19301" x="5561013" y="3708400"/>
          <p14:tracePt t="19308" x="5568950" y="3779838"/>
          <p14:tracePt t="19316" x="5584825" y="3825875"/>
          <p14:tracePt t="19325" x="5607050" y="3897313"/>
          <p14:tracePt t="19332" x="5630863" y="3976688"/>
          <p14:tracePt t="19341" x="5662613" y="4046538"/>
          <p14:tracePt t="19348" x="5710238" y="4133850"/>
          <p14:tracePt t="19357" x="5789613" y="4205288"/>
          <p14:tracePt t="19364" x="5843588" y="4275138"/>
          <p14:tracePt t="19373" x="5891213" y="4338638"/>
          <p14:tracePt t="19380" x="5962650" y="4370388"/>
          <p14:tracePt t="19388" x="6000750" y="4394200"/>
          <p14:tracePt t="19396" x="6024563" y="4408488"/>
          <p14:tracePt t="19405" x="6048375" y="4416425"/>
          <p14:tracePt t="19412" x="6064250" y="4416425"/>
          <p14:tracePt t="19429" x="6080125" y="4416425"/>
          <p14:tracePt t="19437" x="6088063" y="4416425"/>
          <p14:tracePt t="19447" x="6119813" y="4416425"/>
          <p14:tracePt t="19453" x="6135688" y="4408488"/>
          <p14:tracePt t="19462" x="6151563" y="4394200"/>
          <p14:tracePt t="19469" x="6183313" y="4378325"/>
          <p14:tracePt t="19476" x="6221413" y="4354513"/>
          <p14:tracePt t="19485" x="6261100" y="4322763"/>
          <p14:tracePt t="19493" x="6316663" y="4291013"/>
          <p14:tracePt t="19501" x="6372225" y="4259263"/>
          <p14:tracePt t="19509" x="6410325" y="4227513"/>
          <p14:tracePt t="19517" x="6450013" y="4205288"/>
          <p14:tracePt t="19524" x="6489700" y="4189413"/>
          <p14:tracePt t="19533" x="6505575" y="4181475"/>
          <p14:tracePt t="19540" x="6521450" y="4173538"/>
          <p14:tracePt t="19548" x="6529388" y="4157663"/>
          <p14:tracePt t="19557" x="6553200" y="4157663"/>
          <p14:tracePt t="19565" x="6569075" y="4157663"/>
          <p14:tracePt t="19572" x="6584950" y="4157663"/>
          <p14:tracePt t="19580" x="6592888" y="4157663"/>
          <p14:tracePt t="19589" x="6607175" y="4157663"/>
          <p14:tracePt t="19597" x="6615113" y="4157663"/>
          <p14:tracePt t="19605" x="6630988" y="4157663"/>
          <p14:tracePt t="19613" x="6646863" y="4157663"/>
          <p14:tracePt t="19621" x="6678613" y="4157663"/>
          <p14:tracePt t="19628" x="6694488" y="4165600"/>
          <p14:tracePt t="19637" x="6718300" y="4173538"/>
          <p14:tracePt t="19644" x="6742113" y="4181475"/>
          <p14:tracePt t="19653" x="6757988" y="4189413"/>
          <p14:tracePt t="19662" x="6773863" y="4197350"/>
          <p14:tracePt t="19669" x="6805613" y="4213225"/>
          <p14:tracePt t="19678" x="6819900" y="4213225"/>
          <p14:tracePt t="19685" x="6843713" y="4227513"/>
          <p14:tracePt t="19692" x="6867525" y="4243388"/>
          <p14:tracePt t="19701" x="6907213" y="4251325"/>
          <p14:tracePt t="19709" x="6931025" y="4267200"/>
          <p14:tracePt t="19717" x="6970713" y="4275138"/>
          <p14:tracePt t="19725" x="7016750" y="4291013"/>
          <p14:tracePt t="19732" x="7048500" y="4298950"/>
          <p14:tracePt t="19741" x="7080250" y="4298950"/>
          <p14:tracePt t="19748" x="7127875" y="4298950"/>
          <p14:tracePt t="19757" x="7167563" y="4298950"/>
          <p14:tracePt t="19765" x="7199313" y="4298950"/>
          <p14:tracePt t="19773" x="7221538" y="4298950"/>
          <p14:tracePt t="19781" x="7253288" y="4306888"/>
          <p14:tracePt t="19789" x="7277100" y="4314825"/>
          <p14:tracePt t="19797" x="7316788" y="4322763"/>
          <p14:tracePt t="19805" x="7348538" y="4330700"/>
          <p14:tracePt t="19813" x="7404100" y="4346575"/>
          <p14:tracePt t="19821" x="7426325" y="4354513"/>
          <p14:tracePt t="19829" x="7458075" y="4354513"/>
          <p14:tracePt t="19837" x="7497763" y="4354513"/>
          <p14:tracePt t="19845" x="7537450" y="4362450"/>
          <p14:tracePt t="19853" x="7561263" y="4370388"/>
          <p14:tracePt t="19861" x="7593013" y="4370388"/>
          <p14:tracePt t="19869" x="7631113" y="4370388"/>
          <p14:tracePt t="19878" x="7662863" y="4370388"/>
          <p14:tracePt t="19885" x="7694613" y="4362450"/>
          <p14:tracePt t="19897" x="7726363" y="4338638"/>
          <p14:tracePt t="19901" x="7781925" y="4330700"/>
          <p14:tracePt t="19909" x="7805738" y="4322763"/>
          <p14:tracePt t="19917" x="7835900" y="4314825"/>
          <p14:tracePt t="19925" x="7851775" y="4306888"/>
          <p14:tracePt t="19933" x="7875588" y="4298950"/>
          <p14:tracePt t="19941" x="7899400" y="4298950"/>
          <p14:tracePt t="19948" x="7915275" y="4291013"/>
          <p14:tracePt t="19957" x="7931150" y="4291013"/>
          <p14:tracePt t="19964" x="7939088" y="4291013"/>
          <p14:tracePt t="20069" x="7923213" y="4291013"/>
          <p14:tracePt t="20077" x="7907338" y="4291013"/>
          <p14:tracePt t="20085" x="7883525" y="4291013"/>
          <p14:tracePt t="20092" x="7867650" y="4291013"/>
          <p14:tracePt t="20101" x="7835900" y="4291013"/>
          <p14:tracePt t="20108" x="7821613" y="4291013"/>
          <p14:tracePt t="20117" x="7797800" y="4291013"/>
          <p14:tracePt t="20125" x="7766050" y="4291013"/>
          <p14:tracePt t="20132" x="7742238" y="4291013"/>
          <p14:tracePt t="20140" x="7726363" y="4291013"/>
          <p14:tracePt t="20148" x="7718425" y="4291013"/>
          <p14:tracePt t="20157" x="7710488" y="4291013"/>
          <p14:tracePt t="20350" x="7726363" y="4291013"/>
          <p14:tracePt t="20356" x="7734300" y="4291013"/>
          <p14:tracePt t="20365" x="7758113" y="4291013"/>
          <p14:tracePt t="20372" x="7789863" y="4291013"/>
          <p14:tracePt t="20381" x="7835900" y="4291013"/>
          <p14:tracePt t="20388" x="7891463" y="4283075"/>
          <p14:tracePt t="20397" x="7939088" y="4275138"/>
          <p14:tracePt t="20404" x="8026400" y="4259263"/>
          <p14:tracePt t="20413" x="8104188" y="4251325"/>
          <p14:tracePt t="20421" x="8167688" y="4243388"/>
          <p14:tracePt t="20429" x="8223250" y="4219575"/>
          <p14:tracePt t="20436" x="8285163" y="4219575"/>
          <p14:tracePt t="20445" x="8356600" y="4205288"/>
          <p14:tracePt t="20453" x="8412163" y="4189413"/>
          <p14:tracePt t="20460" x="8442325" y="4181475"/>
          <p14:tracePt t="20470" x="8474075" y="4157663"/>
          <p14:tracePt t="20477" x="8497888" y="4157663"/>
          <p14:tracePt t="20485" x="8521700" y="4149725"/>
          <p14:tracePt t="20492" x="8545513" y="4141788"/>
          <p14:tracePt t="20501" x="8561388" y="4133850"/>
          <p14:tracePt t="20509" x="8577263" y="4133850"/>
          <p14:tracePt t="20516" x="8609013" y="4133850"/>
          <p14:tracePt t="20524" x="8616950" y="4133850"/>
          <p14:tracePt t="20532" x="8632825" y="4133850"/>
          <p14:tracePt t="20542" x="8662988" y="4133850"/>
          <p14:tracePt t="20548" x="8694738" y="4133850"/>
          <p14:tracePt t="20556" x="8734425" y="4133850"/>
          <p14:tracePt t="20564" x="8766175" y="4133850"/>
          <p14:tracePt t="20572" x="8813800" y="4133850"/>
          <p14:tracePt t="20580" x="8859838" y="4133850"/>
          <p14:tracePt t="20588" x="8907463" y="4133850"/>
          <p14:tracePt t="20596" x="8986838" y="4133850"/>
          <p14:tracePt t="20604" x="9056688" y="4125913"/>
          <p14:tracePt t="20612" x="9112250" y="4102100"/>
          <p14:tracePt t="20620" x="9175750" y="4094163"/>
          <p14:tracePt t="20629" x="9231313" y="4070350"/>
          <p14:tracePt t="20637" x="9261475" y="4070350"/>
          <p14:tracePt t="20645" x="9317038" y="4062413"/>
          <p14:tracePt t="20653" x="9364663" y="4038600"/>
          <p14:tracePt t="20661" x="9428163" y="4038600"/>
          <p14:tracePt t="20671" x="9466263" y="4030663"/>
          <p14:tracePt t="20677" x="9505950" y="4008438"/>
          <p14:tracePt t="20686" x="9569450" y="4000500"/>
          <p14:tracePt t="20693" x="9609138" y="3976688"/>
          <p14:tracePt t="20701" x="9648825" y="3976688"/>
          <p14:tracePt t="20708" x="9671050" y="3976688"/>
          <p14:tracePt t="20717" x="9686925" y="3976688"/>
          <p14:tracePt t="20725" x="9710738" y="3976688"/>
          <p14:tracePt t="20732" x="9734550" y="3976688"/>
          <p14:tracePt t="20740" x="9766300" y="3976688"/>
          <p14:tracePt t="20749" x="9782175" y="3976688"/>
          <p14:tracePt t="20757" x="9790113" y="3976688"/>
          <p14:tracePt t="20765" x="9821863" y="3976688"/>
          <p14:tracePt t="20773" x="9837738" y="3976688"/>
          <p14:tracePt t="20933" x="9845675" y="3976688"/>
          <p14:tracePt t="20940" x="9859963" y="3960813"/>
          <p14:tracePt t="20948" x="9867900" y="3960813"/>
          <p14:tracePt t="20957" x="9875838" y="3952875"/>
          <p14:tracePt t="20964" x="9891713" y="3952875"/>
          <p14:tracePt t="20972" x="9907588" y="3952875"/>
          <p14:tracePt t="20981" x="9931400" y="3944938"/>
          <p14:tracePt t="20989" x="9971088" y="3937000"/>
          <p14:tracePt t="20996" x="10018713" y="3937000"/>
          <p14:tracePt t="21005" x="10064750" y="3937000"/>
          <p14:tracePt t="21013" x="10128250" y="3937000"/>
          <p14:tracePt t="21021" x="10199688" y="3937000"/>
          <p14:tracePt t="21029" x="10261600" y="3937000"/>
          <p14:tracePt t="21048" x="10420350" y="3944938"/>
          <p14:tracePt t="21052" x="10482263" y="3944938"/>
          <p14:tracePt t="21062" x="10569575" y="3952875"/>
          <p14:tracePt t="21068" x="10617200" y="3976688"/>
          <p14:tracePt t="21079" x="10702925" y="3984625"/>
          <p14:tracePt t="21085" x="10766425" y="4000500"/>
          <p14:tracePt t="21092" x="10845800" y="4008438"/>
          <p14:tracePt t="21101" x="10915650" y="4008438"/>
          <p14:tracePt t="21108" x="10947400" y="4016375"/>
          <p14:tracePt t="21117" x="11002963" y="4030663"/>
          <p14:tracePt t="21125" x="11034713" y="4030663"/>
          <p14:tracePt t="21133" x="11096625" y="4030663"/>
          <p14:tracePt t="21141" x="11160125" y="4030663"/>
          <p14:tracePt t="21148" x="11191875" y="4030663"/>
          <p14:tracePt t="21157" x="11239500" y="4030663"/>
          <p14:tracePt t="21164" x="11309350" y="4030663"/>
          <p14:tracePt t="21173" x="11356975" y="4030663"/>
          <p14:tracePt t="21181" x="11380788" y="4030663"/>
          <p14:tracePt t="21188" x="11396663" y="4030663"/>
          <p14:tracePt t="21197" x="11420475" y="4030663"/>
          <p14:tracePt t="21205" x="11444288" y="4030663"/>
          <p14:tracePt t="21213" x="11460163" y="4030663"/>
          <p14:tracePt t="21221" x="11476038" y="4030663"/>
          <p14:tracePt t="21230" x="11482388" y="4030663"/>
          <p14:tracePt t="21237" x="11514138" y="4030663"/>
          <p14:tracePt t="21245" x="11530013" y="4030663"/>
          <p14:tracePt t="21253" x="11545888" y="4030663"/>
          <p14:tracePt t="21261" x="11561763" y="4030663"/>
          <p14:tracePt t="21268" x="11585575" y="4030663"/>
          <p14:tracePt t="21278" x="11601450" y="4030663"/>
          <p14:tracePt t="21285" x="11617325" y="4030663"/>
          <p14:tracePt t="21292" x="11625263" y="4030663"/>
          <p14:tracePt t="21301" x="11633200" y="4030663"/>
          <p14:tracePt t="21309" x="11641138" y="4030663"/>
          <p14:tracePt t="21317" x="11657013" y="4030663"/>
          <p14:tracePt t="21357" x="11664950" y="4030663"/>
          <p14:tracePt t="22437" x="11680825" y="4022725"/>
          <p14:tracePt t="23781" x="11687175" y="4016375"/>
          <p14:tracePt t="23797" x="11695113" y="4008438"/>
          <p14:tracePt t="23812" x="11695113" y="4000500"/>
          <p14:tracePt t="23820" x="11703050" y="3992563"/>
          <p14:tracePt t="23973" x="11703050" y="3984625"/>
          <p14:tracePt t="23989" x="11703050" y="3976688"/>
          <p14:tracePt t="23996" x="11703050" y="3968750"/>
          <p14:tracePt t="24020" x="11703050" y="3952875"/>
          <p14:tracePt t="24189" x="11703050" y="3944938"/>
          <p14:tracePt t="24253" x="11710988" y="3929063"/>
          <p14:tracePt t="24261" x="11718925" y="3921125"/>
          <p14:tracePt t="24301" x="11718925" y="3913188"/>
          <p14:tracePt t="24326" x="11718925" y="3905250"/>
          <p14:tracePt t="24341" x="11710988" y="3889375"/>
          <p14:tracePt t="24348" x="11703050" y="3881438"/>
          <p14:tracePt t="24357" x="11703050" y="3873500"/>
          <p14:tracePt t="24365" x="11695113" y="3857625"/>
          <p14:tracePt t="24372" x="11687175" y="3849688"/>
          <p14:tracePt t="24380" x="11680825" y="3841750"/>
          <p14:tracePt t="24388" x="11672888" y="3825875"/>
          <p14:tracePt t="24396" x="11657013" y="3811588"/>
          <p14:tracePt t="24404" x="11649075" y="3795713"/>
          <p14:tracePt t="24413" x="11641138" y="3795713"/>
          <p14:tracePt t="24421" x="11633200" y="3787775"/>
          <p14:tracePt t="24429" x="11609388" y="3763963"/>
          <p14:tracePt t="24437" x="11593513" y="3748088"/>
          <p14:tracePt t="24461" x="11585575" y="3748088"/>
          <p14:tracePt t="24468" x="11569700" y="3748088"/>
          <p14:tracePt t="24479" x="11561763" y="3748088"/>
          <p14:tracePt t="24493" x="11553825" y="3748088"/>
          <p14:tracePt t="24573" x="11545888" y="3748088"/>
          <p14:tracePt t="25558" x="11530013" y="3748088"/>
          <p14:tracePt t="25581" x="11522075" y="3748088"/>
          <p14:tracePt t="25684" x="11514138" y="3763963"/>
          <p14:tracePt t="25701" x="11506200" y="3771900"/>
          <p14:tracePt t="25725" x="11498263" y="3787775"/>
          <p14:tracePt t="25852" x="11490325" y="3803650"/>
          <p14:tracePt t="25861" x="11476038" y="3819525"/>
          <p14:tracePt t="25885" x="11468100" y="3841750"/>
          <p14:tracePt t="25909" x="11452225" y="3849688"/>
          <p14:tracePt t="26181" x="11452225" y="3865563"/>
          <p14:tracePt t="26477" x="11436350" y="3865563"/>
          <p14:tracePt t="26749" x="11428413" y="3865563"/>
          <p14:tracePt t="27317" x="11404600" y="3865563"/>
          <p14:tracePt t="27341" x="11388725" y="3857625"/>
          <p14:tracePt t="27381" x="11380788" y="3849688"/>
          <p14:tracePt t="27817" x="11380788" y="3857625"/>
          <p14:tracePt t="27821" x="11380788" y="3865563"/>
          <p14:tracePt t="27837" x="11380788" y="3881438"/>
          <p14:tracePt t="27852" x="11380788" y="3889375"/>
          <p14:tracePt t="27869" x="11372850" y="3905250"/>
          <p14:tracePt t="27880" x="11356975" y="3913188"/>
          <p14:tracePt t="27909" x="11349038" y="3929063"/>
          <p14:tracePt t="27917" x="11341100" y="3937000"/>
          <p14:tracePt t="27933" x="11325225" y="3937000"/>
          <p14:tracePt t="27940" x="11301413" y="3937000"/>
          <p14:tracePt t="27949" x="11223625" y="3937000"/>
          <p14:tracePt t="27957" x="11112500" y="3937000"/>
          <p14:tracePt t="27964" x="10963275" y="3937000"/>
          <p14:tracePt t="27972" x="10790238" y="3937000"/>
          <p14:tracePt t="27981" x="10617200" y="3937000"/>
          <p14:tracePt t="27989" x="10372725" y="3929063"/>
          <p14:tracePt t="27997" x="10112375" y="3929063"/>
          <p14:tracePt t="28005" x="9939338" y="3913188"/>
          <p14:tracePt t="28013" x="9750425" y="3913188"/>
          <p14:tracePt t="28021" x="9593263" y="3913188"/>
          <p14:tracePt t="28028" x="9444038" y="3913188"/>
          <p14:tracePt t="28037" x="9317038" y="3913188"/>
          <p14:tracePt t="28045" x="9191625" y="3913188"/>
          <p14:tracePt t="28053" x="9080500" y="3913188"/>
          <p14:tracePt t="28061" x="8970963" y="3913188"/>
          <p14:tracePt t="28068" x="8843963" y="3913188"/>
          <p14:tracePt t="28078" x="8686800" y="3913188"/>
          <p14:tracePt t="28085" x="8545513" y="3913188"/>
          <p14:tracePt t="28093" x="8388350" y="3913188"/>
          <p14:tracePt t="28101" x="8215313" y="3897313"/>
          <p14:tracePt t="28109" x="8018463" y="3889375"/>
          <p14:tracePt t="28117" x="7851775" y="3889375"/>
          <p14:tracePt t="28126" x="7678738" y="3889375"/>
          <p14:tracePt t="28132" x="7521575" y="3905250"/>
          <p14:tracePt t="28141" x="7380288" y="3929063"/>
          <p14:tracePt t="28148" x="7229475" y="3960813"/>
          <p14:tracePt t="28157" x="7135813" y="3984625"/>
          <p14:tracePt t="28164" x="7016750" y="4022725"/>
          <p14:tracePt t="28172" x="6938963" y="4046538"/>
          <p14:tracePt t="28181" x="6867525" y="4054475"/>
          <p14:tracePt t="28189" x="6789738" y="4078288"/>
          <p14:tracePt t="28196" x="6726238" y="4086225"/>
          <p14:tracePt t="28205" x="6654800" y="4125913"/>
          <p14:tracePt t="28212" x="6569075" y="4149725"/>
          <p14:tracePt t="28221" x="6457950" y="4157663"/>
          <p14:tracePt t="28230" x="6364288" y="4181475"/>
          <p14:tracePt t="28236" x="6276975" y="4205288"/>
          <p14:tracePt t="28245" x="6197600" y="4219575"/>
          <p14:tracePt t="28253" x="6135688" y="4219575"/>
          <p14:tracePt t="28260" x="6080125" y="4219575"/>
          <p14:tracePt t="28268" x="6048375" y="4219575"/>
          <p14:tracePt t="28278" x="5986463" y="4219575"/>
          <p14:tracePt t="28285" x="5938838" y="4219575"/>
          <p14:tracePt t="28293" x="5891213" y="4219575"/>
          <p14:tracePt t="28301" x="5835650" y="4205288"/>
          <p14:tracePt t="28309" x="5803900" y="4205288"/>
          <p14:tracePt t="28317" x="5789613" y="4197350"/>
          <p14:tracePt t="28325" x="5765800" y="4181475"/>
          <p14:tracePt t="28332" x="5749925" y="4181475"/>
          <p14:tracePt t="28341" x="5741988" y="4181475"/>
          <p14:tracePt t="28717" x="5741988" y="4189413"/>
          <p14:tracePt t="28733" x="5734050" y="4173538"/>
          <p14:tracePt t="28740" x="5734050" y="4157663"/>
          <p14:tracePt t="47646" x="5741988" y="4165600"/>
          <p14:tracePt t="47662" x="5749925" y="4181475"/>
          <p14:tracePt t="48246" x="5749925" y="4189413"/>
          <p14:tracePt t="48269" x="5749925" y="4197350"/>
          <p14:tracePt t="48277" x="5749925" y="4205288"/>
          <p14:tracePt t="48286" x="5757863" y="4213225"/>
          <p14:tracePt t="48309" x="5757863" y="4227513"/>
          <p14:tracePt t="48325" x="5757863" y="4243388"/>
          <p14:tracePt t="48333" x="5757863" y="4251325"/>
          <p14:tracePt t="48341" x="5757863" y="4267200"/>
          <p14:tracePt t="48349" x="5757863" y="4275138"/>
          <p14:tracePt t="48357" x="5757863" y="4291013"/>
          <p14:tracePt t="48429" x="5765800" y="4306888"/>
          <p14:tracePt t="48446" x="5781675" y="4306888"/>
          <p14:tracePt t="48453" x="5789613" y="4306888"/>
          <p14:tracePt t="48461" x="5803900" y="4306888"/>
          <p14:tracePt t="48477" x="5811838" y="4306888"/>
          <p14:tracePt t="48486" x="5819775" y="4306888"/>
          <p14:tracePt t="48493" x="5827713" y="4306888"/>
          <p14:tracePt t="48502" x="5843588" y="4306888"/>
          <p14:tracePt t="48509" x="5859463" y="4306888"/>
          <p14:tracePt t="48517" x="5891213" y="4330700"/>
          <p14:tracePt t="48526" x="5922963" y="4338638"/>
          <p14:tracePt t="48533" x="5946775" y="4346575"/>
          <p14:tracePt t="48541" x="5978525" y="4354513"/>
          <p14:tracePt t="48549" x="5994400" y="4362450"/>
          <p14:tracePt t="48557" x="6008688" y="4370388"/>
          <p14:tracePt t="48573" x="6016625" y="4378325"/>
          <p14:tracePt t="48581" x="6032500" y="4386263"/>
          <p14:tracePt t="48589" x="6040438" y="4386263"/>
          <p14:tracePt t="48597" x="6048375" y="4386263"/>
          <p14:tracePt t="48606" x="6064250" y="4386263"/>
          <p14:tracePt t="48613" x="6072188" y="4386263"/>
          <p14:tracePt t="48622" x="6103938" y="4386263"/>
          <p14:tracePt t="48629" x="6143625" y="4394200"/>
          <p14:tracePt t="48638" x="6175375" y="4402138"/>
          <p14:tracePt t="48645" x="6213475" y="4408488"/>
          <p14:tracePt t="48654" x="6245225" y="4416425"/>
          <p14:tracePt t="48661" x="6276975" y="4424363"/>
          <p14:tracePt t="48671" x="6300788" y="4440238"/>
          <p14:tracePt t="48676" x="6324600" y="4448175"/>
          <p14:tracePt t="48685" x="6356350" y="4448175"/>
          <p14:tracePt t="48702" x="6372225" y="4456113"/>
          <p14:tracePt t="48709" x="6388100" y="4464050"/>
          <p14:tracePt t="48717" x="6402388" y="4464050"/>
          <p14:tracePt t="48725" x="6410325" y="4487863"/>
          <p14:tracePt t="48733" x="6418263" y="4487863"/>
          <p14:tracePt t="48741" x="6434138" y="4495800"/>
          <p14:tracePt t="48749" x="6450013" y="4511675"/>
          <p14:tracePt t="48765" x="6473825" y="4527550"/>
          <p14:tracePt t="48861" x="6481763" y="4527550"/>
          <p14:tracePt t="48877" x="6497638" y="4527550"/>
          <p14:tracePt t="48886" x="6513513" y="4527550"/>
          <p14:tracePt t="48893" x="6521450" y="4527550"/>
          <p14:tracePt t="48903" x="6537325" y="4527550"/>
          <p14:tracePt t="48909" x="6553200" y="4527550"/>
          <p14:tracePt t="48918" x="6561138" y="4527550"/>
          <p14:tracePt t="48925" x="6600825" y="4527550"/>
          <p14:tracePt t="48933" x="6630988" y="4527550"/>
          <p14:tracePt t="48941" x="6678613" y="4527550"/>
          <p14:tracePt t="48949" x="6734175" y="4527550"/>
          <p14:tracePt t="48957" x="6797675" y="4527550"/>
          <p14:tracePt t="48966" x="6843713" y="4527550"/>
          <p14:tracePt t="48973" x="6891338" y="4527550"/>
          <p14:tracePt t="48981" x="6946900" y="4527550"/>
          <p14:tracePt t="48989" x="7010400" y="4527550"/>
          <p14:tracePt t="48997" x="7072313" y="4519613"/>
          <p14:tracePt t="49006" x="7143750" y="4495800"/>
          <p14:tracePt t="49013" x="7191375" y="4487863"/>
          <p14:tracePt t="49023" x="7261225" y="4464050"/>
          <p14:tracePt t="49029" x="7356475" y="4448175"/>
          <p14:tracePt t="49037" x="7426325" y="4424363"/>
          <p14:tracePt t="49046" x="7505700" y="4402138"/>
          <p14:tracePt t="49053" x="7608888" y="4378325"/>
          <p14:tracePt t="49061" x="7670800" y="4370388"/>
          <p14:tracePt t="49069" x="7750175" y="4370388"/>
          <p14:tracePt t="49077" x="7821613" y="4354513"/>
          <p14:tracePt t="49086" x="7851775" y="4354513"/>
          <p14:tracePt t="49093" x="7891463" y="4354513"/>
          <p14:tracePt t="49103" x="7915275" y="4354513"/>
          <p14:tracePt t="49109" x="7939088" y="4354513"/>
          <p14:tracePt t="49118" x="7962900" y="4354513"/>
          <p14:tracePt t="49125" x="7994650" y="4354513"/>
          <p14:tracePt t="49133" x="8026400" y="4354513"/>
          <p14:tracePt t="49141" x="8048625" y="4354513"/>
          <p14:tracePt t="49149" x="8072438" y="4354513"/>
          <p14:tracePt t="49157" x="8104188" y="4354513"/>
          <p14:tracePt t="49165" x="8135938" y="4354513"/>
          <p14:tracePt t="49173" x="8159750" y="4354513"/>
          <p14:tracePt t="49181" x="8175625" y="4346575"/>
          <p14:tracePt t="49190" x="8229600" y="4330700"/>
          <p14:tracePt t="49197" x="8293100" y="4330700"/>
          <p14:tracePt t="49205" x="8372475" y="4314825"/>
          <p14:tracePt t="49213" x="8489950" y="4291013"/>
          <p14:tracePt t="49221" x="8585200" y="4291013"/>
          <p14:tracePt t="49229" x="8678863" y="4291013"/>
          <p14:tracePt t="49237" x="8758238" y="4291013"/>
          <p14:tracePt t="49245" x="8821738" y="4291013"/>
          <p14:tracePt t="49253" x="8883650" y="4291013"/>
          <p14:tracePt t="49261" x="8915400" y="4291013"/>
          <p14:tracePt t="49270" x="8947150" y="4291013"/>
          <p14:tracePt t="49277" x="8970963" y="4291013"/>
          <p14:tracePt t="49287" x="8986838" y="4291013"/>
          <p14:tracePt t="49293" x="9002713" y="4291013"/>
          <p14:tracePt t="49303" x="9018588" y="4283075"/>
          <p14:tracePt t="49309" x="9026525" y="4275138"/>
          <p14:tracePt t="49317" x="9034463" y="4275138"/>
          <p14:tracePt t="49325" x="9042400" y="4275138"/>
          <p14:tracePt t="49333" x="9056688" y="4275138"/>
          <p14:tracePt t="49341" x="9064625" y="4275138"/>
          <p14:tracePt t="49349" x="9080500" y="4275138"/>
          <p14:tracePt t="49357" x="9088438" y="4275138"/>
          <p14:tracePt t="49365" x="9096375" y="4275138"/>
          <p14:tracePt t="49374" x="9128125" y="4283075"/>
          <p14:tracePt t="49381" x="9144000" y="4306888"/>
          <p14:tracePt t="49389" x="9159875" y="4314825"/>
          <p14:tracePt t="49398" x="9167813" y="4314825"/>
          <p14:tracePt t="49405" x="9175750" y="4322763"/>
          <p14:tracePt t="49413" x="9183688" y="4322763"/>
          <p14:tracePt t="49422" x="9215438" y="4330700"/>
          <p14:tracePt t="49429" x="9231313" y="4338638"/>
          <p14:tracePt t="49439" x="9239250" y="4346575"/>
          <p14:tracePt t="49445" x="9261475" y="4346575"/>
          <p14:tracePt t="49454" x="9285288" y="4346575"/>
          <p14:tracePt t="49461" x="9332913" y="4346575"/>
          <p14:tracePt t="49469" x="9380538" y="4346575"/>
          <p14:tracePt t="49477" x="9412288" y="4346575"/>
          <p14:tracePt t="49485" x="9458325" y="4346575"/>
          <p14:tracePt t="49493" x="9498013" y="4346575"/>
          <p14:tracePt t="49502" x="9553575" y="4338638"/>
          <p14:tracePt t="49509" x="9585325" y="4330700"/>
          <p14:tracePt t="49517" x="9655175" y="4306888"/>
          <p14:tracePt t="49526" x="9678988" y="4306888"/>
          <p14:tracePt t="49533" x="9702800" y="4298950"/>
          <p14:tracePt t="49541" x="9710738" y="4291013"/>
          <p14:tracePt t="49549" x="9726613" y="4291013"/>
          <p14:tracePt t="49710" x="9734550" y="4291013"/>
          <p14:tracePt t="49966" x="9734550" y="4306888"/>
          <p14:tracePt t="49973" x="9718675" y="4306888"/>
          <p14:tracePt t="49990" x="9710738" y="4306888"/>
          <p14:tracePt t="50085" x="9694863" y="4306888"/>
          <p14:tracePt t="50100" x="9678988" y="4306888"/>
          <p14:tracePt t="50117" x="9655175" y="4306888"/>
          <p14:tracePt t="50125" x="9640888" y="4306888"/>
          <p14:tracePt t="50133" x="9601200" y="4298950"/>
          <p14:tracePt t="50141" x="9553575" y="4298950"/>
          <p14:tracePt t="50149" x="9513888" y="4291013"/>
          <p14:tracePt t="50157" x="9436100" y="4283075"/>
          <p14:tracePt t="50165" x="9356725" y="4283075"/>
          <p14:tracePt t="50173" x="9245600" y="4283075"/>
          <p14:tracePt t="50181" x="9151938" y="4283075"/>
          <p14:tracePt t="50189" x="9072563" y="4283075"/>
          <p14:tracePt t="50197" x="8978900" y="4283075"/>
          <p14:tracePt t="50205" x="8907463" y="4283075"/>
          <p14:tracePt t="50214" x="8843963" y="4306888"/>
          <p14:tracePt t="50221" x="8774113" y="4314825"/>
          <p14:tracePt t="50231" x="8726488" y="4314825"/>
          <p14:tracePt t="50237" x="8678863" y="4314825"/>
          <p14:tracePt t="50245" x="8639175" y="4314825"/>
          <p14:tracePt t="50254" x="8593138" y="4314825"/>
          <p14:tracePt t="50261" x="8569325" y="4314825"/>
          <p14:tracePt t="50270" x="8521700" y="4314825"/>
          <p14:tracePt t="50278" x="8474075" y="4314825"/>
          <p14:tracePt t="50285" x="8412163" y="4314825"/>
          <p14:tracePt t="50294" x="8348663" y="4314825"/>
          <p14:tracePt t="50301" x="8285163" y="4314825"/>
          <p14:tracePt t="50311" x="8207375" y="4314825"/>
          <p14:tracePt t="50317" x="8128000" y="4314825"/>
          <p14:tracePt t="50325" x="8018463" y="4314825"/>
          <p14:tracePt t="50333" x="7931150" y="4314825"/>
          <p14:tracePt t="50341" x="7851775" y="4314825"/>
          <p14:tracePt t="50349" x="7758113" y="4314825"/>
          <p14:tracePt t="50358" x="7662863" y="4314825"/>
          <p14:tracePt t="50365" x="7585075" y="4314825"/>
          <p14:tracePt t="50372" x="7521575" y="4314825"/>
          <p14:tracePt t="50381" x="7458075" y="4314825"/>
          <p14:tracePt t="50389" x="7396163" y="4314825"/>
          <p14:tracePt t="50397" x="7356475" y="4314825"/>
          <p14:tracePt t="50405" x="7332663" y="4306888"/>
          <p14:tracePt t="50413" x="7292975" y="4306888"/>
          <p14:tracePt t="50421" x="7269163" y="4306888"/>
          <p14:tracePt t="50430" x="7245350" y="4306888"/>
          <p14:tracePt t="50436" x="7229475" y="4298950"/>
          <p14:tracePt t="50445" x="7213600" y="4291013"/>
          <p14:tracePt t="50501" x="7199313" y="4291013"/>
          <p14:tracePt t="50509" x="7191375" y="4291013"/>
          <p14:tracePt t="50525" x="7175500" y="4291013"/>
          <p14:tracePt t="50533" x="7167563" y="4298950"/>
          <p14:tracePt t="50540" x="7167563" y="4306888"/>
          <p14:tracePt t="50549" x="7151688" y="4306888"/>
          <p14:tracePt t="50556" x="7135813" y="4306888"/>
          <p14:tracePt t="50565" x="7127875" y="4306888"/>
          <p14:tracePt t="50572" x="7104063" y="4314825"/>
          <p14:tracePt t="50581" x="7088188" y="4314825"/>
          <p14:tracePt t="50588" x="7064375" y="4322763"/>
          <p14:tracePt t="50596" x="7010400" y="4338638"/>
          <p14:tracePt t="50604" x="6931025" y="4354513"/>
          <p14:tracePt t="50613" x="6843713" y="4386263"/>
          <p14:tracePt t="50620" x="6765925" y="4408488"/>
          <p14:tracePt t="50629" x="6654800" y="4408488"/>
          <p14:tracePt t="50636" x="6529388" y="4440238"/>
          <p14:tracePt t="50645" x="6410325" y="4479925"/>
          <p14:tracePt t="50652" x="6300788" y="4503738"/>
          <p14:tracePt t="50660" x="6213475" y="4535488"/>
          <p14:tracePt t="50669" x="6119813" y="4559300"/>
          <p14:tracePt t="50678" x="6016625" y="4591050"/>
          <p14:tracePt t="50685" x="5954713" y="4605338"/>
          <p14:tracePt t="50693" x="5867400" y="4629150"/>
          <p14:tracePt t="50701" x="5789613" y="4645025"/>
          <p14:tracePt t="50711" x="5734050" y="4668838"/>
          <p14:tracePt t="50718" x="5710238" y="4676775"/>
          <p14:tracePt t="50725" x="5678488" y="4684713"/>
          <p14:tracePt t="50733" x="5654675" y="4684713"/>
          <p14:tracePt t="50741" x="5622925" y="4692650"/>
          <p14:tracePt t="50749" x="5584825" y="4692650"/>
          <p14:tracePt t="50757" x="5553075" y="4692650"/>
          <p14:tracePt t="50765" x="5513388" y="4700588"/>
          <p14:tracePt t="50773" x="5457825" y="4724400"/>
          <p14:tracePt t="50782" x="5434013" y="4724400"/>
          <p14:tracePt t="50789" x="5394325" y="4724400"/>
          <p14:tracePt t="50797" x="5356225" y="4724400"/>
          <p14:tracePt t="50805" x="5316538" y="4724400"/>
          <p14:tracePt t="50813" x="5284788" y="4724400"/>
          <p14:tracePt t="50821" x="5253038" y="4724400"/>
          <p14:tracePt t="50830" x="5237163" y="4724400"/>
          <p14:tracePt t="50837" x="5221288" y="4724400"/>
          <p14:tracePt t="50846" x="5213350" y="4724400"/>
          <p14:tracePt t="50861" x="5197475" y="4724400"/>
          <p14:tracePt t="50893" x="5181600" y="4724400"/>
          <p14:tracePt t="50910" x="5175250" y="4724400"/>
          <p14:tracePt t="50917" x="5159375" y="4732338"/>
          <p14:tracePt t="50926" x="5151438" y="4748213"/>
          <p14:tracePt t="50933" x="5135563" y="4756150"/>
          <p14:tracePt t="50941" x="5111750" y="4772025"/>
          <p14:tracePt t="50949" x="5080000" y="4779963"/>
          <p14:tracePt t="50957" x="5056188" y="4795838"/>
          <p14:tracePt t="50965" x="5040313" y="4802188"/>
          <p14:tracePt t="50973" x="5024438" y="4826000"/>
          <p14:tracePt t="50981" x="5016500" y="4826000"/>
          <p14:tracePt t="50989" x="5000625" y="4841875"/>
          <p14:tracePt t="50997" x="4984750" y="4841875"/>
          <p14:tracePt t="51006" x="4978400" y="4849813"/>
          <p14:tracePt t="51014" x="4970463" y="4865688"/>
          <p14:tracePt t="51021" x="4954588" y="4865688"/>
          <p14:tracePt t="51030" x="4946650" y="4873625"/>
          <p14:tracePt t="51047" x="4946650" y="4889500"/>
          <p14:tracePt t="51053" x="4938713" y="4897438"/>
          <p14:tracePt t="51061" x="4930775" y="4913313"/>
          <p14:tracePt t="51069" x="4922838" y="4913313"/>
          <p14:tracePt t="51078" x="4914900" y="4921250"/>
          <p14:tracePt t="51085" x="4914900" y="4937125"/>
          <p14:tracePt t="51094" x="4906963" y="4953000"/>
          <p14:tracePt t="51101" x="4899025" y="4960938"/>
          <p14:tracePt t="51112" x="4891088" y="4968875"/>
          <p14:tracePt t="51117" x="4883150" y="4976813"/>
          <p14:tracePt t="51133" x="4883150" y="4984750"/>
          <p14:tracePt t="51141" x="4875213" y="4984750"/>
          <p14:tracePt t="51149" x="4867275" y="4992688"/>
          <p14:tracePt t="51165" x="4859338" y="4999038"/>
          <p14:tracePt t="51181" x="4851400" y="5006975"/>
          <p14:tracePt t="51229" x="4843463" y="5014913"/>
          <p14:tracePt t="51237" x="4835525" y="5022850"/>
          <p14:tracePt t="51246" x="4835525" y="5030788"/>
          <p14:tracePt t="51253" x="4827588" y="5030788"/>
          <p14:tracePt t="51261" x="4811713" y="5030788"/>
          <p14:tracePt t="51269" x="4803775" y="5046663"/>
          <p14:tracePt t="51278" x="4787900" y="5054600"/>
          <p14:tracePt t="51285" x="4773613" y="5062538"/>
          <p14:tracePt t="51294" x="4765675" y="5070475"/>
          <p14:tracePt t="51301" x="4757738" y="5078413"/>
          <p14:tracePt t="51312" x="4741863" y="5078413"/>
          <p14:tracePt t="51317" x="4725988" y="5086350"/>
          <p14:tracePt t="51334" x="4718050" y="5094288"/>
          <p14:tracePt t="51413" x="4718050" y="5102225"/>
          <p14:tracePt t="51429" x="4702175" y="5102225"/>
          <p14:tracePt t="51453" x="4702175" y="5118100"/>
          <p14:tracePt t="51461" x="4694238" y="5126038"/>
          <p14:tracePt t="51469" x="4686300" y="5133975"/>
          <p14:tracePt t="51485" x="4678363" y="5141913"/>
          <p14:tracePt t="51510" x="4678363" y="5157788"/>
          <p14:tracePt t="51517" x="4670425" y="5165725"/>
          <p14:tracePt t="51525" x="4662488" y="5173663"/>
          <p14:tracePt t="51533" x="4662488" y="5189538"/>
          <p14:tracePt t="51557" x="4662488" y="5203825"/>
          <p14:tracePt t="51565" x="4662488" y="5211763"/>
          <p14:tracePt t="52374" x="4662488" y="5219700"/>
          <p14:tracePt t="52382" x="4662488" y="5227638"/>
          <p14:tracePt t="52397" x="4662488" y="5243513"/>
          <p14:tracePt t="52405" x="4646613" y="5259388"/>
          <p14:tracePt t="52413" x="4638675" y="5275263"/>
          <p14:tracePt t="52461" x="4630738" y="5291138"/>
          <p14:tracePt t="52533" x="4630738" y="5299075"/>
          <p14:tracePt t="52556" x="4622800" y="5322888"/>
          <p14:tracePt t="52581" x="4622800" y="5330825"/>
          <p14:tracePt t="52621" x="4614863" y="5338763"/>
          <p14:tracePt t="52637" x="4606925" y="5346700"/>
          <p14:tracePt t="52653" x="4598988" y="5346700"/>
          <p14:tracePt t="52701" x="4598988" y="5362575"/>
          <p14:tracePt t="52757" x="4591050" y="5378450"/>
          <p14:tracePt t="53597" x="4575175" y="5378450"/>
          <p14:tracePt t="53622" x="4568825" y="5378450"/>
          <p14:tracePt t="53886" x="4575175" y="5370513"/>
          <p14:tracePt t="53894" x="4591050" y="5362575"/>
          <p14:tracePt t="53901" x="4614863" y="5354638"/>
          <p14:tracePt t="53911" x="4630738" y="5346700"/>
          <p14:tracePt t="53917" x="4654550" y="5346700"/>
          <p14:tracePt t="53925" x="4686300" y="5338763"/>
          <p14:tracePt t="53933" x="4710113" y="5338763"/>
          <p14:tracePt t="53940" x="4741863" y="5338763"/>
          <p14:tracePt t="53949" x="4779963" y="5338763"/>
          <p14:tracePt t="53957" x="4811713" y="5338763"/>
          <p14:tracePt t="53965" x="4867275" y="5338763"/>
          <p14:tracePt t="53972" x="4930775" y="5346700"/>
          <p14:tracePt t="53981" x="5008563" y="5362575"/>
          <p14:tracePt t="53989" x="5080000" y="5370513"/>
          <p14:tracePt t="53997" x="5127625" y="5370513"/>
          <p14:tracePt t="54005" x="5189538" y="5370513"/>
          <p14:tracePt t="54013" x="5237163" y="5370513"/>
          <p14:tracePt t="54021" x="5300663" y="5370513"/>
          <p14:tracePt t="54030" x="5380038" y="5370513"/>
          <p14:tracePt t="54047" x="5465763" y="5378450"/>
          <p14:tracePt t="54053" x="5537200" y="5362575"/>
          <p14:tracePt t="54061" x="5614988" y="5354638"/>
          <p14:tracePt t="54069" x="5686425" y="5330825"/>
          <p14:tracePt t="54077" x="5765800" y="5322888"/>
          <p14:tracePt t="54086" x="5867400" y="5291138"/>
          <p14:tracePt t="54094" x="5946775" y="5283200"/>
          <p14:tracePt t="54101" x="6040438" y="5259388"/>
          <p14:tracePt t="54111" x="6127750" y="5235575"/>
          <p14:tracePt t="54117" x="6237288" y="5211763"/>
          <p14:tracePt t="54127" x="6340475" y="5189538"/>
          <p14:tracePt t="54134" x="6402388" y="5165725"/>
          <p14:tracePt t="54141" x="6489700" y="5141913"/>
          <p14:tracePt t="54149" x="6553200" y="5118100"/>
          <p14:tracePt t="54157" x="6592888" y="5110163"/>
          <p14:tracePt t="54165" x="6630988" y="5086350"/>
          <p14:tracePt t="54173" x="6646863" y="5078413"/>
          <p14:tracePt t="54181" x="6654800" y="5070475"/>
          <p14:tracePt t="54189" x="6662738" y="5062538"/>
          <p14:tracePt t="54285" x="6646863" y="5062538"/>
          <p14:tracePt t="54293" x="6638925" y="5062538"/>
          <p14:tracePt t="54301" x="6600825" y="5054600"/>
          <p14:tracePt t="54310" x="6545263" y="5046663"/>
          <p14:tracePt t="54317" x="6497638" y="5046663"/>
          <p14:tracePt t="54325" x="6450013" y="5038725"/>
          <p14:tracePt t="54333" x="6410325" y="5030788"/>
          <p14:tracePt t="54340" x="6340475" y="5006975"/>
          <p14:tracePt t="54349" x="6316663" y="4999038"/>
          <p14:tracePt t="54357" x="6300788" y="4992688"/>
          <p14:tracePt t="54365" x="6276975" y="4992688"/>
          <p14:tracePt t="54373" x="6269038" y="4984750"/>
          <p14:tracePt t="54461" x="6253163" y="4976813"/>
          <p14:tracePt t="54486" x="6253163" y="4968875"/>
          <p14:tracePt t="54541" x="6253163" y="4976813"/>
          <p14:tracePt t="54557" x="6253163" y="4992688"/>
          <p14:tracePt t="54565" x="6253163" y="4999038"/>
          <p14:tracePt t="54581" x="6253163" y="5014913"/>
          <p14:tracePt t="54589" x="6253163" y="5022850"/>
          <p14:tracePt t="54677" x="6253163" y="5006975"/>
          <p14:tracePt t="54741" x="6261100" y="4999038"/>
          <p14:tracePt t="54750" x="6276975" y="4999038"/>
          <p14:tracePt t="54757" x="6300788" y="4999038"/>
          <p14:tracePt t="54766" x="6308725" y="5006975"/>
          <p14:tracePt t="54772" x="6324600" y="5006975"/>
          <p14:tracePt t="54782" x="6340475" y="5014913"/>
          <p14:tracePt t="54789" x="6356350" y="5022850"/>
          <p14:tracePt t="54798" x="6380163" y="5030788"/>
          <p14:tracePt t="54805" x="6402388" y="5046663"/>
          <p14:tracePt t="54813" x="6434138" y="5054600"/>
          <p14:tracePt t="54820" x="6450013" y="5054600"/>
          <p14:tracePt t="54989" x="6434138" y="5054600"/>
          <p14:tracePt t="55189" x="6434138" y="5038725"/>
          <p14:tracePt t="55534" x="6434138" y="5030788"/>
          <p14:tracePt t="55573" x="6442075" y="5014913"/>
          <p14:tracePt t="56989" x="6442075" y="5006975"/>
          <p14:tracePt t="57005" x="6442075" y="4992688"/>
          <p14:tracePt t="57012" x="6450013" y="4992688"/>
          <p14:tracePt t="57053" x="6457950" y="4976813"/>
          <p14:tracePt t="57068" x="6457950" y="4968875"/>
          <p14:tracePt t="57077" x="6465888" y="4953000"/>
          <p14:tracePt t="57150" x="6465888" y="4945063"/>
          <p14:tracePt t="57157" x="6465888" y="4929188"/>
          <p14:tracePt t="57165" x="6442075" y="4889500"/>
          <p14:tracePt t="57172" x="6348413" y="4802188"/>
          <p14:tracePt t="57180" x="6229350" y="4700588"/>
          <p14:tracePt t="57188" x="6111875" y="4591050"/>
          <p14:tracePt t="57196" x="6024563" y="4503738"/>
          <p14:tracePt t="57205" x="5986463" y="4464050"/>
          <p14:tracePt t="57213" x="5970588" y="4456113"/>
          <p14:tracePt t="57221" x="5954713" y="4456113"/>
          <p14:tracePt t="139959" x="5970588" y="4456113"/>
          <p14:tracePt t="139966" x="6024563" y="4464050"/>
          <p14:tracePt t="139973" x="6103938" y="4487863"/>
          <p14:tracePt t="139981" x="6205538" y="4519613"/>
          <p14:tracePt t="139990" x="6308725" y="4613275"/>
          <p14:tracePt t="139997" x="6442075" y="4708525"/>
          <p14:tracePt t="140007" x="6623050" y="4857750"/>
          <p14:tracePt t="140013" x="6797675" y="4999038"/>
          <p14:tracePt t="140021" x="6978650" y="5165725"/>
          <p14:tracePt t="140029" x="7104063" y="5307013"/>
          <p14:tracePt t="140036" x="7207250" y="5408613"/>
          <p14:tracePt t="140045" x="7269163" y="5487988"/>
          <p14:tracePt t="140052" x="7348538" y="5575300"/>
          <p14:tracePt t="140061" x="7404100" y="5661025"/>
          <p14:tracePt t="140069" x="7458075" y="5748338"/>
          <p14:tracePt t="140077" x="7513638" y="5818188"/>
          <p14:tracePt t="140085" x="7537450" y="5873750"/>
          <p14:tracePt t="140093" x="7569200" y="5929313"/>
          <p14:tracePt t="140100" x="7593013" y="5969000"/>
          <p14:tracePt t="140110" x="7593013" y="5999163"/>
          <p14:tracePt t="140117" x="7593013" y="6022975"/>
          <p14:tracePt t="140126" x="7593013" y="6046788"/>
          <p14:tracePt t="140133" x="7593013" y="6078538"/>
          <p14:tracePt t="140141" x="7585075" y="6086475"/>
          <p14:tracePt t="140149" x="7577138" y="6094413"/>
          <p14:tracePt t="140158" x="7561263" y="6118225"/>
          <p14:tracePt t="140165" x="7553325" y="6118225"/>
          <p14:tracePt t="140173" x="7545388" y="6134100"/>
          <p14:tracePt t="140229" x="7537450" y="6134100"/>
          <p14:tracePt t="140245" x="7521575" y="6134100"/>
          <p14:tracePt t="140253" x="7513638" y="6134100"/>
          <p14:tracePt t="140262" x="7497763" y="6126163"/>
          <p14:tracePt t="140269" x="7497763" y="6110288"/>
          <p14:tracePt t="140293" x="7497763" y="6102350"/>
          <p14:tracePt t="140309" x="7497763" y="6086475"/>
          <p14:tracePt t="140333" x="7481888" y="6078538"/>
          <p14:tracePt t="140340" x="7481888" y="6062663"/>
          <p14:tracePt t="140350" x="7473950" y="6054725"/>
          <p14:tracePt t="140358" x="7473950" y="6038850"/>
          <p14:tracePt t="140366" x="7473950" y="6022975"/>
          <p14:tracePt t="140374" x="7458075" y="5969000"/>
          <p14:tracePt t="140381" x="7396163" y="5865813"/>
          <p14:tracePt t="140407" x="7380288" y="5834063"/>
          <p14:tracePt t="141797" x="7372350" y="5834063"/>
          <p14:tracePt t="161974" x="7426325" y="5842000"/>
          <p14:tracePt t="161981" x="7537450" y="5865813"/>
          <p14:tracePt t="161990" x="7639050" y="5881688"/>
          <p14:tracePt t="161997" x="7734300" y="5905500"/>
          <p14:tracePt t="162006" x="7827963" y="5905500"/>
          <p14:tracePt t="162013" x="7883525" y="5897563"/>
          <p14:tracePt t="162022" x="7891463" y="5881688"/>
          <p14:tracePt t="162038" x="7883525" y="5873750"/>
          <p14:tracePt t="162045" x="7859713" y="5857875"/>
          <p14:tracePt t="162052" x="7827963" y="5826125"/>
          <p14:tracePt t="162062" x="7797800" y="5810250"/>
          <p14:tracePt t="162069" x="7750175" y="5780088"/>
          <p14:tracePt t="162077" x="7678738" y="5732463"/>
          <p14:tracePt t="162085" x="7623175" y="5668963"/>
          <p14:tracePt t="162093" x="7561263" y="5583238"/>
          <p14:tracePt t="162101" x="7466013" y="5456238"/>
          <p14:tracePt t="162109" x="7364413" y="5338763"/>
          <p14:tracePt t="162117" x="7245350" y="5181600"/>
          <p14:tracePt t="162125" x="7127875" y="5006975"/>
          <p14:tracePt t="162133" x="6946900" y="4779963"/>
          <p14:tracePt t="162142" x="6726238" y="4535488"/>
          <p14:tracePt t="162149" x="6489700" y="4267200"/>
          <p14:tracePt t="162157" x="6316663" y="4030663"/>
          <p14:tracePt t="162165" x="6080125" y="3763963"/>
          <p14:tracePt t="162174" x="5922963" y="3590925"/>
          <p14:tracePt t="162181" x="5741988" y="3354388"/>
          <p14:tracePt t="162189" x="5591175" y="3157538"/>
          <p14:tracePt t="162197" x="5449888" y="2984500"/>
          <p14:tracePt t="162206" x="5348288" y="2827338"/>
          <p14:tracePt t="162213" x="5276850" y="2724150"/>
          <p14:tracePt t="162221" x="5221288" y="2638425"/>
          <p14:tracePt t="162229" x="5189538" y="2582863"/>
          <p14:tracePt t="162239" x="5159375" y="2535238"/>
          <p14:tracePt t="162245" x="5127625" y="2479675"/>
          <p14:tracePt t="162253" x="5103813" y="2455863"/>
          <p14:tracePt t="162261" x="5072063" y="2417763"/>
          <p14:tracePt t="162269" x="5032375" y="2386013"/>
          <p14:tracePt t="162277" x="5000625" y="2370138"/>
          <p14:tracePt t="162285" x="4992688" y="2362200"/>
          <p14:tracePt t="162293" x="4978400" y="2362200"/>
          <p14:tracePt t="162301" x="4978400" y="2354263"/>
          <p14:tracePt t="162309" x="4962525" y="2346325"/>
          <p14:tracePt t="162325" x="4946650" y="2338388"/>
          <p14:tracePt t="162365" x="4946650" y="2330450"/>
          <p14:tracePt t="162373" x="4946650" y="2322513"/>
          <p14:tracePt t="162381" x="4954588" y="2322513"/>
          <p14:tracePt t="162390" x="4984750" y="2314575"/>
          <p14:tracePt t="162397" x="5032375" y="2314575"/>
          <p14:tracePt t="162406" x="5095875" y="2290763"/>
          <p14:tracePt t="162413" x="5167313" y="2282825"/>
          <p14:tracePt t="162423" x="5245100" y="2266950"/>
          <p14:tracePt t="162430" x="5340350" y="2259013"/>
          <p14:tracePt t="162437" x="5418138" y="2259013"/>
          <p14:tracePt t="162445" x="5529263" y="2259013"/>
          <p14:tracePt t="162452" x="5622925" y="2259013"/>
          <p14:tracePt t="162461" x="5710238" y="2259013"/>
          <p14:tracePt t="162469" x="5757863" y="2282825"/>
          <p14:tracePt t="162477" x="5795963" y="2290763"/>
          <p14:tracePt t="162485" x="5811838" y="2290763"/>
          <p14:tracePt t="162493" x="5827713" y="2298700"/>
          <p14:tracePt t="162549" x="5827713" y="2314575"/>
          <p14:tracePt t="162565" x="5827713" y="2330450"/>
          <p14:tracePt t="162573" x="5827713" y="2338388"/>
          <p14:tracePt t="162581" x="5827713" y="2354263"/>
          <p14:tracePt t="162590" x="5819775" y="2362200"/>
          <p14:tracePt t="162613" x="5795963" y="2370138"/>
          <p14:tracePt t="162623" x="5795963" y="2378075"/>
          <p14:tracePt t="162693" x="5789613" y="2378075"/>
          <p14:tracePt t="162709" x="5789613" y="2393950"/>
          <p14:tracePt t="162717" x="5789613" y="2401888"/>
          <p14:tracePt t="162725" x="5795963" y="2425700"/>
          <p14:tracePt t="162733" x="5811838" y="2433638"/>
          <p14:tracePt t="162742" x="5819775" y="2449513"/>
          <p14:tracePt t="162748" x="5835650" y="2455863"/>
          <p14:tracePt t="162757" x="5835650" y="2463800"/>
          <p14:tracePt t="163077" x="5843588" y="2471738"/>
          <p14:tracePt t="163110" x="5835650" y="2471738"/>
          <p14:tracePt t="163117" x="5827713" y="2471738"/>
          <p14:tracePt t="163125" x="5811838" y="2479675"/>
          <p14:tracePt t="163133" x="5803900" y="2487613"/>
          <p14:tracePt t="163205" x="5789613" y="2487613"/>
          <p14:tracePt t="163222" x="5781675" y="2487613"/>
          <p14:tracePt t="163230" x="5773738" y="2487613"/>
          <p14:tracePt t="163239" x="5765800" y="2487613"/>
          <p14:tracePt t="163245" x="5741988" y="2487613"/>
          <p14:tracePt t="163252" x="5694363" y="2503488"/>
          <p14:tracePt t="163261" x="5662613" y="2511425"/>
          <p14:tracePt t="163269" x="5646738" y="2511425"/>
          <p14:tracePt t="163277" x="5622925" y="2511425"/>
          <p14:tracePt t="163285" x="5599113" y="2511425"/>
          <p14:tracePt t="163293" x="5584825" y="2519363"/>
          <p14:tracePt t="163300" x="5568950" y="2519363"/>
          <p14:tracePt t="163309" x="5553075" y="2519363"/>
          <p14:tracePt t="163502" x="5561013" y="2519363"/>
          <p14:tracePt t="163509" x="5584825" y="2519363"/>
          <p14:tracePt t="163517" x="5646738" y="2527300"/>
          <p14:tracePt t="163526" x="5702300" y="2551113"/>
          <p14:tracePt t="163533" x="5734050" y="2559050"/>
          <p14:tracePt t="163543" x="5757863" y="2566988"/>
          <p14:tracePt t="163550" x="5765800" y="2566988"/>
          <p14:tracePt t="163566" x="5773738" y="2574925"/>
          <p14:tracePt t="163574" x="5789613" y="2574925"/>
          <p14:tracePt t="163597" x="5795963" y="2590800"/>
          <p14:tracePt t="163734" x="5811838" y="2590800"/>
          <p14:tracePt t="163742" x="5827713" y="2590800"/>
          <p14:tracePt t="163750" x="5835650" y="2590800"/>
          <p14:tracePt t="163757" x="5867400" y="2590800"/>
          <p14:tracePt t="163765" x="5899150" y="2590800"/>
          <p14:tracePt t="163773" x="5962650" y="2590800"/>
          <p14:tracePt t="163781" x="6000750" y="2590800"/>
          <p14:tracePt t="163789" x="6072188" y="2590800"/>
          <p14:tracePt t="163797" x="6135688" y="2590800"/>
          <p14:tracePt t="163805" x="6229350" y="2590800"/>
          <p14:tracePt t="163814" x="6324600" y="2590800"/>
          <p14:tracePt t="163821" x="6434138" y="2590800"/>
          <p14:tracePt t="163832" x="6529388" y="2590800"/>
          <p14:tracePt t="163837" x="6607175" y="2590800"/>
          <p14:tracePt t="163846" x="6718300" y="2606675"/>
          <p14:tracePt t="163853" x="6835775" y="2630488"/>
          <p14:tracePt t="163861" x="6915150" y="2652713"/>
          <p14:tracePt t="163869" x="7016750" y="2676525"/>
          <p14:tracePt t="163877" x="7127875" y="2700338"/>
          <p14:tracePt t="163885" x="7199313" y="2724150"/>
          <p14:tracePt t="163893" x="7277100" y="2747963"/>
          <p14:tracePt t="163901" x="7380288" y="2771775"/>
          <p14:tracePt t="163909" x="7458075" y="2795588"/>
          <p14:tracePt t="163917" x="7545388" y="2819400"/>
          <p14:tracePt t="163926" x="7623175" y="2835275"/>
          <p14:tracePt t="163933" x="7726363" y="2881313"/>
          <p14:tracePt t="163941" x="7821613" y="2905125"/>
          <p14:tracePt t="163951" x="7907338" y="2944813"/>
          <p14:tracePt t="163958" x="7978775" y="2968625"/>
          <p14:tracePt t="163966" x="8056563" y="2968625"/>
          <p14:tracePt t="163973" x="8120063" y="2968625"/>
          <p14:tracePt t="163981" x="8143875" y="2976563"/>
          <p14:tracePt t="163989" x="8183563" y="2992438"/>
          <p14:tracePt t="163997" x="8223250" y="3000375"/>
          <p14:tracePt t="164005" x="8245475" y="3016250"/>
          <p14:tracePt t="164014" x="8285163" y="3032125"/>
          <p14:tracePt t="164021" x="8332788" y="3046413"/>
          <p14:tracePt t="164031" x="8388350" y="3070225"/>
          <p14:tracePt t="164038" x="8458200" y="3101975"/>
          <p14:tracePt t="164049" x="8513763" y="3149600"/>
          <p14:tracePt t="164054" x="8561388" y="3205163"/>
          <p14:tracePt t="164061" x="8616950" y="3251200"/>
          <p14:tracePt t="164069" x="8647113" y="3306763"/>
          <p14:tracePt t="164077" x="8694738" y="3362325"/>
          <p14:tracePt t="164085" x="8742363" y="3425825"/>
          <p14:tracePt t="164093" x="8766175" y="3471863"/>
          <p14:tracePt t="164101" x="8774113" y="3527425"/>
          <p14:tracePt t="164109" x="8782050" y="3606800"/>
          <p14:tracePt t="164117" x="8797925" y="3676650"/>
          <p14:tracePt t="164125" x="8821738" y="3756025"/>
          <p14:tracePt t="164134" x="8829675" y="3849688"/>
          <p14:tracePt t="164141" x="8859838" y="3984625"/>
          <p14:tracePt t="164150" x="8883650" y="4094163"/>
          <p14:tracePt t="164157" x="8923338" y="4213225"/>
          <p14:tracePt t="164165" x="8963025" y="4338638"/>
          <p14:tracePt t="164173" x="8994775" y="4464050"/>
          <p14:tracePt t="164181" x="9026525" y="4598988"/>
          <p14:tracePt t="164189" x="9048750" y="4708525"/>
          <p14:tracePt t="164198" x="9088438" y="4833938"/>
          <p14:tracePt t="164205" x="9136063" y="4984750"/>
          <p14:tracePt t="164214" x="9191625" y="5110163"/>
          <p14:tracePt t="164221" x="9261475" y="5283200"/>
          <p14:tracePt t="164231" x="9340850" y="5408613"/>
          <p14:tracePt t="164238" x="9436100" y="5527675"/>
          <p14:tracePt t="164248" x="9513888" y="5645150"/>
          <p14:tracePt t="164254" x="9601200" y="5748338"/>
          <p14:tracePt t="164261" x="9702800" y="5857875"/>
          <p14:tracePt t="164269" x="9790113" y="5929313"/>
          <p14:tracePt t="164278" x="9859963" y="5976938"/>
          <p14:tracePt t="164285" x="9923463" y="6007100"/>
          <p14:tracePt t="164293" x="9963150" y="6038850"/>
          <p14:tracePt t="164302" x="9986963" y="6046788"/>
          <p14:tracePt t="164309" x="10010775" y="6046788"/>
          <p14:tracePt t="164318" x="10026650" y="6046788"/>
          <p14:tracePt t="164326" x="10042525" y="6046788"/>
          <p14:tracePt t="164365" x="10058400" y="6046788"/>
          <p14:tracePt t="164373" x="10064750" y="6054725"/>
          <p14:tracePt t="164381" x="10080625" y="6062663"/>
          <p14:tracePt t="164390" x="10088563" y="6078538"/>
          <p14:tracePt t="164400" x="10104438" y="6086475"/>
          <p14:tracePt t="164406" x="10120313" y="6102350"/>
          <p14:tracePt t="164414" x="10136188" y="6110288"/>
          <p14:tracePt t="164421" x="10136188" y="6126163"/>
          <p14:tracePt t="164431" x="10144125" y="6134100"/>
          <p14:tracePt t="164461" x="10160000" y="6142038"/>
          <p14:tracePt t="164566" x="10160000" y="6149975"/>
          <p14:tracePt t="164573" x="10160000" y="6165850"/>
          <p14:tracePt t="164581" x="10160000" y="6180138"/>
          <p14:tracePt t="164589" x="10160000" y="6196013"/>
          <p14:tracePt t="164622" x="10152063" y="6203950"/>
          <p14:tracePt t="164701" x="10144125" y="6203950"/>
          <p14:tracePt t="164718" x="10128250" y="6203950"/>
          <p14:tracePt t="164781" x="10112375" y="6211888"/>
          <p14:tracePt t="164813" x="10112375" y="6227763"/>
          <p14:tracePt t="164831" x="10112375" y="6235700"/>
          <p14:tracePt t="164848" x="10112375" y="6251575"/>
          <p14:tracePt t="164878" x="10112375" y="6267450"/>
          <p14:tracePt t="164886" x="10120313" y="6283325"/>
          <p14:tracePt t="164893" x="10128250" y="6291263"/>
          <p14:tracePt t="164901" x="10136188" y="6299200"/>
          <p14:tracePt t="164909" x="10144125" y="6315075"/>
          <p14:tracePt t="164917" x="10167938" y="6338888"/>
          <p14:tracePt t="164925" x="10183813" y="6354763"/>
          <p14:tracePt t="164935" x="10207625" y="6384925"/>
          <p14:tracePt t="164941" x="10223500" y="6432550"/>
          <p14:tracePt t="164949" x="10239375" y="6456363"/>
          <p14:tracePt t="164956" x="10247313" y="6472238"/>
          <p14:tracePt t="164966" x="10269538" y="6503988"/>
          <p14:tracePt t="164972" x="10269538" y="6519863"/>
          <p14:tracePt t="164982" x="10269538" y="6535738"/>
          <p14:tracePt t="164999" x="10269538" y="6551613"/>
          <p14:tracePt t="165005" x="10269538" y="6565900"/>
          <p14:tracePt t="165014" x="10277475" y="6613525"/>
          <p14:tracePt t="165021" x="10293350" y="6653213"/>
          <p14:tracePt t="165032" x="10293350" y="6684963"/>
          <p14:tracePt t="165037" x="10309225" y="6716713"/>
          <p14:tracePt t="165045" x="10317163" y="6732588"/>
          <p14:tracePt t="165053" x="10317163" y="6748463"/>
          <p14:tracePt t="165061" x="10317163" y="6756400"/>
          <p14:tracePt t="165174" x="10317163" y="6770688"/>
          <p14:tracePt t="165206" x="10317163" y="6786563"/>
          <p14:tracePt t="165221" x="10317163" y="6794500"/>
          <p14:tracePt t="165231" x="10317163" y="6802438"/>
          <p14:tracePt t="165237" x="10317163" y="6810375"/>
          <p14:tracePt t="165252" x="10317163" y="6818313"/>
          <p14:tracePt t="166517" x="10309225" y="6826250"/>
          <p14:tracePt t="166525" x="10293350" y="6826250"/>
          <p14:tracePt t="166533" x="10277475" y="6818313"/>
          <p14:tracePt t="166542" x="10269538" y="6810375"/>
          <p14:tracePt t="166549" x="10261600" y="6802438"/>
          <p14:tracePt t="166565" x="10247313" y="6794500"/>
          <p14:tracePt t="166581" x="10239375" y="6786563"/>
          <p14:tracePt t="166693" x="10231438" y="6778625"/>
          <p14:tracePt t="166701" x="10223500" y="6770688"/>
          <p14:tracePt t="166709" x="10207625" y="6770688"/>
          <p14:tracePt t="166717" x="10199688" y="6756400"/>
          <p14:tracePt t="166733" x="10183813" y="6740525"/>
          <p14:tracePt t="166749" x="10183813" y="6724650"/>
          <p14:tracePt t="166781" x="10175875" y="6716713"/>
          <p14:tracePt t="166789" x="10167938" y="6708775"/>
          <p14:tracePt t="167717" x="10160000" y="6700838"/>
          <p14:tracePt t="167765" x="10152063" y="6700838"/>
          <p14:tracePt t="168365" x="10144125" y="6700838"/>
          <p14:tracePt t="168381" x="10144125" y="6708775"/>
          <p14:tracePt t="168389" x="10144125" y="6724650"/>
          <p14:tracePt t="168404" x="10144125" y="6732588"/>
          <p14:tracePt t="168412" x="10152063" y="6732588"/>
          <p14:tracePt t="168421" x="10160000" y="6740525"/>
          <p14:tracePt t="168428" x="10167938" y="6748463"/>
          <p14:tracePt t="168439" x="10175875" y="6756400"/>
          <p14:tracePt t="168445" x="10191750" y="6756400"/>
          <p14:tracePt t="168453" x="10207625" y="6756400"/>
          <p14:tracePt t="168460" x="10215563" y="6756400"/>
          <p14:tracePt t="168468" x="10277475" y="6756400"/>
          <p14:tracePt t="168477" x="10388600" y="6756400"/>
          <p14:tracePt t="168485" x="10514013" y="6756400"/>
          <p14:tracePt t="168493" x="10687050" y="6756400"/>
          <p14:tracePt t="168501" x="10955338" y="6770688"/>
          <p14:tracePt t="168509" x="11255375" y="681037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3970318"/>
          </a:xfrm>
          <a:prstGeom prst="rect">
            <a:avLst/>
          </a:prstGeom>
          <a:noFill/>
        </p:spPr>
        <p:txBody>
          <a:bodyPr wrap="square" rtlCol="0">
            <a:spAutoFit/>
          </a:bodyPr>
          <a:lstStyle/>
          <a:p>
            <a:pPr algn="just"/>
            <a:r>
              <a:rPr lang="en-US" sz="2800" dirty="0"/>
              <a:t>The leaders we work with often report feeling stuck, ill-equipped, or </a:t>
            </a:r>
            <a:r>
              <a:rPr lang="en-US" sz="2800" dirty="0">
                <a:hlinkClick r:id="rId4"/>
              </a:rPr>
              <a:t>overwhelmed</a:t>
            </a:r>
            <a:r>
              <a:rPr lang="en-US" sz="2800" dirty="0"/>
              <a:t> as they face the growing challenges of their roles. Understandably, it’s easy to feel this way when the complexity of our world has surpassed our “complexity of mind,” as Robert Kegan and Lisa </a:t>
            </a:r>
            <a:r>
              <a:rPr lang="en-US" sz="2800" dirty="0" err="1"/>
              <a:t>Lahey</a:t>
            </a:r>
            <a:r>
              <a:rPr lang="en-US" sz="2800" dirty="0"/>
              <a:t> describe in their book, </a:t>
            </a:r>
            <a:r>
              <a:rPr lang="en-US" sz="2800" i="1" dirty="0">
                <a:hlinkClick r:id="rId5"/>
              </a:rPr>
              <a:t>Immunity to Change</a:t>
            </a:r>
            <a:r>
              <a:rPr lang="en-US" sz="2800" u="sng" dirty="0"/>
              <a:t>.</a:t>
            </a:r>
            <a:r>
              <a:rPr lang="en-US" sz="2800" dirty="0"/>
              <a:t> To put this in concrete terms, computing power has increased more than a </a:t>
            </a:r>
            <a:r>
              <a:rPr lang="en-US" sz="2800" dirty="0">
                <a:hlinkClick r:id="rId6"/>
              </a:rPr>
              <a:t>trillion-fold</a:t>
            </a:r>
            <a:r>
              <a:rPr lang="en-US" sz="2800" dirty="0"/>
              <a:t> since the mid 1950’s, but our brains remain unchanged.</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37954" y="1355144"/>
            <a:ext cx="7092925" cy="1569660"/>
          </a:xfrm>
          <a:prstGeom prst="rect">
            <a:avLst/>
          </a:prstGeom>
          <a:noFill/>
        </p:spPr>
        <p:txBody>
          <a:bodyPr wrap="square" rtlCol="0">
            <a:spAutoFit/>
          </a:bodyPr>
          <a:lstStyle>
            <a:defPPr>
              <a:defRPr lang="en-US"/>
            </a:defPPr>
            <a:lvl1pPr>
              <a:defRPr sz="3200" b="1"/>
            </a:lvl1pPr>
          </a:lstStyle>
          <a:p>
            <a:r>
              <a:rPr lang="en-US" dirty="0"/>
              <a:t>6 Strategies for Leading Through Uncertainty</a:t>
            </a:r>
          </a:p>
          <a:p>
            <a:endParaRPr lang="en-US" dirty="0"/>
          </a:p>
        </p:txBody>
      </p:sp>
      <p:pic>
        <p:nvPicPr>
          <p:cNvPr id="13" name="Graphic 21">
            <a:extLst>
              <a:ext uri="{FF2B5EF4-FFF2-40B4-BE49-F238E27FC236}">
                <a16:creationId xmlns:a16="http://schemas.microsoft.com/office/drawing/2014/main" id="{F0D4FC55-F1D0-488A-AF80-390F70D2B69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8774564"/>
      </p:ext>
    </p:extLst>
  </p:cSld>
  <p:clrMapOvr>
    <a:masterClrMapping/>
  </p:clrMapOvr>
  <mc:AlternateContent xmlns:mc="http://schemas.openxmlformats.org/markup-compatibility/2006" xmlns:p14="http://schemas.microsoft.com/office/powerpoint/2010/main">
    <mc:Choice Requires="p14">
      <p:transition spd="slow" p14:dur="2000" advTm="256776"/>
    </mc:Choice>
    <mc:Fallback xmlns="">
      <p:transition spd="slow" advTm="256776"/>
    </mc:Fallback>
  </mc:AlternateContent>
  <p:extLst>
    <p:ext uri="{3A86A75C-4F4B-4683-9AE1-C65F6400EC91}">
      <p14:laserTraceLst xmlns:p14="http://schemas.microsoft.com/office/powerpoint/2010/main">
        <p14:tracePtLst>
          <p14:tracePt t="1919" x="3219450" y="6508750"/>
          <p14:tracePt t="2046" x="2898775" y="6740525"/>
          <p14:tracePt t="2050" x="2976563" y="6653213"/>
          <p14:tracePt t="2057" x="3040063" y="6565900"/>
          <p14:tracePt t="2065" x="3103563" y="6464300"/>
          <p14:tracePt t="2074" x="3165475" y="6362700"/>
          <p14:tracePt t="2082" x="3228975" y="6251575"/>
          <p14:tracePt t="2090" x="3268663" y="6134100"/>
          <p14:tracePt t="2097" x="3292475" y="6022975"/>
          <p14:tracePt t="2106" x="3332163" y="5905500"/>
          <p14:tracePt t="2114" x="3370263" y="5780088"/>
          <p14:tracePt t="2122" x="3409950" y="5621338"/>
          <p14:tracePt t="2130" x="3489325" y="5472113"/>
          <p14:tracePt t="2138" x="3622675" y="5275263"/>
          <p14:tracePt t="2146" x="3678238" y="5110163"/>
          <p14:tracePt t="2155" x="3717925" y="4960938"/>
          <p14:tracePt t="2162" x="3757613" y="4802188"/>
          <p14:tracePt t="2171" x="3795713" y="4708525"/>
          <p14:tracePt t="2178" x="3819525" y="4605338"/>
          <p14:tracePt t="2186" x="3843338" y="4495800"/>
          <p14:tracePt t="2194" x="3843338" y="4432300"/>
          <p14:tracePt t="2202" x="3843338" y="4370388"/>
          <p14:tracePt t="2209" x="3851275" y="4298950"/>
          <p14:tracePt t="2217" x="3867150" y="4235450"/>
          <p14:tracePt t="2225" x="3890963" y="4165600"/>
          <p14:tracePt t="2233" x="3898900" y="4117975"/>
          <p14:tracePt t="2242" x="3906838" y="4062413"/>
          <p14:tracePt t="2249" x="3922713" y="4000500"/>
          <p14:tracePt t="2257" x="3938588" y="3944938"/>
          <p14:tracePt t="2265" x="3954463" y="3889375"/>
          <p14:tracePt t="2274" x="3962400" y="3865563"/>
          <p14:tracePt t="2282" x="3968750" y="3841750"/>
          <p14:tracePt t="2290" x="3968750" y="3819525"/>
          <p14:tracePt t="2304" x="3976688" y="3779838"/>
          <p14:tracePt t="2305" x="3984625" y="3756025"/>
          <p14:tracePt t="2314" x="3992563" y="3724275"/>
          <p14:tracePt t="2322" x="3992563" y="3700463"/>
          <p14:tracePt t="2330" x="3992563" y="3684588"/>
          <p14:tracePt t="2339" x="3992563" y="3668713"/>
          <p14:tracePt t="2346" x="3992563" y="3652838"/>
          <p14:tracePt t="2356" x="3992563" y="3636963"/>
          <p14:tracePt t="2362" x="3984625" y="3614738"/>
          <p14:tracePt t="2370" x="3968750" y="3590925"/>
          <p14:tracePt t="2378" x="3930650" y="3567113"/>
          <p14:tracePt t="2386" x="3890963" y="3535363"/>
          <p14:tracePt t="2394" x="3851275" y="3503613"/>
          <p14:tracePt t="2402" x="3819525" y="3487738"/>
          <p14:tracePt t="2410" x="3787775" y="3487738"/>
          <p14:tracePt t="2418" x="3749675" y="3479800"/>
          <p14:tracePt t="2425" x="3733800" y="3463925"/>
          <p14:tracePt t="2434" x="3717925" y="3463925"/>
          <p14:tracePt t="2442" x="3702050" y="3448050"/>
          <p14:tracePt t="2450" x="3686175" y="3440113"/>
          <p14:tracePt t="2458" x="3686175" y="3425825"/>
          <p14:tracePt t="2466" x="3686175" y="3417888"/>
          <p14:tracePt t="2473" x="3686175" y="3402013"/>
          <p14:tracePt t="2483" x="3686175" y="3394075"/>
          <p14:tracePt t="2490" x="3686175" y="3386138"/>
          <p14:tracePt t="2497" x="3686175" y="3370263"/>
          <p14:tracePt t="2506" x="3702050" y="3338513"/>
          <p14:tracePt t="2514" x="3757613" y="3322638"/>
          <p14:tracePt t="2522" x="3819525" y="3306763"/>
          <p14:tracePt t="2530" x="3922713" y="3267075"/>
          <p14:tracePt t="2538" x="4048125" y="3259138"/>
          <p14:tracePt t="2545" x="4159250" y="3243263"/>
          <p14:tracePt t="2555" x="4252913" y="3221038"/>
          <p14:tracePt t="2562" x="4370388" y="3197225"/>
          <p14:tracePt t="2570" x="4465638" y="3173413"/>
          <p14:tracePt t="2577" x="4529138" y="3157538"/>
          <p14:tracePt t="2586" x="4583113" y="3149600"/>
          <p14:tracePt t="2593" x="4606925" y="3141663"/>
          <p14:tracePt t="2602" x="4622800" y="3133725"/>
          <p14:tracePt t="2610" x="4638675" y="3125788"/>
          <p14:tracePt t="2617" x="4646613" y="3117850"/>
          <p14:tracePt t="2625" x="4654550" y="3109913"/>
          <p14:tracePt t="2634" x="4654550" y="3101975"/>
          <p14:tracePt t="2665" x="4662488" y="3094038"/>
          <p14:tracePt t="2673" x="4662488" y="3086100"/>
          <p14:tracePt t="2682" x="4630738" y="3078163"/>
          <p14:tracePt t="2691" x="4606925" y="3078163"/>
          <p14:tracePt t="2697" x="4568825" y="3070225"/>
          <p14:tracePt t="2708" x="4545013" y="3062288"/>
          <p14:tracePt t="2713" x="4529138" y="3062288"/>
          <p14:tracePt t="2722" x="4505325" y="3046413"/>
          <p14:tracePt t="2730" x="4481513" y="3046413"/>
          <p14:tracePt t="2738" x="4465638" y="3046413"/>
          <p14:tracePt t="2745" x="4449763" y="3046413"/>
          <p14:tracePt t="2825" x="4457700" y="3046413"/>
          <p14:tracePt t="2834" x="4465638" y="3046413"/>
          <p14:tracePt t="2842" x="4489450" y="3046413"/>
          <p14:tracePt t="2849" x="4497388" y="3046413"/>
          <p14:tracePt t="2874" x="4513263" y="3054350"/>
          <p14:tracePt t="2889" x="4521200" y="3062288"/>
          <p14:tracePt t="2905" x="4521200" y="3078163"/>
          <p14:tracePt t="2921" x="4513263" y="3086100"/>
          <p14:tracePt t="2930" x="4505325" y="3094038"/>
          <p14:tracePt t="2938" x="4489450" y="3094038"/>
          <p14:tracePt t="2946" x="4465638" y="3101975"/>
          <p14:tracePt t="2955" x="4425950" y="3101975"/>
          <p14:tracePt t="2962" x="4378325" y="3109913"/>
          <p14:tracePt t="2970" x="4356100" y="3117850"/>
          <p14:tracePt t="2977" x="4340225" y="3117850"/>
          <p14:tracePt t="2985" x="4316413" y="3117850"/>
          <p14:tracePt t="2994" x="4284663" y="3117850"/>
          <p14:tracePt t="3050" x="4284663" y="3125788"/>
          <p14:tracePt t="3130" x="4284663" y="3133725"/>
          <p14:tracePt t="3138" x="4284663" y="3141663"/>
          <p14:tracePt t="3145" x="4268788" y="3141663"/>
          <p14:tracePt t="3155" x="4260850" y="3141663"/>
          <p14:tracePt t="3162" x="4237038" y="3141663"/>
          <p14:tracePt t="3170" x="4197350" y="3149600"/>
          <p14:tracePt t="3177" x="4165600" y="3149600"/>
          <p14:tracePt t="3186" x="4127500" y="3149600"/>
          <p14:tracePt t="3193" x="4079875" y="3149600"/>
          <p14:tracePt t="3202" x="4056063" y="3149600"/>
          <p14:tracePt t="3210" x="4024313" y="3149600"/>
          <p14:tracePt t="3217" x="3976688" y="3149600"/>
          <p14:tracePt t="3225" x="3938588" y="3149600"/>
          <p14:tracePt t="3234" x="3906838" y="3149600"/>
          <p14:tracePt t="3241" x="3883025" y="3149600"/>
          <p14:tracePt t="3250" x="3867150" y="3149600"/>
          <p14:tracePt t="3338" x="3883025" y="3149600"/>
          <p14:tracePt t="3346" x="3898900" y="3149600"/>
          <p14:tracePt t="3355" x="3914775" y="3149600"/>
          <p14:tracePt t="3362" x="3930650" y="3149600"/>
          <p14:tracePt t="3372" x="3938588" y="3149600"/>
          <p14:tracePt t="3377" x="3962400" y="3149600"/>
          <p14:tracePt t="3385" x="3976688" y="3149600"/>
          <p14:tracePt t="3434" x="3968750" y="3149600"/>
          <p14:tracePt t="3442" x="3962400" y="3149600"/>
          <p14:tracePt t="3450" x="3938588" y="3149600"/>
          <p14:tracePt t="3457" x="3906838" y="3149600"/>
          <p14:tracePt t="3465" x="3875088" y="3149600"/>
          <p14:tracePt t="3482" x="3859213" y="3149600"/>
          <p14:tracePt t="3545" x="3867150" y="3149600"/>
          <p14:tracePt t="3555" x="3875088" y="3149600"/>
          <p14:tracePt t="3562" x="3890963" y="3149600"/>
          <p14:tracePt t="3572" x="3922713" y="3157538"/>
          <p14:tracePt t="3577" x="3954463" y="3165475"/>
          <p14:tracePt t="3585" x="3976688" y="3173413"/>
          <p14:tracePt t="3593" x="4016375" y="3189288"/>
          <p14:tracePt t="3601" x="4040188" y="3197225"/>
          <p14:tracePt t="3609" x="4056063" y="3197225"/>
          <p14:tracePt t="3626" x="4071938" y="3197225"/>
          <p14:tracePt t="3634" x="4087813" y="3197225"/>
          <p14:tracePt t="3914" x="4095750" y="3197225"/>
          <p14:tracePt t="3922" x="4103688" y="3197225"/>
          <p14:tracePt t="3930" x="4111625" y="3197225"/>
          <p14:tracePt t="3938" x="4135438" y="3197225"/>
          <p14:tracePt t="3945" x="4143375" y="3197225"/>
          <p14:tracePt t="3953" x="4159250" y="3197225"/>
          <p14:tracePt t="3961" x="4173538" y="3197225"/>
          <p14:tracePt t="3969" x="4189413" y="3197225"/>
          <p14:tracePt t="3977" x="4197350" y="3197225"/>
          <p14:tracePt t="3993" x="4213225" y="3197225"/>
          <p14:tracePt t="4130" x="4221163" y="3197225"/>
          <p14:tracePt t="4137" x="4237038" y="3197225"/>
          <p14:tracePt t="4153" x="4252913" y="3197225"/>
          <p14:tracePt t="4163" x="4260850" y="3197225"/>
          <p14:tracePt t="4170" x="4276725" y="3197225"/>
          <p14:tracePt t="4177" x="4284663" y="3197225"/>
          <p14:tracePt t="4186" x="4308475" y="3189288"/>
          <p14:tracePt t="4193" x="4316413" y="3181350"/>
          <p14:tracePt t="4202" x="4324350" y="3181350"/>
          <p14:tracePt t="4217" x="4340225" y="3181350"/>
          <p14:tracePt t="4226" x="4348163" y="3173413"/>
          <p14:tracePt t="4258" x="4364038" y="3173413"/>
          <p14:tracePt t="4274" x="4378325" y="3165475"/>
          <p14:tracePt t="4292" x="4394200" y="3157538"/>
          <p14:tracePt t="4306" x="4410075" y="3157538"/>
          <p14:tracePt t="4363" x="4418013" y="3157538"/>
          <p14:tracePt t="4378" x="4433888" y="3157538"/>
          <p14:tracePt t="4394" x="4449763" y="3157538"/>
          <p14:tracePt t="4402" x="4457700" y="3157538"/>
          <p14:tracePt t="4410" x="4481513" y="3157538"/>
          <p14:tracePt t="4418" x="4497388" y="3157538"/>
          <p14:tracePt t="4425" x="4521200" y="3157538"/>
          <p14:tracePt t="4434" x="4560888" y="3157538"/>
          <p14:tracePt t="4441" x="4575175" y="3157538"/>
          <p14:tracePt t="4449" x="4583113" y="3157538"/>
          <p14:tracePt t="4457" x="4622800" y="3157538"/>
          <p14:tracePt t="4465" x="4646613" y="3157538"/>
          <p14:tracePt t="4473" x="4654550" y="3157538"/>
          <p14:tracePt t="4482" x="4678363" y="3149600"/>
          <p14:tracePt t="4489" x="4686300" y="3149600"/>
          <p14:tracePt t="4497" x="4710113" y="3149600"/>
          <p14:tracePt t="4506" x="4725988" y="3149600"/>
          <p14:tracePt t="4514" x="4741863" y="3149600"/>
          <p14:tracePt t="4522" x="4765675" y="3149600"/>
          <p14:tracePt t="4531" x="4773613" y="3141663"/>
          <p14:tracePt t="4537" x="4787900" y="3125788"/>
          <p14:tracePt t="4547" x="4811713" y="3125788"/>
          <p14:tracePt t="4554" x="4835525" y="3125788"/>
          <p14:tracePt t="4566" x="4875213" y="3125788"/>
          <p14:tracePt t="4570" x="4906963" y="3125788"/>
          <p14:tracePt t="4577" x="4946650" y="3125788"/>
          <p14:tracePt t="4586" x="4970463" y="3125788"/>
          <p14:tracePt t="4593" x="4984750" y="3125788"/>
          <p14:tracePt t="4610" x="5000625" y="3125788"/>
          <p14:tracePt t="4634" x="5016500" y="3117850"/>
          <p14:tracePt t="4642" x="5016500" y="3109913"/>
          <p14:tracePt t="4650" x="5032375" y="3109913"/>
          <p14:tracePt t="4658" x="5048250" y="3101975"/>
          <p14:tracePt t="4666" x="5087938" y="3101975"/>
          <p14:tracePt t="4674" x="5111750" y="3094038"/>
          <p14:tracePt t="4682" x="5151438" y="3078163"/>
          <p14:tracePt t="4690" x="5181600" y="3078163"/>
          <p14:tracePt t="4698" x="5221288" y="3062288"/>
          <p14:tracePt t="4705" x="5260975" y="3046413"/>
          <p14:tracePt t="4714" x="5292725" y="3046413"/>
          <p14:tracePt t="4722" x="5324475" y="3038475"/>
          <p14:tracePt t="4731" x="5340350" y="3032125"/>
          <p14:tracePt t="4737" x="5348288" y="3024188"/>
          <p14:tracePt t="4747" x="5356225" y="3024188"/>
          <p14:tracePt t="4755" x="5364163" y="3024188"/>
          <p14:tracePt t="4764" x="5386388" y="3024188"/>
          <p14:tracePt t="4770" x="5418138" y="3016250"/>
          <p14:tracePt t="4778" x="5441950" y="3008313"/>
          <p14:tracePt t="4785" x="5465763" y="3000375"/>
          <p14:tracePt t="4793" x="5489575" y="3000375"/>
          <p14:tracePt t="4802" x="5521325" y="2992438"/>
          <p14:tracePt t="4810" x="5545138" y="2984500"/>
          <p14:tracePt t="4817" x="5561013" y="2984500"/>
          <p14:tracePt t="4825" x="5576888" y="2984500"/>
          <p14:tracePt t="4833" x="5599113" y="2984500"/>
          <p14:tracePt t="4842" x="5614988" y="2984500"/>
          <p14:tracePt t="4850" x="5630863" y="2984500"/>
          <p14:tracePt t="4857" x="5646738" y="2984500"/>
          <p14:tracePt t="4866" x="5654675" y="2984500"/>
          <p14:tracePt t="4882" x="5662613" y="2984500"/>
          <p14:tracePt t="4890" x="5670550" y="2984500"/>
          <p14:tracePt t="4898" x="5686425" y="2984500"/>
          <p14:tracePt t="4905" x="5694363" y="2984500"/>
          <p14:tracePt t="4915" x="5710238" y="2984500"/>
          <p14:tracePt t="4922" x="5718175" y="2984500"/>
          <p14:tracePt t="4930" x="5734050" y="2984500"/>
          <p14:tracePt t="4938" x="5765800" y="2984500"/>
          <p14:tracePt t="4948" x="5789613" y="2984500"/>
          <p14:tracePt t="4954" x="5811838" y="2984500"/>
          <p14:tracePt t="4962" x="5859463" y="2984500"/>
          <p14:tracePt t="4970" x="5899150" y="2992438"/>
          <p14:tracePt t="4978" x="5962650" y="3016250"/>
          <p14:tracePt t="4985" x="6032500" y="3016250"/>
          <p14:tracePt t="4994" x="6111875" y="3024188"/>
          <p14:tracePt t="5002" x="6191250" y="3046413"/>
          <p14:tracePt t="5014" x="6292850" y="3062288"/>
          <p14:tracePt t="5017" x="6364288" y="3094038"/>
          <p14:tracePt t="5025" x="6426200" y="3094038"/>
          <p14:tracePt t="5033" x="6505575" y="3094038"/>
          <p14:tracePt t="5042" x="6569075" y="3094038"/>
          <p14:tracePt t="5050" x="6615113" y="3094038"/>
          <p14:tracePt t="5057" x="6678613" y="3094038"/>
          <p14:tracePt t="5065" x="6726238" y="3094038"/>
          <p14:tracePt t="5074" x="6811963" y="3094038"/>
          <p14:tracePt t="5082" x="6875463" y="3094038"/>
          <p14:tracePt t="5090" x="6938963" y="3094038"/>
          <p14:tracePt t="5098" x="7002463" y="3094038"/>
          <p14:tracePt t="5105" x="7048500" y="3094038"/>
          <p14:tracePt t="5114" x="7112000" y="3094038"/>
          <p14:tracePt t="5122" x="7159625" y="3094038"/>
          <p14:tracePt t="5131" x="7199313" y="3101975"/>
          <p14:tracePt t="5137" x="7237413" y="3117850"/>
          <p14:tracePt t="5146" x="7261225" y="3125788"/>
          <p14:tracePt t="5153" x="7277100" y="3133725"/>
          <p14:tracePt t="5164" x="7292975" y="3133725"/>
          <p14:tracePt t="5274" x="7308850" y="3141663"/>
          <p14:tracePt t="5290" x="7324725" y="3141663"/>
          <p14:tracePt t="5297" x="7340600" y="3141663"/>
          <p14:tracePt t="5305" x="7348538" y="3141663"/>
          <p14:tracePt t="5313" x="7364413" y="3141663"/>
          <p14:tracePt t="5330" x="7380288" y="3141663"/>
          <p14:tracePt t="5338" x="7396163" y="3141663"/>
          <p14:tracePt t="5346" x="7434263" y="3141663"/>
          <p14:tracePt t="5353" x="7466013" y="3141663"/>
          <p14:tracePt t="5364" x="7505700" y="3149600"/>
          <p14:tracePt t="5370" x="7529513" y="3157538"/>
          <p14:tracePt t="5378" x="7553325" y="3165475"/>
          <p14:tracePt t="5386" x="7593013" y="3165475"/>
          <p14:tracePt t="5393" x="7608888" y="3165475"/>
          <p14:tracePt t="5402" x="7639050" y="3165475"/>
          <p14:tracePt t="5410" x="7678738" y="3165475"/>
          <p14:tracePt t="5418" x="7710488" y="3165475"/>
          <p14:tracePt t="5425" x="7734300" y="3165475"/>
          <p14:tracePt t="5433" x="7750175" y="3165475"/>
          <p14:tracePt t="5442" x="7766050" y="3165475"/>
          <p14:tracePt t="5450" x="7789863" y="3165475"/>
          <p14:tracePt t="5458" x="7805738" y="3165475"/>
          <p14:tracePt t="5465" x="7821613" y="3165475"/>
          <p14:tracePt t="5474" x="7835900" y="3157538"/>
          <p14:tracePt t="5481" x="7867650" y="3157538"/>
          <p14:tracePt t="5490" x="7891463" y="3149600"/>
          <p14:tracePt t="5498" x="7915275" y="3141663"/>
          <p14:tracePt t="5506" x="7939088" y="3141663"/>
          <p14:tracePt t="5514" x="7954963" y="3141663"/>
          <p14:tracePt t="5522" x="7986713" y="3133725"/>
          <p14:tracePt t="5529" x="8010525" y="3133725"/>
          <p14:tracePt t="5537" x="8032750" y="3125788"/>
          <p14:tracePt t="5546" x="8048625" y="3117850"/>
          <p14:tracePt t="5554" x="8064500" y="3117850"/>
          <p14:tracePt t="5564" x="8088313" y="3117850"/>
          <p14:tracePt t="5570" x="8128000" y="3117850"/>
          <p14:tracePt t="5577" x="8175625" y="3117850"/>
          <p14:tracePt t="5585" x="8223250" y="3117850"/>
          <p14:tracePt t="5593" x="8253413" y="3117850"/>
          <p14:tracePt t="5602" x="8293100" y="3117850"/>
          <p14:tracePt t="5610" x="8340725" y="3117850"/>
          <p14:tracePt t="5618" x="8364538" y="3117850"/>
          <p14:tracePt t="5625" x="8388350" y="3117850"/>
          <p14:tracePt t="5633" x="8428038" y="3117850"/>
          <p14:tracePt t="5642" x="8450263" y="3117850"/>
          <p14:tracePt t="5649" x="8466138" y="3125788"/>
          <p14:tracePt t="5657" x="8482013" y="3133725"/>
          <p14:tracePt t="5665" x="8497888" y="3141663"/>
          <p14:tracePt t="5763" x="8513763" y="3141663"/>
          <p14:tracePt t="5785" x="8521700" y="3141663"/>
          <p14:tracePt t="6050" x="8537575" y="3141663"/>
          <p14:tracePt t="6057" x="8545513" y="3141663"/>
          <p14:tracePt t="6065" x="8561388" y="3141663"/>
          <p14:tracePt t="6081" x="8585200" y="3141663"/>
          <p14:tracePt t="6090" x="8601075" y="3141663"/>
          <p14:tracePt t="6098" x="8616950" y="3141663"/>
          <p14:tracePt t="6105" x="8632825" y="3141663"/>
          <p14:tracePt t="6113" x="8655050" y="3141663"/>
          <p14:tracePt t="6122" x="8678863" y="3141663"/>
          <p14:tracePt t="6129" x="8694738" y="3141663"/>
          <p14:tracePt t="6137" x="8702675" y="3141663"/>
          <p14:tracePt t="6147" x="8718550" y="3141663"/>
          <p14:tracePt t="6153" x="8726488" y="3141663"/>
          <p14:tracePt t="6170" x="8742363" y="3141663"/>
          <p14:tracePt t="6177" x="8750300" y="3141663"/>
          <p14:tracePt t="6185" x="8758238" y="3141663"/>
          <p14:tracePt t="6194" x="8774113" y="3141663"/>
          <p14:tracePt t="6202" x="8805863" y="3141663"/>
          <p14:tracePt t="6209" x="8829675" y="3141663"/>
          <p14:tracePt t="6217" x="8851900" y="3133725"/>
          <p14:tracePt t="6226" x="8875713" y="3133725"/>
          <p14:tracePt t="6234" x="8915400" y="3133725"/>
          <p14:tracePt t="6242" x="8939213" y="3125788"/>
          <p14:tracePt t="6249" x="8978900" y="3109913"/>
          <p14:tracePt t="6257" x="9026525" y="3101975"/>
          <p14:tracePt t="6266" x="9048750" y="3101975"/>
          <p14:tracePt t="6274" x="9088438" y="3094038"/>
          <p14:tracePt t="6281" x="9128125" y="3086100"/>
          <p14:tracePt t="6290" x="9151938" y="3086100"/>
          <p14:tracePt t="6297" x="9175750" y="3086100"/>
          <p14:tracePt t="6305" x="9199563" y="3086100"/>
          <p14:tracePt t="6314" x="9239250" y="3086100"/>
          <p14:tracePt t="6322" x="9269413" y="3086100"/>
          <p14:tracePt t="6330" x="9317038" y="3086100"/>
          <p14:tracePt t="6337" x="9356725" y="3086100"/>
          <p14:tracePt t="6347" x="9404350" y="3086100"/>
          <p14:tracePt t="6354" x="9436100" y="3086100"/>
          <p14:tracePt t="6364" x="9498013" y="3094038"/>
          <p14:tracePt t="6370" x="9553575" y="3117850"/>
          <p14:tracePt t="6378" x="9601200" y="3125788"/>
          <p14:tracePt t="6385" x="9640888" y="3149600"/>
          <p14:tracePt t="6394" x="9678988" y="3149600"/>
          <p14:tracePt t="6402" x="9726613" y="3157538"/>
          <p14:tracePt t="6410" x="9766300" y="3165475"/>
          <p14:tracePt t="6418" x="9829800" y="3165475"/>
          <p14:tracePt t="6425" x="9891713" y="3165475"/>
          <p14:tracePt t="6433" x="9939338" y="3165475"/>
          <p14:tracePt t="6442" x="9979025" y="3165475"/>
          <p14:tracePt t="6449" x="10034588" y="3165475"/>
          <p14:tracePt t="6457" x="10096500" y="3165475"/>
          <p14:tracePt t="6465" x="10144125" y="3165475"/>
          <p14:tracePt t="6474" x="10199688" y="3165475"/>
          <p14:tracePt t="6481" x="10247313" y="3165475"/>
          <p14:tracePt t="6490" x="10309225" y="3165475"/>
          <p14:tracePt t="6498" x="10356850" y="3165475"/>
          <p14:tracePt t="6505" x="10380663" y="3173413"/>
          <p14:tracePt t="6514" x="10404475" y="3181350"/>
          <p14:tracePt t="6522" x="10428288" y="3189288"/>
          <p14:tracePt t="6529" x="10444163" y="3205163"/>
          <p14:tracePt t="6547" x="10460038" y="3213100"/>
          <p14:tracePt t="6594" x="10466388" y="3213100"/>
          <p14:tracePt t="6634" x="10482263" y="3213100"/>
          <p14:tracePt t="6650" x="10498138" y="3213100"/>
          <p14:tracePt t="6658" x="10514013" y="3213100"/>
          <p14:tracePt t="6665" x="10529888" y="3213100"/>
          <p14:tracePt t="6673" x="10545763" y="3213100"/>
          <p14:tracePt t="6681" x="10569575" y="3213100"/>
          <p14:tracePt t="6689" x="10577513" y="3213100"/>
          <p14:tracePt t="6698" x="10593388" y="3205163"/>
          <p14:tracePt t="6705" x="10617200" y="3205163"/>
          <p14:tracePt t="6714" x="10641013" y="3205163"/>
          <p14:tracePt t="6722" x="10671175" y="3205163"/>
          <p14:tracePt t="6731" x="10702925" y="3205163"/>
          <p14:tracePt t="6737" x="10742613" y="3205163"/>
          <p14:tracePt t="6746" x="10774363" y="3205163"/>
          <p14:tracePt t="6753" x="10798175" y="3205163"/>
          <p14:tracePt t="6763" x="10829925" y="3205163"/>
          <p14:tracePt t="6770" x="10853738" y="3205163"/>
          <p14:tracePt t="6777" x="10883900" y="3205163"/>
          <p14:tracePt t="6785" x="10923588" y="3205163"/>
          <p14:tracePt t="6793" x="10947400" y="3205163"/>
          <p14:tracePt t="6802" x="10987088" y="3205163"/>
          <p14:tracePt t="6810" x="10995025" y="3205163"/>
          <p14:tracePt t="6817" x="11034713" y="3205163"/>
          <p14:tracePt t="6825" x="11050588" y="3205163"/>
          <p14:tracePt t="6833" x="11066463" y="3205163"/>
          <p14:tracePt t="6905" x="11066463" y="3221038"/>
          <p14:tracePt t="6930" x="11058525" y="3235325"/>
          <p14:tracePt t="6946" x="11058525" y="3243263"/>
          <p14:tracePt t="6953" x="11058525" y="3259138"/>
          <p14:tracePt t="6963" x="11050588" y="3267075"/>
          <p14:tracePt t="6969" x="11042650" y="3275013"/>
          <p14:tracePt t="6977" x="11034713" y="3282950"/>
          <p14:tracePt t="6993" x="11026775" y="3290888"/>
          <p14:tracePt t="7001" x="11018838" y="3298825"/>
          <p14:tracePt t="7010" x="10995025" y="3306763"/>
          <p14:tracePt t="7017" x="10979150" y="3306763"/>
          <p14:tracePt t="7025" x="10971213" y="3306763"/>
          <p14:tracePt t="7033" x="10955338" y="3306763"/>
          <p14:tracePt t="7042" x="10907713" y="3306763"/>
          <p14:tracePt t="7049" x="10814050" y="3306763"/>
          <p14:tracePt t="7057" x="10734675" y="3306763"/>
          <p14:tracePt t="7065" x="10641013" y="3306763"/>
          <p14:tracePt t="7073" x="10529888" y="3306763"/>
          <p14:tracePt t="7081" x="10420350" y="3306763"/>
          <p14:tracePt t="7089" x="10277475" y="3306763"/>
          <p14:tracePt t="7098" x="10120313" y="3306763"/>
          <p14:tracePt t="7105" x="9931400" y="3306763"/>
          <p14:tracePt t="7114" x="9702800" y="3306763"/>
          <p14:tracePt t="7122" x="9412288" y="3306763"/>
          <p14:tracePt t="7130" x="9096375" y="3306763"/>
          <p14:tracePt t="7137" x="8742363" y="3306763"/>
          <p14:tracePt t="7146" x="8316913" y="3282950"/>
          <p14:tracePt t="7153" x="7899400" y="3282950"/>
          <p14:tracePt t="7163" x="7450138" y="3282950"/>
          <p14:tracePt t="7170" x="7064375" y="3282950"/>
          <p14:tracePt t="7178" x="6670675" y="3298825"/>
          <p14:tracePt t="7185" x="6388100" y="3298825"/>
          <p14:tracePt t="7193" x="6096000" y="3298825"/>
          <p14:tracePt t="7202" x="5867400" y="3298825"/>
          <p14:tracePt t="7210" x="5599113" y="3282950"/>
          <p14:tracePt t="7217" x="5340350" y="3282950"/>
          <p14:tracePt t="7225" x="5175250" y="3282950"/>
          <p14:tracePt t="7233" x="5000625" y="3282950"/>
          <p14:tracePt t="7242" x="4859338" y="3282950"/>
          <p14:tracePt t="7250" x="4686300" y="3282950"/>
          <p14:tracePt t="7257" x="4529138" y="3282950"/>
          <p14:tracePt t="7265" x="4386263" y="3282950"/>
          <p14:tracePt t="7273" x="4189413" y="3290888"/>
          <p14:tracePt t="7282" x="4000500" y="3290888"/>
          <p14:tracePt t="7290" x="3771900" y="3290888"/>
          <p14:tracePt t="7298" x="3505200" y="3306763"/>
          <p14:tracePt t="7305" x="3236913" y="3322638"/>
          <p14:tracePt t="7314" x="2930525" y="3378200"/>
          <p14:tracePt t="7322" x="2582863" y="3455988"/>
          <p14:tracePt t="7330" x="2244725" y="3495675"/>
          <p14:tracePt t="7338" x="2016125" y="3575050"/>
          <p14:tracePt t="7347" x="1819275" y="3636963"/>
          <p14:tracePt t="7354" x="1598613" y="3684588"/>
          <p14:tracePt t="7363" x="1417638" y="3716338"/>
          <p14:tracePt t="7370" x="1292225" y="3763963"/>
          <p14:tracePt t="7378" x="1141413" y="3819525"/>
          <p14:tracePt t="7386" x="960438" y="3857625"/>
          <p14:tracePt t="7394" x="771525" y="3905250"/>
          <p14:tracePt t="7401" x="614363" y="3944938"/>
          <p14:tracePt t="7410" x="457200" y="3968750"/>
          <p14:tracePt t="7417" x="306388" y="4008438"/>
          <p14:tracePt t="7425" x="165100" y="4046538"/>
          <p14:tracePt t="7433" x="39688" y="4086225"/>
          <p14:tracePt t="19210" x="504825" y="4086225"/>
          <p14:tracePt t="19218" x="866775" y="4062413"/>
          <p14:tracePt t="19226" x="1031875" y="4062413"/>
          <p14:tracePt t="19234" x="1071563" y="4062413"/>
          <p14:tracePt t="19250" x="1087438" y="4062413"/>
          <p14:tracePt t="19274" x="1103313" y="4062413"/>
          <p14:tracePt t="19282" x="1111250" y="4062413"/>
          <p14:tracePt t="19290" x="1117600" y="4062413"/>
          <p14:tracePt t="19299" x="1125538" y="4062413"/>
          <p14:tracePt t="19306" x="1141413" y="4062413"/>
          <p14:tracePt t="19314" x="1165225" y="4062413"/>
          <p14:tracePt t="19322" x="1204913" y="4062413"/>
          <p14:tracePt t="19329" x="1268413" y="4054475"/>
          <p14:tracePt t="19338" x="1346200" y="4046538"/>
          <p14:tracePt t="19347" x="1433513" y="4022725"/>
          <p14:tracePt t="19354" x="1527175" y="4022725"/>
          <p14:tracePt t="19363" x="1622425" y="4022725"/>
          <p14:tracePt t="19370" x="1747838" y="4038600"/>
          <p14:tracePt t="19378" x="1874838" y="4062413"/>
          <p14:tracePt t="19386" x="2000250" y="4086225"/>
          <p14:tracePt t="19395" x="2133600" y="4117975"/>
          <p14:tracePt t="19402" x="2260600" y="4141788"/>
          <p14:tracePt t="19410" x="2370138" y="4181475"/>
          <p14:tracePt t="19418" x="2505075" y="4205288"/>
          <p14:tracePt t="19425" x="2630488" y="4259263"/>
          <p14:tracePt t="19434" x="2771775" y="4267200"/>
          <p14:tracePt t="19442" x="2859088" y="4283075"/>
          <p14:tracePt t="19450" x="2968625" y="4291013"/>
          <p14:tracePt t="19458" x="3095625" y="4291013"/>
          <p14:tracePt t="19466" x="3205163" y="4291013"/>
          <p14:tracePt t="19474" x="3316288" y="4291013"/>
          <p14:tracePt t="19482" x="3425825" y="4291013"/>
          <p14:tracePt t="19490" x="3536950" y="4291013"/>
          <p14:tracePt t="19498" x="3646488" y="4291013"/>
          <p14:tracePt t="19506" x="3757613" y="4291013"/>
          <p14:tracePt t="19514" x="3883025" y="4275138"/>
          <p14:tracePt t="19523" x="3992563" y="4251325"/>
          <p14:tracePt t="19530" x="4119563" y="4235450"/>
          <p14:tracePt t="19538" x="4237038" y="4213225"/>
          <p14:tracePt t="19546" x="4332288" y="4189413"/>
          <p14:tracePt t="19554" x="4433888" y="4165600"/>
          <p14:tracePt t="19564" x="4513263" y="4141788"/>
          <p14:tracePt t="19571" x="4575175" y="4125913"/>
          <p14:tracePt t="19579" x="4646613" y="4110038"/>
          <p14:tracePt t="19586" x="4702175" y="4094163"/>
          <p14:tracePt t="19597" x="4718050" y="4078288"/>
          <p14:tracePt t="19603" x="4733925" y="4078288"/>
          <p14:tracePt t="19618" x="4733925" y="4054475"/>
          <p14:tracePt t="19626" x="4718050" y="4046538"/>
          <p14:tracePt t="19634" x="4654550" y="4016375"/>
          <p14:tracePt t="19642" x="4583113" y="3976688"/>
          <p14:tracePt t="19651" x="4497388" y="3944938"/>
          <p14:tracePt t="19658" x="4394200" y="3905250"/>
          <p14:tracePt t="19666" x="4316413" y="3881438"/>
          <p14:tracePt t="19674" x="4244975" y="3857625"/>
          <p14:tracePt t="19682" x="4189413" y="3825875"/>
          <p14:tracePt t="19690" x="4151313" y="3795713"/>
          <p14:tracePt t="19699" x="4135438" y="3787775"/>
          <p14:tracePt t="19706" x="4119563" y="3779838"/>
          <p14:tracePt t="19714" x="4111625" y="3771900"/>
          <p14:tracePt t="19722" x="4103688" y="3763963"/>
          <p14:tracePt t="19738" x="4103688" y="3756025"/>
          <p14:tracePt t="19746" x="4111625" y="3756025"/>
          <p14:tracePt t="19754" x="4135438" y="3756025"/>
          <p14:tracePt t="19764" x="4151313" y="3748088"/>
          <p14:tracePt t="19770" x="4173538" y="3748088"/>
          <p14:tracePt t="19780" x="4197350" y="3748088"/>
          <p14:tracePt t="19786" x="4213225" y="3740150"/>
          <p14:tracePt t="19794" x="4244975" y="3724275"/>
          <p14:tracePt t="19802" x="4252913" y="3724275"/>
          <p14:tracePt t="19810" x="4268788" y="3724275"/>
          <p14:tracePt t="19922" x="4276725" y="3724275"/>
          <p14:tracePt t="19929" x="4292600" y="3724275"/>
          <p14:tracePt t="19937" x="4300538" y="3716338"/>
          <p14:tracePt t="19947" x="4332288" y="3708400"/>
          <p14:tracePt t="19954" x="4378325" y="3692525"/>
          <p14:tracePt t="19963" x="4449763" y="3684588"/>
          <p14:tracePt t="19970" x="4497388" y="3676650"/>
          <p14:tracePt t="19977" x="4598988" y="3652838"/>
          <p14:tracePt t="19985" x="4710113" y="3636963"/>
          <p14:tracePt t="19993" x="4787900" y="3636963"/>
          <p14:tracePt t="20001" x="4867275" y="3636963"/>
          <p14:tracePt t="20014" x="4946650" y="3636963"/>
          <p14:tracePt t="20017" x="5008563" y="3636963"/>
          <p14:tracePt t="20025" x="5048250" y="3622675"/>
          <p14:tracePt t="20033" x="5087938" y="3598863"/>
          <p14:tracePt t="20041" x="5111750" y="3598863"/>
          <p14:tracePt t="20049" x="5135563" y="3590925"/>
          <p14:tracePt t="20057" x="5135563" y="3582988"/>
          <p14:tracePt t="20065" x="5151438" y="3582988"/>
          <p14:tracePt t="20073" x="5167313" y="3582988"/>
          <p14:tracePt t="20082" x="5181600" y="3575050"/>
          <p14:tracePt t="20090" x="5197475" y="3575050"/>
          <p14:tracePt t="20097" x="5213350" y="3575050"/>
          <p14:tracePt t="20105" x="5221288" y="3575050"/>
          <p14:tracePt t="20114" x="5245100" y="3575050"/>
          <p14:tracePt t="20121" x="5308600" y="3575050"/>
          <p14:tracePt t="20129" x="5340350" y="3590925"/>
          <p14:tracePt t="20137" x="5380038" y="3590925"/>
          <p14:tracePt t="20146" x="5426075" y="3598863"/>
          <p14:tracePt t="20154" x="5489575" y="3606800"/>
          <p14:tracePt t="20163" x="5529263" y="3606800"/>
          <p14:tracePt t="20170" x="5561013" y="3606800"/>
          <p14:tracePt t="20179" x="5599113" y="3606800"/>
          <p14:tracePt t="20185" x="5622925" y="3606800"/>
          <p14:tracePt t="20193" x="5662613" y="3598863"/>
          <p14:tracePt t="20202" x="5710238" y="3575050"/>
          <p14:tracePt t="20211" x="5765800" y="3575050"/>
          <p14:tracePt t="20218" x="5811838" y="3567113"/>
          <p14:tracePt t="20225" x="5851525" y="3551238"/>
          <p14:tracePt t="20233" x="5915025" y="3535363"/>
          <p14:tracePt t="20242" x="5986463" y="3511550"/>
          <p14:tracePt t="20250" x="6040438" y="3503613"/>
          <p14:tracePt t="20257" x="6064250" y="3487738"/>
          <p14:tracePt t="20265" x="6096000" y="3487738"/>
          <p14:tracePt t="20274" x="6127750" y="3487738"/>
          <p14:tracePt t="20281" x="6143625" y="3479800"/>
          <p14:tracePt t="20290" x="6159500" y="3471863"/>
          <p14:tracePt t="20298" x="6175375" y="3463925"/>
          <p14:tracePt t="20418" x="6167438" y="3463925"/>
          <p14:tracePt t="20425" x="6143625" y="3463925"/>
          <p14:tracePt t="20433" x="6111875" y="3463925"/>
          <p14:tracePt t="20442" x="6064250" y="3463925"/>
          <p14:tracePt t="20450" x="6016625" y="3463925"/>
          <p14:tracePt t="20458" x="5946775" y="3463925"/>
          <p14:tracePt t="20465" x="5883275" y="3463925"/>
          <p14:tracePt t="20473" x="5819775" y="3463925"/>
          <p14:tracePt t="20481" x="5773738" y="3463925"/>
          <p14:tracePt t="20490" x="5734050" y="3463925"/>
          <p14:tracePt t="20497" x="5686425" y="3463925"/>
          <p14:tracePt t="20506" x="5638800" y="3463925"/>
          <p14:tracePt t="20514" x="5599113" y="3463925"/>
          <p14:tracePt t="20522" x="5568950" y="3471863"/>
          <p14:tracePt t="20531" x="5545138" y="3479800"/>
          <p14:tracePt t="20537" x="5505450" y="3487738"/>
          <p14:tracePt t="20547" x="5465763" y="3487738"/>
          <p14:tracePt t="20554" x="5434013" y="3487738"/>
          <p14:tracePt t="20563" x="5394325" y="3495675"/>
          <p14:tracePt t="20570" x="5364163" y="3495675"/>
          <p14:tracePt t="20577" x="5348288" y="3495675"/>
          <p14:tracePt t="20586" x="5332413" y="3495675"/>
          <p14:tracePt t="20650" x="5324475" y="3503613"/>
          <p14:tracePt t="20657" x="5324475" y="3511550"/>
          <p14:tracePt t="20673" x="5332413" y="3511550"/>
          <p14:tracePt t="20682" x="5364163" y="3519488"/>
          <p14:tracePt t="20690" x="5402263" y="3527425"/>
          <p14:tracePt t="20698" x="5449888" y="3543300"/>
          <p14:tracePt t="20705" x="5521325" y="3551238"/>
          <p14:tracePt t="20714" x="5568950" y="3559175"/>
          <p14:tracePt t="20721" x="5607050" y="3567113"/>
          <p14:tracePt t="20730" x="5622925" y="3567113"/>
          <p14:tracePt t="20754" x="5630863" y="3567113"/>
          <p14:tracePt t="20785" x="5638800" y="3567113"/>
          <p14:tracePt t="20818" x="5614988" y="3567113"/>
          <p14:tracePt t="20826" x="5584825" y="3543300"/>
          <p14:tracePt t="20833" x="5537200" y="3535363"/>
          <p14:tracePt t="20842" x="5481638" y="3511550"/>
          <p14:tracePt t="20850" x="5434013" y="3511550"/>
          <p14:tracePt t="20857" x="5402263" y="3503613"/>
          <p14:tracePt t="20865" x="5372100" y="3487738"/>
          <p14:tracePt t="20874" x="5348288" y="3487738"/>
          <p14:tracePt t="20881" x="5332413" y="3487738"/>
          <p14:tracePt t="20890" x="5324475" y="3479800"/>
          <p14:tracePt t="20898" x="5308600" y="3471863"/>
          <p14:tracePt t="22658" x="5316538" y="3471863"/>
          <p14:tracePt t="22665" x="5340350" y="3471863"/>
          <p14:tracePt t="22674" x="5364163" y="3471863"/>
          <p14:tracePt t="22681" x="5402263" y="3471863"/>
          <p14:tracePt t="22689" x="5426075" y="3471863"/>
          <p14:tracePt t="22697" x="5449888" y="3471863"/>
          <p14:tracePt t="22706" x="5473700" y="3471863"/>
          <p14:tracePt t="22713" x="5489575" y="3471863"/>
          <p14:tracePt t="22722" x="5513388" y="3471863"/>
          <p14:tracePt t="22729" x="5529263" y="3471863"/>
          <p14:tracePt t="22737" x="5537200" y="3471863"/>
          <p14:tracePt t="22745" x="5561013" y="3471863"/>
          <p14:tracePt t="22761" x="5576888" y="3471863"/>
          <p14:tracePt t="22770" x="5584825" y="3471863"/>
          <p14:tracePt t="22777" x="5599113" y="3471863"/>
          <p14:tracePt t="22786" x="5599113" y="3479800"/>
          <p14:tracePt t="22794" x="5607050" y="3487738"/>
          <p14:tracePt t="22802" x="5622925" y="3495675"/>
          <p14:tracePt t="22809" x="5638800" y="3495675"/>
          <p14:tracePt t="22817" x="5646738" y="3495675"/>
          <p14:tracePt t="22825" x="5662613" y="3495675"/>
          <p14:tracePt t="22833" x="5670550" y="3495675"/>
          <p14:tracePt t="22842" x="5686425" y="3503613"/>
          <p14:tracePt t="22850" x="5686425" y="3511550"/>
          <p14:tracePt t="22858" x="5702300" y="3511550"/>
          <p14:tracePt t="22865" x="5718175" y="3511550"/>
          <p14:tracePt t="22874" x="5734050" y="3511550"/>
          <p14:tracePt t="22882" x="5741988" y="3511550"/>
          <p14:tracePt t="22889" x="5765800" y="3511550"/>
          <p14:tracePt t="22898" x="5781675" y="3511550"/>
          <p14:tracePt t="22913" x="5795963" y="3511550"/>
          <p14:tracePt t="23017" x="5811838" y="3511550"/>
          <p14:tracePt t="23026" x="5819775" y="3503613"/>
          <p14:tracePt t="23042" x="5827713" y="3495675"/>
          <p14:tracePt t="23050" x="5843588" y="3495675"/>
          <p14:tracePt t="23057" x="5859463" y="3495675"/>
          <p14:tracePt t="23065" x="5867400" y="3495675"/>
          <p14:tracePt t="23074" x="5875338" y="3495675"/>
          <p14:tracePt t="23082" x="5883275" y="3495675"/>
          <p14:tracePt t="23089" x="5899150" y="3495675"/>
          <p14:tracePt t="23098" x="5907088" y="3495675"/>
          <p14:tracePt t="23106" x="5922963" y="3495675"/>
          <p14:tracePt t="23113" x="5930900" y="3495675"/>
          <p14:tracePt t="23121" x="5938838" y="3495675"/>
          <p14:tracePt t="23130" x="5946775" y="3495675"/>
          <p14:tracePt t="23154" x="5962650" y="3495675"/>
          <p14:tracePt t="23171" x="5970588" y="3495675"/>
          <p14:tracePt t="23193" x="5986463" y="3495675"/>
          <p14:tracePt t="23457" x="5978525" y="3495675"/>
          <p14:tracePt t="23466" x="5970588" y="3495675"/>
          <p14:tracePt t="23474" x="5962650" y="3495675"/>
          <p14:tracePt t="23499" x="5954713" y="3495675"/>
          <p14:tracePt t="23505" x="5946775" y="3495675"/>
          <p14:tracePt t="23513" x="5930900" y="3495675"/>
          <p14:tracePt t="23522" x="5922963" y="3495675"/>
          <p14:tracePt t="23529" x="5907088" y="3495675"/>
          <p14:tracePt t="23537" x="5899150" y="3503613"/>
          <p14:tracePt t="23545" x="5891213" y="3511550"/>
          <p14:tracePt t="23554" x="5883275" y="3511550"/>
          <p14:tracePt t="23577" x="5867400" y="3511550"/>
          <p14:tracePt t="23618" x="5859463" y="3519488"/>
          <p14:tracePt t="23714" x="5843588" y="3519488"/>
          <p14:tracePt t="23721" x="5835650" y="3519488"/>
          <p14:tracePt t="23737" x="5819775" y="3519488"/>
          <p14:tracePt t="23753" x="5803900" y="3519488"/>
          <p14:tracePt t="23762" x="5795963" y="3519488"/>
          <p14:tracePt t="23778" x="5781675" y="3519488"/>
          <p14:tracePt t="23786" x="5773738" y="3519488"/>
          <p14:tracePt t="23793" x="5757863" y="3519488"/>
          <p14:tracePt t="23826" x="5741988" y="3519488"/>
          <p14:tracePt t="23834" x="5734050" y="3519488"/>
          <p14:tracePt t="23850" x="5718175" y="3519488"/>
          <p14:tracePt t="23858" x="5710238" y="3519488"/>
          <p14:tracePt t="23865" x="5694363" y="3519488"/>
          <p14:tracePt t="23882" x="5670550" y="3519488"/>
          <p14:tracePt t="23889" x="5654675" y="3519488"/>
          <p14:tracePt t="23897" x="5646738" y="3511550"/>
          <p14:tracePt t="23906" x="5630863" y="3511550"/>
          <p14:tracePt t="23914" x="5622925" y="3511550"/>
          <p14:tracePt t="23921" x="5607050" y="3503613"/>
          <p14:tracePt t="23930" x="5599113" y="3495675"/>
          <p14:tracePt t="23938" x="5591175" y="3495675"/>
          <p14:tracePt t="23946" x="5584825" y="3495675"/>
          <p14:tracePt t="23955" x="5568950" y="3495675"/>
          <p14:tracePt t="23962" x="5561013" y="3495675"/>
          <p14:tracePt t="23972" x="5545138" y="3495675"/>
          <p14:tracePt t="23978" x="5537200" y="3495675"/>
          <p14:tracePt t="23986" x="5529263" y="3495675"/>
          <p14:tracePt t="23994" x="5521325" y="3495675"/>
          <p14:tracePt t="24001" x="5505450" y="3495675"/>
          <p14:tracePt t="24010" x="5497513" y="3495675"/>
          <p14:tracePt t="24021" x="5473700" y="3495675"/>
          <p14:tracePt t="24026" x="5449888" y="3495675"/>
          <p14:tracePt t="24033" x="5434013" y="3495675"/>
          <p14:tracePt t="24042" x="5410200" y="3495675"/>
          <p14:tracePt t="24050" x="5394325" y="3495675"/>
          <p14:tracePt t="24058" x="5356225" y="3495675"/>
          <p14:tracePt t="24065" x="5332413" y="3495675"/>
          <p14:tracePt t="24073" x="5308600" y="3495675"/>
          <p14:tracePt t="24082" x="5284788" y="3495675"/>
          <p14:tracePt t="24090" x="5245100" y="3495675"/>
          <p14:tracePt t="24098" x="5213350" y="3495675"/>
          <p14:tracePt t="24106" x="5189538" y="3495675"/>
          <p14:tracePt t="24114" x="5159375" y="3495675"/>
          <p14:tracePt t="24124" x="5111750" y="3495675"/>
          <p14:tracePt t="24129" x="5080000" y="3495675"/>
          <p14:tracePt t="24138" x="5032375" y="3495675"/>
          <p14:tracePt t="24146" x="4984750" y="3495675"/>
          <p14:tracePt t="24155" x="4946650" y="3495675"/>
          <p14:tracePt t="24162" x="4899025" y="3495675"/>
          <p14:tracePt t="24172" x="4835525" y="3495675"/>
          <p14:tracePt t="24178" x="4757738" y="3495675"/>
          <p14:tracePt t="24187" x="4678363" y="3495675"/>
          <p14:tracePt t="24193" x="4622800" y="3487738"/>
          <p14:tracePt t="24202" x="4560888" y="3487738"/>
          <p14:tracePt t="24210" x="4497388" y="3487738"/>
          <p14:tracePt t="24217" x="4433888" y="3487738"/>
          <p14:tracePt t="24225" x="4394200" y="3487738"/>
          <p14:tracePt t="24234" x="4364038" y="3487738"/>
          <p14:tracePt t="24242" x="4340225" y="3487738"/>
          <p14:tracePt t="24250" x="4300538" y="3487738"/>
          <p14:tracePt t="24258" x="4252913" y="3487738"/>
          <p14:tracePt t="24266" x="4221163" y="3495675"/>
          <p14:tracePt t="24274" x="4151313" y="3503613"/>
          <p14:tracePt t="24282" x="4111625" y="3527425"/>
          <p14:tracePt t="24289" x="4079875" y="3527425"/>
          <p14:tracePt t="24298" x="4040188" y="3535363"/>
          <p14:tracePt t="24307" x="3968750" y="3559175"/>
          <p14:tracePt t="24314" x="3922713" y="3559175"/>
          <p14:tracePt t="24321" x="3890963" y="3567113"/>
          <p14:tracePt t="24330" x="3819525" y="3590925"/>
          <p14:tracePt t="24337" x="3757613" y="3598863"/>
          <p14:tracePt t="24346" x="3670300" y="3622675"/>
          <p14:tracePt t="24353" x="3606800" y="3636963"/>
          <p14:tracePt t="24362" x="3521075" y="3660775"/>
          <p14:tracePt t="24371" x="3425825" y="3668713"/>
          <p14:tracePt t="24378" x="3354388" y="3708400"/>
          <p14:tracePt t="24386" x="3268663" y="3732213"/>
          <p14:tracePt t="24394" x="3189288" y="3740150"/>
          <p14:tracePt t="24402" x="3119438" y="3763963"/>
          <p14:tracePt t="24410" x="3071813" y="3771900"/>
          <p14:tracePt t="24417" x="3016250" y="3795713"/>
          <p14:tracePt t="24426" x="2960688" y="3819525"/>
          <p14:tracePt t="24433" x="2914650" y="3833813"/>
          <p14:tracePt t="24442" x="2859088" y="3873500"/>
          <p14:tracePt t="24450" x="2787650" y="3905250"/>
          <p14:tracePt t="24458" x="2701925" y="3929063"/>
          <p14:tracePt t="24465" x="2638425" y="3944938"/>
          <p14:tracePt t="24473" x="2582863" y="3976688"/>
          <p14:tracePt t="24482" x="2513013" y="4000500"/>
          <p14:tracePt t="24490" x="2465388" y="4008438"/>
          <p14:tracePt t="24497" x="2393950" y="4030663"/>
          <p14:tracePt t="24506" x="2338388" y="4038600"/>
          <p14:tracePt t="24513" x="2316163" y="4046538"/>
          <p14:tracePt t="24523" x="2284413" y="4054475"/>
          <p14:tracePt t="24530" x="2244725" y="4054475"/>
          <p14:tracePt t="24538" x="2220913" y="4062413"/>
          <p14:tracePt t="24546" x="2205038" y="4070350"/>
          <p14:tracePt t="24555" x="2197100" y="4078288"/>
          <p14:tracePt t="24562" x="2173288" y="4078288"/>
          <p14:tracePt t="24571" x="2157413" y="4078288"/>
          <p14:tracePt t="24587" x="2141538" y="4086225"/>
          <p14:tracePt t="24658" x="2133600" y="4094163"/>
          <p14:tracePt t="24690" x="2127250" y="4102100"/>
          <p14:tracePt t="24706" x="2119313" y="4102100"/>
          <p14:tracePt t="24978" x="2111375" y="4117975"/>
          <p14:tracePt t="25898" x="2095500" y="4117975"/>
          <p14:tracePt t="25923" x="2095500" y="4125913"/>
          <p14:tracePt t="26010" x="2095500" y="4141788"/>
          <p14:tracePt t="26025" x="2095500" y="4149725"/>
          <p14:tracePt t="26042" x="2127250" y="4157663"/>
          <p14:tracePt t="26049" x="2165350" y="4173538"/>
          <p14:tracePt t="26057" x="2220913" y="4181475"/>
          <p14:tracePt t="26065" x="2284413" y="4205288"/>
          <p14:tracePt t="26073" x="2324100" y="4213225"/>
          <p14:tracePt t="26081" x="2362200" y="4227513"/>
          <p14:tracePt t="26089" x="2425700" y="4235450"/>
          <p14:tracePt t="26097" x="2481263" y="4243388"/>
          <p14:tracePt t="26105" x="2520950" y="4267200"/>
          <p14:tracePt t="26114" x="2566988" y="4275138"/>
          <p14:tracePt t="26121" x="2606675" y="4298950"/>
          <p14:tracePt t="26130" x="2670175" y="4298950"/>
          <p14:tracePt t="26137" x="2741613" y="4306888"/>
          <p14:tracePt t="26145" x="2787650" y="4330700"/>
          <p14:tracePt t="26153" x="2874963" y="4354513"/>
          <p14:tracePt t="26163" x="2968625" y="4362450"/>
          <p14:tracePt t="26170" x="3071813" y="4386263"/>
          <p14:tracePt t="26179" x="3181350" y="4416425"/>
          <p14:tracePt t="26185" x="3362325" y="4456113"/>
          <p14:tracePt t="26194" x="3552825" y="4495800"/>
          <p14:tracePt t="26202" x="3795713" y="4527550"/>
          <p14:tracePt t="26211" x="4056063" y="4527550"/>
          <p14:tracePt t="26218" x="4324350" y="4567238"/>
          <p14:tracePt t="26225" x="4638675" y="4637088"/>
          <p14:tracePt t="26233" x="4922838" y="4692650"/>
          <p14:tracePt t="26242" x="5127625" y="4708525"/>
          <p14:tracePt t="26250" x="5268913" y="4716463"/>
          <p14:tracePt t="26257" x="5394325" y="4716463"/>
          <p14:tracePt t="26265" x="5489575" y="4716463"/>
          <p14:tracePt t="26274" x="5568950" y="4716463"/>
          <p14:tracePt t="26282" x="5630863" y="4716463"/>
          <p14:tracePt t="26290" x="5694363" y="4716463"/>
          <p14:tracePt t="26298" x="5734050" y="4708525"/>
          <p14:tracePt t="26306" x="5749925" y="4684713"/>
          <p14:tracePt t="26314" x="5781675" y="4660900"/>
          <p14:tracePt t="26322" x="5803900" y="4652963"/>
          <p14:tracePt t="26330" x="5827713" y="4629150"/>
          <p14:tracePt t="26338" x="5859463" y="4605338"/>
          <p14:tracePt t="26345" x="5891213" y="4598988"/>
          <p14:tracePt t="26354" x="5930900" y="4583113"/>
          <p14:tracePt t="26363" x="6000750" y="4567238"/>
          <p14:tracePt t="26370" x="6064250" y="4559300"/>
          <p14:tracePt t="26379" x="6103938" y="4559300"/>
          <p14:tracePt t="26385" x="6151563" y="4551363"/>
          <p14:tracePt t="26393" x="6213475" y="4535488"/>
          <p14:tracePt t="26402" x="6284913" y="4519613"/>
          <p14:tracePt t="26410" x="6316663" y="4519613"/>
          <p14:tracePt t="26417" x="6372225" y="4503738"/>
          <p14:tracePt t="26425" x="6434138" y="4471988"/>
          <p14:tracePt t="26434" x="6505575" y="4448175"/>
          <p14:tracePt t="26442" x="6569075" y="4440238"/>
          <p14:tracePt t="26449" x="6623050" y="4424363"/>
          <p14:tracePt t="26458" x="6670675" y="4416425"/>
          <p14:tracePt t="26465" x="6742113" y="4416425"/>
          <p14:tracePt t="26474" x="6773863" y="4408488"/>
          <p14:tracePt t="26481" x="6811963" y="4386263"/>
          <p14:tracePt t="26490" x="6867525" y="4378325"/>
          <p14:tracePt t="26497" x="6891338" y="4362450"/>
          <p14:tracePt t="26505" x="6931025" y="4362450"/>
          <p14:tracePt t="26514" x="6962775" y="4354513"/>
          <p14:tracePt t="26522" x="6978650" y="4338638"/>
          <p14:tracePt t="26530" x="6986588" y="4330700"/>
          <p14:tracePt t="26538" x="7002463" y="4314825"/>
          <p14:tracePt t="26546" x="7016750" y="4298950"/>
          <p14:tracePt t="26554" x="7032625" y="4275138"/>
          <p14:tracePt t="26562" x="7040563" y="4259263"/>
          <p14:tracePt t="26570" x="7048500" y="4259263"/>
          <p14:tracePt t="26579" x="7048500" y="4243388"/>
          <p14:tracePt t="26594" x="7048500" y="4227513"/>
          <p14:tracePt t="26602" x="7048500" y="4219575"/>
          <p14:tracePt t="26610" x="7048500" y="4213225"/>
          <p14:tracePt t="26618" x="7040563" y="4205288"/>
          <p14:tracePt t="26626" x="7002463" y="4189413"/>
          <p14:tracePt t="26633" x="6946900" y="4141788"/>
          <p14:tracePt t="26642" x="6915150" y="4133850"/>
          <p14:tracePt t="26649" x="6875463" y="4125913"/>
          <p14:tracePt t="26658" x="6835775" y="4117975"/>
          <p14:tracePt t="26665" x="6805613" y="4110038"/>
          <p14:tracePt t="26673" x="6773863" y="4102100"/>
          <p14:tracePt t="26682" x="6750050" y="4094163"/>
          <p14:tracePt t="26690" x="6718300" y="4094163"/>
          <p14:tracePt t="26698" x="6670675" y="4094163"/>
          <p14:tracePt t="26705" x="6615113" y="4094163"/>
          <p14:tracePt t="26714" x="6569075" y="4094163"/>
          <p14:tracePt t="26722" x="6521450" y="4094163"/>
          <p14:tracePt t="26729" x="6489700" y="4094163"/>
          <p14:tracePt t="26738" x="6426200" y="4094163"/>
          <p14:tracePt t="26746" x="6348413" y="4078288"/>
          <p14:tracePt t="26753" x="6276975" y="4070350"/>
          <p14:tracePt t="26763" x="6229350" y="4054475"/>
          <p14:tracePt t="26770" x="6159500" y="4046538"/>
          <p14:tracePt t="26778" x="6096000" y="4038600"/>
          <p14:tracePt t="26786" x="6056313" y="4022725"/>
          <p14:tracePt t="26794" x="6008688" y="4016375"/>
          <p14:tracePt t="26802" x="5938838" y="3992563"/>
          <p14:tracePt t="26810" x="5875338" y="3984625"/>
          <p14:tracePt t="26817" x="5827713" y="3984625"/>
          <p14:tracePt t="26826" x="5789613" y="3976688"/>
          <p14:tracePt t="26834" x="5726113" y="3960813"/>
          <p14:tracePt t="26842" x="5654675" y="3960813"/>
          <p14:tracePt t="26851" x="5591175" y="3960813"/>
          <p14:tracePt t="26857" x="5545138" y="3960813"/>
          <p14:tracePt t="26865" x="5497513" y="3960813"/>
          <p14:tracePt t="26874" x="5418138" y="3960813"/>
          <p14:tracePt t="26882" x="5340350" y="3960813"/>
          <p14:tracePt t="26890" x="5276850" y="3960813"/>
          <p14:tracePt t="26897" x="5205413" y="3960813"/>
          <p14:tracePt t="26905" x="5159375" y="3960813"/>
          <p14:tracePt t="26913" x="5127625" y="3960813"/>
          <p14:tracePt t="26922" x="5087938" y="3976688"/>
          <p14:tracePt t="26930" x="5040313" y="3976688"/>
          <p14:tracePt t="26937" x="4984750" y="3984625"/>
          <p14:tracePt t="26946" x="4946650" y="4000500"/>
          <p14:tracePt t="26953" x="4899025" y="4016375"/>
          <p14:tracePt t="26963" x="4859338" y="4022725"/>
          <p14:tracePt t="26970" x="4811713" y="4030663"/>
          <p14:tracePt t="26978" x="4773613" y="4054475"/>
          <p14:tracePt t="26985" x="4710113" y="4054475"/>
          <p14:tracePt t="26994" x="4638675" y="4062413"/>
          <p14:tracePt t="27002" x="4583113" y="4086225"/>
          <p14:tracePt t="27009" x="4552950" y="4094163"/>
          <p14:tracePt t="27017" x="4521200" y="4102100"/>
          <p14:tracePt t="27029" x="4497388" y="4110038"/>
          <p14:tracePt t="27034" x="4473575" y="4117975"/>
          <p14:tracePt t="27041" x="4457700" y="4125913"/>
          <p14:tracePt t="27050" x="4433888" y="4125913"/>
          <p14:tracePt t="27057" x="4418013" y="4133850"/>
          <p14:tracePt t="27065" x="4402138" y="4133850"/>
          <p14:tracePt t="27073" x="4386263" y="4133850"/>
          <p14:tracePt t="27081" x="4378325" y="4133850"/>
          <p14:tracePt t="27097" x="4364038" y="4133850"/>
          <p14:tracePt t="27194" x="4356100" y="4133850"/>
          <p14:tracePt t="27210" x="4364038" y="4133850"/>
          <p14:tracePt t="27218" x="4386263" y="4133850"/>
          <p14:tracePt t="27225" x="4410075" y="4133850"/>
          <p14:tracePt t="27234" x="4441825" y="4133850"/>
          <p14:tracePt t="27241" x="4481513" y="4133850"/>
          <p14:tracePt t="27249" x="4513263" y="4133850"/>
          <p14:tracePt t="27257" x="4545013" y="4133850"/>
          <p14:tracePt t="27265" x="4568825" y="4133850"/>
          <p14:tracePt t="27273" x="4591050" y="4133850"/>
          <p14:tracePt t="27281" x="4606925" y="4133850"/>
          <p14:tracePt t="27289" x="4622800" y="4133850"/>
          <p14:tracePt t="27297" x="4638675" y="4133850"/>
          <p14:tracePt t="27305" x="4646613" y="4125913"/>
          <p14:tracePt t="27314" x="4654550" y="4117975"/>
          <p14:tracePt t="27345" x="4654550" y="4110038"/>
          <p14:tracePt t="27378" x="4654550" y="4102100"/>
          <p14:tracePt t="27385" x="4638675" y="4094163"/>
          <p14:tracePt t="27393" x="4614863" y="4086225"/>
          <p14:tracePt t="27401" x="4583113" y="4086225"/>
          <p14:tracePt t="27410" x="4552950" y="4078288"/>
          <p14:tracePt t="27417" x="4513263" y="4062413"/>
          <p14:tracePt t="27425" x="4473575" y="4054475"/>
          <p14:tracePt t="27435" x="4449763" y="4054475"/>
          <p14:tracePt t="27442" x="4433888" y="4054475"/>
          <p14:tracePt t="27449" x="4410075" y="4054475"/>
          <p14:tracePt t="27458" x="4394200" y="4054475"/>
          <p14:tracePt t="27465" x="4378325" y="4054475"/>
          <p14:tracePt t="27473" x="4370388" y="4054475"/>
          <p14:tracePt t="27962" x="4364038" y="4054475"/>
          <p14:tracePt t="28354" x="4356100" y="4054475"/>
          <p14:tracePt t="28458" x="4340225" y="4054475"/>
          <p14:tracePt t="28676" x="4332288" y="4054475"/>
          <p14:tracePt t="28681" x="4316413" y="4054475"/>
          <p14:tracePt t="28689" x="4300538" y="4046538"/>
          <p14:tracePt t="28698" x="4276725" y="4038600"/>
          <p14:tracePt t="28706" x="4237038" y="4030663"/>
          <p14:tracePt t="28714" x="4213225" y="4022725"/>
          <p14:tracePt t="28722" x="4189413" y="4016375"/>
          <p14:tracePt t="28730" x="4151313" y="4008438"/>
          <p14:tracePt t="28737" x="4103688" y="4008438"/>
          <p14:tracePt t="28746" x="4079875" y="4008438"/>
          <p14:tracePt t="28754" x="4048125" y="4000500"/>
          <p14:tracePt t="28762" x="4024313" y="3976688"/>
          <p14:tracePt t="28770" x="3992563" y="3976688"/>
          <p14:tracePt t="28777" x="3946525" y="3976688"/>
          <p14:tracePt t="28787" x="3906838" y="3976688"/>
          <p14:tracePt t="28794" x="3851275" y="3976688"/>
          <p14:tracePt t="28802" x="3763963" y="3976688"/>
          <p14:tracePt t="28810" x="3670300" y="3984625"/>
          <p14:tracePt t="28818" x="3575050" y="3992563"/>
          <p14:tracePt t="28825" x="3497263" y="4008438"/>
          <p14:tracePt t="28833" x="3425825" y="4030663"/>
          <p14:tracePt t="28842" x="3348038" y="4038600"/>
          <p14:tracePt t="28850" x="3276600" y="4062413"/>
          <p14:tracePt t="28857" x="3213100" y="4070350"/>
          <p14:tracePt t="28865" x="3143250" y="4094163"/>
          <p14:tracePt t="28873" x="3079750" y="4094163"/>
          <p14:tracePt t="28882" x="3008313" y="4117975"/>
          <p14:tracePt t="28890" x="2946400" y="4141788"/>
          <p14:tracePt t="28898" x="2843213" y="4165600"/>
          <p14:tracePt t="28905" x="2733675" y="4165600"/>
          <p14:tracePt t="28913" x="2654300" y="4165600"/>
          <p14:tracePt t="28922" x="2574925" y="4165600"/>
          <p14:tracePt t="28930" x="2481263" y="4165600"/>
          <p14:tracePt t="28938" x="2417763" y="4165600"/>
          <p14:tracePt t="28946" x="2332038" y="4181475"/>
          <p14:tracePt t="28954" x="2268538" y="4189413"/>
          <p14:tracePt t="28962" x="2205038" y="4189413"/>
          <p14:tracePt t="28972" x="2111375" y="4189413"/>
          <p14:tracePt t="28977" x="2047875" y="4189413"/>
          <p14:tracePt t="28987" x="1984375" y="4189413"/>
          <p14:tracePt t="28993" x="1914525" y="4189413"/>
          <p14:tracePt t="29002" x="1851025" y="4189413"/>
          <p14:tracePt t="29010" x="1771650" y="4189413"/>
          <p14:tracePt t="29022" x="1677988" y="4189413"/>
          <p14:tracePt t="29025" x="1598613" y="4189413"/>
          <p14:tracePt t="29033" x="1489075" y="4189413"/>
          <p14:tracePt t="29042" x="1377950" y="4189413"/>
          <p14:tracePt t="29050" x="1284288" y="4205288"/>
          <p14:tracePt t="29057" x="1189038" y="4205288"/>
          <p14:tracePt t="29066" x="1079500" y="4205288"/>
          <p14:tracePt t="29073" x="1000125" y="4205288"/>
          <p14:tracePt t="29082" x="936625" y="4205288"/>
          <p14:tracePt t="29089" x="866775" y="4205288"/>
          <p14:tracePt t="29098" x="803275" y="4213225"/>
          <p14:tracePt t="29105" x="755650" y="4219575"/>
          <p14:tracePt t="29114" x="685800" y="4219575"/>
          <p14:tracePt t="29122" x="654050" y="4219575"/>
          <p14:tracePt t="29130" x="606425" y="4219575"/>
          <p14:tracePt t="29138" x="566738" y="4219575"/>
          <p14:tracePt t="29145" x="534988" y="4219575"/>
          <p14:tracePt t="29154" x="511175" y="4219575"/>
          <p14:tracePt t="29162" x="488950" y="4219575"/>
          <p14:tracePt t="29171" x="457200" y="4219575"/>
          <p14:tracePt t="29203" x="441325" y="4219575"/>
          <p14:tracePt t="29210" x="433388" y="4219575"/>
          <p14:tracePt t="29250" x="433388" y="4205288"/>
          <p14:tracePt t="29394" x="441325" y="4205288"/>
          <p14:tracePt t="29410" x="457200" y="4197350"/>
          <p14:tracePt t="29442" x="457200" y="4181475"/>
          <p14:tracePt t="53349" x="473075" y="4181475"/>
          <p14:tracePt t="53354" x="488950" y="4181475"/>
          <p14:tracePt t="53362" x="550863" y="4181475"/>
          <p14:tracePt t="53372" x="654050" y="4205288"/>
          <p14:tracePt t="53378" x="747713" y="4227513"/>
          <p14:tracePt t="53387" x="890588" y="4259263"/>
          <p14:tracePt t="53394" x="1023938" y="4298950"/>
          <p14:tracePt t="53404" x="1133475" y="4322763"/>
          <p14:tracePt t="53410" x="1228725" y="4346575"/>
          <p14:tracePt t="53418" x="1292225" y="4346575"/>
          <p14:tracePt t="53426" x="1346200" y="4346575"/>
          <p14:tracePt t="53434" x="1425575" y="4346575"/>
          <p14:tracePt t="53442" x="1489075" y="4346575"/>
          <p14:tracePt t="53450" x="1566863" y="4330700"/>
          <p14:tracePt t="53459" x="1654175" y="4306888"/>
          <p14:tracePt t="53465" x="1747838" y="4283075"/>
          <p14:tracePt t="53474" x="1866900" y="4267200"/>
          <p14:tracePt t="53482" x="1976438" y="4267200"/>
          <p14:tracePt t="53490" x="2071688" y="4267200"/>
          <p14:tracePt t="53497" x="2165350" y="4267200"/>
          <p14:tracePt t="53506" x="2260600" y="4267200"/>
          <p14:tracePt t="53514" x="2338388" y="4267200"/>
          <p14:tracePt t="53522" x="2386013" y="4267200"/>
          <p14:tracePt t="53530" x="2417763" y="4267200"/>
          <p14:tracePt t="53538" x="2457450" y="4267200"/>
          <p14:tracePt t="53546" x="2481263" y="4267200"/>
          <p14:tracePt t="53556" x="2520950" y="4267200"/>
          <p14:tracePt t="53562" x="2543175" y="4267200"/>
          <p14:tracePt t="53570" x="2590800" y="4267200"/>
          <p14:tracePt t="53578" x="2654300" y="4267200"/>
          <p14:tracePt t="53587" x="2747963" y="4275138"/>
          <p14:tracePt t="53594" x="2890838" y="4298950"/>
          <p14:tracePt t="53604" x="3024188" y="4322763"/>
          <p14:tracePt t="53610" x="3181350" y="4378325"/>
          <p14:tracePt t="53618" x="3348038" y="4416425"/>
          <p14:tracePt t="53626" x="3505200" y="4471988"/>
          <p14:tracePt t="53635" x="3702050" y="4535488"/>
          <p14:tracePt t="53642" x="3890963" y="4575175"/>
          <p14:tracePt t="53650" x="4095750" y="4652963"/>
          <p14:tracePt t="53659" x="4356100" y="4724400"/>
          <p14:tracePt t="53666" x="4537075" y="4756150"/>
          <p14:tracePt t="53673" x="4749800" y="4779963"/>
          <p14:tracePt t="53682" x="4978400" y="4795838"/>
          <p14:tracePt t="53690" x="5175250" y="4795838"/>
          <p14:tracePt t="53698" x="5348288" y="4795838"/>
          <p14:tracePt t="53706" x="5521325" y="4795838"/>
          <p14:tracePt t="53713" x="5670550" y="4795838"/>
          <p14:tracePt t="53722" x="5827713" y="4795838"/>
          <p14:tracePt t="53730" x="5986463" y="4795838"/>
          <p14:tracePt t="53737" x="6143625" y="4795838"/>
          <p14:tracePt t="53746" x="6253163" y="4795838"/>
          <p14:tracePt t="53754" x="6332538" y="4795838"/>
          <p14:tracePt t="53761" x="6402388" y="4787900"/>
          <p14:tracePt t="53770" x="6465888" y="4772025"/>
          <p14:tracePt t="53778" x="6553200" y="4748213"/>
          <p14:tracePt t="53786" x="6615113" y="4748213"/>
          <p14:tracePt t="53794" x="6678613" y="4748213"/>
          <p14:tracePt t="53804" x="6757988" y="4748213"/>
          <p14:tracePt t="53810" x="6819900" y="4748213"/>
          <p14:tracePt t="53818" x="6859588" y="4748213"/>
          <p14:tracePt t="53826" x="6891338" y="4748213"/>
          <p14:tracePt t="53833" x="6954838" y="4748213"/>
          <p14:tracePt t="53842" x="6978650" y="4748213"/>
          <p14:tracePt t="53850" x="6994525" y="4748213"/>
          <p14:tracePt t="53858" x="7016750" y="4756150"/>
          <p14:tracePt t="53865" x="7032625" y="4756150"/>
          <p14:tracePt t="53874" x="7048500" y="4756150"/>
          <p14:tracePt t="53890" x="7056438" y="4772025"/>
          <p14:tracePt t="53897" x="7072313" y="4772025"/>
          <p14:tracePt t="53907" x="7080250" y="4779963"/>
          <p14:tracePt t="53914" x="7088188" y="4787900"/>
          <p14:tracePt t="53922" x="7104063" y="4795838"/>
          <p14:tracePt t="53930" x="7119938" y="4802188"/>
          <p14:tracePt t="53938" x="7127875" y="4810125"/>
          <p14:tracePt t="53946" x="7143750" y="4818063"/>
          <p14:tracePt t="53955" x="7175500" y="4826000"/>
          <p14:tracePt t="53962" x="7191375" y="4833938"/>
          <p14:tracePt t="53970" x="7213600" y="4849813"/>
          <p14:tracePt t="53978" x="7261225" y="4857750"/>
          <p14:tracePt t="53986" x="7300913" y="4873625"/>
          <p14:tracePt t="53994" x="7348538" y="4873625"/>
          <p14:tracePt t="54003" x="7388225" y="4873625"/>
          <p14:tracePt t="54010" x="7418388" y="4873625"/>
          <p14:tracePt t="54021" x="7458075" y="4873625"/>
          <p14:tracePt t="54026" x="7497763" y="4849813"/>
          <p14:tracePt t="54033" x="7537450" y="4818063"/>
          <p14:tracePt t="54042" x="7577138" y="4787900"/>
          <p14:tracePt t="54050" x="7600950" y="4772025"/>
          <p14:tracePt t="54058" x="7631113" y="4748213"/>
          <p14:tracePt t="54065" x="7646988" y="4724400"/>
          <p14:tracePt t="54074" x="7670800" y="4716463"/>
          <p14:tracePt t="54081" x="7686675" y="4708525"/>
          <p14:tracePt t="54090" x="7694613" y="4700588"/>
          <p14:tracePt t="54098" x="7710488" y="4700588"/>
          <p14:tracePt t="54106" x="7726363" y="4692650"/>
          <p14:tracePt t="54113" x="7734300" y="4676775"/>
          <p14:tracePt t="54122" x="7750175" y="4668838"/>
          <p14:tracePt t="54130" x="7758113" y="4668838"/>
          <p14:tracePt t="54146" x="7766050" y="4660900"/>
          <p14:tracePt t="54154" x="7773988" y="4652963"/>
          <p14:tracePt t="54162" x="7773988" y="4645025"/>
          <p14:tracePt t="54178" x="7773988" y="4637088"/>
          <p14:tracePt t="54186" x="7773988" y="4621213"/>
          <p14:tracePt t="54194" x="7773988" y="4613275"/>
          <p14:tracePt t="54203" x="7773988" y="4605338"/>
          <p14:tracePt t="54210" x="7773988" y="4591050"/>
          <p14:tracePt t="54219" x="7758113" y="4559300"/>
          <p14:tracePt t="54226" x="7718425" y="4543425"/>
          <p14:tracePt t="54233" x="7678738" y="4519613"/>
          <p14:tracePt t="54242" x="7616825" y="4495800"/>
          <p14:tracePt t="54250" x="7513638" y="4464050"/>
          <p14:tracePt t="54258" x="7434263" y="4440238"/>
          <p14:tracePt t="54266" x="7348538" y="4424363"/>
          <p14:tracePt t="54274" x="7269163" y="4394200"/>
          <p14:tracePt t="54282" x="7167563" y="4378325"/>
          <p14:tracePt t="54290" x="7119938" y="4370388"/>
          <p14:tracePt t="54298" x="7072313" y="4370388"/>
          <p14:tracePt t="54307" x="7032625" y="4370388"/>
          <p14:tracePt t="54314" x="7002463" y="4370388"/>
          <p14:tracePt t="54322" x="6962775" y="4370388"/>
          <p14:tracePt t="54330" x="6938963" y="4370388"/>
          <p14:tracePt t="54386" x="6954838" y="4370388"/>
          <p14:tracePt t="54394" x="7002463" y="4370388"/>
          <p14:tracePt t="54403" x="7064375" y="4378325"/>
          <p14:tracePt t="54410" x="7119938" y="4402138"/>
          <p14:tracePt t="54418" x="7183438" y="4416425"/>
          <p14:tracePt t="54426" x="7237413" y="4416425"/>
          <p14:tracePt t="54434" x="7285038" y="4424363"/>
          <p14:tracePt t="54442" x="7308850" y="4432300"/>
          <p14:tracePt t="54449" x="7340600" y="4432300"/>
          <p14:tracePt t="54498" x="7324725" y="4432300"/>
          <p14:tracePt t="54506" x="7308850" y="4424363"/>
          <p14:tracePt t="54514" x="7285038" y="4408488"/>
          <p14:tracePt t="54522" x="7245350" y="4408488"/>
          <p14:tracePt t="54529" x="7199313" y="4402138"/>
          <p14:tracePt t="54539" x="7183438" y="4394200"/>
          <p14:tracePt t="54546" x="7159625" y="4386263"/>
          <p14:tracePt t="54586" x="7167563" y="4386263"/>
          <p14:tracePt t="54603" x="7191375" y="4402138"/>
          <p14:tracePt t="54609" x="7245350" y="4432300"/>
          <p14:tracePt t="54617" x="7285038" y="4464050"/>
          <p14:tracePt t="54626" x="7340600" y="4495800"/>
          <p14:tracePt t="54634" x="7364413" y="4503738"/>
          <p14:tracePt t="54642" x="7380288" y="4511675"/>
          <p14:tracePt t="54698" x="7388225" y="4535488"/>
          <p14:tracePt t="54714" x="7380288" y="4535488"/>
          <p14:tracePt t="54722" x="7372350" y="4535488"/>
          <p14:tracePt t="54731" x="7356475" y="4535488"/>
          <p14:tracePt t="54818" x="7364413" y="4535488"/>
          <p14:tracePt t="54882" x="7356475" y="4535488"/>
          <p14:tracePt t="54890" x="7348538" y="4527550"/>
          <p14:tracePt t="54906" x="7332663" y="4527550"/>
          <p14:tracePt t="54914" x="7316788" y="4519613"/>
          <p14:tracePt t="54922" x="7292975" y="4495800"/>
          <p14:tracePt t="54931" x="7277100" y="4487863"/>
          <p14:tracePt t="54939" x="7269163" y="4487863"/>
          <p14:tracePt t="54994" x="7285038" y="4487863"/>
          <p14:tracePt t="55003" x="7300913" y="4487863"/>
          <p14:tracePt t="55010" x="7308850" y="4487863"/>
          <p14:tracePt t="55019" x="7316788" y="4495800"/>
          <p14:tracePt t="55026" x="7324725" y="4495800"/>
          <p14:tracePt t="55106" x="7324725" y="4503738"/>
          <p14:tracePt t="55122" x="7316788" y="4495800"/>
          <p14:tracePt t="55130" x="7285038" y="4487863"/>
          <p14:tracePt t="55138" x="7245350" y="4464050"/>
          <p14:tracePt t="55147" x="7191375" y="4440238"/>
          <p14:tracePt t="55155" x="7135813" y="4432300"/>
          <p14:tracePt t="55163" x="7080250" y="4408488"/>
          <p14:tracePt t="55171" x="7032625" y="4394200"/>
          <p14:tracePt t="55178" x="6994525" y="4386263"/>
          <p14:tracePt t="55186" x="6962775" y="4378325"/>
          <p14:tracePt t="55194" x="6931025" y="4378325"/>
          <p14:tracePt t="55204" x="6915150" y="4370388"/>
          <p14:tracePt t="55274" x="6931025" y="4370388"/>
          <p14:tracePt t="55283" x="6946900" y="4378325"/>
          <p14:tracePt t="55290" x="6954838" y="4386263"/>
          <p14:tracePt t="55946" x="6938963" y="4386263"/>
          <p14:tracePt t="55963" x="6923088" y="4386263"/>
          <p14:tracePt t="55986" x="6907213" y="4386263"/>
          <p14:tracePt t="55995" x="6899275" y="4378325"/>
          <p14:tracePt t="56002" x="6883400" y="4378325"/>
          <p14:tracePt t="56012" x="6859588" y="4378325"/>
          <p14:tracePt t="56018" x="6843713" y="4378325"/>
          <p14:tracePt t="56026" x="6819900" y="4378325"/>
          <p14:tracePt t="56034" x="6797675" y="4378325"/>
          <p14:tracePt t="56043" x="6757988" y="4378325"/>
          <p14:tracePt t="56050" x="6726238" y="4378325"/>
          <p14:tracePt t="56057" x="6686550" y="4378325"/>
          <p14:tracePt t="56066" x="6654800" y="4378325"/>
          <p14:tracePt t="56074" x="6615113" y="4378325"/>
          <p14:tracePt t="56082" x="6584950" y="4378325"/>
          <p14:tracePt t="56090" x="6561138" y="4378325"/>
          <p14:tracePt t="56099" x="6529388" y="4378325"/>
          <p14:tracePt t="56106" x="6497638" y="4378325"/>
          <p14:tracePt t="56114" x="6473825" y="4378325"/>
          <p14:tracePt t="56122" x="6426200" y="4378325"/>
          <p14:tracePt t="56131" x="6372225" y="4378325"/>
          <p14:tracePt t="56138" x="6324600" y="4370388"/>
          <p14:tracePt t="56145" x="6269038" y="4362450"/>
          <p14:tracePt t="56154" x="6191250" y="4346575"/>
          <p14:tracePt t="56163" x="6080125" y="4322763"/>
          <p14:tracePt t="56170" x="5962650" y="4298950"/>
          <p14:tracePt t="56179" x="5851525" y="4283075"/>
          <p14:tracePt t="56186" x="5710238" y="4283075"/>
          <p14:tracePt t="56196" x="5561013" y="4283075"/>
          <p14:tracePt t="56202" x="5386388" y="4283075"/>
          <p14:tracePt t="56212" x="5229225" y="4283075"/>
          <p14:tracePt t="56218" x="5072063" y="4291013"/>
          <p14:tracePt t="56226" x="4930775" y="4314825"/>
          <p14:tracePt t="56234" x="4765675" y="4354513"/>
          <p14:tracePt t="56243" x="4622800" y="4394200"/>
          <p14:tracePt t="56251" x="4497388" y="4432300"/>
          <p14:tracePt t="56258" x="4348163" y="4471988"/>
          <p14:tracePt t="56266" x="4221163" y="4511675"/>
          <p14:tracePt t="56274" x="4079875" y="4551363"/>
          <p14:tracePt t="56283" x="3962400" y="4575175"/>
          <p14:tracePt t="56290" x="3835400" y="4629150"/>
          <p14:tracePt t="56298" x="3702050" y="4668838"/>
          <p14:tracePt t="56306" x="3575050" y="4708525"/>
          <p14:tracePt t="56314" x="3465513" y="4732338"/>
          <p14:tracePt t="56323" x="3348038" y="4772025"/>
          <p14:tracePt t="56331" x="3221038" y="4810125"/>
          <p14:tracePt t="56338" x="3087688" y="4849813"/>
          <p14:tracePt t="56347" x="2960688" y="4873625"/>
          <p14:tracePt t="56354" x="2851150" y="4897438"/>
          <p14:tracePt t="56364" x="2709863" y="4921250"/>
          <p14:tracePt t="56370" x="2574925" y="4960938"/>
          <p14:tracePt t="56378" x="2433638" y="4999038"/>
          <p14:tracePt t="56386" x="2292350" y="5030788"/>
          <p14:tracePt t="56396" x="2173288" y="5054600"/>
          <p14:tracePt t="56403" x="2063750" y="5078413"/>
          <p14:tracePt t="56412" x="1952625" y="5118100"/>
          <p14:tracePt t="56418" x="1851025" y="5149850"/>
          <p14:tracePt t="56426" x="1739900" y="5165725"/>
          <p14:tracePt t="56434" x="1654175" y="5189538"/>
          <p14:tracePt t="56442" x="1590675" y="5211763"/>
          <p14:tracePt t="56450" x="1504950" y="5219700"/>
          <p14:tracePt t="56458" x="1425575" y="5243513"/>
          <p14:tracePt t="56467" x="1385888" y="5259388"/>
          <p14:tracePt t="56474" x="1346200" y="5267325"/>
          <p14:tracePt t="56482" x="1322388" y="5275263"/>
          <p14:tracePt t="56490" x="1292225" y="5275263"/>
          <p14:tracePt t="56500" x="1260475" y="5283200"/>
          <p14:tracePt t="56505" x="1260475" y="5291138"/>
          <p14:tracePt t="56514" x="1244600" y="5291138"/>
          <p14:tracePt t="56562" x="1212850" y="5291138"/>
          <p14:tracePt t="56770" x="1196975" y="5283200"/>
          <p14:tracePt t="56778" x="1196975" y="5267325"/>
          <p14:tracePt t="56803" x="1196975" y="5259388"/>
          <p14:tracePt t="56818" x="1196975" y="5243513"/>
          <p14:tracePt t="56850" x="1165225" y="5235575"/>
          <p14:tracePt t="56898" x="1157288" y="5227638"/>
          <p14:tracePt t="56906" x="1157288" y="5219700"/>
          <p14:tracePt t="56930" x="1141413" y="5211763"/>
          <p14:tracePt t="56954" x="1125538" y="5195888"/>
          <p14:tracePt t="56979" x="1117600" y="5189538"/>
          <p14:tracePt t="57011" x="1111250" y="5173663"/>
          <p14:tracePt t="57475" x="1103313" y="5157788"/>
          <p14:tracePt t="58042" x="1095375" y="5157788"/>
          <p14:tracePt t="58106" x="1079500" y="5157788"/>
          <p14:tracePt t="58130" x="1079500" y="5141913"/>
          <p14:tracePt t="58146" x="1079500" y="5133975"/>
          <p14:tracePt t="58154" x="1071563" y="5118100"/>
          <p14:tracePt t="58162" x="1055688" y="5118100"/>
          <p14:tracePt t="98203" x="1055688" y="5110163"/>
          <p14:tracePt t="98210" x="1063625" y="5110163"/>
          <p14:tracePt t="98218" x="1125538" y="5118100"/>
          <p14:tracePt t="98226" x="1236663" y="5133975"/>
          <p14:tracePt t="98233" x="1473200" y="5195888"/>
          <p14:tracePt t="98243" x="1763713" y="5283200"/>
          <p14:tracePt t="98250" x="2141538" y="5370513"/>
          <p14:tracePt t="98259" x="2489200" y="5440363"/>
          <p14:tracePt t="98265" x="2787650" y="5480050"/>
          <p14:tracePt t="98274" x="3111500" y="5480050"/>
          <p14:tracePt t="98282" x="3386138" y="5511800"/>
          <p14:tracePt t="98290" x="3606800" y="5559425"/>
          <p14:tracePt t="98298" x="3771900" y="5613400"/>
          <p14:tracePt t="98306" x="3898900" y="5637213"/>
          <p14:tracePt t="98314" x="4000500" y="5676900"/>
          <p14:tracePt t="98322" x="4079875" y="5700713"/>
          <p14:tracePt t="98330" x="4151313" y="5724525"/>
          <p14:tracePt t="98338" x="4205288" y="5756275"/>
          <p14:tracePt t="98347" x="4260850" y="5786438"/>
          <p14:tracePt t="98354" x="4348163" y="5849938"/>
          <p14:tracePt t="98362" x="4497388" y="5953125"/>
          <p14:tracePt t="98370" x="4638675" y="6062663"/>
          <p14:tracePt t="98378" x="4757738" y="6165850"/>
          <p14:tracePt t="98386" x="4867275" y="6283325"/>
          <p14:tracePt t="98396" x="4978400" y="6440488"/>
          <p14:tracePt t="98402" x="5087938" y="6581775"/>
          <p14:tracePt t="98410" x="5205413" y="6700838"/>
          <p14:tracePt t="98417" x="5300663" y="6778625"/>
          <p14:tracePt t="98426" x="5386388" y="6842125"/>
          <p14:tracePt t="98734" x="8128000" y="6778625"/>
          <p14:tracePt t="98738" x="8159750" y="6740525"/>
          <p14:tracePt t="98746" x="8183563" y="6684963"/>
          <p14:tracePt t="98754" x="8199438" y="6645275"/>
          <p14:tracePt t="98762" x="8223250" y="6573838"/>
          <p14:tracePt t="98770" x="8245475" y="6527800"/>
          <p14:tracePt t="98782" x="8245475" y="6488113"/>
          <p14:tracePt t="98786" x="8261350" y="6440488"/>
          <p14:tracePt t="98796" x="8269288" y="6416675"/>
          <p14:tracePt t="98802" x="8285163" y="6384925"/>
          <p14:tracePt t="98810" x="8293100" y="6362700"/>
          <p14:tracePt t="98818" x="8301038" y="6338888"/>
          <p14:tracePt t="98826" x="8308975" y="6323013"/>
          <p14:tracePt t="98834" x="8316913" y="6307138"/>
          <p14:tracePt t="98860" x="8324850" y="6307138"/>
          <p14:tracePt t="98866" x="8332788" y="6307138"/>
          <p14:tracePt t="98875" x="8356600" y="6307138"/>
          <p14:tracePt t="98946" x="8356600" y="6299200"/>
          <p14:tracePt t="98954" x="8340725" y="6259513"/>
          <p14:tracePt t="98962" x="8301038" y="6219825"/>
          <p14:tracePt t="98970" x="8237538" y="6142038"/>
          <p14:tracePt t="98977" x="8207375" y="6086475"/>
          <p14:tracePt t="98986" x="8151813" y="6046788"/>
          <p14:tracePt t="98995" x="8088313" y="5999163"/>
          <p14:tracePt t="99014" x="8002588" y="5969000"/>
          <p14:tracePt t="99018" x="7978775" y="5953125"/>
          <p14:tracePt t="99028" x="7978775" y="5937250"/>
          <p14:tracePt t="99043" x="8002588" y="5937250"/>
          <p14:tracePt t="99050" x="8056563" y="5945188"/>
          <p14:tracePt t="99059" x="8120063" y="5969000"/>
          <p14:tracePt t="99066" x="8229600" y="5976938"/>
          <p14:tracePt t="99074" x="8332788" y="6015038"/>
          <p14:tracePt t="99082" x="8434388" y="6054725"/>
          <p14:tracePt t="99090" x="8545513" y="6078538"/>
          <p14:tracePt t="99098" x="8655050" y="6102350"/>
          <p14:tracePt t="99106" x="8774113" y="6126163"/>
          <p14:tracePt t="99114" x="8851900" y="6165850"/>
          <p14:tracePt t="99123" x="8923338" y="6196013"/>
          <p14:tracePt t="99130" x="8963025" y="6219825"/>
          <p14:tracePt t="99170" x="8970963" y="6227763"/>
          <p14:tracePt t="99186" x="8955088" y="6227763"/>
          <p14:tracePt t="99194" x="8931275" y="6227763"/>
          <p14:tracePt t="99202" x="8899525" y="6227763"/>
          <p14:tracePt t="99210" x="8867775" y="6227763"/>
          <p14:tracePt t="99218" x="8851900" y="6227763"/>
          <p14:tracePt t="99226" x="8843963" y="6227763"/>
          <p14:tracePt t="99251" x="8843963" y="6235700"/>
          <p14:tracePt t="99266" x="8859838" y="6235700"/>
          <p14:tracePt t="99274" x="8883650" y="6235700"/>
          <p14:tracePt t="99282" x="8931275" y="6235700"/>
          <p14:tracePt t="99290" x="8970963" y="6235700"/>
          <p14:tracePt t="99298" x="9002713" y="6235700"/>
          <p14:tracePt t="99305" x="9042400" y="6235700"/>
          <p14:tracePt t="99314" x="9056688" y="6235700"/>
          <p14:tracePt t="99322" x="9080500" y="6235700"/>
          <p14:tracePt t="99330" x="9088438" y="6227763"/>
          <p14:tracePt t="99338" x="9104313" y="6227763"/>
          <p14:tracePt t="99595" x="9104313" y="6211888"/>
          <p14:tracePt t="99602" x="9096375" y="6211888"/>
          <p14:tracePt t="99610" x="9080500" y="6211888"/>
          <p14:tracePt t="99620" x="9056688" y="6203950"/>
          <p14:tracePt t="99626" x="9026525" y="6203950"/>
          <p14:tracePt t="99634" x="9002713" y="6196013"/>
          <p14:tracePt t="99642" x="8970963" y="6188075"/>
          <p14:tracePt t="99651" x="8915400" y="6180138"/>
          <p14:tracePt t="99658" x="8891588" y="6180138"/>
          <p14:tracePt t="99669" x="8851900" y="6180138"/>
          <p14:tracePt t="99674" x="8805863" y="6180138"/>
          <p14:tracePt t="99684" x="8782050" y="6180138"/>
          <p14:tracePt t="99690" x="8766175" y="6180138"/>
          <p14:tracePt t="99698" x="8750300" y="6180138"/>
          <p14:tracePt t="99715" x="8734425" y="6180138"/>
          <p14:tracePt t="99907" x="8766175" y="6180138"/>
          <p14:tracePt t="99914" x="8782050" y="6180138"/>
          <p14:tracePt t="99921" x="8829675" y="6196013"/>
          <p14:tracePt t="99930" x="8851900" y="6203950"/>
          <p14:tracePt t="99938" x="8883650" y="6203950"/>
          <p14:tracePt t="99947" x="8907463" y="6211888"/>
          <p14:tracePt t="99954" x="8931275" y="6211888"/>
          <p14:tracePt t="99962" x="8947150" y="6219825"/>
          <p14:tracePt t="99970" x="8963025" y="6227763"/>
          <p14:tracePt t="99979" x="8986838" y="6243638"/>
          <p14:tracePt t="99986" x="8994775" y="6243638"/>
          <p14:tracePt t="99996" x="9010650" y="6243638"/>
          <p14:tracePt t="100002" x="9026525" y="6243638"/>
          <p14:tracePt t="100011" x="9034463" y="6243638"/>
          <p14:tracePt t="100018" x="9048750" y="6243638"/>
          <p14:tracePt t="100026" x="9056688" y="6243638"/>
          <p14:tracePt t="100034" x="9064625" y="6243638"/>
          <p14:tracePt t="100042" x="9072563" y="6243638"/>
          <p14:tracePt t="100050" x="9088438" y="6243638"/>
          <p14:tracePt t="100059" x="9096375" y="6243638"/>
          <p14:tracePt t="100066" x="9112250" y="6243638"/>
          <p14:tracePt t="100074" x="9128125" y="6243638"/>
          <p14:tracePt t="100314" x="9144000" y="6243638"/>
          <p14:tracePt t="100354" x="9144000" y="6235700"/>
          <p14:tracePt t="100371" x="9151938" y="6219825"/>
          <p14:tracePt t="100378" x="9151938" y="6211888"/>
          <p14:tracePt t="100578" x="9159875" y="6196013"/>
          <p14:tracePt t="100585" x="9167813" y="6196013"/>
          <p14:tracePt t="100594" x="9175750" y="6188075"/>
          <p14:tracePt t="100605" x="9183688" y="6180138"/>
          <p14:tracePt t="100619" x="9191625" y="6172200"/>
          <p14:tracePt t="101658" x="9207500" y="6172200"/>
          <p14:tracePt t="101674" x="9215438" y="6157913"/>
          <p14:tracePt t="101770" x="9223375" y="6157913"/>
          <p14:tracePt t="101802" x="9223375" y="6172200"/>
          <p14:tracePt t="101817" x="9223375" y="6188075"/>
          <p14:tracePt t="101825" x="9223375" y="6196013"/>
          <p14:tracePt t="101842" x="9223375" y="6211888"/>
          <p14:tracePt t="101850" x="9223375" y="6219825"/>
          <p14:tracePt t="101859" x="9215438" y="6243638"/>
          <p14:tracePt t="101874" x="9207500" y="6251575"/>
          <p14:tracePt t="102114" x="9199563" y="6251575"/>
          <p14:tracePt t="102123" x="9191625" y="6259513"/>
          <p14:tracePt t="102137" x="9175750" y="6259513"/>
          <p14:tracePt t="102153" x="9167813" y="6275388"/>
          <p14:tracePt t="102218" x="9151938" y="6275388"/>
          <p14:tracePt t="102306" x="9136063" y="6275388"/>
          <p14:tracePt t="102330" x="9120188" y="6275388"/>
          <p14:tracePt t="102442" x="9112250" y="6275388"/>
          <p14:tracePt t="102457" x="9096375" y="6275388"/>
          <p14:tracePt t="102465" x="9088438" y="6275388"/>
          <p14:tracePt t="102490" x="9072563" y="6275388"/>
          <p14:tracePt t="102498" x="9064625" y="6267450"/>
          <p14:tracePt t="102506" x="9056688" y="6259513"/>
          <p14:tracePt t="102522" x="9048750" y="6251575"/>
          <p14:tracePt t="102530" x="9042400" y="6243638"/>
          <p14:tracePt t="102537" x="9034463" y="6235700"/>
          <p14:tracePt t="102546" x="9018588" y="6235700"/>
          <p14:tracePt t="102554" x="9010650" y="6227763"/>
          <p14:tracePt t="102561" x="9002713" y="6211888"/>
          <p14:tracePt t="102578" x="9002713" y="6203950"/>
          <p14:tracePt t="102585" x="9002713" y="6196013"/>
          <p14:tracePt t="102938" x="8986838" y="6196013"/>
          <p14:tracePt t="102978" x="8970963" y="6196013"/>
          <p14:tracePt t="103098" x="8963025" y="6196013"/>
          <p14:tracePt t="103522" x="8947150" y="6196013"/>
          <p14:tracePt t="103562" x="8939213" y="6196013"/>
          <p14:tracePt t="103570" x="8923338" y="6196013"/>
          <p14:tracePt t="103698" x="8923338" y="6203950"/>
          <p14:tracePt t="103730" x="8907463" y="6203950"/>
          <p14:tracePt t="107546" x="8915400" y="6203950"/>
          <p14:tracePt t="107554" x="8923338" y="6211888"/>
          <p14:tracePt t="107562" x="8939213" y="6219825"/>
          <p14:tracePt t="107570" x="8947150" y="6219825"/>
          <p14:tracePt t="107577" x="8963025" y="6227763"/>
          <p14:tracePt t="107594" x="8963025" y="6243638"/>
          <p14:tracePt t="107618" x="8963025" y="6259513"/>
          <p14:tracePt t="107626" x="8970963" y="6267450"/>
          <p14:tracePt t="107650" x="8970963" y="6283325"/>
          <p14:tracePt t="107658" x="8970963" y="6291263"/>
          <p14:tracePt t="107683" x="8978900" y="6307138"/>
          <p14:tracePt t="108010" x="8994775" y="6307138"/>
          <p14:tracePt t="108057" x="9002713" y="6307138"/>
          <p14:tracePt t="108170" x="9010650" y="6307138"/>
          <p14:tracePt t="115707" x="9026525" y="6307138"/>
          <p14:tracePt t="115723" x="9034463" y="6307138"/>
          <p14:tracePt t="115762" x="9048750" y="6299200"/>
          <p14:tracePt t="115778" x="9056688" y="6291263"/>
          <p14:tracePt t="115865" x="9056688" y="6299200"/>
          <p14:tracePt t="115876" x="9056688" y="6307138"/>
          <p14:tracePt t="115883" x="9056688" y="6323013"/>
          <p14:tracePt t="115893" x="9056688" y="6362700"/>
          <p14:tracePt t="115898" x="9056688" y="6424613"/>
          <p14:tracePt t="115906" x="9080500" y="6496050"/>
          <p14:tracePt t="115914" x="9104313" y="6559550"/>
          <p14:tracePt t="115923" x="9136063" y="6677025"/>
          <p14:tracePt t="115930" x="9191625" y="67945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pPr algn="just"/>
            <a:r>
              <a:rPr lang="en-US" sz="2800" dirty="0"/>
              <a:t>In order to effectively lead others in increasing complexity, leaders must first learn to lead themselves. Although each leader faces their own unique circumstances, we have observed six strategies that accelerate your ability to continually learn, evolve, and navigate progressively more complex challenges.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87900" y="1329617"/>
            <a:ext cx="7092925" cy="1077218"/>
          </a:xfrm>
          <a:prstGeom prst="rect">
            <a:avLst/>
          </a:prstGeom>
          <a:noFill/>
        </p:spPr>
        <p:txBody>
          <a:bodyPr wrap="square" rtlCol="0">
            <a:spAutoFit/>
          </a:bodyPr>
          <a:lstStyle>
            <a:defPPr>
              <a:defRPr lang="en-US"/>
            </a:defPPr>
            <a:lvl1pPr>
              <a:defRPr sz="3200" b="1"/>
            </a:lvl1pPr>
          </a:lstStyle>
          <a:p>
            <a:r>
              <a:rPr lang="en-US" dirty="0"/>
              <a:t>6 Strategies for Leading Through Uncertainty</a:t>
            </a:r>
          </a:p>
        </p:txBody>
      </p:sp>
      <p:pic>
        <p:nvPicPr>
          <p:cNvPr id="13" name="Graphic 21">
            <a:extLst>
              <a:ext uri="{FF2B5EF4-FFF2-40B4-BE49-F238E27FC236}">
                <a16:creationId xmlns:a16="http://schemas.microsoft.com/office/drawing/2014/main" id="{BF705B1F-C2BE-4043-B416-2D2F241192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06986868"/>
      </p:ext>
    </p:extLst>
  </p:cSld>
  <p:clrMapOvr>
    <a:masterClrMapping/>
  </p:clrMapOvr>
  <mc:AlternateContent xmlns:mc="http://schemas.openxmlformats.org/markup-compatibility/2006" xmlns:p14="http://schemas.microsoft.com/office/powerpoint/2010/main">
    <mc:Choice Requires="p14">
      <p:transition spd="slow" p14:dur="2000" advTm="153610"/>
    </mc:Choice>
    <mc:Fallback xmlns="">
      <p:transition spd="slow" advTm="153610"/>
    </mc:Fallback>
  </mc:AlternateContent>
  <p:extLst>
    <p:ext uri="{3A86A75C-4F4B-4683-9AE1-C65F6400EC91}">
      <p14:laserTraceLst xmlns:p14="http://schemas.microsoft.com/office/powerpoint/2010/main">
        <p14:tracePtLst>
          <p14:tracePt t="18788" x="377825" y="4960938"/>
          <p14:tracePt t="18796" x="566738" y="4913313"/>
          <p14:tracePt t="18805" x="763588" y="4857750"/>
          <p14:tracePt t="18813" x="920750" y="4818063"/>
          <p14:tracePt t="18821" x="1103313" y="4772025"/>
          <p14:tracePt t="18828" x="1244600" y="4724400"/>
          <p14:tracePt t="18836" x="1425575" y="4676775"/>
          <p14:tracePt t="18844" x="1574800" y="4629150"/>
          <p14:tracePt t="18854" x="1717675" y="4591050"/>
          <p14:tracePt t="18861" x="1835150" y="4559300"/>
          <p14:tracePt t="18868" x="1960563" y="4519613"/>
          <p14:tracePt t="18888" x="2236788" y="4432300"/>
          <p14:tracePt t="18892" x="2362200" y="4378325"/>
          <p14:tracePt t="18903" x="2465388" y="4314825"/>
          <p14:tracePt t="18909" x="2551113" y="4291013"/>
          <p14:tracePt t="18916" x="2614613" y="4267200"/>
          <p14:tracePt t="18924" x="2646363" y="4259263"/>
          <p14:tracePt t="18934" x="2662238" y="4243388"/>
          <p14:tracePt t="18941" x="2678113" y="4243388"/>
          <p14:tracePt t="18948" x="2686050" y="4235450"/>
          <p14:tracePt t="18957" x="2693988" y="4227513"/>
          <p14:tracePt t="18964" x="2709863" y="4227513"/>
          <p14:tracePt t="18972" x="2741613" y="4219575"/>
          <p14:tracePt t="18980" x="2771775" y="4219575"/>
          <p14:tracePt t="18989" x="2819400" y="4219575"/>
          <p14:tracePt t="18997" x="2867025" y="4219575"/>
          <p14:tracePt t="19004" x="2946400" y="4219575"/>
          <p14:tracePt t="19012" x="3048000" y="4213225"/>
          <p14:tracePt t="19021" x="3143250" y="4197350"/>
          <p14:tracePt t="19029" x="3236913" y="4189413"/>
          <p14:tracePt t="19037" x="3362325" y="4173538"/>
          <p14:tracePt t="19044" x="3489325" y="4157663"/>
          <p14:tracePt t="19053" x="3646488" y="4157663"/>
          <p14:tracePt t="19060" x="3771900" y="4133850"/>
          <p14:tracePt t="19069" x="3906838" y="4094163"/>
          <p14:tracePt t="19077" x="4032250" y="4054475"/>
          <p14:tracePt t="19085" x="4189413" y="4016375"/>
          <p14:tracePt t="19093" x="4324350" y="3992563"/>
          <p14:tracePt t="19102" x="4449763" y="3968750"/>
          <p14:tracePt t="19109" x="4575175" y="3929063"/>
          <p14:tracePt t="19117" x="4710113" y="3889375"/>
          <p14:tracePt t="19125" x="4803775" y="3865563"/>
          <p14:tracePt t="19133" x="4875213" y="3825875"/>
          <p14:tracePt t="19140" x="4946650" y="3795713"/>
          <p14:tracePt t="19148" x="5000625" y="3763963"/>
          <p14:tracePt t="19157" x="5072063" y="3724275"/>
          <p14:tracePt t="19164" x="5127625" y="3692525"/>
          <p14:tracePt t="19172" x="5181600" y="3660775"/>
          <p14:tracePt t="19181" x="5253038" y="3622675"/>
          <p14:tracePt t="19189" x="5308600" y="3590925"/>
          <p14:tracePt t="19196" x="5356225" y="3567113"/>
          <p14:tracePt t="19204" x="5410200" y="3559175"/>
          <p14:tracePt t="19212" x="5473700" y="3551238"/>
          <p14:tracePt t="19221" x="5529263" y="3535363"/>
          <p14:tracePt t="19228" x="5591175" y="3527425"/>
          <p14:tracePt t="19236" x="5662613" y="3503613"/>
          <p14:tracePt t="19244" x="5710238" y="3495675"/>
          <p14:tracePt t="19252" x="5765800" y="3463925"/>
          <p14:tracePt t="19260" x="5835650" y="3440113"/>
          <p14:tracePt t="19268" x="5899150" y="3440113"/>
          <p14:tracePt t="19276" x="5946775" y="3440113"/>
          <p14:tracePt t="19285" x="6016625" y="3417888"/>
          <p14:tracePt t="19292" x="6088063" y="3394075"/>
          <p14:tracePt t="19301" x="6167438" y="3386138"/>
          <p14:tracePt t="19308" x="6221413" y="3362325"/>
          <p14:tracePt t="19316" x="6284913" y="3338513"/>
          <p14:tracePt t="19325" x="6356350" y="3338513"/>
          <p14:tracePt t="19333" x="6388100" y="3330575"/>
          <p14:tracePt t="19340" x="6426200" y="3322638"/>
          <p14:tracePt t="19348" x="6442075" y="3314700"/>
          <p14:tracePt t="19428" x="6434138" y="3314700"/>
          <p14:tracePt t="19436" x="6418263" y="3314700"/>
          <p14:tracePt t="19444" x="6372225" y="3314700"/>
          <p14:tracePt t="19452" x="6292850" y="3314700"/>
          <p14:tracePt t="19461" x="6197600" y="3314700"/>
          <p14:tracePt t="19469" x="6103938" y="3298825"/>
          <p14:tracePt t="19476" x="6016625" y="3290888"/>
          <p14:tracePt t="19486" x="5970588" y="3275013"/>
          <p14:tracePt t="19492" x="5946775" y="3275013"/>
          <p14:tracePt t="19501" x="5922963" y="3275013"/>
          <p14:tracePt t="19509" x="5907088" y="3275013"/>
          <p14:tracePt t="19516" x="5875338" y="3275013"/>
          <p14:tracePt t="19525" x="5859463" y="3275013"/>
          <p14:tracePt t="19541" x="5851525" y="3275013"/>
          <p14:tracePt t="19564" x="5827713" y="3267075"/>
          <p14:tracePt t="19572" x="5811838" y="3259138"/>
          <p14:tracePt t="19644" x="5811838" y="3267075"/>
          <p14:tracePt t="19652" x="5819775" y="3282950"/>
          <p14:tracePt t="19661" x="5827713" y="3290888"/>
          <p14:tracePt t="19668" x="5843588" y="3306763"/>
          <p14:tracePt t="19676" x="5875338" y="3314700"/>
          <p14:tracePt t="19685" x="5875338" y="3330575"/>
          <p14:tracePt t="19702" x="5875338" y="3346450"/>
          <p14:tracePt t="19708" x="5875338" y="3354388"/>
          <p14:tracePt t="19717" x="5875338" y="3370263"/>
          <p14:tracePt t="19725" x="5859463" y="3378200"/>
          <p14:tracePt t="19732" x="5843588" y="3386138"/>
          <p14:tracePt t="19741" x="5803900" y="3402013"/>
          <p14:tracePt t="19748" x="5734050" y="3409950"/>
          <p14:tracePt t="19757" x="5686425" y="3432175"/>
          <p14:tracePt t="19764" x="5599113" y="3448050"/>
          <p14:tracePt t="19773" x="5545138" y="3463925"/>
          <p14:tracePt t="19780" x="5481638" y="3463925"/>
          <p14:tracePt t="19788" x="5449888" y="3463925"/>
          <p14:tracePt t="19796" x="5410200" y="3471863"/>
          <p14:tracePt t="19804" x="5386388" y="3487738"/>
          <p14:tracePt t="19812" x="5372100" y="3487738"/>
          <p14:tracePt t="19820" x="5356225" y="3487738"/>
          <p14:tracePt t="19828" x="5340350" y="3487738"/>
          <p14:tracePt t="19836" x="5324475" y="3487738"/>
          <p14:tracePt t="19844" x="5308600" y="3487738"/>
          <p14:tracePt t="19869" x="5292725" y="3487738"/>
          <p14:tracePt t="19885" x="5276850" y="3495675"/>
          <p14:tracePt t="19901" x="5268913" y="3495675"/>
          <p14:tracePt t="19908" x="5253038" y="3495675"/>
          <p14:tracePt t="19916" x="5237163" y="3495675"/>
          <p14:tracePt t="19924" x="5189538" y="3495675"/>
          <p14:tracePt t="19932" x="5143500" y="3495675"/>
          <p14:tracePt t="19940" x="5095875" y="3495675"/>
          <p14:tracePt t="19948" x="5056188" y="3495675"/>
          <p14:tracePt t="19956" x="5024438" y="3495675"/>
          <p14:tracePt t="19964" x="5008563" y="3495675"/>
          <p14:tracePt t="19972" x="5000625" y="3495675"/>
          <p14:tracePt t="19980" x="4984750" y="3495675"/>
          <p14:tracePt t="20036" x="4992688" y="3495675"/>
          <p14:tracePt t="20044" x="5000625" y="3495675"/>
          <p14:tracePt t="20052" x="5016500" y="3495675"/>
          <p14:tracePt t="20069" x="5040313" y="3495675"/>
          <p14:tracePt t="20116" x="5040313" y="3511550"/>
          <p14:tracePt t="20124" x="5032375" y="3511550"/>
          <p14:tracePt t="20132" x="5024438" y="3511550"/>
          <p14:tracePt t="20141" x="5016500" y="3527425"/>
          <p14:tracePt t="20155" x="5000625" y="3527425"/>
          <p14:tracePt t="20164" x="4984750" y="3535363"/>
          <p14:tracePt t="20189" x="4978400" y="3535363"/>
          <p14:tracePt t="20260" x="4970463" y="3535363"/>
          <p14:tracePt t="20277" x="4978400" y="3535363"/>
          <p14:tracePt t="20285" x="4984750" y="3535363"/>
          <p14:tracePt t="20293" x="5000625" y="3535363"/>
          <p14:tracePt t="20302" x="5016500" y="3535363"/>
          <p14:tracePt t="20309" x="5024438" y="3535363"/>
          <p14:tracePt t="20317" x="5040313" y="3535363"/>
          <p14:tracePt t="20325" x="5064125" y="3535363"/>
          <p14:tracePt t="20333" x="5095875" y="3535363"/>
          <p14:tracePt t="20341" x="5127625" y="3543300"/>
          <p14:tracePt t="20349" x="5167313" y="3543300"/>
          <p14:tracePt t="20357" x="5189538" y="3551238"/>
          <p14:tracePt t="20365" x="5229225" y="3567113"/>
          <p14:tracePt t="20373" x="5260975" y="3567113"/>
          <p14:tracePt t="20381" x="5308600" y="3582988"/>
          <p14:tracePt t="20390" x="5348288" y="3598863"/>
          <p14:tracePt t="20397" x="5386388" y="3598863"/>
          <p14:tracePt t="20404" x="5410200" y="3606800"/>
          <p14:tracePt t="20413" x="5449888" y="3614738"/>
          <p14:tracePt t="20421" x="5465763" y="3622675"/>
          <p14:tracePt t="20428" x="5489575" y="3622675"/>
          <p14:tracePt t="20437" x="5505450" y="3622675"/>
          <p14:tracePt t="20444" x="5521325" y="3622675"/>
          <p14:tracePt t="20453" x="5529263" y="3622675"/>
          <p14:tracePt t="20460" x="5537200" y="3622675"/>
          <p14:tracePt t="20469" x="5545138" y="3622675"/>
          <p14:tracePt t="20477" x="5561013" y="3622675"/>
          <p14:tracePt t="20485" x="5584825" y="3629025"/>
          <p14:tracePt t="20492" x="5599113" y="3636963"/>
          <p14:tracePt t="20503" x="5614988" y="3636963"/>
          <p14:tracePt t="20548" x="5630863" y="3636963"/>
          <p14:tracePt t="20565" x="5638800" y="3636963"/>
          <p14:tracePt t="20581" x="5654675" y="3636963"/>
          <p14:tracePt t="20589" x="5662613" y="3636963"/>
          <p14:tracePt t="20596" x="5678488" y="3636963"/>
          <p14:tracePt t="20604" x="5686425" y="3636963"/>
          <p14:tracePt t="20613" x="5694363" y="3636963"/>
          <p14:tracePt t="20621" x="5702300" y="3636963"/>
          <p14:tracePt t="20628" x="5710238" y="3629025"/>
          <p14:tracePt t="20638" x="5734050" y="3622675"/>
          <p14:tracePt t="20644" x="5749925" y="3614738"/>
          <p14:tracePt t="20653" x="5757863" y="3606800"/>
          <p14:tracePt t="20660" x="5773738" y="3606800"/>
          <p14:tracePt t="20669" x="5789613" y="3598863"/>
          <p14:tracePt t="20676" x="5795963" y="3598863"/>
          <p14:tracePt t="20686" x="5803900" y="3598863"/>
          <p14:tracePt t="20693" x="5827713" y="3590925"/>
          <p14:tracePt t="20702" x="5843588" y="3582988"/>
          <p14:tracePt t="20709" x="5851525" y="3582988"/>
          <p14:tracePt t="20717" x="5859463" y="3582988"/>
          <p14:tracePt t="20725" x="5875338" y="3582988"/>
          <p14:tracePt t="20733" x="5883275" y="3582988"/>
          <p14:tracePt t="20749" x="5899150" y="3582988"/>
          <p14:tracePt t="20757" x="5907088" y="3582988"/>
          <p14:tracePt t="20772" x="5915025" y="3582988"/>
          <p14:tracePt t="20780" x="5922963" y="3582988"/>
          <p14:tracePt t="20789" x="5938838" y="3582988"/>
          <p14:tracePt t="20796" x="5946775" y="3582988"/>
          <p14:tracePt t="20804" x="5970588" y="3582988"/>
          <p14:tracePt t="20813" x="5986463" y="3582988"/>
          <p14:tracePt t="20820" x="5994400" y="3582988"/>
          <p14:tracePt t="20828" x="6000750" y="3582988"/>
          <p14:tracePt t="20836" x="6008688" y="3582988"/>
          <p14:tracePt t="20844" x="6024563" y="3582988"/>
          <p14:tracePt t="20853" x="6032500" y="3582988"/>
          <p14:tracePt t="20861" x="6048375" y="3582988"/>
          <p14:tracePt t="20868" x="6056313" y="3582988"/>
          <p14:tracePt t="20877" x="6064250" y="3582988"/>
          <p14:tracePt t="20886" x="6072188" y="3582988"/>
          <p14:tracePt t="20893" x="6096000" y="3582988"/>
          <p14:tracePt t="20905" x="6119813" y="3582988"/>
          <p14:tracePt t="20908" x="6159500" y="3575050"/>
          <p14:tracePt t="20916" x="6183313" y="3575050"/>
          <p14:tracePt t="20925" x="6221413" y="3567113"/>
          <p14:tracePt t="20932" x="6245225" y="3559175"/>
          <p14:tracePt t="20941" x="6269038" y="3559175"/>
          <p14:tracePt t="20948" x="6300788" y="3543300"/>
          <p14:tracePt t="20956" x="6324600" y="3543300"/>
          <p14:tracePt t="20964" x="6348413" y="3543300"/>
          <p14:tracePt t="20972" x="6364288" y="3543300"/>
          <p14:tracePt t="20980" x="6388100" y="3543300"/>
          <p14:tracePt t="20988" x="6402388" y="3543300"/>
          <p14:tracePt t="20996" x="6418263" y="3543300"/>
          <p14:tracePt t="21004" x="6426200" y="3543300"/>
          <p14:tracePt t="21012" x="6442075" y="3543300"/>
          <p14:tracePt t="21021" x="6450013" y="3543300"/>
          <p14:tracePt t="21028" x="6465888" y="3543300"/>
          <p14:tracePt t="21037" x="6497638" y="3543300"/>
          <p14:tracePt t="21044" x="6521450" y="3543300"/>
          <p14:tracePt t="21053" x="6553200" y="3543300"/>
          <p14:tracePt t="21060" x="6584950" y="3543300"/>
          <p14:tracePt t="21069" x="6607175" y="3543300"/>
          <p14:tracePt t="21076" x="6630988" y="3543300"/>
          <p14:tracePt t="21085" x="6654800" y="3543300"/>
          <p14:tracePt t="21092" x="6678613" y="3543300"/>
          <p14:tracePt t="21102" x="6710363" y="3543300"/>
          <p14:tracePt t="21109" x="6726238" y="3543300"/>
          <p14:tracePt t="21117" x="6734175" y="3543300"/>
          <p14:tracePt t="21125" x="6742113" y="3543300"/>
          <p14:tracePt t="21133" x="6757988" y="3543300"/>
          <p14:tracePt t="21157" x="6765925" y="3543300"/>
          <p14:tracePt t="21165" x="6781800" y="3543300"/>
          <p14:tracePt t="21205" x="6789738" y="3543300"/>
          <p14:tracePt t="21220" x="6797675" y="3543300"/>
          <p14:tracePt t="21260" x="6805613" y="3543300"/>
          <p14:tracePt t="21333" x="6819900" y="3543300"/>
          <p14:tracePt t="21348" x="6827838" y="3543300"/>
          <p14:tracePt t="21364" x="6843713" y="3543300"/>
          <p14:tracePt t="21381" x="6851650" y="3543300"/>
          <p14:tracePt t="21396" x="6859588" y="3543300"/>
          <p14:tracePt t="21405" x="6867525" y="3543300"/>
          <p14:tracePt t="21420" x="6883400" y="3543300"/>
          <p14:tracePt t="21428" x="6891338" y="3543300"/>
          <p14:tracePt t="21436" x="6907213" y="3543300"/>
          <p14:tracePt t="21444" x="6915150" y="3543300"/>
          <p14:tracePt t="21461" x="6923088" y="3543300"/>
          <p14:tracePt t="21469" x="6931025" y="3551238"/>
          <p14:tracePt t="21492" x="6946900" y="3551238"/>
          <p14:tracePt t="21502" x="6954838" y="3551238"/>
          <p14:tracePt t="21525" x="6970713" y="3551238"/>
          <p14:tracePt t="21541" x="6978650" y="3551238"/>
          <p14:tracePt t="21548" x="6986588" y="3551238"/>
          <p14:tracePt t="21573" x="6994525" y="3551238"/>
          <p14:tracePt t="21596" x="7010400" y="3551238"/>
          <p14:tracePt t="21660" x="7016750" y="3551238"/>
          <p14:tracePt t="21669" x="7032625" y="3551238"/>
          <p14:tracePt t="21677" x="7040563" y="3551238"/>
          <p14:tracePt t="21685" x="7048500" y="3551238"/>
          <p14:tracePt t="21702" x="7056438" y="3551238"/>
          <p14:tracePt t="21708" x="7072313" y="3559175"/>
          <p14:tracePt t="21716" x="7080250" y="3567113"/>
          <p14:tracePt t="21724" x="7096125" y="3567113"/>
          <p14:tracePt t="21733" x="7112000" y="3567113"/>
          <p14:tracePt t="21740" x="7127875" y="3567113"/>
          <p14:tracePt t="21748" x="7143750" y="3567113"/>
          <p14:tracePt t="21757" x="7167563" y="3567113"/>
          <p14:tracePt t="21764" x="7191375" y="3567113"/>
          <p14:tracePt t="21773" x="7213600" y="3567113"/>
          <p14:tracePt t="21780" x="7237413" y="3567113"/>
          <p14:tracePt t="21788" x="7269163" y="3567113"/>
          <p14:tracePt t="21797" x="7292975" y="3567113"/>
          <p14:tracePt t="21804" x="7324725" y="3567113"/>
          <p14:tracePt t="21812" x="7364413" y="3567113"/>
          <p14:tracePt t="21820" x="7380288" y="3567113"/>
          <p14:tracePt t="21828" x="7404100" y="3567113"/>
          <p14:tracePt t="21837" x="7426325" y="3567113"/>
          <p14:tracePt t="21844" x="7442200" y="3567113"/>
          <p14:tracePt t="21852" x="7450138" y="3567113"/>
          <p14:tracePt t="21860" x="7466013" y="3567113"/>
          <p14:tracePt t="21869" x="7489825" y="3575050"/>
          <p14:tracePt t="21887" x="7529513" y="3575050"/>
          <p14:tracePt t="21892" x="7545388" y="3575050"/>
          <p14:tracePt t="21902" x="7561263" y="3575050"/>
          <p14:tracePt t="21908" x="7577138" y="3575050"/>
          <p14:tracePt t="21916" x="7593013" y="3575050"/>
          <p14:tracePt t="21924" x="7608888" y="3575050"/>
          <p14:tracePt t="21932" x="7616825" y="3575050"/>
          <p14:tracePt t="21948" x="7623175" y="3575050"/>
          <p14:tracePt t="21956" x="7631113" y="3575050"/>
          <p14:tracePt t="21964" x="7646988" y="3575050"/>
          <p14:tracePt t="21981" x="7654925" y="3575050"/>
          <p14:tracePt t="21990" x="7670800" y="3575050"/>
          <p14:tracePt t="21996" x="7678738" y="3575050"/>
          <p14:tracePt t="22004" x="7686675" y="3575050"/>
          <p14:tracePt t="22013" x="7694613" y="3575050"/>
          <p14:tracePt t="22021" x="7710488" y="3575050"/>
          <p14:tracePt t="22028" x="7726363" y="3575050"/>
          <p14:tracePt t="22036" x="7750175" y="3575050"/>
          <p14:tracePt t="22044" x="7773988" y="3575050"/>
          <p14:tracePt t="22052" x="7813675" y="3582988"/>
          <p14:tracePt t="22061" x="7835900" y="3606800"/>
          <p14:tracePt t="22070" x="7867650" y="3606800"/>
          <p14:tracePt t="22076" x="7891463" y="3606800"/>
          <p14:tracePt t="22086" x="7923213" y="3614738"/>
          <p14:tracePt t="22093" x="7954963" y="3622675"/>
          <p14:tracePt t="22103" x="7970838" y="3622675"/>
          <p14:tracePt t="22108" x="7994650" y="3629025"/>
          <p14:tracePt t="22118" x="8018463" y="3636963"/>
          <p14:tracePt t="22124" x="8040688" y="3644900"/>
          <p14:tracePt t="22132" x="8072438" y="3644900"/>
          <p14:tracePt t="22140" x="8104188" y="3644900"/>
          <p14:tracePt t="22148" x="8143875" y="3644900"/>
          <p14:tracePt t="22156" x="8167688" y="3644900"/>
          <p14:tracePt t="22164" x="8191500" y="3644900"/>
          <p14:tracePt t="22173" x="8229600" y="3644900"/>
          <p14:tracePt t="22180" x="8237538" y="3644900"/>
          <p14:tracePt t="22188" x="8277225" y="3644900"/>
          <p14:tracePt t="22196" x="8293100" y="3644900"/>
          <p14:tracePt t="22204" x="8316913" y="3644900"/>
          <p14:tracePt t="22212" x="8340725" y="3644900"/>
          <p14:tracePt t="22220" x="8356600" y="3644900"/>
          <p14:tracePt t="22260" x="8372475" y="3644900"/>
          <p14:tracePt t="22420" x="8380413" y="3644900"/>
          <p14:tracePt t="22436" x="8396288" y="3644900"/>
          <p14:tracePt t="22460" x="8404225" y="3644900"/>
          <p14:tracePt t="22468" x="8420100" y="3644900"/>
          <p14:tracePt t="22476" x="8420100" y="3636963"/>
          <p14:tracePt t="22484" x="8428038" y="3629025"/>
          <p14:tracePt t="22492" x="8442325" y="3629025"/>
          <p14:tracePt t="22501" x="8450263" y="3629025"/>
          <p14:tracePt t="22508" x="8466138" y="3629025"/>
          <p14:tracePt t="22516" x="8505825" y="3598863"/>
          <p14:tracePt t="22524" x="8529638" y="3567113"/>
          <p14:tracePt t="22532" x="8545513" y="3567113"/>
          <p14:tracePt t="22540" x="8561388" y="3567113"/>
          <p14:tracePt t="22548" x="8569325" y="3567113"/>
          <p14:tracePt t="22556" x="8593138" y="3559175"/>
          <p14:tracePt t="22564" x="8601075" y="3559175"/>
          <p14:tracePt t="22572" x="8609013" y="3559175"/>
          <p14:tracePt t="22581" x="8624888" y="3551238"/>
          <p14:tracePt t="22588" x="8632825" y="3551238"/>
          <p14:tracePt t="22596" x="8655050" y="3543300"/>
          <p14:tracePt t="22604" x="8662988" y="3535363"/>
          <p14:tracePt t="22612" x="8694738" y="3527425"/>
          <p14:tracePt t="22620" x="8734425" y="3527425"/>
          <p14:tracePt t="22628" x="8766175" y="3527425"/>
          <p14:tracePt t="22636" x="8782050" y="3519488"/>
          <p14:tracePt t="22653" x="8789988" y="3511550"/>
          <p14:tracePt t="22660" x="8805863" y="3503613"/>
          <p14:tracePt t="22669" x="8821738" y="3503613"/>
          <p14:tracePt t="22676" x="8829675" y="3503613"/>
          <p14:tracePt t="22684" x="8851900" y="3495675"/>
          <p14:tracePt t="22693" x="8851900" y="3487738"/>
          <p14:tracePt t="22702" x="8867775" y="3487738"/>
          <p14:tracePt t="22718" x="8883650" y="3487738"/>
          <p14:tracePt t="22724" x="8891588" y="3479800"/>
          <p14:tracePt t="22741" x="8907463" y="3479800"/>
          <p14:tracePt t="22748" x="8915400" y="3479800"/>
          <p14:tracePt t="22764" x="8923338" y="3479800"/>
          <p14:tracePt t="22773" x="8931275" y="3479800"/>
          <p14:tracePt t="22788" x="8947150" y="3479800"/>
          <p14:tracePt t="22796" x="8955088" y="3479800"/>
          <p14:tracePt t="22804" x="8970963" y="3487738"/>
          <p14:tracePt t="22812" x="8978900" y="3487738"/>
          <p14:tracePt t="22828" x="8994775" y="3495675"/>
          <p14:tracePt t="22860" x="8994775" y="3503613"/>
          <p14:tracePt t="22909" x="9010650" y="3503613"/>
          <p14:tracePt t="22916" x="9018588" y="3503613"/>
          <p14:tracePt t="22925" x="9034463" y="3503613"/>
          <p14:tracePt t="22933" x="9056688" y="3511550"/>
          <p14:tracePt t="22940" x="9072563" y="3519488"/>
          <p14:tracePt t="22949" x="9112250" y="3527425"/>
          <p14:tracePt t="22956" x="9144000" y="3527425"/>
          <p14:tracePt t="22964" x="9183688" y="3527425"/>
          <p14:tracePt t="22972" x="9207500" y="3535363"/>
          <p14:tracePt t="22980" x="9231313" y="3535363"/>
          <p14:tracePt t="22988" x="9245600" y="3535363"/>
          <p14:tracePt t="22996" x="9261475" y="3535363"/>
          <p14:tracePt t="23004" x="9277350" y="3535363"/>
          <p14:tracePt t="23012" x="9293225" y="3535363"/>
          <p14:tracePt t="23020" x="9301163" y="3543300"/>
          <p14:tracePt t="23028" x="9324975" y="3551238"/>
          <p14:tracePt t="23036" x="9348788" y="3551238"/>
          <p14:tracePt t="23044" x="9388475" y="3551238"/>
          <p14:tracePt t="23052" x="9396413" y="3551238"/>
          <p14:tracePt t="23060" x="9412288" y="3551238"/>
          <p14:tracePt t="23069" x="9428163" y="3551238"/>
          <p14:tracePt t="23076" x="9436100" y="3551238"/>
          <p14:tracePt t="23084" x="9450388" y="3551238"/>
          <p14:tracePt t="23092" x="9458325" y="3551238"/>
          <p14:tracePt t="23101" x="9482138" y="3551238"/>
          <p14:tracePt t="23108" x="9498013" y="3551238"/>
          <p14:tracePt t="23173" x="9513888" y="3551238"/>
          <p14:tracePt t="23181" x="9521825" y="3551238"/>
          <p14:tracePt t="23188" x="9537700" y="3551238"/>
          <p14:tracePt t="23196" x="9545638" y="3551238"/>
          <p14:tracePt t="23204" x="9561513" y="3551238"/>
          <p14:tracePt t="23220" x="9577388" y="3551238"/>
          <p14:tracePt t="23228" x="9585325" y="3551238"/>
          <p14:tracePt t="23236" x="9601200" y="3559175"/>
          <p14:tracePt t="23244" x="9609138" y="3559175"/>
          <p14:tracePt t="23261" x="9625013" y="3559175"/>
          <p14:tracePt t="23268" x="9640888" y="3559175"/>
          <p14:tracePt t="23276" x="9655175" y="3559175"/>
          <p14:tracePt t="23301" x="9663113" y="3582988"/>
          <p14:tracePt t="23308" x="9671050" y="3590925"/>
          <p14:tracePt t="23317" x="9678988" y="3606800"/>
          <p14:tracePt t="23332" x="9678988" y="3622675"/>
          <p14:tracePt t="23340" x="9678988" y="3629025"/>
          <p14:tracePt t="23348" x="9678988" y="3652838"/>
          <p14:tracePt t="23356" x="9678988" y="3676650"/>
          <p14:tracePt t="23364" x="9678988" y="3724275"/>
          <p14:tracePt t="23372" x="9671050" y="3803650"/>
          <p14:tracePt t="23381" x="9663113" y="3889375"/>
          <p14:tracePt t="23388" x="9640888" y="3937000"/>
          <p14:tracePt t="23396" x="9601200" y="4022725"/>
          <p14:tracePt t="23404" x="9577388" y="4125913"/>
          <p14:tracePt t="23413" x="9545638" y="4189413"/>
          <p14:tracePt t="23420" x="9505950" y="4291013"/>
          <p14:tracePt t="23428" x="9482138" y="4402138"/>
          <p14:tracePt t="23436" x="9466263" y="4535488"/>
          <p14:tracePt t="23444" x="9444038" y="4629150"/>
          <p14:tracePt t="23452" x="9436100" y="4740275"/>
          <p14:tracePt t="23460" x="9420225" y="4833938"/>
          <p14:tracePt t="23468" x="9420225" y="4929188"/>
          <p14:tracePt t="23476" x="9420225" y="5038725"/>
          <p14:tracePt t="23485" x="9428163" y="5141913"/>
          <p14:tracePt t="23492" x="9428163" y="5219700"/>
          <p14:tracePt t="23501" x="9436100" y="5283200"/>
          <p14:tracePt t="23508" x="9444038" y="5354638"/>
          <p14:tracePt t="23517" x="9458325" y="5416550"/>
          <p14:tracePt t="23524" x="9466263" y="5464175"/>
          <p14:tracePt t="23533" x="9490075" y="5503863"/>
          <p14:tracePt t="23540" x="9490075" y="5575300"/>
          <p14:tracePt t="23548" x="9490075" y="5621338"/>
          <p14:tracePt t="23556" x="9498013" y="5653088"/>
          <p14:tracePt t="23564" x="9513888" y="5708650"/>
          <p14:tracePt t="23572" x="9513888" y="5748338"/>
          <p14:tracePt t="23581" x="9513888" y="5794375"/>
          <p14:tracePt t="23588" x="9513888" y="5818188"/>
          <p14:tracePt t="23596" x="9513888" y="5865813"/>
          <p14:tracePt t="23604" x="9513888" y="5897563"/>
          <p14:tracePt t="23612" x="9513888" y="5937250"/>
          <p14:tracePt t="23620" x="9529763" y="5969000"/>
          <p14:tracePt t="23628" x="9537700" y="6007100"/>
          <p14:tracePt t="23636" x="9545638" y="6030913"/>
          <p14:tracePt t="23644" x="9545638" y="6062663"/>
          <p14:tracePt t="23653" x="9553575" y="6086475"/>
          <p14:tracePt t="23661" x="9569450" y="6102350"/>
          <p14:tracePt t="23668" x="9569450" y="6126163"/>
          <p14:tracePt t="23676" x="9569450" y="6142038"/>
          <p14:tracePt t="23686" x="9569450" y="6157913"/>
          <p14:tracePt t="23692" x="9569450" y="6165850"/>
          <p14:tracePt t="23702" x="9569450" y="6180138"/>
          <p14:tracePt t="23708" x="9569450" y="6196013"/>
          <p14:tracePt t="23716" x="9569450" y="6203950"/>
          <p14:tracePt t="23724" x="9569450" y="6243638"/>
          <p14:tracePt t="23733" x="9569450" y="6275388"/>
          <p14:tracePt t="23740" x="9569450" y="6323013"/>
          <p14:tracePt t="23748" x="9569450" y="6376988"/>
          <p14:tracePt t="23756" x="9569450" y="6424613"/>
          <p14:tracePt t="23764" x="9553575" y="6480175"/>
          <p14:tracePt t="23772" x="9545638" y="6527800"/>
          <p14:tracePt t="23780" x="9537700" y="6581775"/>
          <p14:tracePt t="23788" x="9529763" y="6613525"/>
          <p14:tracePt t="23796" x="9529763" y="6653213"/>
          <p14:tracePt t="23804" x="9529763" y="6684963"/>
          <p14:tracePt t="23812" x="9529763" y="6708775"/>
          <p14:tracePt t="23820" x="9529763" y="6740525"/>
          <p14:tracePt t="23828" x="9537700" y="6762750"/>
          <p14:tracePt t="23837" x="9545638" y="6810375"/>
          <p14:tracePt t="23844" x="9577388" y="6850063"/>
          <p14:tracePt t="63595" x="11806238" y="5575300"/>
          <p14:tracePt t="63596" x="11482388" y="5575300"/>
          <p14:tracePt t="63604" x="11096625" y="5575300"/>
          <p14:tracePt t="63612" x="10710863" y="5575300"/>
          <p14:tracePt t="63620" x="10388600" y="5575300"/>
          <p14:tracePt t="63628" x="10034588" y="5575300"/>
          <p14:tracePt t="63636" x="9678988" y="5575300"/>
          <p14:tracePt t="63644" x="9356725" y="5575300"/>
          <p14:tracePt t="63652" x="9034463" y="5575300"/>
          <p14:tracePt t="63660" x="8686800" y="5575300"/>
          <p14:tracePt t="63668" x="8364538" y="5575300"/>
          <p14:tracePt t="63676" x="8072438" y="5575300"/>
          <p14:tracePt t="63685" x="7899400" y="5575300"/>
          <p14:tracePt t="63694" x="7742238" y="5575300"/>
          <p14:tracePt t="63700" x="7616825" y="5575300"/>
          <p14:tracePt t="63709" x="7521575" y="5575300"/>
          <p14:tracePt t="63716" x="7412038" y="5575300"/>
          <p14:tracePt t="63725" x="7332663" y="5575300"/>
          <p14:tracePt t="63733" x="7269163" y="5575300"/>
          <p14:tracePt t="63742" x="7207250" y="5575300"/>
          <p14:tracePt t="63748" x="7127875" y="5575300"/>
          <p14:tracePt t="63756" x="7032625" y="5575300"/>
          <p14:tracePt t="63765" x="6923088" y="5575300"/>
          <p14:tracePt t="63773" x="6827838" y="5575300"/>
          <p14:tracePt t="63782" x="6710363" y="5559425"/>
          <p14:tracePt t="63788" x="6600825" y="5535613"/>
          <p14:tracePt t="63797" x="6489700" y="5511800"/>
          <p14:tracePt t="63804" x="6388100" y="5472113"/>
          <p14:tracePt t="63813" x="6292850" y="5448300"/>
          <p14:tracePt t="63821" x="6221413" y="5424488"/>
          <p14:tracePt t="63828" x="6167438" y="5416550"/>
          <p14:tracePt t="63836" x="6111875" y="5378450"/>
          <p14:tracePt t="63845" x="6072188" y="5346700"/>
          <p14:tracePt t="63852" x="6032500" y="5322888"/>
          <p14:tracePt t="63862" x="5978525" y="5283200"/>
          <p14:tracePt t="63868" x="5954713" y="5259388"/>
          <p14:tracePt t="63878" x="5899150" y="5227638"/>
          <p14:tracePt t="63892" x="5765800" y="5133975"/>
          <p14:tracePt t="63901" x="5726113" y="5086350"/>
          <p14:tracePt t="63909" x="5670550" y="5030788"/>
          <p14:tracePt t="63916" x="5622925" y="4976813"/>
          <p14:tracePt t="63925" x="5591175" y="4937125"/>
          <p14:tracePt t="63933" x="5561013" y="4881563"/>
          <p14:tracePt t="63942" x="5529263" y="4833938"/>
          <p14:tracePt t="63949" x="5497513" y="4795838"/>
          <p14:tracePt t="63958" x="5489575" y="4772025"/>
          <p14:tracePt t="63965" x="5489575" y="4756150"/>
          <p14:tracePt t="63973" x="5489575" y="4740275"/>
          <p14:tracePt t="63981" x="5489575" y="4732338"/>
          <p14:tracePt t="63988" x="5497513" y="4724400"/>
          <p14:tracePt t="63997" x="5505450" y="4724400"/>
          <p14:tracePt t="64004" x="5521325" y="4724400"/>
          <p14:tracePt t="64013" x="5545138" y="4724400"/>
          <p14:tracePt t="64020" x="5561013" y="4724400"/>
          <p14:tracePt t="64061" x="5568950" y="4716463"/>
          <p14:tracePt t="64076" x="5568950" y="4700588"/>
          <p14:tracePt t="64084" x="5568950" y="4692650"/>
          <p14:tracePt t="64093" x="5568950" y="4676775"/>
          <p14:tracePt t="64100" x="5568950" y="4668838"/>
          <p14:tracePt t="64109" x="5568950" y="4637088"/>
          <p14:tracePt t="64116" x="5553075" y="4613275"/>
          <p14:tracePt t="64125" x="5521325" y="4598988"/>
          <p14:tracePt t="64132" x="5489575" y="4575175"/>
          <p14:tracePt t="64142" x="5418138" y="4551363"/>
          <p14:tracePt t="64148" x="5348288" y="4535488"/>
          <p14:tracePt t="64156" x="5284788" y="4519613"/>
          <p14:tracePt t="64164" x="5197475" y="4487863"/>
          <p14:tracePt t="64172" x="5135563" y="4464050"/>
          <p14:tracePt t="64181" x="5080000" y="4448175"/>
          <p14:tracePt t="64188" x="5024438" y="4432300"/>
          <p14:tracePt t="64197" x="4992688" y="4432300"/>
          <p14:tracePt t="64204" x="4970463" y="4432300"/>
          <p14:tracePt t="64253" x="4984750" y="4432300"/>
          <p14:tracePt t="64260" x="5032375" y="4448175"/>
          <p14:tracePt t="64268" x="5103813" y="4456113"/>
          <p14:tracePt t="64277" x="5167313" y="4479925"/>
          <p14:tracePt t="64284" x="5237163" y="4487863"/>
          <p14:tracePt t="64292" x="5284788" y="4503738"/>
          <p14:tracePt t="64300" x="5324475" y="4503738"/>
          <p14:tracePt t="64309" x="5348288" y="4503738"/>
          <p14:tracePt t="64316" x="5364163" y="4503738"/>
          <p14:tracePt t="64325" x="5380038" y="4503738"/>
          <p14:tracePt t="64333" x="5402263" y="4503738"/>
          <p14:tracePt t="64342" x="5418138" y="4503738"/>
          <p14:tracePt t="64348" x="5426075" y="4495800"/>
          <p14:tracePt t="64358" x="5434013" y="4487863"/>
          <p14:tracePt t="64364" x="5434013" y="4464050"/>
          <p14:tracePt t="64372" x="5434013" y="4456113"/>
          <p14:tracePt t="64380" x="5418138" y="4440238"/>
          <p14:tracePt t="64388" x="5380038" y="4424363"/>
          <p14:tracePt t="64397" x="5356225" y="4416425"/>
          <p14:tracePt t="64404" x="5316538" y="4408488"/>
          <p14:tracePt t="64413" x="5292725" y="4394200"/>
          <p14:tracePt t="64460" x="5308600" y="4394200"/>
          <p14:tracePt t="64468" x="5332413" y="4394200"/>
          <p14:tracePt t="64477" x="5380038" y="4408488"/>
          <p14:tracePt t="64484" x="5449888" y="4416425"/>
          <p14:tracePt t="64493" x="5513388" y="4440238"/>
          <p14:tracePt t="64500" x="5584825" y="4456113"/>
          <p14:tracePt t="64509" x="5630863" y="4464050"/>
          <p14:tracePt t="64516" x="5646738" y="4471988"/>
          <p14:tracePt t="64525" x="5662613" y="4471988"/>
          <p14:tracePt t="64556" x="5646738" y="4464050"/>
          <p14:tracePt t="64564" x="5630863" y="4456113"/>
          <p14:tracePt t="64573" x="5599113" y="4440238"/>
          <p14:tracePt t="64581" x="5576888" y="4432300"/>
          <p14:tracePt t="64588" x="5561013" y="4416425"/>
          <p14:tracePt t="64597" x="5545138" y="4416425"/>
          <p14:tracePt t="64605" x="5537200" y="4408488"/>
          <p14:tracePt t="64629" x="5537200" y="4394200"/>
          <p14:tracePt t="64645" x="5545138" y="4394200"/>
          <p14:tracePt t="64653" x="5584825" y="4402138"/>
          <p14:tracePt t="64661" x="5622925" y="4408488"/>
          <p14:tracePt t="64669" x="5686425" y="4424363"/>
          <p14:tracePt t="64678" x="5741988" y="4432300"/>
          <p14:tracePt t="64685" x="5765800" y="4432300"/>
          <p14:tracePt t="64694" x="5789613" y="4440238"/>
          <p14:tracePt t="64701" x="5803900" y="4448175"/>
          <p14:tracePt t="64735" x="5819775" y="4448175"/>
          <p14:tracePt t="64820" x="5827713" y="4448175"/>
          <p14:tracePt t="64845" x="5843588" y="4440238"/>
          <p14:tracePt t="64877" x="5851525" y="4440238"/>
          <p14:tracePt t="64932" x="5867400" y="4432300"/>
          <p14:tracePt t="64956" x="5875338" y="4416425"/>
          <p14:tracePt t="64975" x="5883275" y="4408488"/>
          <p14:tracePt t="65004" x="5883275" y="4402138"/>
          <p14:tracePt t="65029" x="5883275" y="4386263"/>
          <p14:tracePt t="65325" x="5899150" y="4394200"/>
          <p14:tracePt t="65357" x="5907088" y="4394200"/>
          <p14:tracePt t="65364" x="5915025" y="4408488"/>
          <p14:tracePt t="65381" x="5922963" y="4416425"/>
          <p14:tracePt t="65421" x="5930900" y="4424363"/>
          <p14:tracePt t="65428" x="5938838" y="4432300"/>
          <p14:tracePt t="65629" x="5954713" y="4432300"/>
          <p14:tracePt t="65653" x="5962650" y="4440238"/>
          <p14:tracePt t="65676" x="5970588" y="4440238"/>
          <p14:tracePt t="65845" x="5986463" y="4440238"/>
          <p14:tracePt t="65869" x="5994400" y="4440238"/>
          <p14:tracePt t="66525" x="5994400" y="4456113"/>
          <p14:tracePt t="66565" x="5994400" y="4471988"/>
          <p14:tracePt t="66581" x="5994400" y="4479925"/>
          <p14:tracePt t="66605" x="5994400" y="4495800"/>
          <p14:tracePt t="66668" x="5994400" y="4503738"/>
          <p14:tracePt t="66676" x="5994400" y="4519613"/>
          <p14:tracePt t="66693" x="6000750" y="4559300"/>
          <p14:tracePt t="66700" x="6016625" y="4583113"/>
          <p14:tracePt t="66708" x="6016625" y="4598988"/>
          <p14:tracePt t="66717" x="6032500" y="4621213"/>
          <p14:tracePt t="66725" x="6032500" y="4660900"/>
          <p14:tracePt t="66733" x="6040438" y="4684713"/>
          <p14:tracePt t="66741" x="6040438" y="4708525"/>
          <p14:tracePt t="66751" x="6072188" y="4748213"/>
          <p14:tracePt t="66756" x="6096000" y="4787900"/>
          <p14:tracePt t="66767" x="6135688" y="4841875"/>
          <p14:tracePt t="66773" x="6175375" y="4873625"/>
          <p14:tracePt t="66782" x="6229350" y="4937125"/>
          <p14:tracePt t="66789" x="6276975" y="5006975"/>
          <p14:tracePt t="66797" x="6340475" y="5078413"/>
          <p14:tracePt t="66804" x="6388100" y="5165725"/>
          <p14:tracePt t="66813" x="6434138" y="5235575"/>
          <p14:tracePt t="66821" x="6497638" y="5322888"/>
          <p14:tracePt t="66828" x="6561138" y="5408613"/>
          <p14:tracePt t="66839" x="6615113" y="5464175"/>
          <p14:tracePt t="66844" x="6678613" y="5551488"/>
          <p14:tracePt t="66853" x="6742113" y="5637213"/>
          <p14:tracePt t="66860" x="6781800" y="5740400"/>
          <p14:tracePt t="66869" x="6827838" y="5826125"/>
          <p14:tracePt t="66876" x="6875463" y="5913438"/>
          <p14:tracePt t="66885" x="6907213" y="5953125"/>
          <p14:tracePt t="66903" x="7002463" y="6078538"/>
          <p14:tracePt t="66908" x="7064375" y="6149975"/>
          <p14:tracePt t="66916" x="7096125" y="6203950"/>
          <p14:tracePt t="66924" x="7143750" y="6259513"/>
          <p14:tracePt t="66933" x="7199313" y="6338888"/>
          <p14:tracePt t="66941" x="7229475" y="6392863"/>
          <p14:tracePt t="66949" x="7269163" y="6448425"/>
          <p14:tracePt t="66956" x="7300913" y="6503988"/>
          <p14:tracePt t="66964" x="7332663" y="6559550"/>
          <p14:tracePt t="66973" x="7348538" y="6597650"/>
          <p14:tracePt t="66981" x="7364413" y="6621463"/>
          <p14:tracePt t="66989" x="7364413" y="6645275"/>
          <p14:tracePt t="66996" x="7364413" y="6669088"/>
          <p14:tracePt t="67004" x="7364413" y="6692900"/>
          <p14:tracePt t="67012" x="7364413" y="6724650"/>
          <p14:tracePt t="67020" x="7372350" y="6756400"/>
          <p14:tracePt t="67028" x="7372350" y="6778625"/>
          <p14:tracePt t="67036" x="7380288" y="6802438"/>
          <p14:tracePt t="67044" x="7388225" y="6818313"/>
          <p14:tracePt t="67052" x="7396163" y="6834188"/>
          <p14:tracePt t="67070" x="7396163" y="6850063"/>
          <p14:tracePt t="67197" x="7191375" y="6770688"/>
          <p14:tracePt t="67205" x="7080250" y="6629400"/>
          <p14:tracePt t="67213" x="7010400" y="6543675"/>
          <p14:tracePt t="67221" x="6978650" y="6503988"/>
          <p14:tracePt t="67228" x="6962775" y="649605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endParaRPr lang="en-US" sz="2800" b="1" dirty="0">
              <a:solidFill>
                <a:schemeClr val="tx1"/>
              </a:solidFill>
            </a:endParaRPr>
          </a:p>
          <a:p>
            <a:r>
              <a:rPr lang="en-US" sz="2800" b="1" dirty="0">
                <a:solidFill>
                  <a:schemeClr val="tx1"/>
                </a:solidFill>
              </a:rPr>
              <a:t>1- Embrace the Discomfort of Not Knowing</a:t>
            </a:r>
          </a:p>
          <a:p>
            <a:r>
              <a:rPr lang="en-US" sz="2800" dirty="0">
                <a:solidFill>
                  <a:schemeClr val="tx1"/>
                </a:solidFill>
              </a:rPr>
              <a:t>Throughout our careers, we are conditioned to come up with the answer — as in a single, definitive, correct answer. Given that our </a:t>
            </a:r>
            <a:r>
              <a:rPr lang="en-US" sz="2800" dirty="0">
                <a:solidFill>
                  <a:schemeClr val="tx1"/>
                </a:solidFill>
                <a:hlinkClick r:id="rId2"/>
              </a:rPr>
              <a:t>brains are hardwired</a:t>
            </a:r>
            <a:r>
              <a:rPr lang="en-US" sz="2800" dirty="0">
                <a:solidFill>
                  <a:schemeClr val="tx1"/>
                </a:solidFill>
              </a:rPr>
              <a:t> to see uncertainty as a risk or threat, it’s physiologically normal to feel stress when faced with unfamiliar situations. This is especially true for high achievers who have built their career on knowing or finding the “right” answer. Although avoiding these unpleasant feelings is a natural human tendency, it can become a significant barrier to learning, future growth, and ultimately performance.</a:t>
            </a:r>
          </a:p>
          <a:p>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9C43D104-3040-475E-A965-547F287280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advTm="27745"/>
    </mc:Choice>
    <mc:Fallback xmlns="">
      <p:transition advTm="27745"/>
    </mc:Fallback>
  </mc:AlternateContent>
  <p:extLst>
    <p:ext uri="{3A86A75C-4F4B-4683-9AE1-C65F6400EC91}">
      <p14:laserTraceLst xmlns:p14="http://schemas.microsoft.com/office/powerpoint/2010/main">
        <p14:tracePtLst>
          <p14:tracePt t="26601" x="6931025" y="6551613"/>
          <p14:tracePt t="26609" x="6702425" y="6826250"/>
          <p14:tracePt t="27001" x="6592888" y="6307138"/>
          <p14:tracePt t="27008" x="6654800" y="5810250"/>
          <p14:tracePt t="27017" x="6765925" y="5307013"/>
          <p14:tracePt t="27027" x="6970713" y="4787900"/>
          <p14:tracePt t="27033" x="7292975" y="4275138"/>
          <p14:tracePt t="27041" x="7758113" y="3833813"/>
          <p14:tracePt t="27049" x="8269288" y="3463925"/>
          <p14:tracePt t="27057" x="8875713" y="3078163"/>
          <p14:tracePt t="27065" x="9593263" y="2724150"/>
          <p14:tracePt t="27074" x="10460038" y="2425700"/>
          <p14:tracePt t="27081" x="11325225" y="216535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endParaRPr lang="en-US" sz="2800" b="1" dirty="0">
              <a:solidFill>
                <a:schemeClr val="tx1"/>
              </a:solidFill>
            </a:endParaRPr>
          </a:p>
          <a:p>
            <a:r>
              <a:rPr lang="en-US" sz="2800" b="1" dirty="0">
                <a:solidFill>
                  <a:schemeClr val="tx1"/>
                </a:solidFill>
              </a:rPr>
              <a:t>1- Embrace the Discomfort of Not Knowing</a:t>
            </a:r>
          </a:p>
          <a:p>
            <a:endParaRPr lang="en-US" sz="2800" b="1" dirty="0">
              <a:solidFill>
                <a:schemeClr val="tx1"/>
              </a:solidFill>
            </a:endParaRPr>
          </a:p>
          <a:p>
            <a:r>
              <a:rPr lang="en-US" sz="2800" dirty="0">
                <a:solidFill>
                  <a:schemeClr val="tx1"/>
                </a:solidFill>
              </a:rPr>
              <a:t>Rather than avoid these feelings, we must learn to acknowledge and embrace the discomfort as an expected and normal part of the learning process. As described by </a:t>
            </a:r>
            <a:r>
              <a:rPr lang="en-US" sz="2800" dirty="0" err="1">
                <a:solidFill>
                  <a:schemeClr val="tx1"/>
                </a:solidFill>
              </a:rPr>
              <a:t>Satya</a:t>
            </a:r>
            <a:r>
              <a:rPr lang="en-US" sz="2800" dirty="0">
                <a:solidFill>
                  <a:schemeClr val="tx1"/>
                </a:solidFill>
              </a:rPr>
              <a:t> </a:t>
            </a:r>
            <a:r>
              <a:rPr lang="en-US" sz="2800" dirty="0" err="1">
                <a:solidFill>
                  <a:schemeClr val="tx1"/>
                </a:solidFill>
              </a:rPr>
              <a:t>Nadella</a:t>
            </a:r>
            <a:r>
              <a:rPr lang="en-US" sz="2800" dirty="0">
                <a:solidFill>
                  <a:schemeClr val="tx1"/>
                </a:solidFill>
              </a:rPr>
              <a:t>, CEO of Microsoft, leaders must shift from a </a:t>
            </a:r>
            <a:r>
              <a:rPr lang="en-US" sz="2800" dirty="0">
                <a:solidFill>
                  <a:schemeClr val="tx1"/>
                </a:solidFill>
                <a:hlinkClick r:id="rId2"/>
              </a:rPr>
              <a:t>“know it all” to “learn it all”</a:t>
            </a:r>
            <a:r>
              <a:rPr lang="en-US" sz="2800" dirty="0">
                <a:solidFill>
                  <a:schemeClr val="tx1"/>
                </a:solidFill>
              </a:rPr>
              <a:t> mindset. This shift in mindset can, itself, help ease the discomfort by taking the pressure off of you to have all the answers.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0B0CBF87-5BDB-4C2D-A394-47878DA7F6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717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endParaRPr lang="en-US" sz="2800" b="1" dirty="0">
              <a:solidFill>
                <a:schemeClr val="tx1"/>
              </a:solidFill>
            </a:endParaRPr>
          </a:p>
          <a:p>
            <a:r>
              <a:rPr lang="en-US" sz="2800" b="1" dirty="0">
                <a:solidFill>
                  <a:schemeClr val="tx1"/>
                </a:solidFill>
              </a:rPr>
              <a:t>2- Distinguish Between Complicated and Complex</a:t>
            </a:r>
          </a:p>
          <a:p>
            <a:endParaRPr lang="en-US" sz="2800" b="1" dirty="0">
              <a:solidFill>
                <a:schemeClr val="tx1"/>
              </a:solidFill>
            </a:endParaRPr>
          </a:p>
          <a:p>
            <a:r>
              <a:rPr lang="en-US" sz="2800" dirty="0">
                <a:solidFill>
                  <a:schemeClr val="tx1"/>
                </a:solidFill>
              </a:rPr>
              <a:t>Most of us use the terms complex and complicated interchangeably when, in fact, they represent critically different circumstances. For example, tax law is complicated, meaning it is highly technical in nature and difficult to understand, but you can break the problem down into discreet parts, consult with an expert (or several), and generally find a 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1F0641C9-E48F-4622-8C89-CAC15F903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428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2- Distinguish Between Complicated and Complex</a:t>
            </a:r>
          </a:p>
          <a:p>
            <a:endParaRPr lang="en-US" sz="2800" b="1" dirty="0">
              <a:solidFill>
                <a:schemeClr val="tx1"/>
              </a:solidFill>
            </a:endParaRPr>
          </a:p>
          <a:p>
            <a:r>
              <a:rPr lang="en-US" sz="2800" dirty="0">
                <a:solidFill>
                  <a:schemeClr val="tx1"/>
                </a:solidFill>
              </a:rPr>
              <a:t>Conversely, complex challenges contain many interdependent elements, some of which may be unknown and may change over time in unpredictable ways. In addition, an action or change in one dimension can result in disproportionate and unforeseen outcomes. As an example, foreign policy and climate change are complex challenges. While there may be no shortage of opinions on these topics, there are no clear solutions.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416B1644-BE7F-4699-AC87-A196E6A1D0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62256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3- Let Go of Perfectionism</a:t>
            </a:r>
          </a:p>
          <a:p>
            <a:r>
              <a:rPr lang="en-US" sz="2800" dirty="0">
                <a:solidFill>
                  <a:schemeClr val="tx1"/>
                </a:solidFill>
              </a:rPr>
              <a:t>In a complex environment, the context is continually shifting; thus, aiming for perfection is futile. Instead, aim for progress, expect mistakes and recognize that you have the ability to continually course correct as needed. For high-achievers, prone to perfectionism, egos and desired identities (e.g., of being successful or being “the expert”) can get in the way. To let go of perfectionism, identify, and acknowledge your specific core fears that are triggered — such as “I’ll fail,” “I’ll look bad,” or “I’ll make the wrong decision.”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18641DCA-9A28-4137-A948-9149DA4A05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51544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3- Let Go of Perfectionism</a:t>
            </a:r>
          </a:p>
          <a:p>
            <a:r>
              <a:rPr lang="en-US" sz="2800" dirty="0">
                <a:solidFill>
                  <a:schemeClr val="tx1"/>
                </a:solidFill>
              </a:rPr>
              <a:t>We’ve worked with several clients over the years to help them actively debunk these assumptions by having them talk with others they respect about the role of mistakes or failure in their careers. They hear a lot about learning, new opportunities, and professional growth that emerged as a result, but never the career-ending disaster that they imagine. Loosening the grip of these assumptions over time can allow you to let go of perfectionism and accept that mistakes and failure are to be expected along the way.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B9D7911B-CD59-4CA6-955A-61597222EA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5426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4- Resist Oversimplifications and Quick Conclusions</a:t>
            </a:r>
          </a:p>
          <a:p>
            <a:r>
              <a:rPr lang="en-US" sz="2800" dirty="0">
                <a:solidFill>
                  <a:schemeClr val="tx1"/>
                </a:solidFill>
              </a:rPr>
              <a:t>It’s tempting to oversimplify complex challenges, so that they seem less daunting. For example, breaking a challenge into its respective components can help you to feel like you have a greater command of the challenge at hand, but it can also narrow your view and obscure critical interdependencies, leading to a false sense of security.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D3070861-3880-41C0-823B-91A3EB2B05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64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4- Resist Oversimplifications and Quick Conclusions</a:t>
            </a:r>
          </a:p>
          <a:p>
            <a:r>
              <a:rPr lang="en-US" sz="2800" dirty="0">
                <a:solidFill>
                  <a:schemeClr val="tx1"/>
                </a:solidFill>
              </a:rPr>
              <a:t>Many high achievers have a bias for action and become quickly frustrated when facing challenges that don’t present an evident solution and clear course of action. Instead of caving to the desire for quick resolution, leaders must learn to balance their need for action with a disciplined approach to understanding both the core problem and their own </a:t>
            </a:r>
            <a:r>
              <a:rPr lang="en-US" sz="2800" dirty="0">
                <a:solidFill>
                  <a:schemeClr val="tx1"/>
                </a:solidFill>
                <a:hlinkClick r:id="rId2"/>
              </a:rPr>
              <a:t>biases</a:t>
            </a:r>
            <a:r>
              <a:rPr lang="en-US" sz="2800" dirty="0">
                <a:solidFill>
                  <a:schemeClr val="tx1"/>
                </a:solidFill>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3AD58CC6-DFD6-45B3-AF8A-ACB5A42C81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7153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5- Don’t Go It Alone</a:t>
            </a:r>
          </a:p>
          <a:p>
            <a:r>
              <a:rPr lang="en-US" sz="2800" dirty="0">
                <a:solidFill>
                  <a:schemeClr val="tx1"/>
                </a:solidFill>
              </a:rPr>
              <a:t>Many of the leaders we work with report feeling isolated as they face the continuous change and uncertainty in the challenges they face. Part of their sense of isolation comes from an implicit belief that they need to solve all of the issues themselves. As the complexity and volume of our workload increases, our natural tendency is to double down on our focus and individual efforts. When facing relatively short-term challenges with known solutions, this can be an effective strategy.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3C249B74-8958-4895-BBA0-5826CA053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3215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5- Don’t Go It Alone</a:t>
            </a:r>
          </a:p>
          <a:p>
            <a:r>
              <a:rPr lang="en-US" sz="2800" dirty="0">
                <a:solidFill>
                  <a:schemeClr val="tx1"/>
                </a:solidFill>
              </a:rPr>
              <a:t>There is an inherent limit for each of us regarding what we can know and our ability to have an objective perspective on any given situation. As stated by one CEO client, “When I’m trying to make sense of a complex issue, the first thing I do is reach out to people whose opinion I value and whose experience is in some ways different from mine. I want to know “How they are looking at the situation. What’s their point of view? Who else should I talk to?” He explained, “It’s not so much that I expect them to have an answer, as I want to plug into their.”</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2822A2FD-D8CE-4E80-B42A-D5E229BEA4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92190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Zoom Out</a:t>
            </a:r>
          </a:p>
          <a:p>
            <a:r>
              <a:rPr lang="en-US" sz="2800" dirty="0">
                <a:solidFill>
                  <a:schemeClr val="tx1"/>
                </a:solidFill>
              </a:rPr>
              <a:t>Leaders often get stuck in the challenges they face because they are too deep in them. “Zooming out,” or moving from “the dance floor to the balcony,” as described by Ron Heifetz, Marty </a:t>
            </a:r>
            <a:r>
              <a:rPr lang="en-US" sz="2800" dirty="0" err="1">
                <a:solidFill>
                  <a:schemeClr val="tx1"/>
                </a:solidFill>
              </a:rPr>
              <a:t>Linksy</a:t>
            </a:r>
            <a:r>
              <a:rPr lang="en-US" sz="2800" dirty="0">
                <a:solidFill>
                  <a:schemeClr val="tx1"/>
                </a:solidFill>
              </a:rPr>
              <a:t>, and Alexander </a:t>
            </a:r>
            <a:r>
              <a:rPr lang="en-US" sz="2800" dirty="0" err="1">
                <a:solidFill>
                  <a:schemeClr val="tx1"/>
                </a:solidFill>
              </a:rPr>
              <a:t>Grashow</a:t>
            </a:r>
            <a:r>
              <a:rPr lang="en-US" sz="2800" dirty="0">
                <a:solidFill>
                  <a:schemeClr val="tx1"/>
                </a:solidFill>
              </a:rPr>
              <a:t> in The Practice of Adaptive Leadership provides you with a broader perspective and a systemic view of the issues and can shine a light on unexamined assumptions that would otherwise not be visible.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210BA6C9-EE1D-426C-9D97-439A5DE6DD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5224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Zoom Out</a:t>
            </a:r>
          </a:p>
          <a:p>
            <a:r>
              <a:rPr lang="en-US" sz="2800" dirty="0">
                <a:solidFill>
                  <a:schemeClr val="tx1"/>
                </a:solidFill>
              </a:rPr>
              <a:t>From this “balcony” or elevated vantage point, interdependencies and larger patterns become observable, potentially revealing unforeseen obstacles and new solutions. This more holistic perspective allows for greater adaptability and course correction, when needed. Making a regular practice of conducting this dance floor-balcony shift, you can build your capacity to see the bigger picture and become more agile.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557606" y="1035608"/>
            <a:ext cx="7092925" cy="523220"/>
          </a:xfrm>
          <a:prstGeom prst="rect">
            <a:avLst/>
          </a:prstGeom>
          <a:noFill/>
        </p:spPr>
        <p:txBody>
          <a:bodyPr wrap="square" rtlCol="0">
            <a:spAutoFit/>
          </a:bodyPr>
          <a:lstStyle>
            <a:defPPr>
              <a:defRPr lang="en-US"/>
            </a:defPPr>
            <a:lvl1pPr>
              <a:defRPr sz="3200" b="1"/>
            </a:lvl1pPr>
          </a:lstStyle>
          <a:p>
            <a:r>
              <a:rPr lang="en-US" sz="2800" dirty="0"/>
              <a:t>6 Strategies for Leading Through Uncertainty</a:t>
            </a:r>
          </a:p>
        </p:txBody>
      </p:sp>
      <p:pic>
        <p:nvPicPr>
          <p:cNvPr id="9" name="Graphic 21">
            <a:extLst>
              <a:ext uri="{FF2B5EF4-FFF2-40B4-BE49-F238E27FC236}">
                <a16:creationId xmlns:a16="http://schemas.microsoft.com/office/drawing/2014/main" id="{6CD7579C-EA74-4DAD-9BB7-68A2DD076B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36522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Leading change in uncertain times</a:t>
            </a:r>
          </a:p>
          <a:p>
            <a:pPr marL="457200" indent="-457200">
              <a:buFont typeface="Wingdings" panose="05000000000000000000" pitchFamily="2" charset="2"/>
              <a:buChar char="Ø"/>
            </a:pPr>
            <a:r>
              <a:rPr lang="en-US" sz="3200"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b="1"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dirty="0">
                <a:solidFill>
                  <a:schemeClr val="bg2">
                    <a:lumMod val="10000"/>
                  </a:schemeClr>
                </a:solidFill>
              </a:rPr>
              <a:t>A. Define, Measure, and Celebrate Success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10" name="Graphic 21">
            <a:extLst>
              <a:ext uri="{FF2B5EF4-FFF2-40B4-BE49-F238E27FC236}">
                <a16:creationId xmlns:a16="http://schemas.microsoft.com/office/drawing/2014/main" id="{D53E369B-EEE7-4CDE-AF1C-B704CA8286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254219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588399"/>
            <a:ext cx="8630096" cy="1384995"/>
          </a:xfrm>
          <a:prstGeom prst="rect">
            <a:avLst/>
          </a:prstGeom>
          <a:noFill/>
        </p:spPr>
        <p:txBody>
          <a:bodyPr wrap="square" rtlCol="0">
            <a:spAutoFit/>
          </a:bodyPr>
          <a:lstStyle/>
          <a:p>
            <a:r>
              <a:rPr lang="en-US" sz="2800" dirty="0"/>
              <a:t>The current global climate has brought about a wave of unpredictability, making it difficult for businesses to plan for the future and ensure stability.</a:t>
            </a:r>
            <a:endParaRPr lang="en-US" sz="2800" b="1" dirty="0">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9A80F9F-74DB-1D57-04E8-E20E92A09B0A}"/>
              </a:ext>
            </a:extLst>
          </p:cNvPr>
          <p:cNvSpPr txBox="1"/>
          <p:nvPr/>
        </p:nvSpPr>
        <p:spPr>
          <a:xfrm>
            <a:off x="4787900" y="1329617"/>
            <a:ext cx="7580563" cy="1077218"/>
          </a:xfrm>
          <a:prstGeom prst="rect">
            <a:avLst/>
          </a:prstGeom>
          <a:noFill/>
        </p:spPr>
        <p:txBody>
          <a:bodyPr wrap="square" rtlCol="0">
            <a:spAutoFit/>
          </a:bodyPr>
          <a:lstStyle>
            <a:defPPr>
              <a:defRPr lang="en-US"/>
            </a:defPPr>
            <a:lvl1pPr>
              <a:defRPr sz="3200" b="1"/>
            </a:lvl1pPr>
          </a:lstStyle>
          <a:p>
            <a:r>
              <a:rPr lang="en-US" dirty="0"/>
              <a:t>Leading Change Management in Uncertain Times with Certainty</a:t>
            </a:r>
          </a:p>
        </p:txBody>
      </p:sp>
      <p:pic>
        <p:nvPicPr>
          <p:cNvPr id="13" name="Graphic 21">
            <a:extLst>
              <a:ext uri="{FF2B5EF4-FFF2-40B4-BE49-F238E27FC236}">
                <a16:creationId xmlns:a16="http://schemas.microsoft.com/office/drawing/2014/main" id="{6BDDAC87-BD62-4952-87B9-EC09DA0619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68895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1. Creating a Shared Sense of Purpose:</a:t>
            </a:r>
          </a:p>
          <a:p>
            <a:r>
              <a:rPr lang="en-US" sz="2800" dirty="0">
                <a:solidFill>
                  <a:schemeClr val="tx1"/>
                </a:solidFill>
              </a:rPr>
              <a:t>One of the key elements of leading change management is creating a shared sense of purpose among stakeholders. The first step is to understand the reason behind the change and the impact it will have on various groups.</a:t>
            </a:r>
          </a:p>
          <a:p>
            <a:r>
              <a:rPr lang="en-US" sz="2800" dirty="0">
                <a:solidFill>
                  <a:schemeClr val="tx1"/>
                </a:solidFill>
              </a:rPr>
              <a:t>Next, the leader should communicate this purpose clearly and regularly to the team, emphasizing its significance and the role each person will play in achieving it.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325140" y="1385468"/>
            <a:ext cx="3210373" cy="1063880"/>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a:t>Leading Change Management in Uncertain Times with Certainty</a:t>
            </a:r>
          </a:p>
        </p:txBody>
      </p:sp>
      <p:pic>
        <p:nvPicPr>
          <p:cNvPr id="12" name="Graphic 21">
            <a:extLst>
              <a:ext uri="{FF2B5EF4-FFF2-40B4-BE49-F238E27FC236}">
                <a16:creationId xmlns:a16="http://schemas.microsoft.com/office/drawing/2014/main" id="{1D123FC2-98C3-49EE-91B0-42C255A29A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6265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2. Changing Mindsets:</a:t>
            </a:r>
          </a:p>
          <a:p>
            <a:r>
              <a:rPr lang="en-US" sz="2800" dirty="0">
                <a:solidFill>
                  <a:schemeClr val="tx1"/>
                </a:solidFill>
              </a:rPr>
              <a:t>Change management is not just about making changes to processes and systems, but also about changing the way people think and behave. Leaders must help employees understand why the change is necessary, how it will benefit them, and how they can contribute.</a:t>
            </a:r>
          </a:p>
          <a:p>
            <a:r>
              <a:rPr lang="en-US" sz="2800" dirty="0">
                <a:solidFill>
                  <a:schemeClr val="tx1"/>
                </a:solidFill>
              </a:rPr>
              <a:t>To facilitate this, leaders must be open-minded, listen to feedback, and provide support and training. Additionally, they must be willing to make changes and adapt their approach if necessary.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787459" y="5309937"/>
            <a:ext cx="3419257" cy="134753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a:t>Leading Change Management in Uncertain Times with Certainty</a:t>
            </a:r>
          </a:p>
        </p:txBody>
      </p:sp>
      <p:pic>
        <p:nvPicPr>
          <p:cNvPr id="12" name="Graphic 21">
            <a:extLst>
              <a:ext uri="{FF2B5EF4-FFF2-40B4-BE49-F238E27FC236}">
                <a16:creationId xmlns:a16="http://schemas.microsoft.com/office/drawing/2014/main" id="{F285C015-7581-47F7-A584-0C97FED87D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7058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endParaRPr>
          </a:p>
          <a:p>
            <a:r>
              <a:rPr lang="en-US" sz="2800" dirty="0">
                <a:solidFill>
                  <a:schemeClr val="tx1"/>
                </a:solidFill>
              </a:rPr>
              <a:t>3. Communicating the Change:</a:t>
            </a:r>
          </a:p>
          <a:p>
            <a:r>
              <a:rPr lang="en-US" sz="2800" dirty="0">
                <a:solidFill>
                  <a:schemeClr val="tx1"/>
                </a:solidFill>
              </a:rPr>
              <a:t>Effective communication is critical in leading change management, especially in uncertain times. Leaders must ensure that all stakeholders are kept informed about the change and its progress and that they have access to accurate and up-to-date information.</a:t>
            </a:r>
          </a:p>
          <a:p>
            <a:r>
              <a:rPr lang="en-US" sz="2800" dirty="0">
                <a:solidFill>
                  <a:schemeClr val="tx1"/>
                </a:solidFill>
              </a:rPr>
              <a:t>The communication plan should include various methods such as emails, company-wide updates, and town hall meetings. Leaders must also create opportunities for open and honest dialogue and be transparent about the decision-making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452278" y="622031"/>
            <a:ext cx="7580563" cy="1077218"/>
          </a:xfrm>
          <a:prstGeom prst="rect">
            <a:avLst/>
          </a:prstGeom>
          <a:noFill/>
        </p:spPr>
        <p:txBody>
          <a:bodyPr wrap="square" rtlCol="0">
            <a:spAutoFit/>
          </a:bodyPr>
          <a:lstStyle>
            <a:defPPr>
              <a:defRPr lang="en-US"/>
            </a:defPPr>
            <a:lvl1pPr>
              <a:defRPr sz="3200" b="1"/>
            </a:lvl1pPr>
          </a:lstStyle>
          <a:p>
            <a:r>
              <a:rPr lang="en-US" dirty="0"/>
              <a:t>Leading Change Management in Uncertain Times with Certainty</a:t>
            </a:r>
          </a:p>
        </p:txBody>
      </p:sp>
      <p:pic>
        <p:nvPicPr>
          <p:cNvPr id="12" name="Picture 11"/>
          <p:cNvPicPr>
            <a:picLocks noChangeAspect="1"/>
          </p:cNvPicPr>
          <p:nvPr/>
        </p:nvPicPr>
        <p:blipFill>
          <a:blip r:embed="rId2"/>
          <a:stretch>
            <a:fillRect/>
          </a:stretch>
        </p:blipFill>
        <p:spPr>
          <a:xfrm>
            <a:off x="7787459" y="5630779"/>
            <a:ext cx="3419257" cy="1026695"/>
          </a:xfrm>
          <a:prstGeom prst="rect">
            <a:avLst/>
          </a:prstGeom>
        </p:spPr>
      </p:pic>
      <p:pic>
        <p:nvPicPr>
          <p:cNvPr id="13" name="Graphic 21">
            <a:extLst>
              <a:ext uri="{FF2B5EF4-FFF2-40B4-BE49-F238E27FC236}">
                <a16:creationId xmlns:a16="http://schemas.microsoft.com/office/drawing/2014/main" id="{70594096-C9F2-45F0-A19F-27E596EABD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561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7357321-6E69-4B90-B781-A8690AF55508}"/>
              </a:ext>
            </a:extLst>
          </p:cNvPr>
          <p:cNvSpPr txBox="1"/>
          <p:nvPr/>
        </p:nvSpPr>
        <p:spPr>
          <a:xfrm>
            <a:off x="930443" y="1429232"/>
            <a:ext cx="10764251" cy="501675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10000"/>
                  </a:schemeClr>
                </a:solidFill>
              </a:rPr>
              <a:t>Introduction.</a:t>
            </a:r>
          </a:p>
          <a:p>
            <a:pPr marL="457200" indent="-457200">
              <a:buFont typeface="Wingdings" panose="05000000000000000000" pitchFamily="2" charset="2"/>
              <a:buChar char="Ø"/>
            </a:pPr>
            <a:r>
              <a:rPr lang="en-US" sz="3200" dirty="0">
                <a:solidFill>
                  <a:schemeClr val="bg2">
                    <a:lumMod val="10000"/>
                  </a:schemeClr>
                </a:solidFill>
              </a:rPr>
              <a:t>Leading change in uncertain times</a:t>
            </a:r>
          </a:p>
          <a:p>
            <a:pPr marL="457200" indent="-457200">
              <a:buFont typeface="Wingdings" panose="05000000000000000000" pitchFamily="2" charset="2"/>
              <a:buChar char="Ø"/>
            </a:pPr>
            <a:r>
              <a:rPr lang="en-US" sz="3200" dirty="0">
                <a:solidFill>
                  <a:schemeClr val="bg2">
                    <a:lumMod val="10000"/>
                  </a:schemeClr>
                </a:solidFill>
              </a:rPr>
              <a:t>The impact of uncertainty on our working lives</a:t>
            </a:r>
          </a:p>
          <a:p>
            <a:pPr marL="457200" indent="-457200">
              <a:buFont typeface="Wingdings" panose="05000000000000000000" pitchFamily="2" charset="2"/>
              <a:buChar char="Ø"/>
            </a:pPr>
            <a:r>
              <a:rPr lang="en-US" sz="3200" dirty="0">
                <a:solidFill>
                  <a:schemeClr val="bg2">
                    <a:lumMod val="10000"/>
                  </a:schemeClr>
                </a:solidFill>
              </a:rPr>
              <a:t>Identifying the key shifts in the global systems</a:t>
            </a:r>
          </a:p>
          <a:p>
            <a:pPr marL="457200" indent="-457200">
              <a:buFont typeface="Wingdings" panose="05000000000000000000" pitchFamily="2" charset="2"/>
              <a:buChar char="Ø"/>
            </a:pPr>
            <a:r>
              <a:rPr lang="en-US" sz="3200" dirty="0">
                <a:solidFill>
                  <a:schemeClr val="bg2">
                    <a:lumMod val="10000"/>
                  </a:schemeClr>
                </a:solidFill>
              </a:rPr>
              <a:t>6 Strategies for Leading Through Uncertainty</a:t>
            </a:r>
          </a:p>
          <a:p>
            <a:pPr marL="457200" indent="-457200">
              <a:buFont typeface="Wingdings" panose="05000000000000000000" pitchFamily="2" charset="2"/>
              <a:buChar char="Ø"/>
            </a:pPr>
            <a:r>
              <a:rPr lang="en-US" sz="3200" dirty="0">
                <a:solidFill>
                  <a:schemeClr val="bg2">
                    <a:lumMod val="10000"/>
                  </a:schemeClr>
                </a:solidFill>
              </a:rPr>
              <a:t>Leading Change Management in Uncertain Times with Certainty</a:t>
            </a:r>
          </a:p>
          <a:p>
            <a:pPr marL="457200" indent="-457200">
              <a:buFont typeface="Wingdings" panose="05000000000000000000" pitchFamily="2" charset="2"/>
              <a:buChar char="Ø"/>
            </a:pPr>
            <a:r>
              <a:rPr lang="en-US" sz="3200" b="1" dirty="0">
                <a:solidFill>
                  <a:schemeClr val="bg2">
                    <a:lumMod val="10000"/>
                  </a:schemeClr>
                </a:solidFill>
              </a:rPr>
              <a:t>A. Define, Measure, and Celebrate Success</a:t>
            </a:r>
          </a:p>
          <a:p>
            <a:pPr marL="457200" indent="-457200">
              <a:buFont typeface="Wingdings" panose="05000000000000000000" pitchFamily="2" charset="2"/>
              <a:buChar char="Ø"/>
            </a:pP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endParaRPr lang="en-US" sz="3200" dirty="0">
              <a:effectLst>
                <a:outerShdw blurRad="38100" dist="38100" dir="2700000" algn="tl">
                  <a:srgbClr val="000000">
                    <a:alpha val="43137"/>
                  </a:srgbClr>
                </a:outerShdw>
              </a:effectLst>
            </a:endParaRPr>
          </a:p>
        </p:txBody>
      </p:sp>
      <p:sp>
        <p:nvSpPr>
          <p:cNvPr id="8" name="TextBox 7"/>
          <p:cNvSpPr txBox="1"/>
          <p:nvPr/>
        </p:nvSpPr>
        <p:spPr>
          <a:xfrm>
            <a:off x="520075" y="797818"/>
            <a:ext cx="9524678" cy="523220"/>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Leading change in uncertain times</a:t>
            </a:r>
          </a:p>
        </p:txBody>
      </p:sp>
      <p:pic>
        <p:nvPicPr>
          <p:cNvPr id="9" name="Graphic 21">
            <a:extLst>
              <a:ext uri="{FF2B5EF4-FFF2-40B4-BE49-F238E27FC236}">
                <a16:creationId xmlns:a16="http://schemas.microsoft.com/office/drawing/2014/main" id="{B298AEF0-7D59-42ED-880E-22733C1387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969914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2" y="1599946"/>
            <a:ext cx="7563967" cy="584775"/>
          </a:xfrm>
          <a:prstGeom prst="rect">
            <a:avLst/>
          </a:prstGeom>
          <a:noFill/>
        </p:spPr>
        <p:txBody>
          <a:bodyPr wrap="square" rtlCol="0">
            <a:spAutoFit/>
          </a:bodyPr>
          <a:lstStyle/>
          <a:p>
            <a:r>
              <a:rPr lang="en-US" sz="3200" b="1" dirty="0"/>
              <a:t>A. Define, Measure, and Celebrate Success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598250" y="2699067"/>
            <a:ext cx="8099535" cy="3246705"/>
          </a:xfrm>
          <a:prstGeom prst="rect">
            <a:avLst/>
          </a:prstGeom>
        </p:spPr>
      </p:pic>
      <p:pic>
        <p:nvPicPr>
          <p:cNvPr id="13" name="Graphic 21">
            <a:extLst>
              <a:ext uri="{FF2B5EF4-FFF2-40B4-BE49-F238E27FC236}">
                <a16:creationId xmlns:a16="http://schemas.microsoft.com/office/drawing/2014/main" id="{EB77857E-101C-4CE8-A0DB-2250CEF4C9F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568722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1- </a:t>
            </a:r>
            <a:r>
              <a:rPr lang="en-US" sz="2800" b="1" dirty="0">
                <a:solidFill>
                  <a:schemeClr val="tx1"/>
                </a:solidFill>
              </a:rPr>
              <a:t>Define </a:t>
            </a:r>
          </a:p>
          <a:p>
            <a:r>
              <a:rPr lang="en-US" sz="2800" dirty="0">
                <a:solidFill>
                  <a:schemeClr val="tx1"/>
                </a:solidFill>
              </a:rPr>
              <a:t>One of the key aspects of leading change management in uncertain times is to define what success looks like and then measure it. This will help organizations to stay on track and make adjustments when necessary. To do this, organizations should start by defining what their goals are and what they are trying to achieve. This can be done through a series of key performance indicators (KPIs) that are closely monitored and used to measure progress.</a:t>
            </a: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pic>
        <p:nvPicPr>
          <p:cNvPr id="11" name="Graphic 21">
            <a:extLst>
              <a:ext uri="{FF2B5EF4-FFF2-40B4-BE49-F238E27FC236}">
                <a16:creationId xmlns:a16="http://schemas.microsoft.com/office/drawing/2014/main" id="{66B0DFAA-AA4A-487A-8238-7BF9B3E87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2- </a:t>
            </a:r>
            <a:r>
              <a:rPr lang="en-US" sz="2800" b="1" dirty="0">
                <a:solidFill>
                  <a:schemeClr val="tx1"/>
                </a:solidFill>
              </a:rPr>
              <a:t>Measure </a:t>
            </a:r>
          </a:p>
          <a:p>
            <a:r>
              <a:rPr lang="en-US" sz="2800" dirty="0">
                <a:solidFill>
                  <a:schemeClr val="tx1"/>
                </a:solidFill>
              </a:rPr>
              <a:t>Measuring success is critical for organizations because it helps them to understand whether or not their change management initiatives are on track. For example, if an organization is trying to increase employee engagement, it may use metrics such as employee satisfaction, turnover rate, and productivity levels to determine the effectiveness of its change initiatives. These KPIs can be used to monitor progress, identify areas for improvement, and track success.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pic>
        <p:nvPicPr>
          <p:cNvPr id="11" name="Graphic 21">
            <a:extLst>
              <a:ext uri="{FF2B5EF4-FFF2-40B4-BE49-F238E27FC236}">
                <a16:creationId xmlns:a16="http://schemas.microsoft.com/office/drawing/2014/main" id="{78A75488-6311-4839-820E-5B79B906E1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02880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3- </a:t>
            </a:r>
            <a:r>
              <a:rPr lang="en-US" sz="2800" b="1" dirty="0">
                <a:solidFill>
                  <a:schemeClr val="tx1"/>
                </a:solidFill>
              </a:rPr>
              <a:t>Celebrate Success </a:t>
            </a:r>
          </a:p>
          <a:p>
            <a:r>
              <a:rPr lang="en-US" sz="2800" dirty="0">
                <a:solidFill>
                  <a:schemeClr val="tx1"/>
                </a:solidFill>
              </a:rPr>
              <a:t>Finally, it is important to celebrate success and acknowledge the hard work and dedication of employees who have helped to bring change to an organization. Celebrating success helps to build morale and create a positive working environment, which can contribute to future change initiatives. This can be done through employee recognition programs, team-building activities, and company-wide celebrations.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904B7CA6-23A4-2E24-5FFC-ECEA38831F6A}"/>
              </a:ext>
            </a:extLst>
          </p:cNvPr>
          <p:cNvSpPr txBox="1"/>
          <p:nvPr/>
        </p:nvSpPr>
        <p:spPr>
          <a:xfrm>
            <a:off x="2823359" y="1002684"/>
            <a:ext cx="7563967" cy="584775"/>
          </a:xfrm>
          <a:prstGeom prst="rect">
            <a:avLst/>
          </a:prstGeom>
          <a:noFill/>
        </p:spPr>
        <p:txBody>
          <a:bodyPr wrap="square" rtlCol="0">
            <a:spAutoFit/>
          </a:bodyPr>
          <a:lstStyle/>
          <a:p>
            <a:r>
              <a:rPr lang="en-US" sz="3200" b="1" dirty="0"/>
              <a:t>A. Define, Measure, and Celebrate Success</a:t>
            </a:r>
          </a:p>
        </p:txBody>
      </p:sp>
      <p:pic>
        <p:nvPicPr>
          <p:cNvPr id="11" name="Graphic 21">
            <a:extLst>
              <a:ext uri="{FF2B5EF4-FFF2-40B4-BE49-F238E27FC236}">
                <a16:creationId xmlns:a16="http://schemas.microsoft.com/office/drawing/2014/main" id="{DAC4AF30-C0A0-42A9-A2CA-0EFFCB989C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6499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AF7800-D838-4949-B88B-9A2375C68495}">
  <ds:schemaRefs>
    <ds:schemaRef ds:uri="http://schemas.microsoft.com/sharepoint/v3/contenttype/forms"/>
  </ds:schemaRefs>
</ds:datastoreItem>
</file>

<file path=customXml/itemProps2.xml><?xml version="1.0" encoding="utf-8"?>
<ds:datastoreItem xmlns:ds="http://schemas.openxmlformats.org/officeDocument/2006/customXml" ds:itemID="{FF727DA7-B5C3-4EAB-B6AD-578E1891C111}">
  <ds:schemaRefs>
    <ds:schemaRef ds:uri="http://www.w3.org/XML/1998/namespace"/>
    <ds:schemaRef ds:uri="http://purl.org/dc/dcmitype/"/>
    <ds:schemaRef ds:uri="http://schemas.microsoft.com/office/2006/metadata/properties"/>
    <ds:schemaRef ds:uri="49100919-8a76-4266-be0c-7dc583902cb4"/>
    <ds:schemaRef ds:uri="http://purl.org/dc/elements/1.1/"/>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d13aca44-ef33-4cf4-9980-7f0b00e6eeb9"/>
  </ds:schemaRefs>
</ds:datastoreItem>
</file>

<file path=customXml/itemProps3.xml><?xml version="1.0" encoding="utf-8"?>
<ds:datastoreItem xmlns:ds="http://schemas.openxmlformats.org/officeDocument/2006/customXml" ds:itemID="{8B3CDF75-7B40-4DCA-8922-1B22F4C030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7801</TotalTime>
  <Words>3265</Words>
  <Application>Microsoft Office PowerPoint</Application>
  <PresentationFormat>Widescreen</PresentationFormat>
  <Paragraphs>285</Paragraphs>
  <Slides>48</Slides>
  <Notes>13</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298</cp:revision>
  <dcterms:created xsi:type="dcterms:W3CDTF">2023-04-29T09:08:23Z</dcterms:created>
  <dcterms:modified xsi:type="dcterms:W3CDTF">2025-08-06T22:57:48Z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