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A2B6DD-C99A-7C5B-1544-129B3076B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9D166D-E9A6-48C2-A269-B9A384D41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1A3A-78B5-40EB-8CA3-0E3F9C0CF5A3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7F2841-EB20-63D3-CC3E-F04937741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F4D641-3A80-F73D-948B-7B5F16542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E57D3-02FD-40BC-84D9-8C05910804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674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91A531D-B119-B749-2565-BD25D7F99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B212F0-7FD4-40E5-59E9-71B9936E92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623571-B98A-9582-6D9A-5D64585E76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DE71A3A-78B5-40EB-8CA3-0E3F9C0CF5A3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80186B-C3E6-2D8B-E4A4-1A3989173F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501AC6-537C-5DDE-1D35-667FFCF7B9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38E57D3-02FD-40BC-84D9-8C05910804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913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108F3E-6802-8F69-6904-EE96B149C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276FDD-E811-863A-E4BC-2920F1220A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9565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FF17E2-841E-B3FE-48A0-F533E23041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855D79-8766-8973-2935-4CA6837128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548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4AE07A-D8BF-13DE-F3C8-FCB552026A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DFC3EA-8057-4D67-A530-B186C0B353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099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9B962C-59CD-EE7E-25A6-1D059CE9E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7EF09E-6DAE-BF93-6075-C3FB1D263C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97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29CE0A-BED1-4D18-6B53-B2C838421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98A477-1BC5-24CA-FD31-505EEA3E78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2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6538D0-A706-D27E-AF69-526596F4E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9012B8-8C02-0817-2519-0E8D232FCC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94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040E49-E61F-F63A-90F2-C7B0C190D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4EFDF1-4112-B10F-83FD-5ACE763F35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091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308107-24F0-B9E6-C957-05BC06B03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AF6310-213D-E3A1-7BED-2A829CF056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777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50FDC1-EAC4-E212-7603-82660FB04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CE9425-F36E-2962-4EA7-2DCDD85378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91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AB5F72-6D9A-F1CF-D517-5177C9B58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CE65EB-25C6-AAF4-B53B-C21F3C39BA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16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030397-5843-99A0-B231-F146EB20A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04BC04-7C9E-F638-3625-5632EECBDB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231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CF66AE-7CFD-7B55-5EF7-4C55CA25AD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99036D-2207-20CF-AAE2-5497EF79FE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42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2AFC9C-AADB-EA07-3CFD-4A1921CA3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7E9EF8-D875-0950-4C94-645E6F057F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024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D14A5C-2975-A21E-2CC9-2B27442F2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A1AAD-DFDE-020E-8428-0A2F36ABAD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95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006805-3945-3D77-A1B2-AB18E40F9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AF8F56-5B34-3328-139C-60BE3AFB92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14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EF58B9-CE7F-69C2-1B6A-31000829F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AEE80E-38F5-31DD-90C7-04929A6041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4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E01BB6-E7D8-2A02-F291-03FFF06B1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7353C6-E645-F2F6-DD4A-F180CE9BC1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169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B43909-8015-B29E-0C82-C1FA94AF9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C2BB00-E758-84B5-B219-10607F8623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462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3D8052-CBFF-EAA2-A8EA-C20FF7FF7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F5298B-E6F7-58B0-188E-A5F8040820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550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CF5888-141C-63B7-166A-B51152C04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2ABEBE-BFA9-D7E0-C3EC-F420B5742A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84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A87742-B22F-5792-8ACB-A5178DAA4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FE5293-85F4-380A-B38F-C9794AB2D0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19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13C369-8B2F-D05B-62DE-8DC209481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39E1B8-493E-D060-36A1-C8CE3608A2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84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C3415A-BEFA-2B16-CDC8-491DAC0D4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6E9B98-149C-F0D9-ECF8-3E7FBF5721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31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806FF5-E02E-9367-35F8-AA1932FC2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5EA38E-D1D0-57FE-3EB4-CCE7FE464C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78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8C31B7-345B-2BD9-D5B8-6C623D46F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574DFA-AFD0-5112-1B74-8C9F29C140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59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074FAF-F87F-7402-A794-65069915F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E7EE66-F7BB-07F1-7C75-1C7C72EF96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89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F67660-5B05-1666-C7A7-255AAD8A4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636D92-22DA-6305-20BC-D67E25D13A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54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C8FE7F-7961-401D-8F2C-EABA641D2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0C811A-38C8-06FA-E54A-BE33AE1010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11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34EA4D-70D7-AD29-C4C5-AC9B5204B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07444E-8AA3-AAA0-6E73-BE5A7DDBA2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332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ADF51F-A3AB-11F2-AE9C-26347843E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1DB5DA-599F-0158-DF0B-25C5D1D81F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00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07071B-EC21-6A86-CA03-344646A85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59A0D8-B74A-A784-3A1B-66DED86724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06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C3FA5B-6512-7D48-0949-B9EBEECB4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37796D-EBE6-A9C2-4E02-55F2DDCEB7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09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0DF28C-1C5E-8E89-B485-AE901A189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1C5E0D-CEED-37CC-12F3-51863A3002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39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B52C3F-5D05-958C-5330-537132CFD3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6AAA2F-081B-F4E4-386A-CE4FD7E15F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50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92C930-FEF0-4034-B97A-07D625E43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76F244-B6C1-92C5-A56A-A61E155B6C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96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7603FA-1A0F-5456-FAD2-FFA605034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13371F-C85C-57D2-6C1E-0BB88774C8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204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1375E6-7C61-D3A7-BB7B-3E017999B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35BC96-67AD-EB77-15B2-EBB9749E81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56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79B14C-F3E2-88BF-DC74-9A2226A6B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7A9B3E-1B9F-8B53-8804-CE40274B19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096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0A34D6-DCE9-31DC-8C7C-21A6CA75B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EAC4D6-228B-B3B1-D3FB-37DB3D841E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27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D83B60-864C-31CE-C987-687E29769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8B6015-0105-C14B-CE5E-18438E38EE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918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hamada.mabrouk</dc:creator>
  <cp:lastModifiedBy>hamada.mabrouk</cp:lastModifiedBy>
  <cp:revision>1</cp:revision>
  <dcterms:created xsi:type="dcterms:W3CDTF">2026-02-09T16:47:29Z</dcterms:created>
  <dcterms:modified xsi:type="dcterms:W3CDTF">2026-02-09T16:47:29Z</dcterms:modified>
</cp:coreProperties>
</file>