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45EE0-B372-5CCA-EFC6-A5673F483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3EB67-DA83-5484-F560-231621C6B5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C6FC91-5B6A-ED9D-20E7-362682346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1E924-F154-6506-905C-49FD0E829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B0C7A-6E09-5A60-14C3-519584D1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538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1E63B-F48A-2A43-392A-18CC22B71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34CF9-6CB4-CD20-3FD5-CFD9310D1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D7566-2B24-AB24-A9D5-FA6098791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B8E83-6BF8-0045-DC1D-16135BA04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F4911-174A-5E9F-E644-E77DB7EEA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72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A536F-9F43-D0A6-6D43-7A2CB5EFE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C97ED6-7FAA-0CC1-4D53-3B68CF02C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100A1F-EF04-AF27-C9C8-28FD5CD05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A93F8-FD1D-3DC1-054B-A7BCB6614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FA6F4-8F17-713B-4725-766504D7D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227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EBCC3-8FC3-E2D2-D725-7A00D8AA1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B179C-595E-5122-1DB0-497CDD5CEF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404F55-9997-3042-3FE9-B0E3ADE78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D4AB9C-26DF-B3AF-07E7-72D3C0838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9464A9-0C3B-6302-CB24-1CA0B5E22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E4A51A-B5F6-8576-AC17-78DB9514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70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803B0-8255-D9EB-9A37-FE8545DBE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DB052-9581-2B36-6476-155FDC09A5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01777-F54E-B2D6-1673-264CE3125B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27D657-1690-872E-68A4-580ED6B463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C07696-9CC3-1B78-A383-3D2E45DAE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21163D-2FA2-44AD-54BD-D84C97BA5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DF2DC5-9FF5-8C8A-1A02-032D95CFB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157B27-1860-6374-4A10-EAE7BE96D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8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C3F7D-FA79-802E-9A99-2148EB18D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3B3F22-4F74-F2DC-2B8F-B0B038D77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72533-A726-86C2-C6C9-C10401E6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356942-E43C-F1BA-DF3C-16184D615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702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74DEF-7204-6D04-3DD8-D897CF4B9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9D0AF6-61A0-DC64-5527-496406517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5D2674-3596-26C7-CF24-212422882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758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8B50B-E5C4-6F40-2765-A84D912FE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C6995-B877-9840-3F49-7D4A3AE547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B6D6E-B5A6-7D0C-62D8-78C5238015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D25832-C36C-D214-CB32-BD37C4008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22853B-29B2-8EA5-5832-742B99035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C38A7E-A8CF-9336-73F1-D559D445E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34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438E3-5D90-1F87-CF9C-FE67B8C2E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15DD1B-F317-858F-EB5B-3DB7A7064D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B2A781-4630-82C3-4C4A-FA48E35EAC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6EFBA2-4C99-48D0-1F83-EF5C1541A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FD1DFB-4902-B154-7181-20B282D69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B55B5B-8C43-F286-3BCC-BB4C80B3B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54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A5B7C-8FEC-5379-211A-4FD43B53A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965BBB-48C2-499E-82BD-0861C72B7D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75B99-979C-E3D4-2851-78941DED0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C7B612-FCB9-8BCD-F611-9C1524362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FFFB5A-BA25-F160-0B02-91B3E5504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42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E01BB9-E408-F734-15B0-74FE38B8C3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9BB4D8-DDC0-C9E0-6618-072877E73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8ECE0-ED31-47B7-736C-3484FA5F5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171FE-ECD0-DBCC-FAE7-EEA2A7CEF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7B5CB-5249-AACA-6266-67D25EDF4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24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885B47-4C29-656C-9851-B72DDD1B3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7796A-CC73-5AA0-5C27-15A914FA5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CF21-2B03-80ED-6F57-CB8BCE9438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84DAF0-98E4-4F06-9E55-8D90E501814A}" type="datetimeFigureOut">
              <a:rPr lang="en-US" smtClean="0"/>
              <a:t>2025-09-17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F8266-B1C9-0D8A-8401-CA2FECF53C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E097FF-0829-8165-0E36-B80F9932BE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017360-C9D5-4F50-85E7-ED9243C30C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8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C2BCB-6059-37BA-6088-F84826CF27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7B4BA2-4A05-8D8B-363E-8D97307383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279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Test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Ramy Elbadry</dc:creator>
  <cp:lastModifiedBy>Ramy Elbadry</cp:lastModifiedBy>
  <cp:revision>1</cp:revision>
  <dcterms:created xsi:type="dcterms:W3CDTF">2025-09-17T14:32:30Z</dcterms:created>
  <dcterms:modified xsi:type="dcterms:W3CDTF">2025-09-17T14:32:36Z</dcterms:modified>
</cp:coreProperties>
</file>