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6E9A5-5318-B9C5-40F5-916FCACD0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D6CBA96-D083-8431-38A9-FC10A36F9E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EAA28-80C4-4A8A-9471-3DF50FBA64B6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836D3A-D3DB-B19C-F456-BB752074E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38335D-9C6D-F030-129E-B95C95736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BCC-EF41-4E53-A6A5-717257ED21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763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5A087A-580F-0BE8-2A24-E28E4147B7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68898B-F7B6-0EF6-25D5-B6506DE7CF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1D8694-19EE-D0EA-5EBF-8D101E615D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9EEAA28-80C4-4A8A-9471-3DF50FBA64B6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C39659-91D8-4EC9-3D18-68ACAF01A2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35D088-314C-B0E0-3A93-AD5B5DB613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ED5CBCC-EF41-4E53-A6A5-717257ED21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730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C24B67-84F4-07AA-985D-04844C718D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1EF9E3-80C0-75A8-C79D-E5B646F5C2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412452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588F15-74AC-9F50-9239-42C60C1278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E4190F-DF99-AF98-C837-1A4B9F8224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234361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9FEDC6-88A1-8488-318B-ACDA9C56B1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Lecture Outline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983627-3BF9-E081-9EE1-38852B31E9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810313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1C49A0-C12F-3E94-25F7-F1614D389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Relations vs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F54EDA-44F9-63A1-F953-BA91BDB8BB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194617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96466E-B34E-0583-9C0D-D4EC13CB1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FA84DB-1FA7-B5FD-BFE4-48CA863407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006343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D135BA-FBB9-F3DF-FCC3-A1252B3A72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713745-EBEC-FAD7-3583-F921819FB0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15198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032B80-B1BC-047C-7391-652C142C5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DE1AEC-A1C9-5B4B-47C7-4E7B457735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275163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61B513-4509-2E4D-F4E3-4E55A87BB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Codomain vs Range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610448-4BAF-1381-0850-D6C012B5F2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634101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5C607F-F02E-4985-B6CB-D54E0113E4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Representing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3A4250-AC1C-9876-2A83-3072BD60D8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810891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1A0F63-15A3-839D-ABA3-EB632C41A4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BD3414-7E5B-D241-2441-B92641A500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860462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59562E-C1C7-D8CD-6040-3AF9057B7B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F633D2-A1E6-CFE3-00D7-0C45635DBF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799957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EABD18-A2CA-66DC-B9A3-E3109D37D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074245-7F40-A590-E4D8-BF14470900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484009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596C9C-83EA-B6C7-FBE3-AA6587CDB9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One-to-One Functions (Injections)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97318E-F083-938D-3A37-FCE53041C7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487111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79524D-EDF4-7FE9-ED4E-27541C171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571D37-BCAA-FC59-B204-9BBCF25FE8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999339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4AF0AB-0974-002F-51AF-331F7C9BF1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C3331B-404A-9564-4507-E94ED7D26F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971370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07F952-8168-6347-FE85-F87CABD097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DBB2FE-DA81-F326-C337-5182BB02C0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55976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6F7CC3-08D0-0B2C-A43A-2CA3DD064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93D66B-6AB6-4679-9E9A-31E67458E6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956332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E2B249-709D-3C06-6271-AC71EDC488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3D1E31-9597-7170-92BD-DEE3A1C773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911717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437E84-7645-5C24-822A-540778D71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9F5D81-18CE-DECA-214F-D02911CAC8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150324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401CD8-C52B-5D8B-6BF0-36EEFE33E6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Surjections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796358-4F0C-5858-1C44-EEE404E64A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411099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49C710-0B23-6414-EDE9-F20711CCDD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E4E42D-4C36-5633-FDBC-9E1852442D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232234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C14320-61B2-993A-844A-67EA69A101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551D23-A483-5120-8574-2B911EB144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348043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25809D-9B49-556E-0A88-415DF7B08B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580018-3D7B-08C3-01ED-381D006525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230945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BFEEDA-F95A-255B-B60D-EB15932AA5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01B6E9-A866-EF34-9B0F-EB688821C3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689959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DB73E3-276F-B63F-11A8-F3163B952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Bijections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FF871A-10E0-A585-7E14-B3BD86071F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127109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F12F4D-A547-386D-8A35-D750515CB3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3BC10D-3D15-E1C4-9BA0-46DE9917F3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617351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4C2494-3C82-AE94-C58E-95FCD44287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Inverse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3F47E2-21AC-361F-EF2A-E5AF1DB6F6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195026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25C82C-FAD3-6411-ABB6-9B119BCCD5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Inverse Functions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C5E2B7-FA31-0D36-CF07-755F8B90C6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000911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9FE96D-4AC3-18BF-8009-812000FCE1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179BCB-3B78-E194-CA1B-84B32DB5F1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357521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428981-3C39-CBC0-B90D-5816936C7C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1C607D-5743-47E8-84A7-F812275BAE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253333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EC82FD-855B-7E01-C671-237ED206E2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BC8B87-A01A-C7F4-4F45-782E1980CF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956922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E42420-7C1E-26BE-7774-FE315F685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Composition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5D511F-6584-F25B-F3D5-CCA4A37424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892188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25AE6E-8485-E637-093D-25F9E27795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Composition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8F95EA-BEB1-45A2-121F-059339FC3D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136450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E7ADEE-AE74-CC62-F7C5-523E39B00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Composition Questions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3E0E8E-D4C9-D90B-4B65-E6DD8073B5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30163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7E0E19-FC2B-FE3A-A72F-F1920A503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Composition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B7F38F-F3AD-BC60-8170-6EC302AB4D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818374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54BFD5-7749-1066-46F4-9D828AD43B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Graphs of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7E28C7-0131-58B3-21A8-B4F83DDAC4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467866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8E8D69-1B86-212A-45FD-D8642F73E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23DDBD-AD51-55BD-FC64-B4C5D790F1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785298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D69806-CFA5-D0D2-7BCE-A8242A36F5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00DC90-2825-D216-D803-3E2C032F23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860978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D38089-DBA2-06BA-D29C-70E088709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Some Important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62B9A9-5C3C-D9DC-44EE-0CE8C70054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686135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0CDBAC-F7C4-5E42-DA9C-96A958DA97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Some Important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2580F9-CC7E-8CB9-128A-E299689A46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802046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D3A63E-A9F8-3F1A-8401-8CB006466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Floor and Ceiling Functions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8034C4-AFBA-C02F-2E8A-9025A8C4DB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067617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0D17FC-062E-492D-3F7D-4416E5E5B4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Factorial Function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0F9F44-25FD-5618-BFD4-36DEB4BC60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983671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AC59FD-2C9A-8D77-51BF-1D26245D0B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2CC45F-A54C-AE0B-8B13-5DFF140808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184311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ECEF14-8642-54EA-ECB5-10A14A3EF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EG"/>
              <a:t>للاطلاع فقط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AB112B-348D-5108-099E-47A1A60BF1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86038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6A1A0A-3BFE-B8CE-B201-AFBFDF8239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EG"/>
              <a:t>للاطلاع فقط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11BAD1-0D81-6CF0-4C37-4E72BA36D0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229196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0E9AC3-949F-7AA9-9276-5D23353EB5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Recap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AFFB80-B47D-D090-44CE-5FC4687832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395462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5ABFDF-B95A-23E6-DF60-ABC2B0314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1BE8CB-5714-E298-B480-460C378F41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109945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4E4DE8-D65D-47D0-7FB4-8ABEC931AA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87E40F-AF16-78CD-DBE8-6114275792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005230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09C258-EEC3-DDFE-42ED-143AA8BE0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32DEEB-EEE0-9DE8-FC1E-2A5D40CD3F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829279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177263-E32B-09ED-2B1B-6D62521A0D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56044E-12E1-180B-08C9-0B8A7704C8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629762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BE669A-8804-0DE0-E0FE-35912C4BD8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FEAE14-172A-C08E-EC66-A11862C0BF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874082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FDD595-DFAE-5C3F-864A-2E1995EAF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Review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F6BCE9-639E-0227-E44E-7F3280F349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063043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910D89-00AE-6A8E-48C5-7DE912BFB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726261-D8AB-F0F3-3CEB-66B8F6906E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849041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770AA8-ABFB-E8B1-DCAE-483947C654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704097-2880-433E-2124-46EE419E26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620372"/>
      </p:ext>
    </p:extLst>
  </p:cSld>
  <p:clrMapOvr>
    <a:masterClrMapping/>
  </p:clrMapOvr>
  <p:transition spd="slow">
    <p:wip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A22D3F-A0E4-B381-BE74-E1C698329F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5F4D10-EE7B-CB5F-52E3-0B60785365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136550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66D2AD-6B37-0B04-2BB8-0DE1FC33F5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276238-465A-6492-E1D3-ADFE0DAE39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282087"/>
      </p:ext>
    </p:extLst>
  </p:cSld>
  <p:clrMapOvr>
    <a:masterClrMapping/>
  </p:clrMapOvr>
  <p:transition spd="slow">
    <p:wip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B09556-D3C1-708E-BAF9-04F7C97A44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7F17E9-6E2C-EAEC-D8F5-A5953F4BAE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720065"/>
      </p:ext>
    </p:extLst>
  </p:cSld>
  <p:clrMapOvr>
    <a:masterClrMapping/>
  </p:clrMapOvr>
  <p:transition spd="slow">
    <p:wip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F384C1-48E4-6420-B7A6-F54EBE847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3FECEF-3CAF-A3AB-089B-BF1D82C032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401459"/>
      </p:ext>
    </p:extLst>
  </p:cSld>
  <p:clrMapOvr>
    <a:masterClrMapping/>
  </p:clrMapOvr>
  <p:transition spd="slow">
    <p:wip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C6E4DE-38EA-163B-3C53-06CB5A0772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1FA8CF-A284-20B7-42F7-82CE1B3C2D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708071"/>
      </p:ext>
    </p:extLst>
  </p:cSld>
  <p:clrMapOvr>
    <a:masterClrMapping/>
  </p:clrMapOvr>
  <p:transition spd="slow">
    <p:wip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EE18F7-F759-DA75-7808-166ED1E90C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2C84C5-5F71-BA15-641D-541C380C33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225783"/>
      </p:ext>
    </p:extLst>
  </p:cSld>
  <p:clrMapOvr>
    <a:masterClrMapping/>
  </p:clrMapOvr>
  <p:transition spd="slow">
    <p:wip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4919FB-2B61-DCB0-C8AE-913F2149F1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6ACA17-A65D-B3B6-6B4E-7070AE3DD5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523566"/>
      </p:ext>
    </p:extLst>
  </p:cSld>
  <p:clrMapOvr>
    <a:masterClrMapping/>
  </p:clrMapOvr>
  <p:transition spd="slow">
    <p:wip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D35417-1216-C536-E9A1-5E1C042311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BC34CE-9092-DDA3-64C3-5CDDC7EF15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097396"/>
      </p:ext>
    </p:extLst>
  </p:cSld>
  <p:clrMapOvr>
    <a:masterClrMapping/>
  </p:clrMapOvr>
  <p:transition spd="slow">
    <p:wip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FE3660-291A-3177-132A-DA776A8FF9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72D119-1004-FE63-A817-5DC9794043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620455"/>
      </p:ext>
    </p:extLst>
  </p:cSld>
  <p:clrMapOvr>
    <a:masterClrMapping/>
  </p:clrMapOvr>
  <p:transition spd="slow">
    <p:wipe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89525A-2B14-DADB-FAB4-21C7612B05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419043-4AC8-56A6-E513-23D9D8326F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675293"/>
      </p:ext>
    </p:extLst>
  </p:cSld>
  <p:clrMapOvr>
    <a:masterClrMapping/>
  </p:clrMapOvr>
  <p:transition spd="slow">
    <p:wipe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219E27-EA37-285B-68E6-3A96D3AD2C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01B1F1-46AA-A58A-99A6-EB27C18612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762112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AAA409-6DE5-F94C-8E51-DEAA29E73C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CDE3DB-4ED8-6040-02DD-1F86AC1E6A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72191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5B5D8D-5408-C7BD-189A-2DC214A6C1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Summary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6F4354-0ED7-78DD-49F4-450923B9CB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237170"/>
      </p:ext>
    </p:extLst>
  </p:cSld>
  <p:clrMapOvr>
    <a:masterClrMapping/>
  </p:clrMapOvr>
  <p:transition spd="slow">
    <p:wipe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41592B-332E-79AD-10FC-86B6D4CDC6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9D65BB-446F-DF37-335C-3FA123B989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874688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90</Words>
  <Application>Microsoft Office PowerPoint</Application>
  <PresentationFormat>Widescreen</PresentationFormat>
  <Paragraphs>65</Paragraphs>
  <Slides>68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68</vt:i4>
      </vt:variant>
    </vt:vector>
  </HeadingPairs>
  <TitlesOfParts>
    <vt:vector size="73" baseType="lpstr">
      <vt:lpstr>Aptos</vt:lpstr>
      <vt:lpstr>Aptos Display</vt:lpstr>
      <vt:lpstr>Arial</vt:lpstr>
      <vt:lpstr>Times New Roman</vt:lpstr>
      <vt:lpstr>Office Theme</vt:lpstr>
      <vt:lpstr>PowerPoint Presentation</vt:lpstr>
      <vt:lpstr>PowerPoint Presentation</vt:lpstr>
      <vt:lpstr>Lecture Outline</vt:lpstr>
      <vt:lpstr>Relations vs Functions</vt:lpstr>
      <vt:lpstr>Functions</vt:lpstr>
      <vt:lpstr>Functions</vt:lpstr>
      <vt:lpstr>Functions</vt:lpstr>
      <vt:lpstr>Codomain vs Range</vt:lpstr>
      <vt:lpstr>Representing Functions</vt:lpstr>
      <vt:lpstr>Quiz</vt:lpstr>
      <vt:lpstr>Quiz</vt:lpstr>
      <vt:lpstr>Quiz</vt:lpstr>
      <vt:lpstr>One-to-One Functions (Injections)</vt:lpstr>
      <vt:lpstr>Quiz</vt:lpstr>
      <vt:lpstr>Quiz</vt:lpstr>
      <vt:lpstr>Quiz</vt:lpstr>
      <vt:lpstr>Quiz</vt:lpstr>
      <vt:lpstr>Quiz</vt:lpstr>
      <vt:lpstr>Quiz</vt:lpstr>
      <vt:lpstr>Surjections</vt:lpstr>
      <vt:lpstr>Quiz</vt:lpstr>
      <vt:lpstr>Quiz</vt:lpstr>
      <vt:lpstr>Quiz</vt:lpstr>
      <vt:lpstr>Quiz</vt:lpstr>
      <vt:lpstr>Bijections</vt:lpstr>
      <vt:lpstr>Quiz</vt:lpstr>
      <vt:lpstr>Inverse Functions</vt:lpstr>
      <vt:lpstr>Inverse Functions </vt:lpstr>
      <vt:lpstr>Quiz</vt:lpstr>
      <vt:lpstr>Quiz</vt:lpstr>
      <vt:lpstr>Questions</vt:lpstr>
      <vt:lpstr>Composition</vt:lpstr>
      <vt:lpstr>Composition </vt:lpstr>
      <vt:lpstr>Composition Questions</vt:lpstr>
      <vt:lpstr>Composition</vt:lpstr>
      <vt:lpstr>Graphs of Functions</vt:lpstr>
      <vt:lpstr>Quiz</vt:lpstr>
      <vt:lpstr>Quiz</vt:lpstr>
      <vt:lpstr>Some Important Functions</vt:lpstr>
      <vt:lpstr>Some Important Functions</vt:lpstr>
      <vt:lpstr>Floor and Ceiling Functions </vt:lpstr>
      <vt:lpstr>Factorial Function </vt:lpstr>
      <vt:lpstr>Quiz</vt:lpstr>
      <vt:lpstr>للاطلاع فقط</vt:lpstr>
      <vt:lpstr>للاطلاع فقط</vt:lpstr>
      <vt:lpstr>Recap</vt:lpstr>
      <vt:lpstr>Quiz</vt:lpstr>
      <vt:lpstr>Quiz</vt:lpstr>
      <vt:lpstr>Quiz</vt:lpstr>
      <vt:lpstr>Quiz</vt:lpstr>
      <vt:lpstr>Quiz</vt:lpstr>
      <vt:lpstr>Review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1</cp:revision>
  <dcterms:created xsi:type="dcterms:W3CDTF">2025-06-24T02:32:41Z</dcterms:created>
  <dcterms:modified xsi:type="dcterms:W3CDTF">2025-06-24T02:32:41Z</dcterms:modified>
</cp:coreProperties>
</file>