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00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12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11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3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09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1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974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24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188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941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023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12415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993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10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648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1231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06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2025-04-26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762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ms.midocean.ae/course/view.php?id=339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297" y="1265382"/>
            <a:ext cx="9182722" cy="1542473"/>
          </a:xfrm>
        </p:spPr>
        <p:txBody>
          <a:bodyPr/>
          <a:lstStyle/>
          <a:p>
            <a:r>
              <a:rPr lang="en-US" sz="3200" dirty="0"/>
              <a:t>Intelligent Job Recommendation System for Job Seekers Using Machine learning</a:t>
            </a:r>
            <a:endParaRPr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9174" y="3700123"/>
            <a:ext cx="6620968" cy="1841694"/>
          </a:xfrm>
        </p:spPr>
        <p:txBody>
          <a:bodyPr>
            <a:normAutofit/>
          </a:bodyPr>
          <a:lstStyle/>
          <a:p>
            <a:r>
              <a:rPr b="1" dirty="0">
                <a:solidFill>
                  <a:srgbClr val="FFFF00"/>
                </a:solidFill>
              </a:rPr>
              <a:t>Graduation Project Final </a:t>
            </a:r>
            <a:r>
              <a:rPr b="1" dirty="0" smtClean="0">
                <a:solidFill>
                  <a:srgbClr val="FFFF00"/>
                </a:solidFill>
              </a:rPr>
              <a:t>Presentation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>
                <a:solidFill>
                  <a:schemeClr val="tx1"/>
                </a:solidFill>
              </a:rPr>
              <a:t>Name:</a:t>
            </a:r>
            <a:r>
              <a:rPr lang="en-US" dirty="0">
                <a:solidFill>
                  <a:schemeClr val="tx1"/>
                </a:solidFill>
              </a:rPr>
              <a:t> Ahmad Moneer Mzayek 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b="1" dirty="0">
                <a:solidFill>
                  <a:schemeClr val="tx1"/>
                </a:solidFill>
              </a:rPr>
              <a:t>Course Code: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  <a:hlinkClick r:id="rId2" tooltip="Thesis_AI900_Dr_Ashraf_Elsayed_First Trimester 2025"/>
              </a:rPr>
              <a:t>Thesis_AI900</a:t>
            </a:r>
            <a:r>
              <a:rPr lang="ar-SA" dirty="0">
                <a:solidFill>
                  <a:schemeClr val="tx1"/>
                </a:solidFill>
              </a:rPr>
              <a:t>	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US" b="1" dirty="0">
                <a:solidFill>
                  <a:schemeClr val="tx1"/>
                </a:solidFill>
              </a:rPr>
              <a:t>Lecturer: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Dr.Ashraf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Elsayed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  <a:p>
            <a:endParaRPr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73" y="1152983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Abstract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36" y="3216707"/>
            <a:ext cx="6711654" cy="4195481"/>
          </a:xfrm>
        </p:spPr>
        <p:txBody>
          <a:bodyPr/>
          <a:lstStyle/>
          <a:p>
            <a:r>
              <a:rPr dirty="0"/>
              <a:t>Develop an intelligent job recommendation system using resume analysis and NLP. Compare resumes and job descriptions using Word2Vec </a:t>
            </a:r>
            <a:r>
              <a:rPr dirty="0" err="1"/>
              <a:t>embeddings</a:t>
            </a:r>
            <a:r>
              <a:rPr dirty="0"/>
              <a:t> and cosine similarity. Aim for a lightweight, interpretable system.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1152983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6573" y="3013507"/>
            <a:ext cx="6711654" cy="4195481"/>
          </a:xfrm>
        </p:spPr>
        <p:txBody>
          <a:bodyPr/>
          <a:lstStyle/>
          <a:p>
            <a:r>
              <a:rPr dirty="0"/>
              <a:t>Finding jobs is hard due to overwhelming listings. Job recommendation systems reduce the burden by matching candidates using AI and ML. Challenges: unstructured text, inconsistency, cold-start problem.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1191628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Problem Specification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36" y="3124343"/>
            <a:ext cx="6711654" cy="4195481"/>
          </a:xfrm>
        </p:spPr>
        <p:txBody>
          <a:bodyPr/>
          <a:lstStyle/>
          <a:p>
            <a:r>
              <a:rPr dirty="0"/>
              <a:t>Create a content-based recommender that matches users to jobs based on textual similarity of resumes and job descriptions.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837" y="1152983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Motivations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36" y="3225943"/>
            <a:ext cx="6794782" cy="4195481"/>
          </a:xfrm>
        </p:spPr>
        <p:txBody>
          <a:bodyPr/>
          <a:lstStyle/>
          <a:p>
            <a:r>
              <a:rPr dirty="0"/>
              <a:t>Real-world applications: Faster job matching. Academic: Advances NLP for recommendation. Industry: Bridges gap in personalized matching systems</a:t>
            </a:r>
            <a:r>
              <a:rPr dirty="0" smtClean="0"/>
              <a:t>.</a:t>
            </a:r>
            <a:endParaRPr lang="en-US" dirty="0" smtClean="0"/>
          </a:p>
          <a:p>
            <a:r>
              <a:rPr lang="en-US" dirty="0" smtClean="0"/>
              <a:t>Personal </a:t>
            </a:r>
            <a:r>
              <a:rPr lang="en-US" dirty="0" err="1" smtClean="0"/>
              <a:t>reasone</a:t>
            </a:r>
            <a:r>
              <a:rPr lang="en-US" dirty="0" smtClean="0"/>
              <a:t>  </a:t>
            </a:r>
            <a:r>
              <a:rPr lang="en-US" dirty="0"/>
              <a:t>I </a:t>
            </a:r>
            <a:r>
              <a:rPr lang="en-US" dirty="0" smtClean="0"/>
              <a:t>have been diligently trying to find a </a:t>
            </a:r>
            <a:r>
              <a:rPr lang="en-US" dirty="0"/>
              <a:t>job in Riyadh for the past </a:t>
            </a:r>
            <a:r>
              <a:rPr lang="en-US" dirty="0" smtClean="0"/>
              <a:t>12 months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73" y="1320936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36" y="3373725"/>
            <a:ext cx="6711654" cy="4195481"/>
          </a:xfrm>
        </p:spPr>
        <p:txBody>
          <a:bodyPr/>
          <a:lstStyle/>
          <a:p>
            <a:r>
              <a:rPr lang="en-US" dirty="0"/>
              <a:t>This work will develop a content-based job recommendation system that matches user resumes against relevant job </a:t>
            </a:r>
            <a:r>
              <a:rPr lang="en-US" dirty="0" smtClean="0"/>
              <a:t>listings.</a:t>
            </a:r>
            <a:r>
              <a:rPr lang="en-US" dirty="0"/>
              <a:t> The system will </a:t>
            </a:r>
            <a:r>
              <a:rPr lang="en-US" dirty="0" smtClean="0"/>
              <a:t>be evaluated based on precision</a:t>
            </a:r>
            <a:r>
              <a:rPr lang="en-US" dirty="0"/>
              <a:t>, recall, and F1-score</a:t>
            </a:r>
            <a:r>
              <a:rPr lang="en-US" dirty="0" smtClean="0"/>
              <a:t>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801" y="1274754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Literature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2208" y="2348488"/>
            <a:ext cx="7623573" cy="4195481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r>
              <a:rPr lang="en-US" dirty="0"/>
              <a:t>[1] </a:t>
            </a:r>
            <a:r>
              <a:rPr lang="en-US" i="1" dirty="0"/>
              <a:t>A Deep Learning Approach to Job Recommendation with NLP: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Used Word2Vec </a:t>
            </a:r>
            <a:r>
              <a:rPr lang="en-US" dirty="0" err="1"/>
              <a:t>embeddings</a:t>
            </a:r>
            <a:r>
              <a:rPr lang="en-US" dirty="0"/>
              <a:t> for resumes and jobs. Observed cold-start problems and noise from unrelated skills.</a:t>
            </a:r>
          </a:p>
          <a:p>
            <a:r>
              <a:rPr lang="en-US" dirty="0"/>
              <a:t>[2] </a:t>
            </a:r>
            <a:r>
              <a:rPr lang="en-US" i="1" dirty="0"/>
              <a:t>Job Recommendation System Combining Collaborative and Content-Based Filtering: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Demonstrated that hybrid filtering (CBF + CF) improves recall up to 63.97%, but faces complexity and cold-start issues.</a:t>
            </a:r>
          </a:p>
          <a:p>
            <a:r>
              <a:rPr lang="en-US" dirty="0"/>
              <a:t>[3] </a:t>
            </a:r>
            <a:r>
              <a:rPr lang="en-US" i="1" dirty="0"/>
              <a:t>Job Recommendation System Using Content-Based Filtering and Word2Vec: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Focused on user profiling from past applications; naive skill enrichment led to decreased accuracy.</a:t>
            </a:r>
          </a:p>
          <a:p>
            <a:r>
              <a:rPr lang="en-US" dirty="0"/>
              <a:t>[4] </a:t>
            </a:r>
            <a:r>
              <a:rPr lang="en-US" i="1" dirty="0"/>
              <a:t>Job Recommendation System Using Hybrid Filtering: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Explored hybrid setups; found that combining basic CBF with CF using Word2Vec gives the best balance between recall and precision.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102" y="1265518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Proposed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0828" y="2865725"/>
            <a:ext cx="6711654" cy="419548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In this project, we will use CBF for the following </a:t>
            </a:r>
            <a:r>
              <a:rPr dirty="0" smtClean="0"/>
              <a:t>Steps</a:t>
            </a:r>
            <a:r>
              <a:rPr dirty="0"/>
              <a:t>:</a:t>
            </a:r>
          </a:p>
          <a:p>
            <a:r>
              <a:rPr dirty="0"/>
              <a:t>1. Preprocess text</a:t>
            </a:r>
          </a:p>
          <a:p>
            <a:r>
              <a:rPr dirty="0"/>
              <a:t>2. Extract features using Word2Vec</a:t>
            </a:r>
          </a:p>
          <a:p>
            <a:r>
              <a:rPr dirty="0"/>
              <a:t>3. Compute cosine similarity</a:t>
            </a:r>
          </a:p>
          <a:p>
            <a:r>
              <a:rPr dirty="0"/>
              <a:t>4. Recommend top-N jobs</a:t>
            </a:r>
          </a:p>
          <a:p>
            <a:r>
              <a:rPr dirty="0"/>
              <a:t>Tools: Python, </a:t>
            </a:r>
            <a:r>
              <a:rPr dirty="0" err="1"/>
              <a:t>Gensim</a:t>
            </a:r>
            <a:r>
              <a:rPr dirty="0"/>
              <a:t>, NLTK, </a:t>
            </a:r>
            <a:r>
              <a:rPr dirty="0" err="1"/>
              <a:t>scikit</a:t>
            </a:r>
            <a:r>
              <a:rPr dirty="0"/>
              <a:t>-learn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837" y="1152983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Datasets Used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699" y="3309071"/>
            <a:ext cx="7669755" cy="4195481"/>
          </a:xfrm>
        </p:spPr>
        <p:txBody>
          <a:bodyPr/>
          <a:lstStyle/>
          <a:p>
            <a:r>
              <a:rPr dirty="0"/>
              <a:t>1. </a:t>
            </a:r>
            <a:r>
              <a:rPr dirty="0" err="1"/>
              <a:t>Wuzzuf</a:t>
            </a:r>
            <a:r>
              <a:rPr dirty="0"/>
              <a:t> Job Listings (8000 jobs)</a:t>
            </a:r>
          </a:p>
          <a:p>
            <a:r>
              <a:rPr dirty="0"/>
              <a:t>2. LinkedIn Job Postings (124,000 jobs)</a:t>
            </a:r>
          </a:p>
          <a:p>
            <a:r>
              <a:rPr dirty="0"/>
              <a:t>3. Resume Dataset – Gaurav Dutta (893 resumes)</a:t>
            </a:r>
          </a:p>
          <a:p>
            <a:r>
              <a:rPr dirty="0"/>
              <a:t>4. Resume Dataset – </a:t>
            </a:r>
            <a:r>
              <a:rPr dirty="0" err="1"/>
              <a:t>Snehaan</a:t>
            </a:r>
            <a:r>
              <a:rPr dirty="0"/>
              <a:t> </a:t>
            </a:r>
            <a:r>
              <a:rPr dirty="0" err="1"/>
              <a:t>Bhawal</a:t>
            </a:r>
            <a:r>
              <a:rPr dirty="0"/>
              <a:t> (600 resumes)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101" y="1173292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Timeline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3096634"/>
            <a:ext cx="6711654" cy="4195481"/>
          </a:xfrm>
        </p:spPr>
        <p:txBody>
          <a:bodyPr/>
          <a:lstStyle/>
          <a:p>
            <a:r>
              <a:rPr dirty="0"/>
              <a:t>Week 1-2: Data preparation</a:t>
            </a:r>
          </a:p>
          <a:p>
            <a:r>
              <a:rPr dirty="0"/>
              <a:t>Week 3-5: Model development</a:t>
            </a:r>
          </a:p>
          <a:p>
            <a:r>
              <a:rPr dirty="0"/>
              <a:t>Week 6-7: Fine-tuning</a:t>
            </a:r>
          </a:p>
          <a:p>
            <a:r>
              <a:rPr dirty="0"/>
              <a:t>Week 8-9: Evaluation and reporting</a:t>
            </a:r>
          </a:p>
          <a:p>
            <a:r>
              <a:rPr dirty="0"/>
              <a:t>Week 10: Final review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437" y="1265518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Expected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045" y="3401434"/>
            <a:ext cx="6711654" cy="4195481"/>
          </a:xfrm>
        </p:spPr>
        <p:txBody>
          <a:bodyPr/>
          <a:lstStyle/>
          <a:p>
            <a:r>
              <a:rPr dirty="0"/>
              <a:t>- Extracting structured skills from free-text resumes</a:t>
            </a:r>
          </a:p>
          <a:p>
            <a:r>
              <a:rPr dirty="0"/>
              <a:t>- Cold-start for new users</a:t>
            </a:r>
          </a:p>
          <a:p>
            <a:r>
              <a:rPr dirty="0"/>
              <a:t>- No real-time feedback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620" y="1881093"/>
            <a:ext cx="7055380" cy="1400530"/>
          </a:xfrm>
        </p:spPr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Thank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6063" y="3660052"/>
            <a:ext cx="6711654" cy="4195481"/>
          </a:xfrm>
        </p:spPr>
        <p:txBody>
          <a:bodyPr/>
          <a:lstStyle/>
          <a:p>
            <a:r>
              <a:rPr dirty="0"/>
              <a:t>Questions and Discussion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</TotalTime>
  <Words>297</Words>
  <Application>Microsoft Office PowerPoint</Application>
  <PresentationFormat>On-screen Show (4:3)</PresentationFormat>
  <Paragraphs>45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Ion</vt:lpstr>
      <vt:lpstr>Intelligent Job Recommendation System for Job Seekers Using Machine learning</vt:lpstr>
      <vt:lpstr>Abstract</vt:lpstr>
      <vt:lpstr>Introduction</vt:lpstr>
      <vt:lpstr>Problem Specification</vt:lpstr>
      <vt:lpstr>Motivations</vt:lpstr>
      <vt:lpstr>Objectives</vt:lpstr>
      <vt:lpstr>Literature Review</vt:lpstr>
      <vt:lpstr>Proposed Methodology</vt:lpstr>
      <vt:lpstr>Datasets Used</vt:lpstr>
      <vt:lpstr>Timeline</vt:lpstr>
      <vt:lpstr>Expected Challenges</vt:lpstr>
      <vt:lpstr>Thank You!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Intelligent Job Recommendation System for Job Seekers Using Machine learning</dc:title>
  <dc:subject/>
  <dc:creator/>
  <cp:keywords/>
  <dc:description>generated using python-pptx</dc:description>
  <cp:lastModifiedBy>Moneer Mzayek</cp:lastModifiedBy>
  <cp:revision>4</cp:revision>
  <dcterms:created xsi:type="dcterms:W3CDTF">2013-01-27T09:14:16Z</dcterms:created>
  <dcterms:modified xsi:type="dcterms:W3CDTF">2025-04-26T11:06:09Z</dcterms:modified>
  <cp:category/>
</cp:coreProperties>
</file>