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handoutMasterIdLst>
    <p:handoutMasterId r:id="rId14"/>
  </p:handoutMasterIdLst>
  <p:sldIdLst>
    <p:sldId id="264" r:id="rId3"/>
    <p:sldId id="291" r:id="rId4"/>
    <p:sldId id="290" r:id="rId5"/>
    <p:sldId id="294" r:id="rId6"/>
    <p:sldId id="289" r:id="rId7"/>
    <p:sldId id="287" r:id="rId8"/>
    <p:sldId id="292" r:id="rId9"/>
    <p:sldId id="288" r:id="rId10"/>
    <p:sldId id="266" r:id="rId11"/>
    <p:sldId id="29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92845" autoAdjust="0"/>
  </p:normalViewPr>
  <p:slideViewPr>
    <p:cSldViewPr snapToGrid="0">
      <p:cViewPr varScale="1">
        <p:scale>
          <a:sx n="73" d="100"/>
          <a:sy n="73" d="100"/>
        </p:scale>
        <p:origin x="4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09-Sep-21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09-Sep-21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178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1832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882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4687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614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887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7913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5741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5943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528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590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37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nSb9fIDGW8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ZOOM MEETING: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01 (09-09-21)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028" y="297986"/>
            <a:ext cx="9784080" cy="1508760"/>
          </a:xfrm>
        </p:spPr>
        <p:txBody>
          <a:bodyPr/>
          <a:lstStyle/>
          <a:p>
            <a:r>
              <a:rPr lang="en-US" dirty="0" smtClean="0"/>
              <a:t>How course is delivered and how to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Primary Course Delivery Method:</a:t>
            </a:r>
          </a:p>
          <a:p>
            <a:pPr lvl="1"/>
            <a:r>
              <a:rPr lang="en-US" dirty="0" smtClean="0">
                <a:solidFill>
                  <a:srgbClr val="FFFF00"/>
                </a:solidFill>
              </a:rPr>
              <a:t>LECTURE</a:t>
            </a:r>
          </a:p>
          <a:p>
            <a:r>
              <a:rPr lang="en-US" dirty="0" smtClean="0"/>
              <a:t>How to study:</a:t>
            </a:r>
          </a:p>
          <a:p>
            <a:pPr marL="685800" lvl="1" indent="-457200">
              <a:buFont typeface="+mj-lt"/>
              <a:buAutoNum type="arabicPeriod"/>
            </a:pPr>
            <a:r>
              <a:rPr lang="en-US" dirty="0" smtClean="0"/>
              <a:t>Print material; </a:t>
            </a:r>
          </a:p>
          <a:p>
            <a:pPr marL="685800" lvl="1" indent="-457200">
              <a:buFont typeface="+mj-lt"/>
              <a:buAutoNum type="arabicPeriod"/>
            </a:pPr>
            <a:r>
              <a:rPr lang="en-US" dirty="0" smtClean="0"/>
              <a:t>watch video and </a:t>
            </a:r>
          </a:p>
          <a:p>
            <a:pPr marL="685800" lvl="1" indent="-457200">
              <a:buFont typeface="+mj-lt"/>
              <a:buAutoNum type="arabicPeriod"/>
            </a:pPr>
            <a:r>
              <a:rPr lang="en-US" dirty="0" smtClean="0"/>
              <a:t>take notes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63" y="1964664"/>
            <a:ext cx="4259628" cy="27076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876" y="4042769"/>
            <a:ext cx="3846048" cy="256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40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 smtClean="0"/>
              <a:t>تصويب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r" rtl="1"/>
            <a:r>
              <a:rPr lang="ar-EG" dirty="0" smtClean="0"/>
              <a:t>(</a:t>
            </a:r>
            <a:r>
              <a:rPr lang="en-US" dirty="0"/>
              <a:t>Agile manifesto</a:t>
            </a:r>
            <a:r>
              <a:rPr lang="ar-EG" dirty="0" smtClean="0"/>
              <a:t> )بيان الاسلوب الرشيق و ليس ميثاق الاسلوب الرشيق</a:t>
            </a:r>
          </a:p>
          <a:p>
            <a:pPr lvl="1" algn="r" rtl="1"/>
            <a:r>
              <a:rPr lang="ar-EG" dirty="0" smtClean="0"/>
              <a:t>سيتم ترجمة الاسئلة في الامتحانات النصفية و الامتحانات الفصلية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26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 smtClean="0"/>
              <a:t>تعريفات اخرى للاسلوب الرشيق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r" rtl="1"/>
            <a:r>
              <a:rPr lang="ar-EG" dirty="0"/>
              <a:t>تعريف الرشاقة من قبل الاكاديمة الدولية للقادة الاولمبيين: </a:t>
            </a:r>
          </a:p>
          <a:p>
            <a:pPr lvl="2" algn="r" rtl="1"/>
            <a:r>
              <a:rPr lang="ar-EG" b="1" dirty="0">
                <a:solidFill>
                  <a:srgbClr val="FF0000"/>
                </a:solidFill>
                <a:latin typeface="Arial,Bold"/>
              </a:rPr>
              <a:t>تعريف الرشاقة</a:t>
            </a:r>
            <a:r>
              <a:rPr lang="ar-EG" b="1" dirty="0">
                <a:solidFill>
                  <a:srgbClr val="0000FF"/>
                </a:solidFill>
                <a:latin typeface="Arial,Bold"/>
              </a:rPr>
              <a:t>:</a:t>
            </a:r>
          </a:p>
          <a:p>
            <a:pPr lvl="2" algn="r" rtl="1"/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قدرة الفرد على تغيير أوضاع جسمة</a:t>
            </a:r>
          </a:p>
          <a:p>
            <a:pPr lvl="2" algn="r" rtl="1"/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- على </a:t>
            </a:r>
            <a:r>
              <a:rPr lang="ar-EG" b="1" dirty="0">
                <a:solidFill>
                  <a:srgbClr val="000000"/>
                </a:solidFill>
                <a:latin typeface="Arial,Bold"/>
              </a:rPr>
              <a:t>الأرض </a:t>
            </a:r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)مصارعة – كونغ فو ----------------- الخ(</a:t>
            </a:r>
          </a:p>
          <a:p>
            <a:pPr lvl="2" algn="r" rtl="1"/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- فى </a:t>
            </a:r>
            <a:r>
              <a:rPr lang="ar-EG" b="1" dirty="0">
                <a:solidFill>
                  <a:srgbClr val="000000"/>
                </a:solidFill>
                <a:latin typeface="Arial,Bold"/>
              </a:rPr>
              <a:t>الهواء </a:t>
            </a:r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)جمباز – غطس – طائرة – سلة ---------- الخ(</a:t>
            </a:r>
          </a:p>
          <a:p>
            <a:pPr lvl="2" algn="r" rtl="1"/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- تحت </a:t>
            </a:r>
            <a:r>
              <a:rPr lang="ar-EG" b="1" dirty="0">
                <a:solidFill>
                  <a:srgbClr val="000000"/>
                </a:solidFill>
                <a:latin typeface="Arial,Bold"/>
              </a:rPr>
              <a:t>الماء </a:t>
            </a:r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)الباليه المائى – كرة الماء ----------- الخ(</a:t>
            </a:r>
          </a:p>
          <a:p>
            <a:pPr lvl="1" algn="r" rtl="1"/>
            <a:r>
              <a:rPr lang="ar-EG" dirty="0">
                <a:solidFill>
                  <a:srgbClr val="000000"/>
                </a:solidFill>
                <a:latin typeface="Arial" panose="020B0604020202020204" pitchFamily="34" charset="0"/>
              </a:rPr>
              <a:t>هناك ترجمة اخرى للاجيل و هي الاسلوب الدائري</a:t>
            </a:r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9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</a:t>
            </a:r>
            <a:r>
              <a:rPr lang="en-US" b="1" u="dbl" dirty="0" smtClean="0">
                <a:solidFill>
                  <a:srgbClr val="0070C0"/>
                </a:solidFill>
              </a:rPr>
              <a:t>main</a:t>
            </a:r>
            <a:r>
              <a:rPr lang="en-US" dirty="0" smtClean="0"/>
              <a:t> reference material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PMBOK (6</a:t>
            </a:r>
            <a:r>
              <a:rPr lang="en-US" baseline="30000" dirty="0" smtClean="0"/>
              <a:t>th</a:t>
            </a:r>
            <a:r>
              <a:rPr lang="en-US" dirty="0" smtClean="0"/>
              <a:t> ed.)  &amp; Agile Practice Guide </a:t>
            </a:r>
          </a:p>
          <a:p>
            <a:r>
              <a:rPr lang="ar-EG" dirty="0" smtClean="0"/>
              <a:t>الدليل المعرفي لادارة المشروعات</a:t>
            </a:r>
          </a:p>
          <a:p>
            <a:r>
              <a:rPr lang="ar-EG" dirty="0" smtClean="0"/>
              <a:t>دليل ممارسة الاسلوب الرشيق</a:t>
            </a:r>
            <a:endParaRPr lang="en-US" dirty="0" smtClean="0"/>
          </a:p>
          <a:p>
            <a:r>
              <a:rPr lang="en-US" dirty="0" smtClean="0"/>
              <a:t>IPMA – ICB4 – In Agile World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892" y="1997489"/>
            <a:ext cx="2105148" cy="27340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598" y="3856334"/>
            <a:ext cx="1720474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010" y="4034189"/>
            <a:ext cx="1761897" cy="2286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8935" y="4081849"/>
            <a:ext cx="2085013" cy="2286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58" y="4034189"/>
            <a:ext cx="1595463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6579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 </a:t>
            </a:r>
            <a:r>
              <a:rPr lang="en-US" dirty="0" err="1" smtClean="0"/>
              <a:t>bok</a:t>
            </a:r>
            <a:r>
              <a:rPr lang="en-US" dirty="0" smtClean="0"/>
              <a:t> 7</a:t>
            </a:r>
            <a:r>
              <a:rPr lang="en-US" baseline="30000" dirty="0" smtClean="0"/>
              <a:t>th</a:t>
            </a:r>
            <a:r>
              <a:rPr lang="en-US" dirty="0" smtClean="0"/>
              <a:t> EDITION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952"/>
            <a:ext cx="12192001" cy="65156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377" y="2375488"/>
            <a:ext cx="6398623" cy="23402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632" y="222968"/>
            <a:ext cx="5702968" cy="6133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714" y="1805190"/>
            <a:ext cx="6028571" cy="32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96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" t="24221" r="-392" b="70282"/>
          <a:stretch/>
        </p:blipFill>
        <p:spPr>
          <a:xfrm>
            <a:off x="0" y="23545"/>
            <a:ext cx="12192000" cy="683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0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348" y="134576"/>
            <a:ext cx="6222593" cy="66922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450" y="0"/>
            <a:ext cx="5381898" cy="682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7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9788" y="1767723"/>
            <a:ext cx="5157787" cy="4421940"/>
          </a:xfrm>
        </p:spPr>
        <p:txBody>
          <a:bodyPr/>
          <a:lstStyle/>
          <a:p>
            <a:r>
              <a:rPr lang="en-US" dirty="0"/>
              <a:t>A feature the customer is willing to pay for.</a:t>
            </a:r>
          </a:p>
          <a:p>
            <a:r>
              <a:rPr lang="en-US" dirty="0"/>
              <a:t>WE ARE ALL VALUE ENGINEERS</a:t>
            </a:r>
          </a:p>
          <a:p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r" rtl="1"/>
            <a:r>
              <a:rPr lang="ar-EG" dirty="0" smtClean="0"/>
              <a:t>عودة للاتساق مع الايزو 9001 في اهمية التخطيط الاستراتيجي و لطالما كان معهد ادارة المشروعات الامريكي اهم جهة تعنى بالادارة الاستراتيجية على مستوى العالم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5208504" y="2158015"/>
            <a:ext cx="4435462" cy="397472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The Ultimate Value Definitions List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8712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81457" cy="1325563"/>
          </a:xfrm>
        </p:spPr>
        <p:txBody>
          <a:bodyPr/>
          <a:lstStyle/>
          <a:p>
            <a:pPr algn="r" rtl="1"/>
            <a:r>
              <a:rPr lang="ar-EG" dirty="0" smtClean="0"/>
              <a:t>استاذ ناصر المحيميد: </a:t>
            </a:r>
            <a:r>
              <a:rPr lang="en-US" dirty="0" smtClean="0"/>
              <a:t>Tailoring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www.youtube.com/watch?v=qnSb9fIDGW8</a:t>
            </a:r>
            <a:endParaRPr lang="ar-EG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04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3936</TotalTime>
  <Words>339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Arial,Bold</vt:lpstr>
      <vt:lpstr>Calibri</vt:lpstr>
      <vt:lpstr>Calibri Light</vt:lpstr>
      <vt:lpstr>Times New Roman</vt:lpstr>
      <vt:lpstr>1_Office Theme</vt:lpstr>
      <vt:lpstr>Office Theme</vt:lpstr>
      <vt:lpstr> PMG 622 Agile Project Management ZOOM MEETING: 01 (09-09-21)</vt:lpstr>
      <vt:lpstr>How course is delivered and how to study</vt:lpstr>
      <vt:lpstr>تصويب</vt:lpstr>
      <vt:lpstr>تعريفات اخرى للاسلوب الرشيق</vt:lpstr>
      <vt:lpstr>Your main reference material</vt:lpstr>
      <vt:lpstr>Pm bok 7th EDITION</vt:lpstr>
      <vt:lpstr>PowerPoint Presentation</vt:lpstr>
      <vt:lpstr>PowerPoint Presentation</vt:lpstr>
      <vt:lpstr>Value</vt:lpstr>
      <vt:lpstr>استاذ ناصر المحيميد: Tailoring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396</cp:revision>
  <dcterms:created xsi:type="dcterms:W3CDTF">2020-10-15T07:04:09Z</dcterms:created>
  <dcterms:modified xsi:type="dcterms:W3CDTF">2021-09-09T17:59:38Z</dcterms:modified>
</cp:coreProperties>
</file>