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D97BC-B0CB-3732-3841-B8CBC2176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AFD766-B104-CEFE-B71A-0BC0782E5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BC9B2-CA9A-41F7-9C21-22C13F64F81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A91AB0-F973-7037-D31A-32A057EF5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87FEF8-A943-A004-E3EC-B108A2209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4D0F4-3FF1-4CFE-B78E-86883EC5C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08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AC6855-043D-D454-3E47-1E0D40D49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38B4CE-A82F-4223-3FCA-C62935474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DA6D2-F5E5-9C73-1312-26025E199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3BC9B2-CA9A-41F7-9C21-22C13F64F81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AD4D5-7618-9C7C-A09A-7BB3094272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4DED96-1EC4-6A31-4028-D21294788D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24D0F4-3FF1-4CFE-B78E-86883EC5C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97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25658-624C-C43F-25DC-8E5D4B2AA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3E7FD-04E5-B861-88A8-5DE0D66030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887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05016-C5E1-4B45-86A6-0AB80E113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2C52CE-07EF-BBEC-E180-DD68A72FEA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62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E2E1A-7901-6603-ED7E-0C031A6EC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596A3-66A6-B945-C0A3-32B9B30965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6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E63EA9-AB67-D3BA-7699-331BC8E0F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B3773-26C2-8581-BF5D-696C72A094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7F28AB-3246-D847-4DA4-B8E5DD1E7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53F9CE-4412-DEDF-F0A8-4D524175F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0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423181-D2A6-740C-BAB5-7487E5B29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D03EE-D9F1-9F63-5D5E-BE40742D8C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7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6B4FE8-BC00-D9B6-84E3-90D540704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377937-1E97-35DD-E897-800E23656A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52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2BB92F-102A-8539-F77E-EF428EE6C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D1BF4-B298-142C-458C-D3EED781A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86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96B466-D3BF-5515-CBC9-5DC8F8466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0AE949-C5E1-BF63-B65B-EBF536AB7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09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254A07-4E81-CC35-9136-EB1469AA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9CAF6-3999-9616-B6BC-D9390A369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29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95AD8-8546-9F35-98B6-DB4747D1E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18ED5A-1CD4-834E-E089-5BA13A8D1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42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D7C88E-15C5-9AE6-9574-FAE2F32CD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8F4BB-22C5-81CE-F540-4FFD1B2195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991D7-E730-B2DF-8043-E17BD7964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439396-3E11-0800-E822-11E5EA1E24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1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04BB7F-76FD-2D67-1CA4-BABEC890E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B5CE5-ABA7-48FE-C0C2-590EE619B0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9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6A6BF0-25A2-9790-5297-77ED626F1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F76B5-F7DC-AE08-D45C-79BBF2666E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00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1C631A-C098-AB18-2052-5C391B36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FE68B-A5A4-25A7-6742-D7A557BB2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6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4CE314-124D-6B01-AA23-9588D8719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30B4E9-CC02-06BD-017D-86AFEAFDF1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18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163B9-6C02-3D68-9AF3-A129F1B52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2743E-E817-6BFA-1BA6-13C404C86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6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D859DC-DD3A-905F-00B0-A4D437DB4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4FA35-9799-8FCF-0856-BED824E62F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24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DCD25E-255E-EF58-1D83-7E2318919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059F3-317D-EC46-42CE-17F2C0B200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2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1F0C8F-7FFD-6995-A0D0-437169334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39E56A-A5B2-262C-4789-EF657DBD0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CADC20-33D7-AE2C-8737-A1E4ACB43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15B97A-2983-6BB1-93B6-3324510FE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75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74D5D7-E26A-C07B-42F4-EF8ECECEB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169E9-EEC1-13F2-6A4B-0F213BB398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1FF79-0A59-1052-55EE-846E35449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717C8-A7B1-20B2-B31A-7A6A6F623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2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B4366-43E2-CBD1-1E81-B5B4EC75E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2793EC-F036-19F1-BC8E-C8A880C0B3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2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BF8DD6-0A8A-35B3-153A-5F2D839BC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9373A-6BDC-5C32-BC22-6177EAED7A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93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D07B5-5127-0CE0-7873-51EE28A93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F6CEA-6FD1-BCB4-305A-C8AA9EC14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9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3F9FBB-8D79-82A6-D4BB-1D94F8D24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13425-D864-3046-3F2A-C49571C44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7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8E696F-3621-AC87-6673-FED9437DE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2BBAD6-4EC4-DC45-5207-97A3F21CA5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99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54D227-D037-C858-1828-1D61F082C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C3D019-DBC2-573C-2140-6FF0BBB6E2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345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2026-03-17T13:26:01Z</dcterms:created>
  <dcterms:modified xsi:type="dcterms:W3CDTF">2026-03-17T13:26:01Z</dcterms:modified>
</cp:coreProperties>
</file>