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480" r:id="rId2"/>
    <p:sldId id="303" r:id="rId3"/>
    <p:sldId id="271" r:id="rId4"/>
    <p:sldId id="313" r:id="rId5"/>
    <p:sldId id="481" r:id="rId6"/>
    <p:sldId id="276" r:id="rId7"/>
    <p:sldId id="256" r:id="rId8"/>
    <p:sldId id="34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1"/>
            <p14:sldId id="276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2" d="100"/>
          <a:sy n="82" d="100"/>
        </p:scale>
        <p:origin x="691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1906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Students gain a solid foundation in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designing, implementing, and analyzing algorithms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essential for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efficient problem-solving in programming and software development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1373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Outcome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301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429" y="3466097"/>
            <a:ext cx="4306700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Syllabus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93430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Introduction to Data Structures and Algorithms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Overview of fundamental concepts.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Importance of data structures in software development.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Basics of algorithmic thinking.</a:t>
            </a:r>
          </a:p>
          <a:p>
            <a:r>
              <a:rPr lang="en-US" sz="2000" dirty="0" smtClean="0"/>
              <a:t> 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Arrays and Linked Lists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Implementation and manipulation of arrays.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Singly and doubly linked lists.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Time and space complexity analysis.</a:t>
            </a:r>
          </a:p>
          <a:p>
            <a:r>
              <a:rPr lang="en-US" sz="2000" dirty="0" smtClean="0"/>
              <a:t> </a:t>
            </a: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Stacks and Queues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Understanding stack and queue data structures.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Applications and practical implementation.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Evaluating efficiency in different scenarios.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92922" y="134790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429" y="3466097"/>
            <a:ext cx="4306700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Syllabus (Cont.)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396343" y="2074122"/>
            <a:ext cx="879565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Trees and Graphs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Binary trees and their variants.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Graph representation and traversal.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Tree and graph algorithms.</a:t>
            </a:r>
          </a:p>
          <a:p>
            <a:r>
              <a:rPr lang="en-US" sz="2000" dirty="0" smtClean="0"/>
              <a:t>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Sorting and Searching Algorithms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Comparison of sorting algorithms (e.g., Bubble Sort, Quick Sort, Merge Sort).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Searching techniques (e.g., Linear Search, Binary Search).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Analysis of algorithmic complexity.</a:t>
            </a:r>
          </a:p>
          <a:p>
            <a:r>
              <a:rPr lang="en-US" sz="2000" dirty="0" smtClean="0"/>
              <a:t>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Algorithmic Paradigms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Divide and conquer strategies.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Dynamic programming principles.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Greedy algorithms and their applications.</a:t>
            </a:r>
          </a:p>
          <a:p>
            <a:r>
              <a:rPr lang="en-US" sz="2000" dirty="0" smtClean="0"/>
              <a:t>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Practical Application 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 Coding exercises applying learned concepts.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16090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92922" y="120276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Textbooks: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95040"/>
            <a:ext cx="1054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"Introduction to Algorithms" by Thomas H.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Cormen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et al.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"Data Structures and Algorithms in Python" by Michael T. Goodrich et al.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306870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12840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E:\كلية الحاسبات والمعلومات\Midocean UAE\الميل والحساب\الأعمال وتوزيع الدرجات للطلاب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1" y="1378857"/>
            <a:ext cx="9216570" cy="4136572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88922" y="65621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Structure: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967779" y="108664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</TotalTime>
  <Words>173</Words>
  <Application>Microsoft Office PowerPoint</Application>
  <PresentationFormat>Widescreen</PresentationFormat>
  <Paragraphs>65</Paragraphs>
  <Slides>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57</cp:revision>
  <dcterms:created xsi:type="dcterms:W3CDTF">2023-04-29T09:08:23Z</dcterms:created>
  <dcterms:modified xsi:type="dcterms:W3CDTF">2024-05-28T18:44:37Z</dcterms:modified>
</cp:coreProperties>
</file>