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D1E0C-CD07-4710-9420-CA477F9AC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28EBCA-14CD-464B-9A6D-D612F38B2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830F-3BCB-4D3F-BE7E-2C73641B7D51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EE57A9-E9D2-484C-A1B8-880FCAAC5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6B8949-21B3-4400-B7D5-C67D1AA2E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F615A-058F-4A8A-8B48-F8D5B68AED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451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C201FF-8949-4BCA-92D1-3B6F10398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3102F-5121-4739-875D-2C7B748AA7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A98BB-1A09-43AE-84F1-30F7C715EF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D830F-3BCB-4D3F-BE7E-2C73641B7D51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F7830-F48D-43C1-BB91-1D387FCB43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52CF6-67BF-41AE-9E2D-3BC7E75286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F615A-058F-4A8A-8B48-F8D5B68AED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69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9192CE-DB0F-48D7-AD83-F895EBDC4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73EAF1-3A27-4B7C-AEF1-28C6CD07E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277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F52BA-29AE-4150-8BB5-62E3E24C1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ED31F-BD5F-41BC-BEAE-D6B865668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54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2D03A-6CD8-4ADF-8492-6AC9B8E9A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1118FB-7721-4B39-BC03-A632365038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09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6E6178-44B9-4287-8038-374B5DFB7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051B5-CEB9-461F-9B43-03B8D14486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29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F87262-BB87-4B53-9816-C592FCF82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DE5B6-DA10-473C-A59C-8A499992F6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762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618ED-814E-4C80-AECC-FDAEF30BE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3BAD0-F91A-45E6-BB49-0D27B63E5E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11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0DAE8-A579-4D1E-BF53-09D0316FC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45F54-6163-4E1C-A101-E85F880EBD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079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AF4EDA-F538-4E90-B15B-CD6F93ABC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9DA092-8752-4931-BA3E-088C04613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20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11DE97-F4B4-4BBC-9A8A-AEB24C54F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57699-9798-4A11-9179-9628843A60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314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753874-33EF-40D1-B2A8-CDF40A475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953EC-68DF-499B-ADC4-D943F129E6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935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9AF7DD-8955-4CA5-B59D-A62B83887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150C4-696F-4F76-BF99-3408DA8A96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563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E85C32-9692-4B68-891A-0483C3F62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6F5141-3163-4326-AF64-70CB3F3E8D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576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319A4-ECCD-496D-8A5D-DA066C416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133AEA-3078-4DA1-893C-DE269C68CC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56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61C94C-B796-416C-93AA-C0899E11A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60FB7-7285-4DE5-9224-52C6AF5594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24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51406-22D1-40DC-AE40-E68BC9A42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1574C-02B7-48EB-9071-EB461DB375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918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50AA0E-850D-41C9-9125-04485B1FD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68F7C3-A6CA-46F4-9421-9FEC60A834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982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92B9E6-DCD6-4F08-B539-CFEE4DE48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CE5BB0-15C6-4EBE-90F2-08131DACF1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995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DC8519-727E-4AC4-AE86-72BBA93AD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73F81-CE58-427D-85FF-163FA28143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380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75D3D0-6813-4D77-80B2-2D0C058B5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9A234-91E3-47E1-BCB7-C1CD833F7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02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7712A5-3DD8-470C-B309-04525F411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4021C-CA9F-4286-AE94-0173CB32BB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20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A0E358-0CA6-4DE0-A0EC-7DE2DCF52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213A3F-AFA2-49C4-B352-19BFBD83C2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39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F0F1A7-2D58-4579-A5D7-39DF70FAC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92920-0FEF-461B-9BC5-54D4D17D6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93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93FE8B-DBC6-45BC-AB92-10A5246E5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ED2F2-00DA-44A3-804C-C5652B7051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121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2D35E-5753-475B-9726-3BAC49557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A5685-49C2-44CE-9C55-0294D4D3BA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439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51AC2B-3482-4D73-AF31-753E7F9D4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207B2B-C610-43FF-A033-0C2417480E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7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A6EAE4-0586-4400-A54E-85D9900E6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041F3-C75A-44C1-92A3-8C2CE3F6EE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984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DFF8C2-5745-401A-8DC7-99264D3FB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22821-A22C-4161-A384-057D6B1ABD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379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4D54D0-9A08-4568-8820-E92FB5855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02FE61-9BD7-470A-8E1F-EDDF3642C8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4200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9932B-EF36-4F70-A25D-002485833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B094B9-52A3-4C7F-8232-FEA086B30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60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6640E8-0D7E-4655-B3C5-B3BA06AAA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A5CAA-91F0-4AA2-A847-CCE501EEC9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274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2D345-92C1-4707-87AA-3AB63722C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33C75-404C-4443-88A1-B13D947CCE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0364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EFD176-062D-470C-92F4-D6B944D01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80A9B-AD5B-4299-BBB0-E5EEC5242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59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8BAC3-E0E3-4CB4-A7AA-E468364EA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59BC1-2C29-461B-BA62-F478B3C3E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7947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DCEC2B-BE83-444F-BC7F-9AE3BC881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C12A1-F16B-4C31-9D75-454105F1E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443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B2500C-19E7-4596-8FF0-5B3F6BA64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58181-7DA9-4A9A-BEA0-E2C9EF93F1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167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96284A-6C87-457C-AD1D-6E934728B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4F4B77-3B54-4420-8A38-21FB2054C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841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1638BF-DF90-4D1A-B5B5-9FCB229F6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BB61D-EF44-4D2A-903D-28306C5C11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4255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38F0A-4691-42AC-B3FA-8C56074F3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C8DA4-7745-42B2-A404-15765DA8A1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985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2024-07-01T17:52:53Z</dcterms:created>
  <dcterms:modified xsi:type="dcterms:W3CDTF">2024-07-01T17:52:53Z</dcterms:modified>
</cp:coreProperties>
</file>