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715" r:id="rId2"/>
  </p:sldMasterIdLst>
  <p:notesMasterIdLst>
    <p:notesMasterId r:id="rId43"/>
  </p:notesMasterIdLst>
  <p:sldIdLst>
    <p:sldId id="605" r:id="rId3"/>
    <p:sldId id="535" r:id="rId4"/>
    <p:sldId id="534" r:id="rId5"/>
    <p:sldId id="573" r:id="rId6"/>
    <p:sldId id="536" r:id="rId7"/>
    <p:sldId id="606" r:id="rId8"/>
    <p:sldId id="607" r:id="rId9"/>
    <p:sldId id="608" r:id="rId10"/>
    <p:sldId id="609" r:id="rId11"/>
    <p:sldId id="610" r:id="rId12"/>
    <p:sldId id="611" r:id="rId13"/>
    <p:sldId id="612" r:id="rId14"/>
    <p:sldId id="613" r:id="rId15"/>
    <p:sldId id="614" r:id="rId16"/>
    <p:sldId id="615" r:id="rId17"/>
    <p:sldId id="616" r:id="rId18"/>
    <p:sldId id="617" r:id="rId19"/>
    <p:sldId id="618" r:id="rId20"/>
    <p:sldId id="619" r:id="rId21"/>
    <p:sldId id="620" r:id="rId22"/>
    <p:sldId id="621" r:id="rId23"/>
    <p:sldId id="622" r:id="rId24"/>
    <p:sldId id="623" r:id="rId25"/>
    <p:sldId id="624" r:id="rId26"/>
    <p:sldId id="565" r:id="rId27"/>
    <p:sldId id="566" r:id="rId28"/>
    <p:sldId id="600" r:id="rId29"/>
    <p:sldId id="601" r:id="rId30"/>
    <p:sldId id="602" r:id="rId31"/>
    <p:sldId id="603" r:id="rId32"/>
    <p:sldId id="604" r:id="rId33"/>
    <p:sldId id="625" r:id="rId34"/>
    <p:sldId id="626" r:id="rId35"/>
    <p:sldId id="627" r:id="rId36"/>
    <p:sldId id="628" r:id="rId37"/>
    <p:sldId id="629" r:id="rId38"/>
    <p:sldId id="630" r:id="rId39"/>
    <p:sldId id="631" r:id="rId40"/>
    <p:sldId id="632" r:id="rId41"/>
    <p:sldId id="53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05"/>
            <p14:sldId id="535"/>
            <p14:sldId id="534"/>
            <p14:sldId id="573"/>
            <p14:sldId id="536"/>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565"/>
            <p14:sldId id="566"/>
            <p14:sldId id="600"/>
            <p14:sldId id="601"/>
            <p14:sldId id="602"/>
            <p14:sldId id="603"/>
            <p14:sldId id="604"/>
            <p14:sldId id="625"/>
            <p14:sldId id="626"/>
            <p14:sldId id="627"/>
            <p14:sldId id="628"/>
            <p14:sldId id="629"/>
            <p14:sldId id="630"/>
            <p14:sldId id="631"/>
            <p14:sldId id="632"/>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588F3E1-DFD6-4DBD-BA25-8A50D1D815E8}" type="doc">
      <dgm:prSet loTypeId="urn:microsoft.com/office/officeart/2005/8/layout/process2" loCatId="process" qsTypeId="urn:microsoft.com/office/officeart/2005/8/quickstyle/3d3" qsCatId="3D" csTypeId="urn:microsoft.com/office/officeart/2005/8/colors/accent1_1" csCatId="accent1" phldr="1"/>
      <dgm:spPr/>
      <dgm:t>
        <a:bodyPr/>
        <a:lstStyle/>
        <a:p>
          <a:endParaRPr lang="en-US"/>
        </a:p>
      </dgm:t>
    </dgm:pt>
    <dgm:pt modelId="{1965D59C-9AAC-4897-85F1-FE6984FBBD46}">
      <dgm:prSet phldrT="[Text]"/>
      <dgm:spPr/>
      <dgm:t>
        <a:bodyPr/>
        <a:lstStyle/>
        <a:p>
          <a:r>
            <a:rPr lang="en-US" b="1" dirty="0"/>
            <a:t>Financial risk management</a:t>
          </a:r>
          <a:endParaRPr lang="en-US" dirty="0"/>
        </a:p>
      </dgm:t>
    </dgm:pt>
    <dgm:pt modelId="{11BFEE87-9B30-42FB-9153-77C60A61B8B9}" type="parTrans" cxnId="{BE14C786-BD7E-4CF7-B1EE-8F4899760A48}">
      <dgm:prSet/>
      <dgm:spPr/>
      <dgm:t>
        <a:bodyPr/>
        <a:lstStyle/>
        <a:p>
          <a:endParaRPr lang="en-US"/>
        </a:p>
      </dgm:t>
    </dgm:pt>
    <dgm:pt modelId="{F0A9D113-FE41-43CA-9E60-3FDBC4860344}" type="sibTrans" cxnId="{BE14C786-BD7E-4CF7-B1EE-8F4899760A48}">
      <dgm:prSet/>
      <dgm:spPr/>
      <dgm:t>
        <a:bodyPr/>
        <a:lstStyle/>
        <a:p>
          <a:endParaRPr lang="en-US"/>
        </a:p>
      </dgm:t>
    </dgm:pt>
    <dgm:pt modelId="{D145BA9B-1A79-4EA3-9AC2-C41339C0DBE1}">
      <dgm:prSet phldrT="[Text]"/>
      <dgm:spPr/>
      <dgm:t>
        <a:bodyPr/>
        <a:lstStyle/>
        <a:p>
          <a:r>
            <a:rPr lang="en-US" b="1" dirty="0"/>
            <a:t>Optimal risk management</a:t>
          </a:r>
          <a:endParaRPr lang="en-US" dirty="0"/>
        </a:p>
      </dgm:t>
    </dgm:pt>
    <dgm:pt modelId="{93606ACB-3BD1-4731-AD41-B0F017226464}" type="parTrans" cxnId="{91224143-C674-488D-8D5A-B94D02EDC01F}">
      <dgm:prSet/>
      <dgm:spPr/>
      <dgm:t>
        <a:bodyPr/>
        <a:lstStyle/>
        <a:p>
          <a:endParaRPr lang="en-US"/>
        </a:p>
      </dgm:t>
    </dgm:pt>
    <dgm:pt modelId="{3AF161BC-C52C-47F4-A682-7EF86D37FF06}" type="sibTrans" cxnId="{91224143-C674-488D-8D5A-B94D02EDC01F}">
      <dgm:prSet/>
      <dgm:spPr/>
      <dgm:t>
        <a:bodyPr/>
        <a:lstStyle/>
        <a:p>
          <a:endParaRPr lang="en-US"/>
        </a:p>
      </dgm:t>
    </dgm:pt>
    <dgm:pt modelId="{8CC78399-9400-44F5-B30F-139189AF11F8}">
      <dgm:prSet phldrT="[Text]"/>
      <dgm:spPr/>
      <dgm:t>
        <a:bodyPr/>
        <a:lstStyle/>
        <a:p>
          <a:r>
            <a:rPr lang="en-US" b="1" dirty="0"/>
            <a:t>Managing intangible risks</a:t>
          </a:r>
          <a:endParaRPr lang="en-US" dirty="0"/>
        </a:p>
      </dgm:t>
    </dgm:pt>
    <dgm:pt modelId="{0F76B504-9887-4E73-B003-7FB939F6176E}" type="parTrans" cxnId="{B43EE3BD-7604-4059-9667-3395AA58DC0C}">
      <dgm:prSet/>
      <dgm:spPr/>
      <dgm:t>
        <a:bodyPr/>
        <a:lstStyle/>
        <a:p>
          <a:endParaRPr lang="en-US"/>
        </a:p>
      </dgm:t>
    </dgm:pt>
    <dgm:pt modelId="{B047F055-BB69-4FE1-8B67-07364C3DEFD6}" type="sibTrans" cxnId="{B43EE3BD-7604-4059-9667-3395AA58DC0C}">
      <dgm:prSet/>
      <dgm:spPr/>
      <dgm:t>
        <a:bodyPr/>
        <a:lstStyle/>
        <a:p>
          <a:endParaRPr lang="en-US"/>
        </a:p>
      </dgm:t>
    </dgm:pt>
    <dgm:pt modelId="{B7BEFFBF-8BF5-4A8F-9769-D11FEC6806BB}">
      <dgm:prSet phldrT="[Text]"/>
      <dgm:spPr/>
      <dgm:t>
        <a:bodyPr/>
        <a:lstStyle/>
        <a:p>
          <a:r>
            <a:rPr lang="en-US" b="1" dirty="0"/>
            <a:t>Conventional risk management</a:t>
          </a:r>
          <a:endParaRPr lang="en-US" dirty="0"/>
        </a:p>
      </dgm:t>
    </dgm:pt>
    <dgm:pt modelId="{CCF2C922-192D-4B24-9106-E7BC25854133}" type="sibTrans" cxnId="{7C493A40-6153-4ECB-8280-7C6EB974C29B}">
      <dgm:prSet/>
      <dgm:spPr/>
      <dgm:t>
        <a:bodyPr/>
        <a:lstStyle/>
        <a:p>
          <a:endParaRPr lang="en-US"/>
        </a:p>
      </dgm:t>
    </dgm:pt>
    <dgm:pt modelId="{FE1294C3-5ABD-4B7E-90A8-3A33C1EEDCD2}" type="parTrans" cxnId="{7C493A40-6153-4ECB-8280-7C6EB974C29B}">
      <dgm:prSet/>
      <dgm:spPr/>
      <dgm:t>
        <a:bodyPr/>
        <a:lstStyle/>
        <a:p>
          <a:endParaRPr lang="en-US"/>
        </a:p>
      </dgm:t>
    </dgm:pt>
    <dgm:pt modelId="{E42E1C17-3BC2-4297-8FAB-CB3D621CCCBC}" type="pres">
      <dgm:prSet presAssocID="{1588F3E1-DFD6-4DBD-BA25-8A50D1D815E8}" presName="linearFlow" presStyleCnt="0">
        <dgm:presLayoutVars>
          <dgm:resizeHandles val="exact"/>
        </dgm:presLayoutVars>
      </dgm:prSet>
      <dgm:spPr/>
    </dgm:pt>
    <dgm:pt modelId="{A188F0C3-BF19-4807-B422-27013E8B042A}" type="pres">
      <dgm:prSet presAssocID="{B7BEFFBF-8BF5-4A8F-9769-D11FEC6806BB}" presName="node" presStyleLbl="node1" presStyleIdx="0" presStyleCnt="4" custScaleX="265433" custLinFactNeighborX="-9108" custLinFactNeighborY="-537">
        <dgm:presLayoutVars>
          <dgm:bulletEnabled val="1"/>
        </dgm:presLayoutVars>
      </dgm:prSet>
      <dgm:spPr/>
    </dgm:pt>
    <dgm:pt modelId="{9D172096-8C7D-47DE-BE59-B8ADCD5B54BB}" type="pres">
      <dgm:prSet presAssocID="{CCF2C922-192D-4B24-9106-E7BC25854133}" presName="sibTrans" presStyleLbl="sibTrans2D1" presStyleIdx="0" presStyleCnt="3"/>
      <dgm:spPr/>
    </dgm:pt>
    <dgm:pt modelId="{FB46D21D-2786-407F-A343-66417D4EF5F6}" type="pres">
      <dgm:prSet presAssocID="{CCF2C922-192D-4B24-9106-E7BC25854133}" presName="connectorText" presStyleLbl="sibTrans2D1" presStyleIdx="0" presStyleCnt="3"/>
      <dgm:spPr/>
    </dgm:pt>
    <dgm:pt modelId="{A1C3E697-203C-4204-A20E-4209E71273FC}" type="pres">
      <dgm:prSet presAssocID="{1965D59C-9AAC-4897-85F1-FE6984FBBD46}" presName="node" presStyleLbl="node1" presStyleIdx="1" presStyleCnt="4" custScaleX="260905">
        <dgm:presLayoutVars>
          <dgm:bulletEnabled val="1"/>
        </dgm:presLayoutVars>
      </dgm:prSet>
      <dgm:spPr/>
    </dgm:pt>
    <dgm:pt modelId="{051F2831-66CF-4C13-AED0-C8113EEBD91F}" type="pres">
      <dgm:prSet presAssocID="{F0A9D113-FE41-43CA-9E60-3FDBC4860344}" presName="sibTrans" presStyleLbl="sibTrans2D1" presStyleIdx="1" presStyleCnt="3"/>
      <dgm:spPr/>
    </dgm:pt>
    <dgm:pt modelId="{0EBD09E8-70D2-48AE-9888-6194324B2EA9}" type="pres">
      <dgm:prSet presAssocID="{F0A9D113-FE41-43CA-9E60-3FDBC4860344}" presName="connectorText" presStyleLbl="sibTrans2D1" presStyleIdx="1" presStyleCnt="3"/>
      <dgm:spPr/>
    </dgm:pt>
    <dgm:pt modelId="{42E68BD4-8AF8-4B05-836A-F8476B5635AE}" type="pres">
      <dgm:prSet presAssocID="{D145BA9B-1A79-4EA3-9AC2-C41339C0DBE1}" presName="node" presStyleLbl="node1" presStyleIdx="2" presStyleCnt="4" custScaleX="260905">
        <dgm:presLayoutVars>
          <dgm:bulletEnabled val="1"/>
        </dgm:presLayoutVars>
      </dgm:prSet>
      <dgm:spPr/>
    </dgm:pt>
    <dgm:pt modelId="{29D3D5B5-DD2B-4D25-9633-6B3E39096683}" type="pres">
      <dgm:prSet presAssocID="{3AF161BC-C52C-47F4-A682-7EF86D37FF06}" presName="sibTrans" presStyleLbl="sibTrans2D1" presStyleIdx="2" presStyleCnt="3"/>
      <dgm:spPr/>
    </dgm:pt>
    <dgm:pt modelId="{D4C0D0C8-DD27-4985-883C-85D9CD7A72B8}" type="pres">
      <dgm:prSet presAssocID="{3AF161BC-C52C-47F4-A682-7EF86D37FF06}" presName="connectorText" presStyleLbl="sibTrans2D1" presStyleIdx="2" presStyleCnt="3"/>
      <dgm:spPr/>
    </dgm:pt>
    <dgm:pt modelId="{0A15B47E-A94D-43C8-AFAF-58BA88622852}" type="pres">
      <dgm:prSet presAssocID="{8CC78399-9400-44F5-B30F-139189AF11F8}" presName="node" presStyleLbl="node1" presStyleIdx="3" presStyleCnt="4" custScaleX="260905">
        <dgm:presLayoutVars>
          <dgm:bulletEnabled val="1"/>
        </dgm:presLayoutVars>
      </dgm:prSet>
      <dgm:spPr/>
    </dgm:pt>
  </dgm:ptLst>
  <dgm:cxnLst>
    <dgm:cxn modelId="{FECEC31F-4699-438B-B70E-2E8D96A1546D}" type="presOf" srcId="{3AF161BC-C52C-47F4-A682-7EF86D37FF06}" destId="{29D3D5B5-DD2B-4D25-9633-6B3E39096683}" srcOrd="0" destOrd="0" presId="urn:microsoft.com/office/officeart/2005/8/layout/process2"/>
    <dgm:cxn modelId="{B0F42421-E2BB-4A93-99B2-9B67EFDDBA6C}" type="presOf" srcId="{F0A9D113-FE41-43CA-9E60-3FDBC4860344}" destId="{0EBD09E8-70D2-48AE-9888-6194324B2EA9}" srcOrd="1" destOrd="0" presId="urn:microsoft.com/office/officeart/2005/8/layout/process2"/>
    <dgm:cxn modelId="{7C493A40-6153-4ECB-8280-7C6EB974C29B}" srcId="{1588F3E1-DFD6-4DBD-BA25-8A50D1D815E8}" destId="{B7BEFFBF-8BF5-4A8F-9769-D11FEC6806BB}" srcOrd="0" destOrd="0" parTransId="{FE1294C3-5ABD-4B7E-90A8-3A33C1EEDCD2}" sibTransId="{CCF2C922-192D-4B24-9106-E7BC25854133}"/>
    <dgm:cxn modelId="{3A5A8261-68CB-4D25-BE80-5A8F27353891}" type="presOf" srcId="{CCF2C922-192D-4B24-9106-E7BC25854133}" destId="{9D172096-8C7D-47DE-BE59-B8ADCD5B54BB}" srcOrd="0" destOrd="0" presId="urn:microsoft.com/office/officeart/2005/8/layout/process2"/>
    <dgm:cxn modelId="{560BCA62-DEAE-49FE-BE41-EF95F89C2D67}" type="presOf" srcId="{CCF2C922-192D-4B24-9106-E7BC25854133}" destId="{FB46D21D-2786-407F-A343-66417D4EF5F6}" srcOrd="1" destOrd="0" presId="urn:microsoft.com/office/officeart/2005/8/layout/process2"/>
    <dgm:cxn modelId="{91224143-C674-488D-8D5A-B94D02EDC01F}" srcId="{1588F3E1-DFD6-4DBD-BA25-8A50D1D815E8}" destId="{D145BA9B-1A79-4EA3-9AC2-C41339C0DBE1}" srcOrd="2" destOrd="0" parTransId="{93606ACB-3BD1-4731-AD41-B0F017226464}" sibTransId="{3AF161BC-C52C-47F4-A682-7EF86D37FF06}"/>
    <dgm:cxn modelId="{80935664-5F7B-462F-B4E3-7988B1FFE812}" type="presOf" srcId="{F0A9D113-FE41-43CA-9E60-3FDBC4860344}" destId="{051F2831-66CF-4C13-AED0-C8113EEBD91F}" srcOrd="0" destOrd="0" presId="urn:microsoft.com/office/officeart/2005/8/layout/process2"/>
    <dgm:cxn modelId="{962D7C44-31A7-4EEB-B00B-1379A9BC8F6F}" type="presOf" srcId="{1965D59C-9AAC-4897-85F1-FE6984FBBD46}" destId="{A1C3E697-203C-4204-A20E-4209E71273FC}" srcOrd="0" destOrd="0" presId="urn:microsoft.com/office/officeart/2005/8/layout/process2"/>
    <dgm:cxn modelId="{4D3F5B59-5C08-40CC-B954-18FDBFE93DD2}" type="presOf" srcId="{3AF161BC-C52C-47F4-A682-7EF86D37FF06}" destId="{D4C0D0C8-DD27-4985-883C-85D9CD7A72B8}" srcOrd="1" destOrd="0" presId="urn:microsoft.com/office/officeart/2005/8/layout/process2"/>
    <dgm:cxn modelId="{BE14C786-BD7E-4CF7-B1EE-8F4899760A48}" srcId="{1588F3E1-DFD6-4DBD-BA25-8A50D1D815E8}" destId="{1965D59C-9AAC-4897-85F1-FE6984FBBD46}" srcOrd="1" destOrd="0" parTransId="{11BFEE87-9B30-42FB-9153-77C60A61B8B9}" sibTransId="{F0A9D113-FE41-43CA-9E60-3FDBC4860344}"/>
    <dgm:cxn modelId="{030A2699-7A48-41DB-8AA4-F37E5B967D89}" type="presOf" srcId="{1588F3E1-DFD6-4DBD-BA25-8A50D1D815E8}" destId="{E42E1C17-3BC2-4297-8FAB-CB3D621CCCBC}" srcOrd="0" destOrd="0" presId="urn:microsoft.com/office/officeart/2005/8/layout/process2"/>
    <dgm:cxn modelId="{844DBB9C-D912-4BD4-B0A9-5B5827ADDB3E}" type="presOf" srcId="{B7BEFFBF-8BF5-4A8F-9769-D11FEC6806BB}" destId="{A188F0C3-BF19-4807-B422-27013E8B042A}" srcOrd="0" destOrd="0" presId="urn:microsoft.com/office/officeart/2005/8/layout/process2"/>
    <dgm:cxn modelId="{CF3E72B7-11FB-4FE0-8AC6-23EC3584F82E}" type="presOf" srcId="{8CC78399-9400-44F5-B30F-139189AF11F8}" destId="{0A15B47E-A94D-43C8-AFAF-58BA88622852}" srcOrd="0" destOrd="0" presId="urn:microsoft.com/office/officeart/2005/8/layout/process2"/>
    <dgm:cxn modelId="{B43EE3BD-7604-4059-9667-3395AA58DC0C}" srcId="{1588F3E1-DFD6-4DBD-BA25-8A50D1D815E8}" destId="{8CC78399-9400-44F5-B30F-139189AF11F8}" srcOrd="3" destOrd="0" parTransId="{0F76B504-9887-4E73-B003-7FB939F6176E}" sibTransId="{B047F055-BB69-4FE1-8B67-07364C3DEFD6}"/>
    <dgm:cxn modelId="{0F3CD4DC-E68F-4D91-9B3B-58799CC508F9}" type="presOf" srcId="{D145BA9B-1A79-4EA3-9AC2-C41339C0DBE1}" destId="{42E68BD4-8AF8-4B05-836A-F8476B5635AE}" srcOrd="0" destOrd="0" presId="urn:microsoft.com/office/officeart/2005/8/layout/process2"/>
    <dgm:cxn modelId="{37487C57-FC57-43A0-ABE0-221B6C9ED725}" type="presParOf" srcId="{E42E1C17-3BC2-4297-8FAB-CB3D621CCCBC}" destId="{A188F0C3-BF19-4807-B422-27013E8B042A}" srcOrd="0" destOrd="0" presId="urn:microsoft.com/office/officeart/2005/8/layout/process2"/>
    <dgm:cxn modelId="{57EB666E-E4D8-4E5C-8B24-123C0560E316}" type="presParOf" srcId="{E42E1C17-3BC2-4297-8FAB-CB3D621CCCBC}" destId="{9D172096-8C7D-47DE-BE59-B8ADCD5B54BB}" srcOrd="1" destOrd="0" presId="urn:microsoft.com/office/officeart/2005/8/layout/process2"/>
    <dgm:cxn modelId="{B6F3A7F1-5811-4DF1-B1E5-BE94349D84C0}" type="presParOf" srcId="{9D172096-8C7D-47DE-BE59-B8ADCD5B54BB}" destId="{FB46D21D-2786-407F-A343-66417D4EF5F6}" srcOrd="0" destOrd="0" presId="urn:microsoft.com/office/officeart/2005/8/layout/process2"/>
    <dgm:cxn modelId="{1C6CC951-D152-4BA3-B5AD-880E94BD7412}" type="presParOf" srcId="{E42E1C17-3BC2-4297-8FAB-CB3D621CCCBC}" destId="{A1C3E697-203C-4204-A20E-4209E71273FC}" srcOrd="2" destOrd="0" presId="urn:microsoft.com/office/officeart/2005/8/layout/process2"/>
    <dgm:cxn modelId="{69C42724-7304-43E0-B38F-0765209BE799}" type="presParOf" srcId="{E42E1C17-3BC2-4297-8FAB-CB3D621CCCBC}" destId="{051F2831-66CF-4C13-AED0-C8113EEBD91F}" srcOrd="3" destOrd="0" presId="urn:microsoft.com/office/officeart/2005/8/layout/process2"/>
    <dgm:cxn modelId="{BFAA81FA-9B17-47FC-A4B8-848410AA9AEB}" type="presParOf" srcId="{051F2831-66CF-4C13-AED0-C8113EEBD91F}" destId="{0EBD09E8-70D2-48AE-9888-6194324B2EA9}" srcOrd="0" destOrd="0" presId="urn:microsoft.com/office/officeart/2005/8/layout/process2"/>
    <dgm:cxn modelId="{63220917-1809-460E-ACC7-BA7EF5A4C50C}" type="presParOf" srcId="{E42E1C17-3BC2-4297-8FAB-CB3D621CCCBC}" destId="{42E68BD4-8AF8-4B05-836A-F8476B5635AE}" srcOrd="4" destOrd="0" presId="urn:microsoft.com/office/officeart/2005/8/layout/process2"/>
    <dgm:cxn modelId="{1CC8C7E6-7523-4F16-B0C0-B8BD864E93EA}" type="presParOf" srcId="{E42E1C17-3BC2-4297-8FAB-CB3D621CCCBC}" destId="{29D3D5B5-DD2B-4D25-9633-6B3E39096683}" srcOrd="5" destOrd="0" presId="urn:microsoft.com/office/officeart/2005/8/layout/process2"/>
    <dgm:cxn modelId="{5643D215-C0CC-4F99-ADB5-608B1607F6E2}" type="presParOf" srcId="{29D3D5B5-DD2B-4D25-9633-6B3E39096683}" destId="{D4C0D0C8-DD27-4985-883C-85D9CD7A72B8}" srcOrd="0" destOrd="0" presId="urn:microsoft.com/office/officeart/2005/8/layout/process2"/>
    <dgm:cxn modelId="{6E0E2C5C-C439-41E1-ADDA-B79744292ED3}" type="presParOf" srcId="{E42E1C17-3BC2-4297-8FAB-CB3D621CCCBC}" destId="{0A15B47E-A94D-43C8-AFAF-58BA88622852}" srcOrd="6"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588F3E1-DFD6-4DBD-BA25-8A50D1D815E8}" type="doc">
      <dgm:prSet loTypeId="urn:microsoft.com/office/officeart/2005/8/layout/lProcess3" loCatId="process" qsTypeId="urn:microsoft.com/office/officeart/2005/8/quickstyle/3d3" qsCatId="3D" csTypeId="urn:microsoft.com/office/officeart/2005/8/colors/accent1_1" csCatId="accent1" phldr="1"/>
      <dgm:spPr/>
      <dgm:t>
        <a:bodyPr/>
        <a:lstStyle/>
        <a:p>
          <a:endParaRPr lang="en-US"/>
        </a:p>
      </dgm:t>
    </dgm:pt>
    <dgm:pt modelId="{21C06A8E-F90E-4DCA-A5DE-805A43088E19}">
      <dgm:prSet custT="1"/>
      <dgm:spPr/>
      <dgm:t>
        <a:bodyPr/>
        <a:lstStyle/>
        <a:p>
          <a:r>
            <a:rPr lang="en-US" sz="1800" b="1"/>
            <a:t>Preparation</a:t>
          </a:r>
          <a:endParaRPr lang="en-US" sz="1800" b="1" dirty="0"/>
        </a:p>
      </dgm:t>
    </dgm:pt>
    <dgm:pt modelId="{03FA03A7-A56B-47AF-A9F8-FFE7E6F57201}" type="parTrans" cxnId="{3A3FB001-37EE-4F85-9AD4-81BC8635807E}">
      <dgm:prSet/>
      <dgm:spPr/>
      <dgm:t>
        <a:bodyPr/>
        <a:lstStyle/>
        <a:p>
          <a:endParaRPr lang="en-US"/>
        </a:p>
      </dgm:t>
    </dgm:pt>
    <dgm:pt modelId="{5FDCEC25-BBD5-4B17-BCC6-D4AD8A389687}" type="sibTrans" cxnId="{3A3FB001-37EE-4F85-9AD4-81BC8635807E}">
      <dgm:prSet/>
      <dgm:spPr/>
      <dgm:t>
        <a:bodyPr/>
        <a:lstStyle/>
        <a:p>
          <a:endParaRPr lang="en-US"/>
        </a:p>
      </dgm:t>
    </dgm:pt>
    <dgm:pt modelId="{507AFAA0-E7A5-4E0C-B693-AF7C27068A39}">
      <dgm:prSet custT="1"/>
      <dgm:spPr/>
      <dgm:t>
        <a:bodyPr/>
        <a:lstStyle/>
        <a:p>
          <a:r>
            <a:rPr lang="en-US" sz="1800" b="1"/>
            <a:t>Risk identification</a:t>
          </a:r>
          <a:endParaRPr lang="en-US" sz="1800" b="1" dirty="0"/>
        </a:p>
      </dgm:t>
    </dgm:pt>
    <dgm:pt modelId="{06665AAC-EEB5-4BB8-B74B-C72B16E10816}" type="parTrans" cxnId="{4B52548B-5307-41BD-88AE-11CCDCCF0666}">
      <dgm:prSet/>
      <dgm:spPr/>
      <dgm:t>
        <a:bodyPr/>
        <a:lstStyle/>
        <a:p>
          <a:endParaRPr lang="en-US"/>
        </a:p>
      </dgm:t>
    </dgm:pt>
    <dgm:pt modelId="{3DFE40CB-A504-4CF4-B1B8-E6AC8107D630}" type="sibTrans" cxnId="{4B52548B-5307-41BD-88AE-11CCDCCF0666}">
      <dgm:prSet/>
      <dgm:spPr/>
      <dgm:t>
        <a:bodyPr/>
        <a:lstStyle/>
        <a:p>
          <a:endParaRPr lang="en-US"/>
        </a:p>
      </dgm:t>
    </dgm:pt>
    <dgm:pt modelId="{D436115F-8AB0-40CE-99BE-03881374874C}">
      <dgm:prSet custT="1"/>
      <dgm:spPr/>
      <dgm:t>
        <a:bodyPr/>
        <a:lstStyle/>
        <a:p>
          <a:r>
            <a:rPr lang="en-US" sz="1800" b="1"/>
            <a:t>Evaluation</a:t>
          </a:r>
          <a:endParaRPr lang="en-US" sz="1800" b="1" dirty="0"/>
        </a:p>
      </dgm:t>
    </dgm:pt>
    <dgm:pt modelId="{D52880DA-F10A-4AD4-B12D-120340F6E26C}" type="parTrans" cxnId="{82E73C43-9728-42B5-901F-E09B2D060A17}">
      <dgm:prSet/>
      <dgm:spPr/>
      <dgm:t>
        <a:bodyPr/>
        <a:lstStyle/>
        <a:p>
          <a:endParaRPr lang="en-US"/>
        </a:p>
      </dgm:t>
    </dgm:pt>
    <dgm:pt modelId="{A2B4625F-1785-4715-AD9D-B840F2B01A7C}" type="sibTrans" cxnId="{82E73C43-9728-42B5-901F-E09B2D060A17}">
      <dgm:prSet/>
      <dgm:spPr/>
      <dgm:t>
        <a:bodyPr/>
        <a:lstStyle/>
        <a:p>
          <a:endParaRPr lang="en-US"/>
        </a:p>
      </dgm:t>
    </dgm:pt>
    <dgm:pt modelId="{768474D8-200E-4987-87BA-4D2A46714FA3}">
      <dgm:prSet custT="1"/>
      <dgm:spPr/>
      <dgm:t>
        <a:bodyPr/>
        <a:lstStyle/>
        <a:p>
          <a:r>
            <a:rPr lang="en-US" sz="1800" b="1" i="0"/>
            <a:t>Response to Risks</a:t>
          </a:r>
          <a:endParaRPr lang="en-US" sz="1800" b="1" dirty="0"/>
        </a:p>
      </dgm:t>
    </dgm:pt>
    <dgm:pt modelId="{E8054372-28B5-43F6-BCA1-4B73BA0A7CDE}" type="parTrans" cxnId="{F88A68B9-5CE1-4FD8-A617-8F0E50E36CE4}">
      <dgm:prSet/>
      <dgm:spPr/>
      <dgm:t>
        <a:bodyPr/>
        <a:lstStyle/>
        <a:p>
          <a:endParaRPr lang="en-US"/>
        </a:p>
      </dgm:t>
    </dgm:pt>
    <dgm:pt modelId="{52D5001A-6E14-4799-AA9E-01A5E724E69D}" type="sibTrans" cxnId="{F88A68B9-5CE1-4FD8-A617-8F0E50E36CE4}">
      <dgm:prSet/>
      <dgm:spPr/>
      <dgm:t>
        <a:bodyPr/>
        <a:lstStyle/>
        <a:p>
          <a:endParaRPr lang="en-US"/>
        </a:p>
      </dgm:t>
    </dgm:pt>
    <dgm:pt modelId="{3EAC363A-BA09-4608-9416-480D632ED02A}">
      <dgm:prSet custT="1"/>
      <dgm:spPr/>
      <dgm:t>
        <a:bodyPr/>
        <a:lstStyle/>
        <a:p>
          <a:r>
            <a:rPr lang="en-US" sz="1800" b="1"/>
            <a:t>Developing a plan</a:t>
          </a:r>
        </a:p>
      </dgm:t>
    </dgm:pt>
    <dgm:pt modelId="{FD96D341-9B33-4E0B-AC03-7401F707AF18}" type="parTrans" cxnId="{8424C78F-9CC5-44DE-BCEF-699004F3FE2D}">
      <dgm:prSet/>
      <dgm:spPr/>
      <dgm:t>
        <a:bodyPr/>
        <a:lstStyle/>
        <a:p>
          <a:endParaRPr lang="en-US"/>
        </a:p>
      </dgm:t>
    </dgm:pt>
    <dgm:pt modelId="{7EDFB73B-07FE-473A-9030-43CFBB8545D5}" type="sibTrans" cxnId="{8424C78F-9CC5-44DE-BCEF-699004F3FE2D}">
      <dgm:prSet/>
      <dgm:spPr/>
      <dgm:t>
        <a:bodyPr/>
        <a:lstStyle/>
        <a:p>
          <a:endParaRPr lang="en-US"/>
        </a:p>
      </dgm:t>
    </dgm:pt>
    <dgm:pt modelId="{14DE8A5D-EA58-45FA-9C3C-145DAC5B09D7}">
      <dgm:prSet custT="1"/>
      <dgm:spPr/>
      <dgm:t>
        <a:bodyPr/>
        <a:lstStyle/>
        <a:p>
          <a:r>
            <a:rPr lang="en-US" sz="1800" b="1"/>
            <a:t>Implementation</a:t>
          </a:r>
          <a:endParaRPr lang="en-US" sz="1800" b="1" dirty="0"/>
        </a:p>
      </dgm:t>
    </dgm:pt>
    <dgm:pt modelId="{A06C9F52-0775-4EE2-B914-958E7BC595F4}" type="parTrans" cxnId="{492F29ED-761C-4646-B300-6F69EF6CA030}">
      <dgm:prSet/>
      <dgm:spPr/>
      <dgm:t>
        <a:bodyPr/>
        <a:lstStyle/>
        <a:p>
          <a:endParaRPr lang="en-US"/>
        </a:p>
      </dgm:t>
    </dgm:pt>
    <dgm:pt modelId="{234B0856-0F8B-4214-8DFE-141B2336896F}" type="sibTrans" cxnId="{492F29ED-761C-4646-B300-6F69EF6CA030}">
      <dgm:prSet/>
      <dgm:spPr/>
      <dgm:t>
        <a:bodyPr/>
        <a:lstStyle/>
        <a:p>
          <a:endParaRPr lang="en-US"/>
        </a:p>
      </dgm:t>
    </dgm:pt>
    <dgm:pt modelId="{844F3A07-8B45-4BB1-93BA-F66D78A333D4}">
      <dgm:prSet custT="1"/>
      <dgm:spPr/>
      <dgm:t>
        <a:bodyPr/>
        <a:lstStyle/>
        <a:p>
          <a:r>
            <a:rPr lang="en-US" sz="1800" b="1"/>
            <a:t>Review and evaluation of the plan</a:t>
          </a:r>
          <a:endParaRPr lang="en-US" sz="1800" b="1" dirty="0"/>
        </a:p>
      </dgm:t>
    </dgm:pt>
    <dgm:pt modelId="{61BFD05B-07CA-4E79-B1D9-A4105DAFA4B3}" type="parTrans" cxnId="{EBBB7940-5BE1-45BF-A3A3-205D5FD0CFC4}">
      <dgm:prSet/>
      <dgm:spPr/>
      <dgm:t>
        <a:bodyPr/>
        <a:lstStyle/>
        <a:p>
          <a:endParaRPr lang="en-US"/>
        </a:p>
      </dgm:t>
    </dgm:pt>
    <dgm:pt modelId="{00150DC9-6B05-4B4D-964B-DD62BA76D119}" type="sibTrans" cxnId="{EBBB7940-5BE1-45BF-A3A3-205D5FD0CFC4}">
      <dgm:prSet/>
      <dgm:spPr/>
      <dgm:t>
        <a:bodyPr/>
        <a:lstStyle/>
        <a:p>
          <a:endParaRPr lang="en-US"/>
        </a:p>
      </dgm:t>
    </dgm:pt>
    <dgm:pt modelId="{1E147D7E-B79B-460A-8E0F-F7538E46DF35}">
      <dgm:prSet custT="1"/>
      <dgm:spPr/>
      <dgm:t>
        <a:bodyPr/>
        <a:lstStyle/>
        <a:p>
          <a:r>
            <a:rPr lang="en-US" sz="1800" b="1"/>
            <a:t>Limitations / Obstacles</a:t>
          </a:r>
          <a:endParaRPr lang="en-US" sz="1800" b="1" dirty="0"/>
        </a:p>
      </dgm:t>
    </dgm:pt>
    <dgm:pt modelId="{EB3ABF7B-086F-4FA3-8EA9-38BEF8D6A4D7}" type="parTrans" cxnId="{9865C985-B598-4973-A62A-ABC5AA7A43D9}">
      <dgm:prSet/>
      <dgm:spPr/>
      <dgm:t>
        <a:bodyPr/>
        <a:lstStyle/>
        <a:p>
          <a:endParaRPr lang="en-US"/>
        </a:p>
      </dgm:t>
    </dgm:pt>
    <dgm:pt modelId="{B71E6873-5E68-40EC-ADC7-9F7329165FA9}" type="sibTrans" cxnId="{9865C985-B598-4973-A62A-ABC5AA7A43D9}">
      <dgm:prSet/>
      <dgm:spPr/>
      <dgm:t>
        <a:bodyPr/>
        <a:lstStyle/>
        <a:p>
          <a:endParaRPr lang="en-US"/>
        </a:p>
      </dgm:t>
    </dgm:pt>
    <dgm:pt modelId="{28B5D685-D2DD-4526-B89C-182C7CCD9BBE}" type="pres">
      <dgm:prSet presAssocID="{1588F3E1-DFD6-4DBD-BA25-8A50D1D815E8}" presName="Name0" presStyleCnt="0">
        <dgm:presLayoutVars>
          <dgm:chPref val="3"/>
          <dgm:dir/>
          <dgm:animLvl val="lvl"/>
          <dgm:resizeHandles/>
        </dgm:presLayoutVars>
      </dgm:prSet>
      <dgm:spPr/>
    </dgm:pt>
    <dgm:pt modelId="{42BFACD6-877F-4470-ACF8-D3A7140C9D04}" type="pres">
      <dgm:prSet presAssocID="{21C06A8E-F90E-4DCA-A5DE-805A43088E19}" presName="horFlow" presStyleCnt="0"/>
      <dgm:spPr/>
    </dgm:pt>
    <dgm:pt modelId="{1A186D47-A92F-41CC-A735-9A88009985C4}" type="pres">
      <dgm:prSet presAssocID="{21C06A8E-F90E-4DCA-A5DE-805A43088E19}" presName="bigChev" presStyleLbl="node1" presStyleIdx="0" presStyleCnt="8" custScaleX="292096" custLinFactNeighborY="-86235"/>
      <dgm:spPr/>
    </dgm:pt>
    <dgm:pt modelId="{03269907-91A8-4EEB-911E-9EC219C3E9D7}" type="pres">
      <dgm:prSet presAssocID="{21C06A8E-F90E-4DCA-A5DE-805A43088E19}" presName="vSp" presStyleCnt="0"/>
      <dgm:spPr/>
    </dgm:pt>
    <dgm:pt modelId="{7F636241-4793-45B5-8798-41EB0FA9ED8A}" type="pres">
      <dgm:prSet presAssocID="{507AFAA0-E7A5-4E0C-B693-AF7C27068A39}" presName="horFlow" presStyleCnt="0"/>
      <dgm:spPr/>
    </dgm:pt>
    <dgm:pt modelId="{7A474BF2-7406-460F-8F9D-3349DF643AE8}" type="pres">
      <dgm:prSet presAssocID="{507AFAA0-E7A5-4E0C-B693-AF7C27068A39}" presName="bigChev" presStyleLbl="node1" presStyleIdx="1" presStyleCnt="8" custScaleX="292096"/>
      <dgm:spPr/>
    </dgm:pt>
    <dgm:pt modelId="{BE0D4061-57C7-4835-A761-D9523FA27C54}" type="pres">
      <dgm:prSet presAssocID="{507AFAA0-E7A5-4E0C-B693-AF7C27068A39}" presName="vSp" presStyleCnt="0"/>
      <dgm:spPr/>
    </dgm:pt>
    <dgm:pt modelId="{4C8E1AA3-FADB-4325-8B2C-1590688313BF}" type="pres">
      <dgm:prSet presAssocID="{D436115F-8AB0-40CE-99BE-03881374874C}" presName="horFlow" presStyleCnt="0"/>
      <dgm:spPr/>
    </dgm:pt>
    <dgm:pt modelId="{EA453488-2F79-479C-BB0B-DDF5AD0A75AB}" type="pres">
      <dgm:prSet presAssocID="{D436115F-8AB0-40CE-99BE-03881374874C}" presName="bigChev" presStyleLbl="node1" presStyleIdx="2" presStyleCnt="8" custScaleX="292096"/>
      <dgm:spPr/>
    </dgm:pt>
    <dgm:pt modelId="{14488B1F-415C-431E-AB7E-99F7A4D0E055}" type="pres">
      <dgm:prSet presAssocID="{D436115F-8AB0-40CE-99BE-03881374874C}" presName="vSp" presStyleCnt="0"/>
      <dgm:spPr/>
    </dgm:pt>
    <dgm:pt modelId="{A9BF76F6-4125-4D7F-8F03-47CBC33BA93A}" type="pres">
      <dgm:prSet presAssocID="{768474D8-200E-4987-87BA-4D2A46714FA3}" presName="horFlow" presStyleCnt="0"/>
      <dgm:spPr/>
    </dgm:pt>
    <dgm:pt modelId="{F164116C-10AA-4733-BBA7-BDABF37B1D47}" type="pres">
      <dgm:prSet presAssocID="{768474D8-200E-4987-87BA-4D2A46714FA3}" presName="bigChev" presStyleLbl="node1" presStyleIdx="3" presStyleCnt="8" custScaleX="292096"/>
      <dgm:spPr/>
    </dgm:pt>
    <dgm:pt modelId="{E6984A5E-CE06-4CE2-8944-9D6E17C17C78}" type="pres">
      <dgm:prSet presAssocID="{768474D8-200E-4987-87BA-4D2A46714FA3}" presName="vSp" presStyleCnt="0"/>
      <dgm:spPr/>
    </dgm:pt>
    <dgm:pt modelId="{CD5E1A99-DA02-410F-AE71-015ABAE05D21}" type="pres">
      <dgm:prSet presAssocID="{3EAC363A-BA09-4608-9416-480D632ED02A}" presName="horFlow" presStyleCnt="0"/>
      <dgm:spPr/>
    </dgm:pt>
    <dgm:pt modelId="{C8282D82-FE68-4DB6-B5B6-1BD5B77F6D66}" type="pres">
      <dgm:prSet presAssocID="{3EAC363A-BA09-4608-9416-480D632ED02A}" presName="bigChev" presStyleLbl="node1" presStyleIdx="4" presStyleCnt="8" custScaleX="292096"/>
      <dgm:spPr/>
    </dgm:pt>
    <dgm:pt modelId="{8BA55496-7EB6-4C31-8FE3-3F5D1D3E3468}" type="pres">
      <dgm:prSet presAssocID="{3EAC363A-BA09-4608-9416-480D632ED02A}" presName="vSp" presStyleCnt="0"/>
      <dgm:spPr/>
    </dgm:pt>
    <dgm:pt modelId="{54CBC6DB-717D-4355-8F55-7320C9B6885A}" type="pres">
      <dgm:prSet presAssocID="{14DE8A5D-EA58-45FA-9C3C-145DAC5B09D7}" presName="horFlow" presStyleCnt="0"/>
      <dgm:spPr/>
    </dgm:pt>
    <dgm:pt modelId="{F34B4686-E0A9-4D5A-9584-360A57B63E1D}" type="pres">
      <dgm:prSet presAssocID="{14DE8A5D-EA58-45FA-9C3C-145DAC5B09D7}" presName="bigChev" presStyleLbl="node1" presStyleIdx="5" presStyleCnt="8" custScaleX="292096"/>
      <dgm:spPr/>
    </dgm:pt>
    <dgm:pt modelId="{69401DC9-F8F3-49A1-B0BE-43B89E83ACB6}" type="pres">
      <dgm:prSet presAssocID="{14DE8A5D-EA58-45FA-9C3C-145DAC5B09D7}" presName="vSp" presStyleCnt="0"/>
      <dgm:spPr/>
    </dgm:pt>
    <dgm:pt modelId="{F5604AB7-0490-4AE8-A68D-24CCA08B445A}" type="pres">
      <dgm:prSet presAssocID="{844F3A07-8B45-4BB1-93BA-F66D78A333D4}" presName="horFlow" presStyleCnt="0"/>
      <dgm:spPr/>
    </dgm:pt>
    <dgm:pt modelId="{568647B4-7968-430A-9E46-A69A69BDE124}" type="pres">
      <dgm:prSet presAssocID="{844F3A07-8B45-4BB1-93BA-F66D78A333D4}" presName="bigChev" presStyleLbl="node1" presStyleIdx="6" presStyleCnt="8" custScaleX="292096"/>
      <dgm:spPr/>
    </dgm:pt>
    <dgm:pt modelId="{28F9DD7E-B11D-4CD8-8548-91C4ACD82E0B}" type="pres">
      <dgm:prSet presAssocID="{844F3A07-8B45-4BB1-93BA-F66D78A333D4}" presName="vSp" presStyleCnt="0"/>
      <dgm:spPr/>
    </dgm:pt>
    <dgm:pt modelId="{FC0D2E63-6EF9-43F7-BE35-40201E1B3CF0}" type="pres">
      <dgm:prSet presAssocID="{1E147D7E-B79B-460A-8E0F-F7538E46DF35}" presName="horFlow" presStyleCnt="0"/>
      <dgm:spPr/>
    </dgm:pt>
    <dgm:pt modelId="{B13860A6-D933-43AC-92CE-72B4EF7BF90C}" type="pres">
      <dgm:prSet presAssocID="{1E147D7E-B79B-460A-8E0F-F7538E46DF35}" presName="bigChev" presStyleLbl="node1" presStyleIdx="7" presStyleCnt="8" custScaleX="292096"/>
      <dgm:spPr/>
    </dgm:pt>
  </dgm:ptLst>
  <dgm:cxnLst>
    <dgm:cxn modelId="{3A3FB001-37EE-4F85-9AD4-81BC8635807E}" srcId="{1588F3E1-DFD6-4DBD-BA25-8A50D1D815E8}" destId="{21C06A8E-F90E-4DCA-A5DE-805A43088E19}" srcOrd="0" destOrd="0" parTransId="{03FA03A7-A56B-47AF-A9F8-FFE7E6F57201}" sibTransId="{5FDCEC25-BBD5-4B17-BCC6-D4AD8A389687}"/>
    <dgm:cxn modelId="{017FF20E-249C-4DAE-B49C-331919AD52FF}" type="presOf" srcId="{21C06A8E-F90E-4DCA-A5DE-805A43088E19}" destId="{1A186D47-A92F-41CC-A735-9A88009985C4}" srcOrd="0" destOrd="0" presId="urn:microsoft.com/office/officeart/2005/8/layout/lProcess3"/>
    <dgm:cxn modelId="{0FBC8F20-6BE1-4908-A8FA-136922EB7768}" type="presOf" srcId="{14DE8A5D-EA58-45FA-9C3C-145DAC5B09D7}" destId="{F34B4686-E0A9-4D5A-9584-360A57B63E1D}" srcOrd="0" destOrd="0" presId="urn:microsoft.com/office/officeart/2005/8/layout/lProcess3"/>
    <dgm:cxn modelId="{7175CA20-C870-4482-B8D5-6FA9026D0C4B}" type="presOf" srcId="{844F3A07-8B45-4BB1-93BA-F66D78A333D4}" destId="{568647B4-7968-430A-9E46-A69A69BDE124}" srcOrd="0" destOrd="0" presId="urn:microsoft.com/office/officeart/2005/8/layout/lProcess3"/>
    <dgm:cxn modelId="{129A752E-C72D-469C-83C8-B425158EDF11}" type="presOf" srcId="{507AFAA0-E7A5-4E0C-B693-AF7C27068A39}" destId="{7A474BF2-7406-460F-8F9D-3349DF643AE8}" srcOrd="0" destOrd="0" presId="urn:microsoft.com/office/officeart/2005/8/layout/lProcess3"/>
    <dgm:cxn modelId="{EBBB7940-5BE1-45BF-A3A3-205D5FD0CFC4}" srcId="{1588F3E1-DFD6-4DBD-BA25-8A50D1D815E8}" destId="{844F3A07-8B45-4BB1-93BA-F66D78A333D4}" srcOrd="6" destOrd="0" parTransId="{61BFD05B-07CA-4E79-B1D9-A4105DAFA4B3}" sibTransId="{00150DC9-6B05-4B4D-964B-DD62BA76D119}"/>
    <dgm:cxn modelId="{82E73C43-9728-42B5-901F-E09B2D060A17}" srcId="{1588F3E1-DFD6-4DBD-BA25-8A50D1D815E8}" destId="{D436115F-8AB0-40CE-99BE-03881374874C}" srcOrd="2" destOrd="0" parTransId="{D52880DA-F10A-4AD4-B12D-120340F6E26C}" sibTransId="{A2B4625F-1785-4715-AD9D-B840F2B01A7C}"/>
    <dgm:cxn modelId="{C5C2AC7D-38B9-40AF-9A70-57360F23CB8A}" type="presOf" srcId="{1E147D7E-B79B-460A-8E0F-F7538E46DF35}" destId="{B13860A6-D933-43AC-92CE-72B4EF7BF90C}" srcOrd="0" destOrd="0" presId="urn:microsoft.com/office/officeart/2005/8/layout/lProcess3"/>
    <dgm:cxn modelId="{9865C985-B598-4973-A62A-ABC5AA7A43D9}" srcId="{1588F3E1-DFD6-4DBD-BA25-8A50D1D815E8}" destId="{1E147D7E-B79B-460A-8E0F-F7538E46DF35}" srcOrd="7" destOrd="0" parTransId="{EB3ABF7B-086F-4FA3-8EA9-38BEF8D6A4D7}" sibTransId="{B71E6873-5E68-40EC-ADC7-9F7329165FA9}"/>
    <dgm:cxn modelId="{4B52548B-5307-41BD-88AE-11CCDCCF0666}" srcId="{1588F3E1-DFD6-4DBD-BA25-8A50D1D815E8}" destId="{507AFAA0-E7A5-4E0C-B693-AF7C27068A39}" srcOrd="1" destOrd="0" parTransId="{06665AAC-EEB5-4BB8-B74B-C72B16E10816}" sibTransId="{3DFE40CB-A504-4CF4-B1B8-E6AC8107D630}"/>
    <dgm:cxn modelId="{8424C78F-9CC5-44DE-BCEF-699004F3FE2D}" srcId="{1588F3E1-DFD6-4DBD-BA25-8A50D1D815E8}" destId="{3EAC363A-BA09-4608-9416-480D632ED02A}" srcOrd="4" destOrd="0" parTransId="{FD96D341-9B33-4E0B-AC03-7401F707AF18}" sibTransId="{7EDFB73B-07FE-473A-9030-43CFBB8545D5}"/>
    <dgm:cxn modelId="{735D079B-3658-43D2-A2D0-B4F918980140}" type="presOf" srcId="{768474D8-200E-4987-87BA-4D2A46714FA3}" destId="{F164116C-10AA-4733-BBA7-BDABF37B1D47}" srcOrd="0" destOrd="0" presId="urn:microsoft.com/office/officeart/2005/8/layout/lProcess3"/>
    <dgm:cxn modelId="{7600C3B8-8EE5-4DBC-90F0-DEC238EF271C}" type="presOf" srcId="{3EAC363A-BA09-4608-9416-480D632ED02A}" destId="{C8282D82-FE68-4DB6-B5B6-1BD5B77F6D66}" srcOrd="0" destOrd="0" presId="urn:microsoft.com/office/officeart/2005/8/layout/lProcess3"/>
    <dgm:cxn modelId="{F88A68B9-5CE1-4FD8-A617-8F0E50E36CE4}" srcId="{1588F3E1-DFD6-4DBD-BA25-8A50D1D815E8}" destId="{768474D8-200E-4987-87BA-4D2A46714FA3}" srcOrd="3" destOrd="0" parTransId="{E8054372-28B5-43F6-BCA1-4B73BA0A7CDE}" sibTransId="{52D5001A-6E14-4799-AA9E-01A5E724E69D}"/>
    <dgm:cxn modelId="{9C424AE9-EF72-4FA2-B9C0-A63133D8EBD5}" type="presOf" srcId="{D436115F-8AB0-40CE-99BE-03881374874C}" destId="{EA453488-2F79-479C-BB0B-DDF5AD0A75AB}" srcOrd="0" destOrd="0" presId="urn:microsoft.com/office/officeart/2005/8/layout/lProcess3"/>
    <dgm:cxn modelId="{2318E0EB-605B-4CBA-881A-3FBC2A02AAE0}" type="presOf" srcId="{1588F3E1-DFD6-4DBD-BA25-8A50D1D815E8}" destId="{28B5D685-D2DD-4526-B89C-182C7CCD9BBE}" srcOrd="0" destOrd="0" presId="urn:microsoft.com/office/officeart/2005/8/layout/lProcess3"/>
    <dgm:cxn modelId="{492F29ED-761C-4646-B300-6F69EF6CA030}" srcId="{1588F3E1-DFD6-4DBD-BA25-8A50D1D815E8}" destId="{14DE8A5D-EA58-45FA-9C3C-145DAC5B09D7}" srcOrd="5" destOrd="0" parTransId="{A06C9F52-0775-4EE2-B914-958E7BC595F4}" sibTransId="{234B0856-0F8B-4214-8DFE-141B2336896F}"/>
    <dgm:cxn modelId="{0C0F0902-1DCA-4DA9-A8FA-1A898B8DC495}" type="presParOf" srcId="{28B5D685-D2DD-4526-B89C-182C7CCD9BBE}" destId="{42BFACD6-877F-4470-ACF8-D3A7140C9D04}" srcOrd="0" destOrd="0" presId="urn:microsoft.com/office/officeart/2005/8/layout/lProcess3"/>
    <dgm:cxn modelId="{AD311279-31C3-4DE9-B39E-E2AC2889495E}" type="presParOf" srcId="{42BFACD6-877F-4470-ACF8-D3A7140C9D04}" destId="{1A186D47-A92F-41CC-A735-9A88009985C4}" srcOrd="0" destOrd="0" presId="urn:microsoft.com/office/officeart/2005/8/layout/lProcess3"/>
    <dgm:cxn modelId="{889BE88C-20DA-40D0-9434-CCF482114EB9}" type="presParOf" srcId="{28B5D685-D2DD-4526-B89C-182C7CCD9BBE}" destId="{03269907-91A8-4EEB-911E-9EC219C3E9D7}" srcOrd="1" destOrd="0" presId="urn:microsoft.com/office/officeart/2005/8/layout/lProcess3"/>
    <dgm:cxn modelId="{E7EB2DFF-1CF7-4D86-B786-1A41595F5D6A}" type="presParOf" srcId="{28B5D685-D2DD-4526-B89C-182C7CCD9BBE}" destId="{7F636241-4793-45B5-8798-41EB0FA9ED8A}" srcOrd="2" destOrd="0" presId="urn:microsoft.com/office/officeart/2005/8/layout/lProcess3"/>
    <dgm:cxn modelId="{EAD40257-B4A0-4A4F-A542-801534394162}" type="presParOf" srcId="{7F636241-4793-45B5-8798-41EB0FA9ED8A}" destId="{7A474BF2-7406-460F-8F9D-3349DF643AE8}" srcOrd="0" destOrd="0" presId="urn:microsoft.com/office/officeart/2005/8/layout/lProcess3"/>
    <dgm:cxn modelId="{0615DFCB-28C7-49E3-A199-311E705CE680}" type="presParOf" srcId="{28B5D685-D2DD-4526-B89C-182C7CCD9BBE}" destId="{BE0D4061-57C7-4835-A761-D9523FA27C54}" srcOrd="3" destOrd="0" presId="urn:microsoft.com/office/officeart/2005/8/layout/lProcess3"/>
    <dgm:cxn modelId="{AA37A833-E215-44CE-B109-30E46E8A662A}" type="presParOf" srcId="{28B5D685-D2DD-4526-B89C-182C7CCD9BBE}" destId="{4C8E1AA3-FADB-4325-8B2C-1590688313BF}" srcOrd="4" destOrd="0" presId="urn:microsoft.com/office/officeart/2005/8/layout/lProcess3"/>
    <dgm:cxn modelId="{3B03544F-31D9-4B88-8B85-8A1B351C4178}" type="presParOf" srcId="{4C8E1AA3-FADB-4325-8B2C-1590688313BF}" destId="{EA453488-2F79-479C-BB0B-DDF5AD0A75AB}" srcOrd="0" destOrd="0" presId="urn:microsoft.com/office/officeart/2005/8/layout/lProcess3"/>
    <dgm:cxn modelId="{CD80B3A5-6D50-4080-8502-4F50C14D3AE4}" type="presParOf" srcId="{28B5D685-D2DD-4526-B89C-182C7CCD9BBE}" destId="{14488B1F-415C-431E-AB7E-99F7A4D0E055}" srcOrd="5" destOrd="0" presId="urn:microsoft.com/office/officeart/2005/8/layout/lProcess3"/>
    <dgm:cxn modelId="{610F4574-F36D-4276-96ED-C34AB96E441B}" type="presParOf" srcId="{28B5D685-D2DD-4526-B89C-182C7CCD9BBE}" destId="{A9BF76F6-4125-4D7F-8F03-47CBC33BA93A}" srcOrd="6" destOrd="0" presId="urn:microsoft.com/office/officeart/2005/8/layout/lProcess3"/>
    <dgm:cxn modelId="{338A19CF-6FE7-43E1-B11E-870F7E88CF8F}" type="presParOf" srcId="{A9BF76F6-4125-4D7F-8F03-47CBC33BA93A}" destId="{F164116C-10AA-4733-BBA7-BDABF37B1D47}" srcOrd="0" destOrd="0" presId="urn:microsoft.com/office/officeart/2005/8/layout/lProcess3"/>
    <dgm:cxn modelId="{8ED0C006-70EC-4AE9-B1E4-066F03FE204F}" type="presParOf" srcId="{28B5D685-D2DD-4526-B89C-182C7CCD9BBE}" destId="{E6984A5E-CE06-4CE2-8944-9D6E17C17C78}" srcOrd="7" destOrd="0" presId="urn:microsoft.com/office/officeart/2005/8/layout/lProcess3"/>
    <dgm:cxn modelId="{6F9DA7A4-99B7-457D-84FC-F1D36A5218B1}" type="presParOf" srcId="{28B5D685-D2DD-4526-B89C-182C7CCD9BBE}" destId="{CD5E1A99-DA02-410F-AE71-015ABAE05D21}" srcOrd="8" destOrd="0" presId="urn:microsoft.com/office/officeart/2005/8/layout/lProcess3"/>
    <dgm:cxn modelId="{3BB88A5E-59BB-4A42-8D73-2F5CBC98277A}" type="presParOf" srcId="{CD5E1A99-DA02-410F-AE71-015ABAE05D21}" destId="{C8282D82-FE68-4DB6-B5B6-1BD5B77F6D66}" srcOrd="0" destOrd="0" presId="urn:microsoft.com/office/officeart/2005/8/layout/lProcess3"/>
    <dgm:cxn modelId="{0827B33A-BFCE-4720-81AF-62E708B2DBD1}" type="presParOf" srcId="{28B5D685-D2DD-4526-B89C-182C7CCD9BBE}" destId="{8BA55496-7EB6-4C31-8FE3-3F5D1D3E3468}" srcOrd="9" destOrd="0" presId="urn:microsoft.com/office/officeart/2005/8/layout/lProcess3"/>
    <dgm:cxn modelId="{F8E04A3D-1104-48C4-BA00-C194E077ADCD}" type="presParOf" srcId="{28B5D685-D2DD-4526-B89C-182C7CCD9BBE}" destId="{54CBC6DB-717D-4355-8F55-7320C9B6885A}" srcOrd="10" destOrd="0" presId="urn:microsoft.com/office/officeart/2005/8/layout/lProcess3"/>
    <dgm:cxn modelId="{86F7D0CC-9A9C-4931-9194-F64FADD7951A}" type="presParOf" srcId="{54CBC6DB-717D-4355-8F55-7320C9B6885A}" destId="{F34B4686-E0A9-4D5A-9584-360A57B63E1D}" srcOrd="0" destOrd="0" presId="urn:microsoft.com/office/officeart/2005/8/layout/lProcess3"/>
    <dgm:cxn modelId="{95A77C28-2EE1-467C-82B5-2E7AB1D4D937}" type="presParOf" srcId="{28B5D685-D2DD-4526-B89C-182C7CCD9BBE}" destId="{69401DC9-F8F3-49A1-B0BE-43B89E83ACB6}" srcOrd="11" destOrd="0" presId="urn:microsoft.com/office/officeart/2005/8/layout/lProcess3"/>
    <dgm:cxn modelId="{606C83AD-26D8-4A6D-9CC8-818843C2619E}" type="presParOf" srcId="{28B5D685-D2DD-4526-B89C-182C7CCD9BBE}" destId="{F5604AB7-0490-4AE8-A68D-24CCA08B445A}" srcOrd="12" destOrd="0" presId="urn:microsoft.com/office/officeart/2005/8/layout/lProcess3"/>
    <dgm:cxn modelId="{43D064B0-58EF-4C11-BA3D-C7CB92CF5E3E}" type="presParOf" srcId="{F5604AB7-0490-4AE8-A68D-24CCA08B445A}" destId="{568647B4-7968-430A-9E46-A69A69BDE124}" srcOrd="0" destOrd="0" presId="urn:microsoft.com/office/officeart/2005/8/layout/lProcess3"/>
    <dgm:cxn modelId="{A079F798-F4E0-49E8-8E26-0704437F69CB}" type="presParOf" srcId="{28B5D685-D2DD-4526-B89C-182C7CCD9BBE}" destId="{28F9DD7E-B11D-4CD8-8548-91C4ACD82E0B}" srcOrd="13" destOrd="0" presId="urn:microsoft.com/office/officeart/2005/8/layout/lProcess3"/>
    <dgm:cxn modelId="{6AAC5552-2CE7-43E3-B9A9-2E4FD3CA10AF}" type="presParOf" srcId="{28B5D685-D2DD-4526-B89C-182C7CCD9BBE}" destId="{FC0D2E63-6EF9-43F7-BE35-40201E1B3CF0}" srcOrd="14" destOrd="0" presId="urn:microsoft.com/office/officeart/2005/8/layout/lProcess3"/>
    <dgm:cxn modelId="{FE808F45-B18F-4348-BE35-14C189890A91}" type="presParOf" srcId="{FC0D2E63-6EF9-43F7-BE35-40201E1B3CF0}" destId="{B13860A6-D933-43AC-92CE-72B4EF7BF90C}" srcOrd="0"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88F0C3-BF19-4807-B422-27013E8B042A}">
      <dsp:nvSpPr>
        <dsp:cNvPr id="0" name=""/>
        <dsp:cNvSpPr/>
      </dsp:nvSpPr>
      <dsp:spPr>
        <a:xfrm>
          <a:off x="1551366" y="3"/>
          <a:ext cx="4702544" cy="984250"/>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t>Conventional risk management</a:t>
          </a:r>
          <a:endParaRPr lang="en-US" sz="2000" kern="1200" dirty="0"/>
        </a:p>
      </dsp:txBody>
      <dsp:txXfrm>
        <a:off x="1580194" y="28831"/>
        <a:ext cx="4644888" cy="926594"/>
      </dsp:txXfrm>
    </dsp:sp>
    <dsp:sp modelId="{9D172096-8C7D-47DE-BE59-B8ADCD5B54BB}">
      <dsp:nvSpPr>
        <dsp:cNvPr id="0" name=""/>
        <dsp:cNvSpPr/>
      </dsp:nvSpPr>
      <dsp:spPr>
        <a:xfrm rot="5026417">
          <a:off x="3796680" y="1010180"/>
          <a:ext cx="373277" cy="442912"/>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3844372" y="1045328"/>
        <a:ext cx="265748" cy="261294"/>
      </dsp:txXfrm>
    </dsp:sp>
    <dsp:sp modelId="{A1C3E697-203C-4204-A20E-4209E71273FC}">
      <dsp:nvSpPr>
        <dsp:cNvPr id="0" name=""/>
        <dsp:cNvSpPr/>
      </dsp:nvSpPr>
      <dsp:spPr>
        <a:xfrm>
          <a:off x="1752838" y="1479020"/>
          <a:ext cx="4622323" cy="984250"/>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t>Financial risk management</a:t>
          </a:r>
          <a:endParaRPr lang="en-US" sz="2000" kern="1200" dirty="0"/>
        </a:p>
      </dsp:txBody>
      <dsp:txXfrm>
        <a:off x="1781666" y="1507848"/>
        <a:ext cx="4564667" cy="926594"/>
      </dsp:txXfrm>
    </dsp:sp>
    <dsp:sp modelId="{051F2831-66CF-4C13-AED0-C8113EEBD91F}">
      <dsp:nvSpPr>
        <dsp:cNvPr id="0" name=""/>
        <dsp:cNvSpPr/>
      </dsp:nvSpPr>
      <dsp:spPr>
        <a:xfrm rot="5400000">
          <a:off x="3879453" y="2487877"/>
          <a:ext cx="369093" cy="442912"/>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3931126" y="2524786"/>
        <a:ext cx="265748" cy="258365"/>
      </dsp:txXfrm>
    </dsp:sp>
    <dsp:sp modelId="{42E68BD4-8AF8-4B05-836A-F8476B5635AE}">
      <dsp:nvSpPr>
        <dsp:cNvPr id="0" name=""/>
        <dsp:cNvSpPr/>
      </dsp:nvSpPr>
      <dsp:spPr>
        <a:xfrm>
          <a:off x="1752838" y="2955396"/>
          <a:ext cx="4622323" cy="984250"/>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t>Optimal risk management</a:t>
          </a:r>
          <a:endParaRPr lang="en-US" sz="2000" kern="1200" dirty="0"/>
        </a:p>
      </dsp:txBody>
      <dsp:txXfrm>
        <a:off x="1781666" y="2984224"/>
        <a:ext cx="4564667" cy="926594"/>
      </dsp:txXfrm>
    </dsp:sp>
    <dsp:sp modelId="{29D3D5B5-DD2B-4D25-9633-6B3E39096683}">
      <dsp:nvSpPr>
        <dsp:cNvPr id="0" name=""/>
        <dsp:cNvSpPr/>
      </dsp:nvSpPr>
      <dsp:spPr>
        <a:xfrm rot="5400000">
          <a:off x="3879453" y="3964252"/>
          <a:ext cx="369093" cy="442912"/>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3931126" y="4001161"/>
        <a:ext cx="265748" cy="258365"/>
      </dsp:txXfrm>
    </dsp:sp>
    <dsp:sp modelId="{0A15B47E-A94D-43C8-AFAF-58BA88622852}">
      <dsp:nvSpPr>
        <dsp:cNvPr id="0" name=""/>
        <dsp:cNvSpPr/>
      </dsp:nvSpPr>
      <dsp:spPr>
        <a:xfrm>
          <a:off x="1752838" y="4431771"/>
          <a:ext cx="4622323" cy="984250"/>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dirty="0"/>
            <a:t>Managing intangible risks</a:t>
          </a:r>
          <a:endParaRPr lang="en-US" sz="1900" kern="1200" dirty="0"/>
        </a:p>
      </dsp:txBody>
      <dsp:txXfrm>
        <a:off x="1781666" y="4460599"/>
        <a:ext cx="4564667" cy="9265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186D47-A92F-41CC-A735-9A88009985C4}">
      <dsp:nvSpPr>
        <dsp:cNvPr id="0" name=""/>
        <dsp:cNvSpPr/>
      </dsp:nvSpPr>
      <dsp:spPr>
        <a:xfrm>
          <a:off x="1861413" y="0"/>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t>Preparation</a:t>
          </a:r>
          <a:endParaRPr lang="en-US" sz="1800" b="1" kern="1200" dirty="0"/>
        </a:p>
      </dsp:txBody>
      <dsp:txXfrm>
        <a:off x="2163038" y="0"/>
        <a:ext cx="3801923" cy="603249"/>
      </dsp:txXfrm>
    </dsp:sp>
    <dsp:sp modelId="{7A474BF2-7406-460F-8F9D-3349DF643AE8}">
      <dsp:nvSpPr>
        <dsp:cNvPr id="0" name=""/>
        <dsp:cNvSpPr/>
      </dsp:nvSpPr>
      <dsp:spPr>
        <a:xfrm>
          <a:off x="1861413" y="688446"/>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t>Risk identification</a:t>
          </a:r>
          <a:endParaRPr lang="en-US" sz="1800" b="1" kern="1200" dirty="0"/>
        </a:p>
      </dsp:txBody>
      <dsp:txXfrm>
        <a:off x="2163038" y="688446"/>
        <a:ext cx="3801923" cy="603249"/>
      </dsp:txXfrm>
    </dsp:sp>
    <dsp:sp modelId="{EA453488-2F79-479C-BB0B-DDF5AD0A75AB}">
      <dsp:nvSpPr>
        <dsp:cNvPr id="0" name=""/>
        <dsp:cNvSpPr/>
      </dsp:nvSpPr>
      <dsp:spPr>
        <a:xfrm>
          <a:off x="1861413" y="1376151"/>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t>Evaluation</a:t>
          </a:r>
          <a:endParaRPr lang="en-US" sz="1800" b="1" kern="1200" dirty="0"/>
        </a:p>
      </dsp:txBody>
      <dsp:txXfrm>
        <a:off x="2163038" y="1376151"/>
        <a:ext cx="3801923" cy="603249"/>
      </dsp:txXfrm>
    </dsp:sp>
    <dsp:sp modelId="{F164116C-10AA-4733-BBA7-BDABF37B1D47}">
      <dsp:nvSpPr>
        <dsp:cNvPr id="0" name=""/>
        <dsp:cNvSpPr/>
      </dsp:nvSpPr>
      <dsp:spPr>
        <a:xfrm>
          <a:off x="1861413" y="2063856"/>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i="0" kern="1200"/>
            <a:t>Response to Risks</a:t>
          </a:r>
          <a:endParaRPr lang="en-US" sz="1800" b="1" kern="1200" dirty="0"/>
        </a:p>
      </dsp:txBody>
      <dsp:txXfrm>
        <a:off x="2163038" y="2063856"/>
        <a:ext cx="3801923" cy="603249"/>
      </dsp:txXfrm>
    </dsp:sp>
    <dsp:sp modelId="{C8282D82-FE68-4DB6-B5B6-1BD5B77F6D66}">
      <dsp:nvSpPr>
        <dsp:cNvPr id="0" name=""/>
        <dsp:cNvSpPr/>
      </dsp:nvSpPr>
      <dsp:spPr>
        <a:xfrm>
          <a:off x="1861413" y="2751561"/>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t>Developing a plan</a:t>
          </a:r>
        </a:p>
      </dsp:txBody>
      <dsp:txXfrm>
        <a:off x="2163038" y="2751561"/>
        <a:ext cx="3801923" cy="603249"/>
      </dsp:txXfrm>
    </dsp:sp>
    <dsp:sp modelId="{F34B4686-E0A9-4D5A-9584-360A57B63E1D}">
      <dsp:nvSpPr>
        <dsp:cNvPr id="0" name=""/>
        <dsp:cNvSpPr/>
      </dsp:nvSpPr>
      <dsp:spPr>
        <a:xfrm>
          <a:off x="1861413" y="3439266"/>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t>Implementation</a:t>
          </a:r>
          <a:endParaRPr lang="en-US" sz="1800" b="1" kern="1200" dirty="0"/>
        </a:p>
      </dsp:txBody>
      <dsp:txXfrm>
        <a:off x="2163038" y="3439266"/>
        <a:ext cx="3801923" cy="603249"/>
      </dsp:txXfrm>
    </dsp:sp>
    <dsp:sp modelId="{568647B4-7968-430A-9E46-A69A69BDE124}">
      <dsp:nvSpPr>
        <dsp:cNvPr id="0" name=""/>
        <dsp:cNvSpPr/>
      </dsp:nvSpPr>
      <dsp:spPr>
        <a:xfrm>
          <a:off x="1861413" y="4126971"/>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t>Review and evaluation of the plan</a:t>
          </a:r>
          <a:endParaRPr lang="en-US" sz="1800" b="1" kern="1200" dirty="0"/>
        </a:p>
      </dsp:txBody>
      <dsp:txXfrm>
        <a:off x="2163038" y="4126971"/>
        <a:ext cx="3801923" cy="603249"/>
      </dsp:txXfrm>
    </dsp:sp>
    <dsp:sp modelId="{B13860A6-D933-43AC-92CE-72B4EF7BF90C}">
      <dsp:nvSpPr>
        <dsp:cNvPr id="0" name=""/>
        <dsp:cNvSpPr/>
      </dsp:nvSpPr>
      <dsp:spPr>
        <a:xfrm>
          <a:off x="1861413" y="4814675"/>
          <a:ext cx="4405172" cy="603249"/>
        </a:xfrm>
        <a:prstGeom prst="chevron">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b="1" kern="1200"/>
            <a:t>Limitations / Obstacles</a:t>
          </a:r>
          <a:endParaRPr lang="en-US" sz="1800" b="1" kern="1200" dirty="0"/>
        </a:p>
      </dsp:txBody>
      <dsp:txXfrm>
        <a:off x="2163038" y="4814675"/>
        <a:ext cx="3801923" cy="603249"/>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04/05/2024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04/05/2024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04/05/2024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04/05/2024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85616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1986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43485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9049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149241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80051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380945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2147606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132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085707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148869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2224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03334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07544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image" Target="../media/image3.png"/><Relationship Id="rId2" Type="http://schemas.openxmlformats.org/officeDocument/2006/relationships/slideLayout" Target="../slideLayouts/slideLayout19.xml"/><Relationship Id="rId16"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theme" Target="../theme/theme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04/05/2024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8" name="Picture 7">
            <a:extLst>
              <a:ext uri="{FF2B5EF4-FFF2-40B4-BE49-F238E27FC236}">
                <a16:creationId xmlns:a16="http://schemas.microsoft.com/office/drawing/2014/main" id="{C1F157F8-F245-A7D9-57CA-71DED74710AE}"/>
              </a:ext>
            </a:extLst>
          </p:cNvPr>
          <p:cNvPicPr>
            <a:picLocks noChangeAspect="1"/>
          </p:cNvPicPr>
          <p:nvPr userDrawn="1"/>
        </p:nvPicPr>
        <p:blipFill>
          <a:blip r:embed="rId1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E00137BC-234A-30A8-9FC2-783062239B56}"/>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38882616"/>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 id="2147483727" r:id="rId12"/>
    <p:sldLayoutId id="2147483728" r:id="rId13"/>
    <p:sldLayoutId id="214748372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3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Planning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87477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PMG202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Planning- Risk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Lec</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Dina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ElWakkad</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108423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a16="http://schemas.microsoft.com/office/drawing/2014/main" id="{D96C0432-3309-FAE3-2C76-00D6A729BA12}"/>
              </a:ext>
            </a:extLst>
          </p:cNvPr>
          <p:cNvSpPr/>
          <p:nvPr/>
        </p:nvSpPr>
        <p:spPr>
          <a:xfrm rot="12601904">
            <a:off x="5750038" y="1290883"/>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Learning Outcomes</a:t>
            </a:r>
          </a:p>
        </p:txBody>
      </p:sp>
      <p:sp>
        <p:nvSpPr>
          <p:cNvPr id="9" name="Content Placeholder 2">
            <a:extLst>
              <a:ext uri="{FF2B5EF4-FFF2-40B4-BE49-F238E27FC236}">
                <a16:creationId xmlns:a16="http://schemas.microsoft.com/office/drawing/2014/main" id="{DBBF13D7-5453-D596-CD3B-72ABC3A843A3}"/>
              </a:ext>
            </a:extLst>
          </p:cNvPr>
          <p:cNvSpPr txBox="1">
            <a:spLocks/>
          </p:cNvSpPr>
          <p:nvPr/>
        </p:nvSpPr>
        <p:spPr>
          <a:xfrm>
            <a:off x="3981837" y="2323527"/>
            <a:ext cx="7820957" cy="38334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spcBef>
                <a:spcPts val="0"/>
              </a:spcBef>
              <a:spcAft>
                <a:spcPts val="800"/>
              </a:spcAft>
              <a:buNone/>
            </a:pPr>
            <a:r>
              <a:rPr lang="en-US" sz="2000" b="1" i="0" u="none" strike="noStrike" dirty="0">
                <a:effectLst/>
                <a:latin typeface="+mj-lt"/>
              </a:rPr>
              <a:t>At the end of this chapter, students should be able to:</a:t>
            </a:r>
            <a:endParaRPr lang="en-US" sz="2000" b="1" dirty="0">
              <a:effectLst/>
              <a:latin typeface="+mj-lt"/>
            </a:endParaRPr>
          </a:p>
          <a:p>
            <a:r>
              <a:rPr lang="en-US" sz="2000" dirty="0">
                <a:latin typeface="+mj-lt"/>
              </a:rPr>
              <a:t>Discuss the definition of risk and risk management. </a:t>
            </a:r>
          </a:p>
          <a:p>
            <a:r>
              <a:rPr lang="en-US" sz="2000" dirty="0">
                <a:latin typeface="+mj-lt"/>
              </a:rPr>
              <a:t>Discuss the terminology used by risk managers</a:t>
            </a:r>
          </a:p>
          <a:p>
            <a:r>
              <a:rPr lang="en-US" sz="2000" dirty="0">
                <a:latin typeface="+mj-lt"/>
              </a:rPr>
              <a:t>Identify the steps of the risk management process. </a:t>
            </a:r>
          </a:p>
          <a:p>
            <a:r>
              <a:rPr lang="en-US" sz="2000" dirty="0">
                <a:latin typeface="+mj-lt"/>
              </a:rPr>
              <a:t>Identify the types of the risk management. </a:t>
            </a:r>
          </a:p>
          <a:p>
            <a:pPr marL="0" indent="0" algn="just" fontAlgn="base">
              <a:lnSpc>
                <a:spcPct val="150000"/>
              </a:lnSpc>
              <a:spcBef>
                <a:spcPts val="0"/>
              </a:spcBef>
              <a:spcAft>
                <a:spcPts val="800"/>
              </a:spcAft>
              <a:buNone/>
            </a:pPr>
            <a:endParaRPr lang="en-US" sz="2000" dirty="0">
              <a:latin typeface="+mj-l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Project Planning</a:t>
            </a:r>
          </a:p>
        </p:txBody>
      </p:sp>
    </p:spTree>
    <p:extLst>
      <p:ext uri="{BB962C8B-B14F-4D97-AF65-F5344CB8AC3E}">
        <p14:creationId xmlns:p14="http://schemas.microsoft.com/office/powerpoint/2010/main" val="207407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Planning</a:t>
            </a:r>
          </a:p>
        </p:txBody>
      </p:sp>
      <p:sp>
        <p:nvSpPr>
          <p:cNvPr id="2" name="Content Placeholder 2">
            <a:extLst>
              <a:ext uri="{FF2B5EF4-FFF2-40B4-BE49-F238E27FC236}">
                <a16:creationId xmlns:a16="http://schemas.microsoft.com/office/drawing/2014/main" id="{CA36C1C0-918D-2FE5-770F-A70D10BF8977}"/>
              </a:ext>
            </a:extLst>
          </p:cNvPr>
          <p:cNvSpPr txBox="1">
            <a:spLocks/>
          </p:cNvSpPr>
          <p:nvPr/>
        </p:nvSpPr>
        <p:spPr>
          <a:xfrm>
            <a:off x="1591001" y="2151870"/>
            <a:ext cx="8886825" cy="40116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tabLst>
                <a:tab pos="457200" algn="l"/>
              </a:tabLst>
            </a:pPr>
            <a:r>
              <a:rPr lang="en-US" sz="2000" kern="100" dirty="0">
                <a:effectLst/>
                <a:latin typeface="+mj-lt"/>
                <a:ea typeface="Calibri" panose="020F0502020204030204" pitchFamily="34" charset="0"/>
                <a:cs typeface="Arial" panose="020B0604020202020204" pitchFamily="34" charset="0"/>
              </a:rPr>
              <a:t>Once a project is selected for execution, the structural project planning approach prescribes that the project get planned in detail prior to the actual start of the project.</a:t>
            </a:r>
          </a:p>
          <a:p>
            <a:pPr marL="0" marR="0" indent="0">
              <a:lnSpc>
                <a:spcPct val="107000"/>
              </a:lnSpc>
              <a:spcBef>
                <a:spcPts val="0"/>
              </a:spcBef>
              <a:spcAft>
                <a:spcPts val="800"/>
              </a:spcAft>
              <a:buNone/>
              <a:tabLst>
                <a:tab pos="457200" algn="l"/>
              </a:tabLst>
            </a:pPr>
            <a:r>
              <a:rPr lang="en-US" sz="2000" b="1" kern="100" dirty="0">
                <a:solidFill>
                  <a:srgbClr val="0070C0"/>
                </a:solidFill>
                <a:effectLst/>
                <a:latin typeface="+mj-lt"/>
                <a:ea typeface="Calibri" panose="020F0502020204030204" pitchFamily="34" charset="0"/>
                <a:cs typeface="Arial" panose="020B0604020202020204" pitchFamily="34" charset="0"/>
              </a:rPr>
              <a:t>Project planning consists of 4 main stages: </a:t>
            </a:r>
          </a:p>
          <a:p>
            <a:pPr marL="457200" marR="0" indent="-457200">
              <a:lnSpc>
                <a:spcPct val="107000"/>
              </a:lnSpc>
              <a:spcBef>
                <a:spcPts val="0"/>
              </a:spcBef>
              <a:spcAft>
                <a:spcPts val="800"/>
              </a:spcAft>
              <a:buFont typeface="+mj-lt"/>
              <a:buAutoNum type="arabicPeriod"/>
              <a:tabLst>
                <a:tab pos="457200" algn="l"/>
              </a:tabLst>
            </a:pPr>
            <a:r>
              <a:rPr lang="en-US" sz="2000" b="1" kern="100" dirty="0">
                <a:solidFill>
                  <a:srgbClr val="002060"/>
                </a:solidFill>
                <a:effectLst/>
                <a:highlight>
                  <a:srgbClr val="FFFF00"/>
                </a:highlight>
                <a:latin typeface="+mj-lt"/>
                <a:ea typeface="Calibri" panose="020F0502020204030204" pitchFamily="34" charset="0"/>
                <a:cs typeface="Arial" panose="020B0604020202020204" pitchFamily="34" charset="0"/>
              </a:rPr>
              <a:t>Risk Management</a:t>
            </a:r>
            <a:endParaRPr lang="en-US" sz="2000" kern="100" dirty="0">
              <a:solidFill>
                <a:srgbClr val="002060"/>
              </a:solidFill>
              <a:effectLst/>
              <a:highlight>
                <a:srgbClr val="FFFF00"/>
              </a:highlight>
              <a:latin typeface="+mj-lt"/>
              <a:ea typeface="Calibri" panose="020F0502020204030204" pitchFamily="34" charset="0"/>
              <a:cs typeface="Arial" panose="020B0604020202020204" pitchFamily="34" charset="0"/>
            </a:endParaRPr>
          </a:p>
          <a:p>
            <a:pPr marL="457200" marR="0" indent="-457200">
              <a:lnSpc>
                <a:spcPct val="107000"/>
              </a:lnSpc>
              <a:spcBef>
                <a:spcPts val="0"/>
              </a:spcBef>
              <a:spcAft>
                <a:spcPts val="800"/>
              </a:spcAft>
              <a:buFont typeface="+mj-lt"/>
              <a:buAutoNum type="arabicPeriod"/>
              <a:tabLst>
                <a:tab pos="457200" algn="l"/>
              </a:tabLst>
            </a:pPr>
            <a:r>
              <a:rPr lang="en-US" sz="2000" b="1" kern="100" dirty="0">
                <a:solidFill>
                  <a:srgbClr val="002060"/>
                </a:solidFill>
                <a:effectLst/>
                <a:latin typeface="+mj-lt"/>
                <a:ea typeface="Calibri" panose="020F0502020204030204" pitchFamily="34" charset="0"/>
                <a:cs typeface="Arial" panose="020B0604020202020204" pitchFamily="34" charset="0"/>
              </a:rPr>
              <a:t>Quality Management</a:t>
            </a:r>
          </a:p>
          <a:p>
            <a:pPr marL="457200" marR="0" indent="-457200">
              <a:lnSpc>
                <a:spcPct val="107000"/>
              </a:lnSpc>
              <a:spcBef>
                <a:spcPts val="0"/>
              </a:spcBef>
              <a:spcAft>
                <a:spcPts val="800"/>
              </a:spcAft>
              <a:buFont typeface="+mj-lt"/>
              <a:buAutoNum type="arabicPeriod"/>
              <a:tabLst>
                <a:tab pos="457200" algn="l"/>
              </a:tabLst>
            </a:pPr>
            <a:r>
              <a:rPr lang="en-US" sz="2000" b="1" kern="100" dirty="0">
                <a:solidFill>
                  <a:srgbClr val="002060"/>
                </a:solidFill>
                <a:latin typeface="+mj-lt"/>
                <a:ea typeface="Calibri" panose="020F0502020204030204" pitchFamily="34" charset="0"/>
                <a:cs typeface="Arial" panose="020B0604020202020204" pitchFamily="34" charset="0"/>
              </a:rPr>
              <a:t>Human Resource </a:t>
            </a:r>
            <a:r>
              <a:rPr lang="en-US" sz="2000" b="1" kern="100" dirty="0">
                <a:solidFill>
                  <a:srgbClr val="002060"/>
                </a:solidFill>
                <a:effectLst/>
                <a:latin typeface="+mj-lt"/>
                <a:ea typeface="Calibri" panose="020F0502020204030204" pitchFamily="34" charset="0"/>
                <a:cs typeface="Arial" panose="020B0604020202020204" pitchFamily="34" charset="0"/>
              </a:rPr>
              <a:t>Management</a:t>
            </a:r>
          </a:p>
          <a:p>
            <a:pPr marL="457200" indent="-457200">
              <a:lnSpc>
                <a:spcPct val="107000"/>
              </a:lnSpc>
              <a:spcBef>
                <a:spcPts val="0"/>
              </a:spcBef>
              <a:spcAft>
                <a:spcPts val="800"/>
              </a:spcAft>
              <a:buFont typeface="+mj-lt"/>
              <a:buAutoNum type="arabicPeriod"/>
              <a:tabLst>
                <a:tab pos="457200" algn="l"/>
              </a:tabLst>
            </a:pPr>
            <a:r>
              <a:rPr lang="en-US" sz="2000" b="1" kern="100" dirty="0">
                <a:solidFill>
                  <a:srgbClr val="002060"/>
                </a:solidFill>
                <a:latin typeface="+mj-lt"/>
                <a:cs typeface="Arial" panose="020B0604020202020204" pitchFamily="34" charset="0"/>
              </a:rPr>
              <a:t>The Project Schedule, and budget</a:t>
            </a:r>
          </a:p>
        </p:txBody>
      </p:sp>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Risk Management</a:t>
            </a:r>
          </a:p>
        </p:txBody>
      </p:sp>
    </p:spTree>
    <p:extLst>
      <p:ext uri="{BB962C8B-B14F-4D97-AF65-F5344CB8AC3E}">
        <p14:creationId xmlns:p14="http://schemas.microsoft.com/office/powerpoint/2010/main" val="1199924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definition</a:t>
            </a:r>
          </a:p>
        </p:txBody>
      </p:sp>
      <p:pic>
        <p:nvPicPr>
          <p:cNvPr id="6" name="Picture 5">
            <a:extLst>
              <a:ext uri="{FF2B5EF4-FFF2-40B4-BE49-F238E27FC236}">
                <a16:creationId xmlns:a16="http://schemas.microsoft.com/office/drawing/2014/main" id="{2ADF798F-B9B9-1827-22C0-7A779D09E99C}"/>
              </a:ext>
            </a:extLst>
          </p:cNvPr>
          <p:cNvPicPr>
            <a:picLocks noChangeAspect="1"/>
          </p:cNvPicPr>
          <p:nvPr/>
        </p:nvPicPr>
        <p:blipFill rotWithShape="1">
          <a:blip r:embed="rId3"/>
          <a:srcRect l="17391" t="29555" r="43370" b="30917"/>
          <a:stretch/>
        </p:blipFill>
        <p:spPr>
          <a:xfrm>
            <a:off x="2117963" y="1903529"/>
            <a:ext cx="8454762" cy="3980238"/>
          </a:xfrm>
          <a:prstGeom prst="rect">
            <a:avLst/>
          </a:prstGeom>
        </p:spPr>
      </p:pic>
    </p:spTree>
    <p:extLst>
      <p:ext uri="{BB962C8B-B14F-4D97-AF65-F5344CB8AC3E}">
        <p14:creationId xmlns:p14="http://schemas.microsoft.com/office/powerpoint/2010/main" val="353714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Importance of Risk Management</a:t>
            </a:r>
          </a:p>
        </p:txBody>
      </p:sp>
      <p:pic>
        <p:nvPicPr>
          <p:cNvPr id="2" name="Picture 1">
            <a:extLst>
              <a:ext uri="{FF2B5EF4-FFF2-40B4-BE49-F238E27FC236}">
                <a16:creationId xmlns:a16="http://schemas.microsoft.com/office/drawing/2014/main" id="{39A568A2-3CEE-AF69-364F-C5DC520D9F0E}"/>
              </a:ext>
            </a:extLst>
          </p:cNvPr>
          <p:cNvPicPr>
            <a:picLocks noChangeAspect="1"/>
          </p:cNvPicPr>
          <p:nvPr/>
        </p:nvPicPr>
        <p:blipFill rotWithShape="1">
          <a:blip r:embed="rId3"/>
          <a:srcRect l="16956" t="29942" r="41196" b="19657"/>
          <a:stretch/>
        </p:blipFill>
        <p:spPr>
          <a:xfrm>
            <a:off x="1597934" y="1911235"/>
            <a:ext cx="9582456" cy="3918932"/>
          </a:xfrm>
          <a:prstGeom prst="rect">
            <a:avLst/>
          </a:prstGeom>
        </p:spPr>
      </p:pic>
      <p:sp>
        <p:nvSpPr>
          <p:cNvPr id="8" name="Oval 7">
            <a:extLst>
              <a:ext uri="{FF2B5EF4-FFF2-40B4-BE49-F238E27FC236}">
                <a16:creationId xmlns:a16="http://schemas.microsoft.com/office/drawing/2014/main" id="{8D2C2B51-D989-A133-C5A6-BF187A2D2E7D}"/>
              </a:ext>
            </a:extLst>
          </p:cNvPr>
          <p:cNvSpPr/>
          <p:nvPr/>
        </p:nvSpPr>
        <p:spPr>
          <a:xfrm>
            <a:off x="7829550" y="4957656"/>
            <a:ext cx="3256619" cy="872511"/>
          </a:xfrm>
          <a:prstGeom prst="ellipse">
            <a:avLst/>
          </a:prstGeom>
          <a:solidFill>
            <a:schemeClr val="bg1"/>
          </a:solid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61309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6072" y="465606"/>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Types of risk management</a:t>
            </a:r>
          </a:p>
        </p:txBody>
      </p:sp>
      <p:graphicFrame>
        <p:nvGraphicFramePr>
          <p:cNvPr id="10" name="Diagram 9">
            <a:extLst>
              <a:ext uri="{FF2B5EF4-FFF2-40B4-BE49-F238E27FC236}">
                <a16:creationId xmlns:a16="http://schemas.microsoft.com/office/drawing/2014/main" id="{51E01067-709D-1895-42F5-47B373708F36}"/>
              </a:ext>
            </a:extLst>
          </p:cNvPr>
          <p:cNvGraphicFramePr/>
          <p:nvPr>
            <p:extLst>
              <p:ext uri="{D42A27DB-BD31-4B8C-83A1-F6EECF244321}">
                <p14:modId xmlns:p14="http://schemas.microsoft.com/office/powerpoint/2010/main" val="1592701381"/>
              </p:ext>
            </p:extLst>
          </p:nvPr>
        </p:nvGraphicFramePr>
        <p:xfrm>
          <a:off x="1948808" y="1170370"/>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66915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Types of risk management	</a:t>
            </a:r>
          </a:p>
        </p:txBody>
      </p:sp>
      <p:sp>
        <p:nvSpPr>
          <p:cNvPr id="6" name="Content Placeholder 2">
            <a:extLst>
              <a:ext uri="{FF2B5EF4-FFF2-40B4-BE49-F238E27FC236}">
                <a16:creationId xmlns:a16="http://schemas.microsoft.com/office/drawing/2014/main" id="{82A3D2FD-ACB9-ABD2-E2E4-496C6A9B9CB6}"/>
              </a:ext>
            </a:extLst>
          </p:cNvPr>
          <p:cNvSpPr txBox="1">
            <a:spLocks/>
          </p:cNvSpPr>
          <p:nvPr/>
        </p:nvSpPr>
        <p:spPr>
          <a:xfrm>
            <a:off x="1644536" y="2482536"/>
            <a:ext cx="8672513" cy="30960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(1) Conventional risk management</a:t>
            </a: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Focuses on the risks arising </a:t>
            </a:r>
            <a:r>
              <a:rPr lang="en-US" sz="2000" b="1" kern="100" dirty="0">
                <a:effectLst/>
                <a:latin typeface="+mj-lt"/>
                <a:ea typeface="Calibri" panose="020F0502020204030204" pitchFamily="34" charset="0"/>
                <a:cs typeface="Arial" panose="020B0604020202020204" pitchFamily="34" charset="0"/>
              </a:rPr>
              <a:t>from physical or legal reasons </a:t>
            </a:r>
          </a:p>
          <a:p>
            <a:pPr marL="0" marR="0">
              <a:lnSpc>
                <a:spcPct val="107000"/>
              </a:lnSpc>
              <a:spcBef>
                <a:spcPts val="0"/>
              </a:spcBef>
              <a:spcAft>
                <a:spcPts val="800"/>
              </a:spcAft>
            </a:pPr>
            <a:r>
              <a:rPr lang="en-US" sz="2000" kern="100" dirty="0">
                <a:solidFill>
                  <a:srgbClr val="0070C0"/>
                </a:solidFill>
                <a:effectLst/>
                <a:latin typeface="+mj-lt"/>
                <a:ea typeface="Calibri" panose="020F0502020204030204" pitchFamily="34" charset="0"/>
                <a:cs typeface="Arial" panose="020B0604020202020204" pitchFamily="34" charset="0"/>
              </a:rPr>
              <a:t>for example</a:t>
            </a:r>
            <a:r>
              <a:rPr lang="en-US" sz="2000" kern="100" dirty="0">
                <a:effectLst/>
                <a:latin typeface="+mj-lt"/>
                <a:ea typeface="Calibri" panose="020F0502020204030204" pitchFamily="34" charset="0"/>
                <a:cs typeface="Arial" panose="020B0604020202020204" pitchFamily="34" charset="0"/>
              </a:rPr>
              <a:t>: natural disasters or fires, accidents, death, and lawsuits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711164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Types of risk management	</a:t>
            </a:r>
          </a:p>
        </p:txBody>
      </p:sp>
      <p:sp>
        <p:nvSpPr>
          <p:cNvPr id="2" name="Content Placeholder 2">
            <a:extLst>
              <a:ext uri="{FF2B5EF4-FFF2-40B4-BE49-F238E27FC236}">
                <a16:creationId xmlns:a16="http://schemas.microsoft.com/office/drawing/2014/main" id="{1FB5B3BE-C3F2-47DF-BAD5-D80E2298B5E6}"/>
              </a:ext>
            </a:extLst>
          </p:cNvPr>
          <p:cNvSpPr txBox="1">
            <a:spLocks/>
          </p:cNvSpPr>
          <p:nvPr/>
        </p:nvSpPr>
        <p:spPr>
          <a:xfrm>
            <a:off x="1751677" y="2441585"/>
            <a:ext cx="8543925" cy="33771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(2) Financial risk management:</a:t>
            </a: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Is the practice of </a:t>
            </a:r>
            <a:r>
              <a:rPr lang="en-US" sz="2000" b="1" kern="100" dirty="0">
                <a:effectLst/>
                <a:latin typeface="+mj-lt"/>
                <a:ea typeface="Calibri" panose="020F0502020204030204" pitchFamily="34" charset="0"/>
                <a:cs typeface="Arial" panose="020B0604020202020204" pitchFamily="34" charset="0"/>
              </a:rPr>
              <a:t>protecting the economic value </a:t>
            </a:r>
            <a:r>
              <a:rPr lang="en-US" sz="2000" kern="100" dirty="0">
                <a:effectLst/>
                <a:latin typeface="+mj-lt"/>
                <a:ea typeface="Calibri" panose="020F0502020204030204" pitchFamily="34" charset="0"/>
                <a:cs typeface="Arial" panose="020B0604020202020204" pitchFamily="34" charset="0"/>
              </a:rPr>
              <a:t>in the company by using financial tools to manage exposure to risks</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 </a:t>
            </a:r>
            <a:r>
              <a:rPr lang="en-US" sz="2000" kern="100" dirty="0">
                <a:solidFill>
                  <a:srgbClr val="0070C0"/>
                </a:solidFill>
                <a:effectLst/>
                <a:latin typeface="+mj-lt"/>
                <a:ea typeface="Calibri" panose="020F0502020204030204" pitchFamily="34" charset="0"/>
                <a:cs typeface="Arial" panose="020B0604020202020204" pitchFamily="34" charset="0"/>
              </a:rPr>
              <a:t>for example: </a:t>
            </a:r>
            <a:r>
              <a:rPr lang="en-US" sz="2000" kern="100" dirty="0">
                <a:effectLst/>
                <a:latin typeface="+mj-lt"/>
                <a:ea typeface="Calibri" panose="020F0502020204030204" pitchFamily="34" charset="0"/>
                <a:cs typeface="Arial" panose="020B0604020202020204" pitchFamily="34" charset="0"/>
              </a:rPr>
              <a:t>credit risk, market risk, foreign exchange risk, liquidity risk, inflation risk.</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836855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Types of risk management	</a:t>
            </a:r>
          </a:p>
        </p:txBody>
      </p:sp>
      <p:sp>
        <p:nvSpPr>
          <p:cNvPr id="6" name="Content Placeholder 2">
            <a:extLst>
              <a:ext uri="{FF2B5EF4-FFF2-40B4-BE49-F238E27FC236}">
                <a16:creationId xmlns:a16="http://schemas.microsoft.com/office/drawing/2014/main" id="{21355C2F-228E-20C3-7B96-4E7F3F5156C7}"/>
              </a:ext>
            </a:extLst>
          </p:cNvPr>
          <p:cNvSpPr txBox="1">
            <a:spLocks/>
          </p:cNvSpPr>
          <p:nvPr/>
        </p:nvSpPr>
        <p:spPr>
          <a:xfrm>
            <a:off x="1751677" y="2313252"/>
            <a:ext cx="8543925" cy="39338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(3) Optimal risk management:</a:t>
            </a: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It means that </a:t>
            </a:r>
            <a:r>
              <a:rPr lang="en-US" sz="2000" b="1" u="sng" kern="100" dirty="0">
                <a:effectLst/>
                <a:latin typeface="+mj-lt"/>
                <a:ea typeface="Calibri" panose="020F0502020204030204" pitchFamily="34" charset="0"/>
                <a:cs typeface="Arial" panose="020B0604020202020204" pitchFamily="34" charset="0"/>
              </a:rPr>
              <a:t>priorities</a:t>
            </a:r>
            <a:r>
              <a:rPr lang="en-US" sz="2000" kern="100" dirty="0">
                <a:effectLst/>
                <a:latin typeface="+mj-lt"/>
                <a:ea typeface="Calibri" panose="020F0502020204030204" pitchFamily="34" charset="0"/>
                <a:cs typeface="Arial" panose="020B0604020202020204" pitchFamily="34" charset="0"/>
              </a:rPr>
              <a:t> are given, so that risks with large losses and a high probability of occurrence are dealt with first, while risks with less losses and a lower probability of occurrence are treated later.</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This process can be </a:t>
            </a:r>
            <a:r>
              <a:rPr lang="en-US" sz="2000" b="1" kern="100" dirty="0">
                <a:effectLst/>
                <a:latin typeface="+mj-lt"/>
                <a:ea typeface="Calibri" panose="020F0502020204030204" pitchFamily="34" charset="0"/>
                <a:cs typeface="Arial" panose="020B0604020202020204" pitchFamily="34" charset="0"/>
              </a:rPr>
              <a:t>very difficult</a:t>
            </a:r>
            <a:r>
              <a:rPr lang="en-US" sz="2000" kern="100" dirty="0">
                <a:effectLst/>
                <a:latin typeface="+mj-lt"/>
                <a:ea typeface="Calibri" panose="020F0502020204030204" pitchFamily="34" charset="0"/>
                <a:cs typeface="Arial" panose="020B0604020202020204" pitchFamily="34" charset="0"/>
              </a:rPr>
              <a:t>, and the balance between risks with high probability and low losses against risks with low probability and high losses may be misjudged.</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473636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Types of risk management	</a:t>
            </a:r>
          </a:p>
        </p:txBody>
      </p:sp>
      <p:sp>
        <p:nvSpPr>
          <p:cNvPr id="6" name="Content Placeholder 2">
            <a:extLst>
              <a:ext uri="{FF2B5EF4-FFF2-40B4-BE49-F238E27FC236}">
                <a16:creationId xmlns:a16="http://schemas.microsoft.com/office/drawing/2014/main" id="{27710B4C-75BF-C49F-EC46-E9A59EA7DCC1}"/>
              </a:ext>
            </a:extLst>
          </p:cNvPr>
          <p:cNvSpPr txBox="1">
            <a:spLocks/>
          </p:cNvSpPr>
          <p:nvPr/>
        </p:nvSpPr>
        <p:spPr>
          <a:xfrm>
            <a:off x="1644536" y="2338120"/>
            <a:ext cx="8529639" cy="39262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(4) Managing intangible risks:</a:t>
            </a: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They are those that have </a:t>
            </a:r>
            <a:r>
              <a:rPr lang="en-US" sz="2000" b="1" kern="100" dirty="0">
                <a:effectLst/>
                <a:latin typeface="+mj-lt"/>
                <a:ea typeface="Calibri" panose="020F0502020204030204" pitchFamily="34" charset="0"/>
                <a:cs typeface="Arial" panose="020B0604020202020204" pitchFamily="34" charset="0"/>
              </a:rPr>
              <a:t>a 100% chance of occurring </a:t>
            </a:r>
            <a:r>
              <a:rPr lang="en-US" sz="2000" kern="100" dirty="0">
                <a:effectLst/>
                <a:latin typeface="+mj-lt"/>
                <a:ea typeface="Calibri" panose="020F0502020204030204" pitchFamily="34" charset="0"/>
                <a:cs typeface="Arial" panose="020B0604020202020204" pitchFamily="34" charset="0"/>
              </a:rPr>
              <a:t>but are ignored by the organization due to the lack of ability to identify them.</a:t>
            </a:r>
          </a:p>
          <a:p>
            <a:pPr marL="0" marR="0" indent="0">
              <a:lnSpc>
                <a:spcPct val="107000"/>
              </a:lnSpc>
              <a:spcBef>
                <a:spcPts val="0"/>
              </a:spcBef>
              <a:spcAft>
                <a:spcPts val="800"/>
              </a:spcAft>
              <a:buNone/>
            </a:pPr>
            <a:r>
              <a:rPr lang="en-US" sz="2000" kern="100" dirty="0">
                <a:solidFill>
                  <a:srgbClr val="0070C0"/>
                </a:solidFill>
                <a:effectLst/>
                <a:latin typeface="+mj-lt"/>
                <a:ea typeface="Calibri" panose="020F0502020204030204" pitchFamily="34" charset="0"/>
                <a:cs typeface="Arial" panose="020B0604020202020204" pitchFamily="34" charset="0"/>
              </a:rPr>
              <a:t>for example: </a:t>
            </a:r>
            <a:r>
              <a:rPr lang="en-US" sz="2000" kern="100" dirty="0">
                <a:effectLst/>
                <a:latin typeface="+mj-lt"/>
                <a:ea typeface="Calibri" panose="020F0502020204030204" pitchFamily="34" charset="0"/>
                <a:cs typeface="Arial" panose="020B0604020202020204" pitchFamily="34" charset="0"/>
              </a:rPr>
              <a:t>knowledge risk, which occurs when incomplete knowledge is applied, as well as relationship risk, which occurs when there is ineffective cooperation. </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366738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345469"/>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graphicFrame>
        <p:nvGraphicFramePr>
          <p:cNvPr id="2" name="Diagram 1">
            <a:extLst>
              <a:ext uri="{FF2B5EF4-FFF2-40B4-BE49-F238E27FC236}">
                <a16:creationId xmlns:a16="http://schemas.microsoft.com/office/drawing/2014/main" id="{DCA25DAC-7F9D-A590-C986-B230B7DA08DD}"/>
              </a:ext>
            </a:extLst>
          </p:cNvPr>
          <p:cNvGraphicFramePr/>
          <p:nvPr>
            <p:extLst>
              <p:ext uri="{D42A27DB-BD31-4B8C-83A1-F6EECF244321}">
                <p14:modId xmlns:p14="http://schemas.microsoft.com/office/powerpoint/2010/main" val="2902699125"/>
              </p:ext>
            </p:extLst>
          </p:nvPr>
        </p:nvGraphicFramePr>
        <p:xfrm>
          <a:off x="1948808" y="1049365"/>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53840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2" name="Content Placeholder 2">
            <a:extLst>
              <a:ext uri="{FF2B5EF4-FFF2-40B4-BE49-F238E27FC236}">
                <a16:creationId xmlns:a16="http://schemas.microsoft.com/office/drawing/2014/main" id="{074C85DC-5660-23B5-99D9-FB522E49403D}"/>
              </a:ext>
            </a:extLst>
          </p:cNvPr>
          <p:cNvSpPr txBox="1">
            <a:spLocks/>
          </p:cNvSpPr>
          <p:nvPr/>
        </p:nvSpPr>
        <p:spPr>
          <a:xfrm>
            <a:off x="2016123" y="2441585"/>
            <a:ext cx="8286751" cy="34492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(1) Preparation:</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It includes planning and mapping the scope of work and the basis for risk assessment.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039188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6" name="Content Placeholder 2">
            <a:extLst>
              <a:ext uri="{FF2B5EF4-FFF2-40B4-BE49-F238E27FC236}">
                <a16:creationId xmlns:a16="http://schemas.microsoft.com/office/drawing/2014/main" id="{48671AE0-4ECD-B560-1623-719E57882460}"/>
              </a:ext>
            </a:extLst>
          </p:cNvPr>
          <p:cNvSpPr txBox="1">
            <a:spLocks/>
          </p:cNvSpPr>
          <p:nvPr/>
        </p:nvSpPr>
        <p:spPr>
          <a:xfrm>
            <a:off x="1490812" y="2131442"/>
            <a:ext cx="9596287" cy="40428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(2) Risk Identification:</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At this stage, risks of importance are identified. Common ways to identify risks include:</a:t>
            </a:r>
          </a:p>
          <a:p>
            <a:pPr algn="just">
              <a:lnSpc>
                <a:spcPct val="107000"/>
              </a:lnSpc>
              <a:spcBef>
                <a:spcPts val="0"/>
              </a:spcBef>
              <a:spcAft>
                <a:spcPts val="800"/>
              </a:spcAft>
            </a:pPr>
            <a:r>
              <a:rPr lang="en-US" sz="2000" b="1" u="sng" kern="100" dirty="0">
                <a:solidFill>
                  <a:srgbClr val="00B0F0"/>
                </a:solidFill>
                <a:effectLst/>
                <a:latin typeface="+mj-lt"/>
                <a:ea typeface="Calibri" panose="020F0502020204030204" pitchFamily="34" charset="0"/>
                <a:cs typeface="Arial" panose="020B0604020202020204" pitchFamily="34" charset="0"/>
              </a:rPr>
              <a:t>Goal-based selection:</a:t>
            </a:r>
            <a:endParaRPr lang="en-US" sz="2000" u="sng" kern="100" dirty="0">
              <a:solidFill>
                <a:srgbClr val="00B0F0"/>
              </a:solidFill>
              <a:effectLst/>
              <a:latin typeface="+mj-lt"/>
              <a:ea typeface="Calibri" panose="020F0502020204030204" pitchFamily="34" charset="0"/>
              <a:cs typeface="Arial" panose="020B0604020202020204" pitchFamily="34" charset="0"/>
            </a:endParaRPr>
          </a:p>
          <a:p>
            <a:pPr marL="0" marR="0" indent="0" algn="just">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Organizations and teams working on a project all have goals, and any event that interferes with achieving these partially or completely is considered dangerous</a:t>
            </a:r>
          </a:p>
          <a:p>
            <a:pPr marR="0" algn="just">
              <a:lnSpc>
                <a:spcPct val="107000"/>
              </a:lnSpc>
              <a:spcBef>
                <a:spcPts val="0"/>
              </a:spcBef>
              <a:spcAft>
                <a:spcPts val="800"/>
              </a:spcAft>
            </a:pPr>
            <a:r>
              <a:rPr lang="en-US" sz="2000" b="1" u="sng" kern="100" dirty="0">
                <a:solidFill>
                  <a:srgbClr val="00B0F0"/>
                </a:solidFill>
                <a:latin typeface="+mj-lt"/>
                <a:cs typeface="Arial" panose="020B0604020202020204" pitchFamily="34" charset="0"/>
              </a:rPr>
              <a:t>Scenario selection:</a:t>
            </a:r>
          </a:p>
          <a:p>
            <a:pPr marL="0" marR="0" indent="0" algn="just">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In the process of scenario analysis, different scenarios are created that may be alternative ways to achieve a goal, so any event that generates a scenario that is different from the one that was envisioned and undesirable, is defined as dangerous.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462727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2" name="Content Placeholder 2">
            <a:extLst>
              <a:ext uri="{FF2B5EF4-FFF2-40B4-BE49-F238E27FC236}">
                <a16:creationId xmlns:a16="http://schemas.microsoft.com/office/drawing/2014/main" id="{82C9FE4E-B8DF-0667-A26E-201719A53B87}"/>
              </a:ext>
            </a:extLst>
          </p:cNvPr>
          <p:cNvSpPr txBox="1">
            <a:spLocks/>
          </p:cNvSpPr>
          <p:nvPr/>
        </p:nvSpPr>
        <p:spPr>
          <a:xfrm>
            <a:off x="1644536" y="2283267"/>
            <a:ext cx="8558213" cy="38088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(2) Risk Identification:</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At this stage, risks of importance are identified. Common ways to identify risks include:</a:t>
            </a:r>
          </a:p>
          <a:p>
            <a:pPr marL="0" marR="0">
              <a:lnSpc>
                <a:spcPct val="107000"/>
              </a:lnSpc>
              <a:spcBef>
                <a:spcPts val="0"/>
              </a:spcBef>
              <a:spcAft>
                <a:spcPts val="800"/>
              </a:spcAft>
            </a:pPr>
            <a:r>
              <a:rPr lang="en-US" sz="2000" b="1" kern="100" dirty="0">
                <a:solidFill>
                  <a:srgbClr val="00B0F0"/>
                </a:solidFill>
                <a:effectLst/>
                <a:latin typeface="+mj-lt"/>
                <a:ea typeface="Calibri" panose="020F0502020204030204" pitchFamily="34" charset="0"/>
                <a:cs typeface="Arial" panose="020B0604020202020204" pitchFamily="34" charset="0"/>
              </a:rPr>
              <a:t>Classification selection:	</a:t>
            </a:r>
            <a:endParaRPr lang="en-US" sz="2000" kern="100" dirty="0">
              <a:solidFill>
                <a:srgbClr val="00B0F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It is a breakdown of all possible sources of risk.</a:t>
            </a:r>
          </a:p>
          <a:p>
            <a:pPr marL="0" marR="0">
              <a:lnSpc>
                <a:spcPct val="107000"/>
              </a:lnSpc>
              <a:spcBef>
                <a:spcPts val="0"/>
              </a:spcBef>
              <a:spcAft>
                <a:spcPts val="800"/>
              </a:spcAft>
            </a:pPr>
            <a:r>
              <a:rPr lang="en-US" sz="2000" b="1" kern="100" dirty="0">
                <a:solidFill>
                  <a:srgbClr val="00B0F0"/>
                </a:solidFill>
                <a:effectLst/>
                <a:latin typeface="+mj-lt"/>
                <a:ea typeface="Calibri" panose="020F0502020204030204" pitchFamily="34" charset="0"/>
                <a:cs typeface="Arial" panose="020B0604020202020204" pitchFamily="34" charset="0"/>
              </a:rPr>
              <a:t>Check out the common risks:</a:t>
            </a:r>
            <a:endParaRPr lang="en-US" sz="2000" kern="100" dirty="0">
              <a:solidFill>
                <a:srgbClr val="00B0F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In many institutions there are lists of potential hazards.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63074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6" name="Content Placeholder 2">
            <a:extLst>
              <a:ext uri="{FF2B5EF4-FFF2-40B4-BE49-F238E27FC236}">
                <a16:creationId xmlns:a16="http://schemas.microsoft.com/office/drawing/2014/main" id="{6E3B883C-C38F-33B1-292D-8A75ABC76EEF}"/>
              </a:ext>
            </a:extLst>
          </p:cNvPr>
          <p:cNvSpPr txBox="1">
            <a:spLocks/>
          </p:cNvSpPr>
          <p:nvPr/>
        </p:nvSpPr>
        <p:spPr>
          <a:xfrm>
            <a:off x="1538052" y="2223738"/>
            <a:ext cx="8472488" cy="3940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(3) Evaluation:</a:t>
            </a:r>
          </a:p>
          <a:p>
            <a:pPr marL="0" marR="0" algn="just">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After identifying the potential risks, you must conduct an </a:t>
            </a:r>
            <a:r>
              <a:rPr lang="en-US" sz="2000" b="1" u="sng" kern="100" dirty="0">
                <a:effectLst/>
                <a:latin typeface="+mj-lt"/>
                <a:ea typeface="Calibri" panose="020F0502020204030204" pitchFamily="34" charset="0"/>
                <a:cs typeface="Arial" panose="020B0604020202020204" pitchFamily="34" charset="0"/>
              </a:rPr>
              <a:t>evaluation process in terms of their severity in causing losses and the possibility of their occurrence</a:t>
            </a:r>
            <a:r>
              <a:rPr lang="en-US" sz="2000" kern="100" dirty="0">
                <a:effectLst/>
                <a:latin typeface="+mj-lt"/>
                <a:ea typeface="Calibri" panose="020F0502020204030204" pitchFamily="34" charset="0"/>
                <a:cs typeface="Arial" panose="020B0604020202020204" pitchFamily="34" charset="0"/>
              </a:rPr>
              <a:t>, sometimes it is easy to measure and other times it is not possible to measure.</a:t>
            </a:r>
          </a:p>
          <a:p>
            <a:pPr marL="0" marR="0" algn="just">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 difficulty in evaluating risks lies in determining the rate of their occurrence, as statistical information on previous incidents is not always available, and also evaluating the severity of the results is usually difficult. </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422614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2" name="Content Placeholder 2">
            <a:extLst>
              <a:ext uri="{FF2B5EF4-FFF2-40B4-BE49-F238E27FC236}">
                <a16:creationId xmlns:a16="http://schemas.microsoft.com/office/drawing/2014/main" id="{15D9A32E-DA10-078C-5CA9-85D0EE0678C2}"/>
              </a:ext>
            </a:extLst>
          </p:cNvPr>
          <p:cNvSpPr txBox="1">
            <a:spLocks/>
          </p:cNvSpPr>
          <p:nvPr/>
        </p:nvSpPr>
        <p:spPr>
          <a:xfrm>
            <a:off x="1812283" y="2095405"/>
            <a:ext cx="8401050" cy="3940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(4) Response to Risks:</a:t>
            </a:r>
          </a:p>
          <a:p>
            <a:pPr marL="0" marR="0" indent="0" algn="just">
              <a:lnSpc>
                <a:spcPct val="107000"/>
              </a:lnSpc>
              <a:spcBef>
                <a:spcPts val="0"/>
              </a:spcBef>
              <a:spcAft>
                <a:spcPts val="800"/>
              </a:spcAft>
              <a:buNone/>
            </a:pPr>
            <a:r>
              <a:rPr lang="en-US" sz="2000" b="1" kern="100" dirty="0">
                <a:effectLst/>
                <a:latin typeface="+mj-lt"/>
                <a:ea typeface="Calibri" panose="020F0502020204030204" pitchFamily="34" charset="0"/>
                <a:cs typeface="Arial" panose="020B0604020202020204" pitchFamily="34" charset="0"/>
              </a:rPr>
              <a:t>Response to risks usually takes one of the following forms:</a:t>
            </a:r>
          </a:p>
          <a:p>
            <a:pPr marL="457200" marR="0" indent="-457200" algn="just">
              <a:lnSpc>
                <a:spcPct val="107000"/>
              </a:lnSpc>
              <a:spcBef>
                <a:spcPts val="0"/>
              </a:spcBef>
              <a:spcAft>
                <a:spcPts val="800"/>
              </a:spcAft>
              <a:buFont typeface="+mj-lt"/>
              <a:buAutoNum type="arabicPeriod"/>
            </a:pPr>
            <a:r>
              <a:rPr lang="en-US" sz="2000" b="1" kern="100" dirty="0">
                <a:solidFill>
                  <a:srgbClr val="0070C0"/>
                </a:solidFill>
                <a:effectLst/>
                <a:latin typeface="+mj-lt"/>
                <a:ea typeface="Calibri" panose="020F0502020204030204" pitchFamily="34" charset="0"/>
                <a:cs typeface="Arial" panose="020B0604020202020204" pitchFamily="34" charset="0"/>
              </a:rPr>
              <a:t>Avoidance: </a:t>
            </a:r>
            <a:r>
              <a:rPr lang="en-US" sz="2000" kern="100" dirty="0">
                <a:effectLst/>
                <a:latin typeface="+mj-lt"/>
                <a:ea typeface="Calibri" panose="020F0502020204030204" pitchFamily="34" charset="0"/>
                <a:cs typeface="Arial" panose="020B0604020202020204" pitchFamily="34" charset="0"/>
              </a:rPr>
              <a:t>A business strives to eliminate a particular risk by </a:t>
            </a:r>
            <a:r>
              <a:rPr lang="en-US" sz="2000" b="1" kern="100" dirty="0">
                <a:effectLst/>
                <a:latin typeface="+mj-lt"/>
                <a:ea typeface="Calibri" panose="020F0502020204030204" pitchFamily="34" charset="0"/>
                <a:cs typeface="Arial" panose="020B0604020202020204" pitchFamily="34" charset="0"/>
              </a:rPr>
              <a:t>getting rid of its cause</a:t>
            </a:r>
            <a:r>
              <a:rPr lang="en-US" sz="2000" kern="100" dirty="0">
                <a:effectLst/>
                <a:latin typeface="+mj-lt"/>
                <a:ea typeface="Calibri" panose="020F0502020204030204" pitchFamily="34" charset="0"/>
                <a:cs typeface="Arial" panose="020B0604020202020204" pitchFamily="34" charset="0"/>
              </a:rPr>
              <a:t>.</a:t>
            </a:r>
          </a:p>
          <a:p>
            <a:pPr marL="457200" marR="0" indent="-457200" algn="just">
              <a:lnSpc>
                <a:spcPct val="107000"/>
              </a:lnSpc>
              <a:spcBef>
                <a:spcPts val="0"/>
              </a:spcBef>
              <a:spcAft>
                <a:spcPts val="800"/>
              </a:spcAft>
              <a:buFont typeface="+mj-lt"/>
              <a:buAutoNum type="arabicPeriod"/>
            </a:pPr>
            <a:r>
              <a:rPr lang="en-US" sz="2000" b="1" kern="100" dirty="0">
                <a:solidFill>
                  <a:srgbClr val="0070C0"/>
                </a:solidFill>
                <a:latin typeface="+mj-lt"/>
                <a:cs typeface="Arial" panose="020B0604020202020204" pitchFamily="34" charset="0"/>
              </a:rPr>
              <a:t>Mitigation: </a:t>
            </a:r>
            <a:r>
              <a:rPr lang="en-US" sz="2000" kern="100" dirty="0">
                <a:effectLst/>
                <a:latin typeface="+mj-lt"/>
                <a:ea typeface="Calibri" panose="020F0502020204030204" pitchFamily="34" charset="0"/>
                <a:cs typeface="Arial" panose="020B0604020202020204" pitchFamily="34" charset="0"/>
              </a:rPr>
              <a:t>Decreasing the projected financial value associated with risk </a:t>
            </a:r>
            <a:r>
              <a:rPr lang="en-US" sz="2000" b="1" kern="100" dirty="0">
                <a:effectLst/>
                <a:latin typeface="+mj-lt"/>
                <a:ea typeface="Calibri" panose="020F0502020204030204" pitchFamily="34" charset="0"/>
                <a:cs typeface="Arial" panose="020B0604020202020204" pitchFamily="34" charset="0"/>
              </a:rPr>
              <a:t>by lowering the possibility of the occurrence of the risk.</a:t>
            </a:r>
          </a:p>
          <a:p>
            <a:pPr marL="457200" marR="0" indent="-457200" algn="just">
              <a:lnSpc>
                <a:spcPct val="107000"/>
              </a:lnSpc>
              <a:spcBef>
                <a:spcPts val="0"/>
              </a:spcBef>
              <a:spcAft>
                <a:spcPts val="800"/>
              </a:spcAft>
              <a:buFont typeface="+mj-lt"/>
              <a:buAutoNum type="arabicPeriod"/>
            </a:pPr>
            <a:r>
              <a:rPr lang="en-US" sz="2000" b="1" kern="100" dirty="0">
                <a:solidFill>
                  <a:srgbClr val="0070C0"/>
                </a:solidFill>
                <a:latin typeface="+mj-lt"/>
                <a:cs typeface="Arial" panose="020B0604020202020204" pitchFamily="34" charset="0"/>
              </a:rPr>
              <a:t>Acceptance: </a:t>
            </a:r>
            <a:r>
              <a:rPr lang="en-US" sz="2000" kern="100" dirty="0">
                <a:effectLst/>
                <a:latin typeface="+mj-lt"/>
                <a:ea typeface="Calibri" panose="020F0502020204030204" pitchFamily="34" charset="0"/>
                <a:cs typeface="Arial" panose="020B0604020202020204" pitchFamily="34" charset="0"/>
              </a:rPr>
              <a:t>In some cases, a business may be forced to accept risk. This option is possible if </a:t>
            </a:r>
            <a:r>
              <a:rPr lang="en-US" sz="2000" b="1" kern="100" dirty="0">
                <a:effectLst/>
                <a:latin typeface="+mj-lt"/>
                <a:ea typeface="Calibri" panose="020F0502020204030204" pitchFamily="34" charset="0"/>
                <a:cs typeface="Arial" panose="020B0604020202020204" pitchFamily="34" charset="0"/>
              </a:rPr>
              <a:t>a business entity develops contingencies to mitigate the impact of the risk</a:t>
            </a:r>
            <a:r>
              <a:rPr lang="en-US" sz="2000" kern="100" dirty="0">
                <a:effectLst/>
                <a:latin typeface="+mj-lt"/>
                <a:ea typeface="Calibri" panose="020F0502020204030204" pitchFamily="34" charset="0"/>
                <a:cs typeface="Arial" panose="020B0604020202020204" pitchFamily="34" charset="0"/>
              </a:rPr>
              <a:t>, should it occur.</a:t>
            </a:r>
            <a:endParaRPr lang="en-US" sz="2000" dirty="0">
              <a:latin typeface="+mj-lt"/>
            </a:endParaRPr>
          </a:p>
        </p:txBody>
      </p:sp>
    </p:spTree>
    <p:extLst>
      <p:ext uri="{BB962C8B-B14F-4D97-AF65-F5344CB8AC3E}">
        <p14:creationId xmlns:p14="http://schemas.microsoft.com/office/powerpoint/2010/main" val="2606251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6" name="Content Placeholder 2">
            <a:extLst>
              <a:ext uri="{FF2B5EF4-FFF2-40B4-BE49-F238E27FC236}">
                <a16:creationId xmlns:a16="http://schemas.microsoft.com/office/drawing/2014/main" id="{2E8D03FA-71C3-44FE-FFB1-1125E8590ECC}"/>
              </a:ext>
            </a:extLst>
          </p:cNvPr>
          <p:cNvSpPr txBox="1">
            <a:spLocks/>
          </p:cNvSpPr>
          <p:nvPr/>
        </p:nvSpPr>
        <p:spPr>
          <a:xfrm>
            <a:off x="2181534" y="2395678"/>
            <a:ext cx="7497316" cy="32316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(5) Developing a plan:</a:t>
            </a:r>
          </a:p>
          <a:p>
            <a:pPr marL="0" marR="0" indent="0" algn="just">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It involves making decisions regarding the selection of the set of methods that will be used to deal with risks, and each decision must be recorded and approved by the appropriate level of management</a:t>
            </a:r>
          </a:p>
        </p:txBody>
      </p:sp>
    </p:spTree>
    <p:extLst>
      <p:ext uri="{BB962C8B-B14F-4D97-AF65-F5344CB8AC3E}">
        <p14:creationId xmlns:p14="http://schemas.microsoft.com/office/powerpoint/2010/main" val="1584884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2" name="Content Placeholder 2">
            <a:extLst>
              <a:ext uri="{FF2B5EF4-FFF2-40B4-BE49-F238E27FC236}">
                <a16:creationId xmlns:a16="http://schemas.microsoft.com/office/drawing/2014/main" id="{5E8D0E48-1834-8054-A8B7-67A93A98E60F}"/>
              </a:ext>
            </a:extLst>
          </p:cNvPr>
          <p:cNvSpPr txBox="1">
            <a:spLocks/>
          </p:cNvSpPr>
          <p:nvPr/>
        </p:nvSpPr>
        <p:spPr>
          <a:xfrm>
            <a:off x="2130424" y="2395678"/>
            <a:ext cx="8058150" cy="200202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kern="100" dirty="0">
                <a:solidFill>
                  <a:srgbClr val="002060"/>
                </a:solidFill>
                <a:latin typeface="+mj-lt"/>
                <a:cs typeface="Arial" panose="020B0604020202020204" pitchFamily="34" charset="0"/>
              </a:rPr>
              <a:t>(6) Implementation:</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At this stage, the methods planned to be used to mitigate the effects of risks are followed.</a:t>
            </a:r>
          </a:p>
        </p:txBody>
      </p:sp>
    </p:spTree>
    <p:extLst>
      <p:ext uri="{BB962C8B-B14F-4D97-AF65-F5344CB8AC3E}">
        <p14:creationId xmlns:p14="http://schemas.microsoft.com/office/powerpoint/2010/main" val="3996893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6" name="Content Placeholder 2">
            <a:extLst>
              <a:ext uri="{FF2B5EF4-FFF2-40B4-BE49-F238E27FC236}">
                <a16:creationId xmlns:a16="http://schemas.microsoft.com/office/drawing/2014/main" id="{54FE1442-BFD9-5B35-AB38-65B9EB4B2723}"/>
              </a:ext>
            </a:extLst>
          </p:cNvPr>
          <p:cNvSpPr txBox="1">
            <a:spLocks/>
          </p:cNvSpPr>
          <p:nvPr/>
        </p:nvSpPr>
        <p:spPr>
          <a:xfrm>
            <a:off x="1840823" y="2464201"/>
            <a:ext cx="8510353"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(7) Plan Review and Evaluation:</a:t>
            </a:r>
          </a:p>
          <a:p>
            <a:pPr marL="0" marR="0" indent="0" algn="just">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Initial plans for risk management are not complete. Through practice, experience and losses that appear in the real life, there is a need to adjust the plans and use the available knowledge to make different decisions.</a:t>
            </a:r>
          </a:p>
        </p:txBody>
      </p:sp>
    </p:spTree>
    <p:extLst>
      <p:ext uri="{BB962C8B-B14F-4D97-AF65-F5344CB8AC3E}">
        <p14:creationId xmlns:p14="http://schemas.microsoft.com/office/powerpoint/2010/main" val="1656230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Risk management steps</a:t>
            </a:r>
          </a:p>
        </p:txBody>
      </p:sp>
      <p:sp>
        <p:nvSpPr>
          <p:cNvPr id="2" name="Content Placeholder 2">
            <a:extLst>
              <a:ext uri="{FF2B5EF4-FFF2-40B4-BE49-F238E27FC236}">
                <a16:creationId xmlns:a16="http://schemas.microsoft.com/office/drawing/2014/main" id="{21787F53-3FE2-AFAD-685F-1F6284AC42DB}"/>
              </a:ext>
            </a:extLst>
          </p:cNvPr>
          <p:cNvSpPr txBox="1">
            <a:spLocks/>
          </p:cNvSpPr>
          <p:nvPr/>
        </p:nvSpPr>
        <p:spPr>
          <a:xfrm>
            <a:off x="2508318" y="2614423"/>
            <a:ext cx="7529512" cy="33178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(8) Limitations (obstacles)</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If risks are improperly assessed or prioritized, this may lead to wasting time in dealing with risks that are unlikely to occur, leading to the loss of resources that could have been exploited more profitably.</a:t>
            </a:r>
          </a:p>
        </p:txBody>
      </p:sp>
    </p:spTree>
    <p:extLst>
      <p:ext uri="{BB962C8B-B14F-4D97-AF65-F5344CB8AC3E}">
        <p14:creationId xmlns:p14="http://schemas.microsoft.com/office/powerpoint/2010/main" val="1028155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Summary</a:t>
            </a:r>
          </a:p>
        </p:txBody>
      </p:sp>
      <p:sp>
        <p:nvSpPr>
          <p:cNvPr id="6" name="Content Placeholder 2">
            <a:extLst>
              <a:ext uri="{FF2B5EF4-FFF2-40B4-BE49-F238E27FC236}">
                <a16:creationId xmlns:a16="http://schemas.microsoft.com/office/drawing/2014/main" id="{CFA30447-41F7-6C14-5FF9-1FD9D30170CE}"/>
              </a:ext>
            </a:extLst>
          </p:cNvPr>
          <p:cNvSpPr txBox="1">
            <a:spLocks/>
          </p:cNvSpPr>
          <p:nvPr/>
        </p:nvSpPr>
        <p:spPr>
          <a:xfrm>
            <a:off x="1644536" y="2395678"/>
            <a:ext cx="7837653" cy="303053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Risk Management definition</a:t>
            </a:r>
          </a:p>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Importance of Risk Management</a:t>
            </a:r>
          </a:p>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Types of Risk Management</a:t>
            </a:r>
          </a:p>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Steps of Risk Management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4093324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A32548F7-639D-D7AC-754C-80F333C87551}"/>
              </a:ext>
            </a:extLst>
          </p:cNvPr>
          <p:cNvGraphicFramePr>
            <a:graphicFrameLocks noGrp="1"/>
          </p:cNvGraphicFramePr>
          <p:nvPr>
            <p:extLst>
              <p:ext uri="{D42A27DB-BD31-4B8C-83A1-F6EECF244321}">
                <p14:modId xmlns:p14="http://schemas.microsoft.com/office/powerpoint/2010/main" val="523968344"/>
              </p:ext>
            </p:extLst>
          </p:nvPr>
        </p:nvGraphicFramePr>
        <p:xfrm>
          <a:off x="1644536" y="2120251"/>
          <a:ext cx="8215313" cy="3352800"/>
        </p:xfrm>
        <a:graphic>
          <a:graphicData uri="http://schemas.openxmlformats.org/drawingml/2006/table">
            <a:tbl>
              <a:tblPr firstRow="1" firstCol="1" bandRow="1"/>
              <a:tblGrid>
                <a:gridCol w="8215313">
                  <a:extLst>
                    <a:ext uri="{9D8B030D-6E8A-4147-A177-3AD203B41FA5}">
                      <a16:colId xmlns:a16="http://schemas.microsoft.com/office/drawing/2014/main" val="2343895279"/>
                    </a:ext>
                  </a:extLst>
                </a:gridCol>
              </a:tblGrid>
              <a:tr h="1488877">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--------Focus on the risks arising from physical or legal reasons</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conventional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optimal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3306529"/>
                  </a:ext>
                </a:extLst>
              </a:tr>
              <a:tr h="1786653">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 It is the practice of protecting the economic value in a company by using financial instruments to manage risk exposure</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conventional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Perfect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49489822"/>
                  </a:ext>
                </a:extLst>
              </a:tr>
            </a:tbl>
          </a:graphicData>
        </a:graphic>
      </p:graphicFrame>
    </p:spTree>
    <p:extLst>
      <p:ext uri="{BB962C8B-B14F-4D97-AF65-F5344CB8AC3E}">
        <p14:creationId xmlns:p14="http://schemas.microsoft.com/office/powerpoint/2010/main" val="245231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3F4EEC79-0011-E7F4-460F-4FE07E17C247}"/>
              </a:ext>
            </a:extLst>
          </p:cNvPr>
          <p:cNvGraphicFramePr>
            <a:graphicFrameLocks noGrp="1"/>
          </p:cNvGraphicFramePr>
          <p:nvPr>
            <p:extLst>
              <p:ext uri="{D42A27DB-BD31-4B8C-83A1-F6EECF244321}">
                <p14:modId xmlns:p14="http://schemas.microsoft.com/office/powerpoint/2010/main" val="387692412"/>
              </p:ext>
            </p:extLst>
          </p:nvPr>
        </p:nvGraphicFramePr>
        <p:xfrm>
          <a:off x="762000" y="1975625"/>
          <a:ext cx="10467975" cy="3962400"/>
        </p:xfrm>
        <a:graphic>
          <a:graphicData uri="http://schemas.openxmlformats.org/drawingml/2006/table">
            <a:tbl>
              <a:tblPr firstRow="1" firstCol="1" bandRow="1"/>
              <a:tblGrid>
                <a:gridCol w="10467975">
                  <a:extLst>
                    <a:ext uri="{9D8B030D-6E8A-4147-A177-3AD203B41FA5}">
                      <a16:colId xmlns:a16="http://schemas.microsoft.com/office/drawing/2014/main" val="3838266996"/>
                    </a:ext>
                  </a:extLst>
                </a:gridCol>
              </a:tblGrid>
              <a:tr h="1954992">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 means that priorities are given, so that risks with large losses and a high probability of occurrence are dealt with first, while risks with smaller losses and a lower probability of occurrence are treated later</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Optimal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conventional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9144708"/>
                  </a:ext>
                </a:extLst>
              </a:tr>
              <a:tr h="1559339">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 These are the risks that the probability of occurrence is 100%, but they are ignored by the institution due to the lack of the ability to identify them.</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Intangible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Optimal risk management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conventional risk management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5821118"/>
                  </a:ext>
                </a:extLst>
              </a:tr>
            </a:tbl>
          </a:graphicData>
        </a:graphic>
      </p:graphicFrame>
    </p:spTree>
    <p:extLst>
      <p:ext uri="{BB962C8B-B14F-4D97-AF65-F5344CB8AC3E}">
        <p14:creationId xmlns:p14="http://schemas.microsoft.com/office/powerpoint/2010/main" val="2340568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651ACAB9-14D2-00F2-20C2-D43A83745B69}"/>
              </a:ext>
            </a:extLst>
          </p:cNvPr>
          <p:cNvGraphicFramePr>
            <a:graphicFrameLocks noGrp="1"/>
          </p:cNvGraphicFramePr>
          <p:nvPr>
            <p:extLst>
              <p:ext uri="{D42A27DB-BD31-4B8C-83A1-F6EECF244321}">
                <p14:modId xmlns:p14="http://schemas.microsoft.com/office/powerpoint/2010/main" val="2399216469"/>
              </p:ext>
            </p:extLst>
          </p:nvPr>
        </p:nvGraphicFramePr>
        <p:xfrm>
          <a:off x="2023139" y="2177831"/>
          <a:ext cx="8001001" cy="3683354"/>
        </p:xfrm>
        <a:graphic>
          <a:graphicData uri="http://schemas.openxmlformats.org/drawingml/2006/table">
            <a:tbl>
              <a:tblPr firstRow="1" firstCol="1" bandRow="1"/>
              <a:tblGrid>
                <a:gridCol w="8001001">
                  <a:extLst>
                    <a:ext uri="{9D8B030D-6E8A-4147-A177-3AD203B41FA5}">
                      <a16:colId xmlns:a16="http://schemas.microsoft.com/office/drawing/2014/main" val="2485595129"/>
                    </a:ext>
                  </a:extLst>
                </a:gridCol>
              </a:tblGrid>
              <a:tr h="192175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The risk management process begins with ------</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preparation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Risk identification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Evaluation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Response to risks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38799465"/>
                  </a:ext>
                </a:extLst>
              </a:tr>
              <a:tr h="1761604">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Risks are determined according to---</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Goal-based selection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Scenario selection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Classification based selection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75772616"/>
                  </a:ext>
                </a:extLst>
              </a:tr>
            </a:tbl>
          </a:graphicData>
        </a:graphic>
      </p:graphicFrame>
    </p:spTree>
    <p:extLst>
      <p:ext uri="{BB962C8B-B14F-4D97-AF65-F5344CB8AC3E}">
        <p14:creationId xmlns:p14="http://schemas.microsoft.com/office/powerpoint/2010/main" val="608420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BB3D36B4-FD54-06E7-DDD4-940D8CEC598E}"/>
              </a:ext>
            </a:extLst>
          </p:cNvPr>
          <p:cNvGraphicFramePr>
            <a:graphicFrameLocks noGrp="1"/>
          </p:cNvGraphicFramePr>
          <p:nvPr>
            <p:extLst>
              <p:ext uri="{D42A27DB-BD31-4B8C-83A1-F6EECF244321}">
                <p14:modId xmlns:p14="http://schemas.microsoft.com/office/powerpoint/2010/main" val="1265256701"/>
              </p:ext>
            </p:extLst>
          </p:nvPr>
        </p:nvGraphicFramePr>
        <p:xfrm>
          <a:off x="1406905" y="2234551"/>
          <a:ext cx="8742083" cy="3384098"/>
        </p:xfrm>
        <a:graphic>
          <a:graphicData uri="http://schemas.openxmlformats.org/drawingml/2006/table">
            <a:tbl>
              <a:tblPr firstRow="1" firstCol="1" bandRow="1"/>
              <a:tblGrid>
                <a:gridCol w="8742083">
                  <a:extLst>
                    <a:ext uri="{9D8B030D-6E8A-4147-A177-3AD203B41FA5}">
                      <a16:colId xmlns:a16="http://schemas.microsoft.com/office/drawing/2014/main" val="733878814"/>
                    </a:ext>
                  </a:extLst>
                </a:gridCol>
              </a:tblGrid>
              <a:tr h="1860098">
                <a:tc>
                  <a:txBody>
                    <a:bodyPr/>
                    <a:lstStyle/>
                    <a:p>
                      <a:pPr marL="0" marR="0" algn="just">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A company strives to eliminate a particular risk by eliminating its cause - this phrase expresses any form of response to risk:</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avoidance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mitigation.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admissions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loss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42649571"/>
                  </a:ext>
                </a:extLst>
              </a:tr>
              <a:tr h="1449426">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Exchange rate risk from ----</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risks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Conventional risks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Economic risks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25087523"/>
                  </a:ext>
                </a:extLst>
              </a:tr>
            </a:tbl>
          </a:graphicData>
        </a:graphic>
      </p:graphicFrame>
    </p:spTree>
    <p:extLst>
      <p:ext uri="{BB962C8B-B14F-4D97-AF65-F5344CB8AC3E}">
        <p14:creationId xmlns:p14="http://schemas.microsoft.com/office/powerpoint/2010/main" val="359153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5238DDDD-4133-D5AC-54F0-D3A81ED69AAE}"/>
              </a:ext>
            </a:extLst>
          </p:cNvPr>
          <p:cNvGraphicFramePr>
            <a:graphicFrameLocks noGrp="1"/>
          </p:cNvGraphicFramePr>
          <p:nvPr>
            <p:extLst>
              <p:ext uri="{D42A27DB-BD31-4B8C-83A1-F6EECF244321}">
                <p14:modId xmlns:p14="http://schemas.microsoft.com/office/powerpoint/2010/main" val="4098207933"/>
              </p:ext>
            </p:extLst>
          </p:nvPr>
        </p:nvGraphicFramePr>
        <p:xfrm>
          <a:off x="1644536" y="2095405"/>
          <a:ext cx="8586787" cy="3735532"/>
        </p:xfrm>
        <a:graphic>
          <a:graphicData uri="http://schemas.openxmlformats.org/drawingml/2006/table">
            <a:tbl>
              <a:tblPr firstRow="1" firstCol="1" bandRow="1"/>
              <a:tblGrid>
                <a:gridCol w="8586787">
                  <a:extLst>
                    <a:ext uri="{9D8B030D-6E8A-4147-A177-3AD203B41FA5}">
                      <a16:colId xmlns:a16="http://schemas.microsoft.com/office/drawing/2014/main" val="1907279517"/>
                    </a:ext>
                  </a:extLst>
                </a:gridCol>
              </a:tblGrid>
              <a:tr h="1867766">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Natural disasters are --------risks.</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Conventional risks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risks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Economic risks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07851536"/>
                  </a:ext>
                </a:extLst>
              </a:tr>
              <a:tr h="1867766">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knowledge risk is an example of----</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Managing intangible risks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Conventional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risk management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Optimal risk management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9473151"/>
                  </a:ext>
                </a:extLst>
              </a:tr>
            </a:tbl>
          </a:graphicData>
        </a:graphic>
      </p:graphicFrame>
    </p:spTree>
    <p:extLst>
      <p:ext uri="{BB962C8B-B14F-4D97-AF65-F5344CB8AC3E}">
        <p14:creationId xmlns:p14="http://schemas.microsoft.com/office/powerpoint/2010/main" val="2465763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6" name="Picture 5">
            <a:extLst>
              <a:ext uri="{FF2B5EF4-FFF2-40B4-BE49-F238E27FC236}">
                <a16:creationId xmlns:a16="http://schemas.microsoft.com/office/drawing/2014/main" id="{28DFE5BE-4243-F2C6-6E85-592B9A06CB4E}"/>
              </a:ext>
            </a:extLst>
          </p:cNvPr>
          <p:cNvPicPr>
            <a:picLocks noChangeAspect="1"/>
          </p:cNvPicPr>
          <p:nvPr/>
        </p:nvPicPr>
        <p:blipFill rotWithShape="1">
          <a:blip r:embed="rId3"/>
          <a:srcRect l="22383" t="29990" r="23945" b="56045"/>
          <a:stretch/>
        </p:blipFill>
        <p:spPr>
          <a:xfrm>
            <a:off x="762000" y="2648258"/>
            <a:ext cx="10410826" cy="1795156"/>
          </a:xfrm>
          <a:prstGeom prst="rect">
            <a:avLst/>
          </a:prstGeom>
        </p:spPr>
      </p:pic>
    </p:spTree>
    <p:extLst>
      <p:ext uri="{BB962C8B-B14F-4D97-AF65-F5344CB8AC3E}">
        <p14:creationId xmlns:p14="http://schemas.microsoft.com/office/powerpoint/2010/main" val="4034159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a:extLst>
              <a:ext uri="{FF2B5EF4-FFF2-40B4-BE49-F238E27FC236}">
                <a16:creationId xmlns:a16="http://schemas.microsoft.com/office/drawing/2014/main" id="{C476AD37-61C1-1605-BD8C-4629E8ACDF0E}"/>
              </a:ext>
            </a:extLst>
          </p:cNvPr>
          <p:cNvPicPr>
            <a:picLocks noChangeAspect="1"/>
          </p:cNvPicPr>
          <p:nvPr/>
        </p:nvPicPr>
        <p:blipFill rotWithShape="1">
          <a:blip r:embed="rId3"/>
          <a:srcRect l="22617" t="43330" r="24414" b="36243"/>
          <a:stretch/>
        </p:blipFill>
        <p:spPr>
          <a:xfrm>
            <a:off x="783393" y="2441585"/>
            <a:ext cx="10480493" cy="2993923"/>
          </a:xfrm>
          <a:prstGeom prst="rect">
            <a:avLst/>
          </a:prstGeom>
        </p:spPr>
      </p:pic>
    </p:spTree>
    <p:extLst>
      <p:ext uri="{BB962C8B-B14F-4D97-AF65-F5344CB8AC3E}">
        <p14:creationId xmlns:p14="http://schemas.microsoft.com/office/powerpoint/2010/main" val="1811779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6" name="Picture 5">
            <a:extLst>
              <a:ext uri="{FF2B5EF4-FFF2-40B4-BE49-F238E27FC236}">
                <a16:creationId xmlns:a16="http://schemas.microsoft.com/office/drawing/2014/main" id="{1926FDEE-2224-58F8-0A1C-B3CC70C228E6}"/>
              </a:ext>
            </a:extLst>
          </p:cNvPr>
          <p:cNvPicPr>
            <a:picLocks noChangeAspect="1"/>
          </p:cNvPicPr>
          <p:nvPr/>
        </p:nvPicPr>
        <p:blipFill rotWithShape="1">
          <a:blip r:embed="rId3"/>
          <a:srcRect l="25175" t="63340" r="24062" b="31352"/>
          <a:stretch/>
        </p:blipFill>
        <p:spPr>
          <a:xfrm>
            <a:off x="715833" y="3008417"/>
            <a:ext cx="10615614" cy="1070234"/>
          </a:xfrm>
          <a:prstGeom prst="rect">
            <a:avLst/>
          </a:prstGeom>
        </p:spPr>
      </p:pic>
    </p:spTree>
    <p:extLst>
      <p:ext uri="{BB962C8B-B14F-4D97-AF65-F5344CB8AC3E}">
        <p14:creationId xmlns:p14="http://schemas.microsoft.com/office/powerpoint/2010/main" val="933639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a:extLst>
              <a:ext uri="{FF2B5EF4-FFF2-40B4-BE49-F238E27FC236}">
                <a16:creationId xmlns:a16="http://schemas.microsoft.com/office/drawing/2014/main" id="{969B94A8-F58B-B74E-0896-67224573FA71}"/>
              </a:ext>
            </a:extLst>
          </p:cNvPr>
          <p:cNvPicPr>
            <a:picLocks noChangeAspect="1"/>
          </p:cNvPicPr>
          <p:nvPr/>
        </p:nvPicPr>
        <p:blipFill rotWithShape="1">
          <a:blip r:embed="rId3"/>
          <a:srcRect l="24285" t="68294" r="24061" b="25613"/>
          <a:stretch/>
        </p:blipFill>
        <p:spPr>
          <a:xfrm>
            <a:off x="762000" y="2814638"/>
            <a:ext cx="10496550" cy="1228724"/>
          </a:xfrm>
          <a:prstGeom prst="rect">
            <a:avLst/>
          </a:prstGeom>
        </p:spPr>
      </p:pic>
    </p:spTree>
    <p:extLst>
      <p:ext uri="{BB962C8B-B14F-4D97-AF65-F5344CB8AC3E}">
        <p14:creationId xmlns:p14="http://schemas.microsoft.com/office/powerpoint/2010/main" val="4153074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6" name="Picture 5">
            <a:extLst>
              <a:ext uri="{FF2B5EF4-FFF2-40B4-BE49-F238E27FC236}">
                <a16:creationId xmlns:a16="http://schemas.microsoft.com/office/drawing/2014/main" id="{5C30E526-7869-135F-B6DD-DAD19EC625D5}"/>
              </a:ext>
            </a:extLst>
          </p:cNvPr>
          <p:cNvPicPr>
            <a:picLocks noChangeAspect="1"/>
          </p:cNvPicPr>
          <p:nvPr/>
        </p:nvPicPr>
        <p:blipFill rotWithShape="1">
          <a:blip r:embed="rId3"/>
          <a:srcRect l="22969" t="73761" r="22656" b="20129"/>
          <a:stretch/>
        </p:blipFill>
        <p:spPr>
          <a:xfrm>
            <a:off x="942309" y="2672480"/>
            <a:ext cx="10329734" cy="1300162"/>
          </a:xfrm>
          <a:prstGeom prst="rect">
            <a:avLst/>
          </a:prstGeom>
        </p:spPr>
      </p:pic>
    </p:spTree>
    <p:extLst>
      <p:ext uri="{BB962C8B-B14F-4D97-AF65-F5344CB8AC3E}">
        <p14:creationId xmlns:p14="http://schemas.microsoft.com/office/powerpoint/2010/main" val="3006839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a:extLst>
              <a:ext uri="{FF2B5EF4-FFF2-40B4-BE49-F238E27FC236}">
                <a16:creationId xmlns:a16="http://schemas.microsoft.com/office/drawing/2014/main" id="{2105DC69-366A-517B-A51A-C15E8F2D90FE}"/>
              </a:ext>
            </a:extLst>
          </p:cNvPr>
          <p:cNvPicPr>
            <a:picLocks noChangeAspect="1"/>
          </p:cNvPicPr>
          <p:nvPr/>
        </p:nvPicPr>
        <p:blipFill rotWithShape="1">
          <a:blip r:embed="rId3"/>
          <a:srcRect l="18718" t="28114" r="18086" b="68342"/>
          <a:stretch/>
        </p:blipFill>
        <p:spPr>
          <a:xfrm>
            <a:off x="1151602" y="3099176"/>
            <a:ext cx="9744075" cy="771525"/>
          </a:xfrm>
          <a:prstGeom prst="rect">
            <a:avLst/>
          </a:prstGeom>
        </p:spPr>
      </p:pic>
    </p:spTree>
    <p:extLst>
      <p:ext uri="{BB962C8B-B14F-4D97-AF65-F5344CB8AC3E}">
        <p14:creationId xmlns:p14="http://schemas.microsoft.com/office/powerpoint/2010/main" val="3676849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6" name="Picture 5">
            <a:extLst>
              <a:ext uri="{FF2B5EF4-FFF2-40B4-BE49-F238E27FC236}">
                <a16:creationId xmlns:a16="http://schemas.microsoft.com/office/drawing/2014/main" id="{B618A417-BD83-C75C-5031-344025A46F3A}"/>
              </a:ext>
            </a:extLst>
          </p:cNvPr>
          <p:cNvPicPr>
            <a:picLocks noChangeAspect="1"/>
          </p:cNvPicPr>
          <p:nvPr/>
        </p:nvPicPr>
        <p:blipFill rotWithShape="1">
          <a:blip r:embed="rId3"/>
          <a:srcRect l="17227" t="31449" r="16562" b="61816"/>
          <a:stretch/>
        </p:blipFill>
        <p:spPr>
          <a:xfrm>
            <a:off x="942308" y="3090306"/>
            <a:ext cx="10188323" cy="728662"/>
          </a:xfrm>
          <a:prstGeom prst="rect">
            <a:avLst/>
          </a:prstGeom>
        </p:spPr>
      </p:pic>
    </p:spTree>
    <p:extLst>
      <p:ext uri="{BB962C8B-B14F-4D97-AF65-F5344CB8AC3E}">
        <p14:creationId xmlns:p14="http://schemas.microsoft.com/office/powerpoint/2010/main" val="3238072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a:extLst>
              <a:ext uri="{FF2B5EF4-FFF2-40B4-BE49-F238E27FC236}">
                <a16:creationId xmlns:a16="http://schemas.microsoft.com/office/drawing/2014/main" id="{C185E7A2-0929-1650-AD4C-1FB25B50961D}"/>
              </a:ext>
            </a:extLst>
          </p:cNvPr>
          <p:cNvPicPr>
            <a:picLocks noChangeAspect="1"/>
          </p:cNvPicPr>
          <p:nvPr/>
        </p:nvPicPr>
        <p:blipFill rotWithShape="1">
          <a:blip r:embed="rId3"/>
          <a:srcRect l="17227" t="37012" r="16328" b="56253"/>
          <a:stretch/>
        </p:blipFill>
        <p:spPr>
          <a:xfrm>
            <a:off x="617280" y="3083823"/>
            <a:ext cx="10812720" cy="704553"/>
          </a:xfrm>
          <a:prstGeom prst="rect">
            <a:avLst/>
          </a:prstGeom>
        </p:spPr>
      </p:pic>
    </p:spTree>
    <p:extLst>
      <p:ext uri="{BB962C8B-B14F-4D97-AF65-F5344CB8AC3E}">
        <p14:creationId xmlns:p14="http://schemas.microsoft.com/office/powerpoint/2010/main" val="1977344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6" name="Picture 5">
            <a:extLst>
              <a:ext uri="{FF2B5EF4-FFF2-40B4-BE49-F238E27FC236}">
                <a16:creationId xmlns:a16="http://schemas.microsoft.com/office/drawing/2014/main" id="{235D9AFF-50CF-169A-ECAF-EBCB5078214C}"/>
              </a:ext>
            </a:extLst>
          </p:cNvPr>
          <p:cNvPicPr>
            <a:picLocks noChangeAspect="1"/>
          </p:cNvPicPr>
          <p:nvPr/>
        </p:nvPicPr>
        <p:blipFill rotWithShape="1">
          <a:blip r:embed="rId3"/>
          <a:srcRect l="16640" t="43122" r="17032" b="44372"/>
          <a:stretch/>
        </p:blipFill>
        <p:spPr>
          <a:xfrm>
            <a:off x="926305" y="2708198"/>
            <a:ext cx="10339389" cy="1228726"/>
          </a:xfrm>
          <a:prstGeom prst="rect">
            <a:avLst/>
          </a:prstGeom>
        </p:spPr>
      </p:pic>
    </p:spTree>
    <p:extLst>
      <p:ext uri="{BB962C8B-B14F-4D97-AF65-F5344CB8AC3E}">
        <p14:creationId xmlns:p14="http://schemas.microsoft.com/office/powerpoint/2010/main" val="815278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677</TotalTime>
  <Words>1429</Words>
  <Application>Microsoft Office PowerPoint</Application>
  <PresentationFormat>Widescreen</PresentationFormat>
  <Paragraphs>203</Paragraphs>
  <Slides>40</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40</vt:i4>
      </vt:variant>
    </vt:vector>
  </HeadingPairs>
  <TitlesOfParts>
    <vt:vector size="48" baseType="lpstr">
      <vt:lpstr>Alexandria</vt:lpstr>
      <vt:lpstr>Arial</vt:lpstr>
      <vt:lpstr>Calibri</vt:lpstr>
      <vt:lpstr>Calibri Light</vt:lpstr>
      <vt:lpstr>Roboto Light</vt:lpstr>
      <vt:lpstr>Times New Roman</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32</cp:revision>
  <dcterms:created xsi:type="dcterms:W3CDTF">2023-04-29T09:08:23Z</dcterms:created>
  <dcterms:modified xsi:type="dcterms:W3CDTF">2024-05-04T14:12:49Z</dcterms:modified>
</cp:coreProperties>
</file>