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DDE21-F19A-CDC5-8E5C-319511989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EEDE1B-1CA0-5F7D-B068-52DAC11E3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D0418-08A0-4C1D-9E7F-C20C96940002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CB285A-43A2-9FBF-5384-281FC92DD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577BC7-4936-B909-D4F4-C7F012A02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5C93-4B8D-4C7E-99B1-199AB054E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958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B0EF76-0C92-A771-4AFA-89EF657DD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DEA856-ECE1-EFD7-E9F2-7859D0486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6FD51-656C-68D8-C2E3-CA2A443B14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97D0418-08A0-4C1D-9E7F-C20C96940002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F1D1B8-D1BC-8CA1-AD05-247D9CE887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90BB2D-76C2-EB97-7B6F-8FC4DF35AA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4A5C93-4B8D-4C7E-99B1-199AB054E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31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CCE4B4-59D0-74DD-1ED2-3720430E5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F56844-B6B6-E452-626C-D59209AC72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581230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A9900C-174C-09A3-4B2B-DADA5E11D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317F6C-789A-C884-DF35-E2442195A2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979777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DE2272-B69C-0C83-822A-15BCD9B69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BFBA7C-9448-71F6-D6B6-260877EE9E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016423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C38DF9-2253-9C60-5DBF-9AD335516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F14A69-F23A-DDAE-9311-16740E16B6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153264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5E77D1-245C-2B05-F667-DD7F578A0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12E28F-257C-566E-7426-D94E245AE4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10379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22465A-E565-2D0C-ECE9-EF91ACB9B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3A1543-91FA-6354-BE59-D7961D5834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001284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51A468-56F8-17C0-9D6B-0B72F5F0D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98A3E9-CFA2-C1D3-78A2-84E98D3984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487422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8C8218-7C1C-AFF7-D458-000B56E1A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2ECEF4-1CD5-6D4E-4906-0A730743F0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76241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3EC9FB-3DB5-2004-7037-27681916E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r>
              <a:rPr lang="ar-EG"/>
              <a:t>للاطلاع فقط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513FA1-DC2C-4F19-F998-29EC84CE9B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576472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E6DE93-F132-EE11-7837-9458A96CE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r>
              <a:rPr lang="ar-EG"/>
              <a:t>للاطلاع فقط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F9B8C1-23A9-C2AF-3E9B-6E51098D33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89190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57F69E-7965-5E3B-F0FF-2FD82F119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Models of Graphs</a:t>
            </a:r>
            <a:r>
              <a:rPr lang="ar-EG"/>
              <a:t>للاطلاع فقط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5FD3AF-FEA9-C29B-4529-BCC9BD5C67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527700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B7CABF-FD9A-307C-7049-C072CFC19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Complete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9F2FFF-31EC-FCEE-C6A7-F48356B4EC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39469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88892A-9976-FA40-EF74-F180526D5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Cycles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875CC6-15BF-1787-36B7-53BF71BE0B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918868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FB727B-3D59-7AC6-2F0E-68CC1684F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Wheels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2509E5-F24A-4AE8-672E-A41E9E9F93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884441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3B7FE0-E43E-E677-59D4-AEB8FBCAA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      </a:t>
            </a:r>
            <a:r>
              <a:rPr lang="en-US" i="1"/>
              <a:t>n</a:t>
            </a:r>
            <a:r>
              <a:rPr lang="en-US"/>
              <a:t>-Cubes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D76019-398A-3C95-7895-C35796F956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13170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D45BD1-9536-89AF-8FD5-80D873589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      </a:t>
            </a:r>
            <a:r>
              <a:rPr lang="en-US" i="1"/>
              <a:t>n</a:t>
            </a:r>
            <a:r>
              <a:rPr lang="en-US"/>
              <a:t>-Cubes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E452A8-30A3-AFCA-1A0F-8A4E862BF8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712909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33D62C-F78F-6AB7-F247-B44BDBA98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      </a:t>
            </a:r>
            <a:r>
              <a:rPr lang="en-US" i="1"/>
              <a:t>n</a:t>
            </a:r>
            <a:r>
              <a:rPr lang="en-US"/>
              <a:t>-Cubes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A6055E-0A2D-12BE-872E-5E002A7AEF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309753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07DFDF-31CC-A66B-D777-3E98A5D3F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Simple Graphs:       </a:t>
            </a:r>
            <a:r>
              <a:rPr lang="en-US" i="1"/>
              <a:t>n</a:t>
            </a:r>
            <a:r>
              <a:rPr lang="en-US"/>
              <a:t>-Cubes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644090-7FF1-CAFD-7390-42E374B1AD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859019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00A4BB-6F6A-03C5-AFA8-601D48F52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Bipartite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910F07-F992-AF3B-719A-021E508060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398254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BA182C-CB83-2C71-B645-DEB267A75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Bipartite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BA00BC-5869-556C-3D4B-A7B6AC71F0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294617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02FC9B-6247-F7CD-E7C3-EC6F8CCB8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9D6A42-1782-BBB2-4082-B238FD963F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723317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99E721-86B0-3415-E62E-AA95DFD92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4D9E66-60B7-DE64-3DB7-0BC2E4A44A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2499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FC5844-22A0-9621-9117-768010E6C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Bipartite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B87B12-E958-0F8B-D160-48D25CD835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575654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789F46-F22D-96A6-4973-450EF72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41BD4D-84F4-0539-A809-730E190F34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46315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806EEF-DA55-056F-1ED7-6D160CF6C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98FB15-B011-0652-14CF-D1B4BD99EA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199599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2BF8E7-ECA9-DD91-DD69-8741BEC8D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8718EB-56BB-BA55-1908-645C4C3B32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621363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C83C4B-27B1-6525-151C-3AA040F3D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E860A6-B9B4-9D44-1C41-6B93547DF3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983082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F390BB-99C8-8439-09DE-0216F62EA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Complete Bipartite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D0B163-BD12-7088-39FD-A383E0A9A9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256178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6F42ED-5700-8BC3-DC98-4C9926038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Complete Bipartite 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3A3EE7-E897-760B-E667-1A041AA378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754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357238-627C-2D73-10C1-4E19BC788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Graphs and Computer Network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00F171-D308-9086-AB1C-E5B96B51F3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001283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6E4A01-7DE3-B1F2-634A-66B699A32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Graphs and Computer Network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E9D131-7648-C317-F84B-3008904E62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607594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BA8F32-5CCF-204F-8F0D-638A320AB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Graphs and Computer Network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55AA7A-F74A-ECA6-5F6B-E5FB1434B9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669912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1CE99C-A736-6B5E-09DC-78EBEE16D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Special Types of Graphs and Computer Network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8A0F64-D1A6-40D1-5DD1-35AAA109F6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936811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9B1CF8-D253-D05F-9150-374BB8C24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 of bipartite graph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AF2377-ECF3-9E53-7269-DF922320C3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946851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C2D520-EE3F-27E0-2550-5EC85F808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Connectivity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A5CFD0-63C2-0AF7-AD0C-4C44C865BC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19699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B5FE2A-1A4A-2B31-0CD8-4188B8907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Connectivity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A0EB64-6508-4E90-2C6D-644F464834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366061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EF0584-ADFF-0C87-AFF8-A069E1E70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Walk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DD895D-E4DF-88AE-471D-F0A441BEA1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4896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D33147-A280-FE48-E706-55453CFA6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Walk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62E63A-4871-F9AE-D809-629CC5E8A5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584382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5823E6-5258-23BE-3262-B2513441D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83830-1C29-018B-A842-C2C03AE8F5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469958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648EB6-E239-B02F-01A5-0F3F94B67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Trails and circuits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5C0FBA-251B-7AB5-A3AE-012AB36A4C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951498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453043-C49C-5958-B30F-8D0DE932D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Simple Path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4F4D78-358A-8682-59C6-6A6DE6F00F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762802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8C7ACD-0C7D-36F9-0421-9898174E5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9CF9D2-4ACD-229D-EEC3-1344729505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654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6ADCAD-63A3-EE83-6FB5-FA4721E19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8FBC1C-0846-E193-3FE2-DA1148953D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956334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A304C8-DAC0-3529-1FAA-E164BECDF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Wal vs trail vs path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8542EA-5B26-2032-F5E3-DD0696C2F6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462731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9358F1-B756-E037-40C5-6C81B20DB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Walk vs Trail vs Path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45307C-C61E-3D27-0488-CCD3AD6B47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206681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BFFF11-99FE-FE6F-AF49-C14216611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5F0A63-F8E6-C275-3828-A938E0F464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129317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0E3321-29C7-89CD-4C51-A5B39D014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Euler Paths and Circuits (</a:t>
            </a:r>
            <a:r>
              <a:rPr lang="en-US" i="1"/>
              <a:t>continued</a:t>
            </a:r>
            <a:r>
              <a:rPr lang="en-US"/>
              <a:t>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CDEA74-F01A-9776-121F-7ABFA10B03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060153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01164D-F48E-CB10-B213-537C34C15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Euler Paths and Circuits (</a:t>
            </a:r>
            <a:r>
              <a:rPr lang="en-US" i="1"/>
              <a:t>continued</a:t>
            </a:r>
            <a:r>
              <a:rPr lang="en-US"/>
              <a:t>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809555-E971-45EC-13D8-FE6DF41F7A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305179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AE5B89-8694-FD25-52FA-EF5E5F5F0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Euler Paths and Circuits (</a:t>
            </a:r>
            <a:r>
              <a:rPr lang="en-US" i="1"/>
              <a:t>continued</a:t>
            </a:r>
            <a:r>
              <a:rPr lang="en-US"/>
              <a:t>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D6A429-6AED-BF04-8F66-F96F638AB3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916555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E03A0F-2339-FE04-9EDB-7CD8BD20E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Euler Paths and Circuits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5256F2-8E22-0DED-D59E-140AB93B61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408166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C5C72D-7B65-3C13-F751-A98AAA32B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Planar Graphs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648936-762B-2649-E8E5-04DD8234FC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751114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AC4044-5F9D-CD41-FCF3-5AC57E278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Planar Graphs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05C025-B183-65CE-0791-C07E46F712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114015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495803-B7C4-72BA-3A9E-D818BC06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Graph Coloring Problem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01847B-A4BC-2BEA-DBB0-D52543914B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496353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CE3E59-FC86-D4CB-D2D2-F38A2DCBB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Vertex Coloring Problem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04F395-A133-132A-2C45-794BDB41A4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383566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399DCC-EB0B-B04C-6D45-B91F12494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Trees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D84F5F-50DD-FB6E-5935-F46EC1ADCA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078134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428A31-5EDE-5C62-B7BE-20E52E7C2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Trees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A6EE07-ED2F-5C1B-8B4B-478FB1B753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912002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1A2286-49D1-689A-03B0-426C2A608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Tree Terminology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A36784-F3A4-539F-70B0-B3CD63EB32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939339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930232-C51F-0521-7DD2-2F2659B17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4ED0AD-C71D-D094-3E1D-30D4604EA5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980611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B706AC-D234-EF27-6742-DC1E10FA5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09BFEC-7A55-178B-DAA5-952104F405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029762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EA9D50-CDE4-8F4C-3DC0-06E1FB35A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AA1080-2A6E-75BE-26B5-A7FE36F5AC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559957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1B9A4B-6F33-5A69-8B48-2B5B8788D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69D7B8-C5AF-A5C6-AFCB-7C31B83938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102900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1987B5-4B2B-FEFD-20AE-AC587439E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2ABA14-896A-A51C-BA61-49749A6CB8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905250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36DB7C-373F-8679-0C94-4B757A62C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BEAC6A-28F0-3170-758C-FD8AA9C8C0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952748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318585-8632-D58D-12A4-4E7E56642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6CCEFF-84BF-1C49-6559-6394DCCADE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812945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40A7EF-085B-6B78-8707-E0131BFC1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411395-E83E-93FF-65E8-955908D996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567516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1F9D6A-FA49-5B4D-BA1F-1DE7F2CC0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7D4F8-2D38-E459-18C8-E53432B60B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470328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3247CD-EE18-0FD9-3683-3C172204A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09F5E8-C684-E50E-0475-A5984B1215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493529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AC7BA6-7DBE-0B79-B8BB-9E07F18E7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8233C0-BEAF-5BDE-7B94-CCF3ECE9B8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77116"/>
      </p:ext>
    </p:extLst>
  </p:cSld>
  <p:clrMapOvr>
    <a:masterClrMapping/>
  </p:clrMapOvr>
  <p:transition spd="slow">
    <p:wip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CA2FB2-3B21-E5A5-4ED3-46F76EF97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2DE4E0-6FE6-3C79-44BA-591339F835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575136"/>
      </p:ext>
    </p:extLst>
  </p:cSld>
  <p:clrMapOvr>
    <a:masterClrMapping/>
  </p:clrMapOvr>
  <p:transition spd="slow">
    <p:wip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4124F8-BED2-FF52-AA6B-A5348FCF1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973565-54A5-3D0F-0387-1176CF78F5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086798"/>
      </p:ext>
    </p:extLst>
  </p:cSld>
  <p:clrMapOvr>
    <a:masterClrMapping/>
  </p:clrMapOvr>
  <p:transition spd="slow">
    <p:wip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64E151-B591-AE28-E646-25CED13AE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D9613F-B783-A5E6-B336-9CBFD6D27A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50834"/>
      </p:ext>
    </p:extLst>
  </p:cSld>
  <p:clrMapOvr>
    <a:masterClrMapping/>
  </p:clrMapOvr>
  <p:transition spd="slow">
    <p:wip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75AD32-7120-6D5E-3D49-6AAEC8B6F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99E055-31FD-EDE2-CA13-48879457B6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4076"/>
      </p:ext>
    </p:extLst>
  </p:cSld>
  <p:clrMapOvr>
    <a:masterClrMapping/>
  </p:clrMapOvr>
  <p:transition spd="slow">
    <p:wip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48F9A6-81FF-62FD-6E29-E05B463BF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10F161-EDAB-0C4B-AC03-D5E6891A5D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764588"/>
      </p:ext>
    </p:extLst>
  </p:cSld>
  <p:clrMapOvr>
    <a:masterClrMapping/>
  </p:clrMapOvr>
  <p:transition spd="slow">
    <p:wip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AAF8AA-2F71-2177-7631-2206F4DBD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E3EC67-5DDB-0D26-8BC8-DDF4B7ACCD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436660"/>
      </p:ext>
    </p:extLst>
  </p:cSld>
  <p:clrMapOvr>
    <a:masterClrMapping/>
  </p:clrMapOvr>
  <p:transition spd="slow">
    <p:wipe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88E9B1-6B47-9917-7F0C-0F3361BAE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292BB4-597A-2383-C897-DCCC68F8DB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047629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211</Words>
  <Application>Microsoft Office PowerPoint</Application>
  <PresentationFormat>Widescreen</PresentationFormat>
  <Paragraphs>69</Paragraphs>
  <Slides>75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75</vt:i4>
      </vt:variant>
    </vt:vector>
  </HeadingPairs>
  <TitlesOfParts>
    <vt:vector size="80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Models of Graphs</vt:lpstr>
      <vt:lpstr>Models of Graphs</vt:lpstr>
      <vt:lpstr>Models of Graphs</vt:lpstr>
      <vt:lpstr>Models of Graphs</vt:lpstr>
      <vt:lpstr>Models of Graphs </vt:lpstr>
      <vt:lpstr>Models of Graphsللاطلاع فقط </vt:lpstr>
      <vt:lpstr>Models of Graphsللاطلاع فقط </vt:lpstr>
      <vt:lpstr>Models of Graphsللاطلاع فقط </vt:lpstr>
      <vt:lpstr>Special Types of Simple Graphs: Complete Graphs</vt:lpstr>
      <vt:lpstr>Special Types of Simple Graphs: Cycles</vt:lpstr>
      <vt:lpstr>Special Types of Simple Graphs: Wheels</vt:lpstr>
      <vt:lpstr>Special Types of Simple Graphs:       n-Cubes</vt:lpstr>
      <vt:lpstr>Special Types of Simple Graphs:       n-Cubes</vt:lpstr>
      <vt:lpstr>Special Types of Simple Graphs:       n-Cubes</vt:lpstr>
      <vt:lpstr>Special Types of Simple Graphs:       n-Cubes</vt:lpstr>
      <vt:lpstr>Bipartite Graphs</vt:lpstr>
      <vt:lpstr>Bipartite Graphs</vt:lpstr>
      <vt:lpstr>Quiz</vt:lpstr>
      <vt:lpstr>Quiz</vt:lpstr>
      <vt:lpstr>Bipartite Graphs</vt:lpstr>
      <vt:lpstr>Quiz</vt:lpstr>
      <vt:lpstr>Quiz</vt:lpstr>
      <vt:lpstr>Quiz</vt:lpstr>
      <vt:lpstr>Quiz</vt:lpstr>
      <vt:lpstr>Complete Bipartite Graphs</vt:lpstr>
      <vt:lpstr>Complete Bipartite Graphs</vt:lpstr>
      <vt:lpstr>Special Types of Graphs and Computer Network Architecture</vt:lpstr>
      <vt:lpstr>Special Types of Graphs and Computer Network Architecture</vt:lpstr>
      <vt:lpstr>Special Types of Graphs and Computer Network Architecture</vt:lpstr>
      <vt:lpstr>Special Types of Graphs and Computer Network Architecture</vt:lpstr>
      <vt:lpstr>Applications of bipartite graph</vt:lpstr>
      <vt:lpstr>Connectivity</vt:lpstr>
      <vt:lpstr>Connectivity</vt:lpstr>
      <vt:lpstr>Walk </vt:lpstr>
      <vt:lpstr>Walk </vt:lpstr>
      <vt:lpstr>Quiz</vt:lpstr>
      <vt:lpstr>Trails and circuits</vt:lpstr>
      <vt:lpstr>Simple Path</vt:lpstr>
      <vt:lpstr>Quiz</vt:lpstr>
      <vt:lpstr>Quiz </vt:lpstr>
      <vt:lpstr>Wal vs trail vs path</vt:lpstr>
      <vt:lpstr>Walk vs Trail vs Path</vt:lpstr>
      <vt:lpstr>Quiz</vt:lpstr>
      <vt:lpstr>Euler Paths and Circuits (continued)</vt:lpstr>
      <vt:lpstr>Euler Paths and Circuits (continued)</vt:lpstr>
      <vt:lpstr>Euler Paths and Circuits (continued)</vt:lpstr>
      <vt:lpstr>Euler Paths and Circuits</vt:lpstr>
      <vt:lpstr>Planar Graphs</vt:lpstr>
      <vt:lpstr>Planar Graphs</vt:lpstr>
      <vt:lpstr>Graph Coloring Problem</vt:lpstr>
      <vt:lpstr>Vertex Coloring Problem</vt:lpstr>
      <vt:lpstr>Trees</vt:lpstr>
      <vt:lpstr>Trees</vt:lpstr>
      <vt:lpstr>Tree Terminology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PowerPoint Presentation</vt:lpstr>
      <vt:lpstr>Quiz</vt:lpstr>
      <vt:lpstr>PowerPoint Presentation</vt:lpstr>
      <vt:lpstr>Quiz</vt:lpstr>
      <vt:lpstr>Quiz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2024-07-11T18:51:44Z</dcterms:created>
  <dcterms:modified xsi:type="dcterms:W3CDTF">2024-07-11T18:51:44Z</dcterms:modified>
</cp:coreProperties>
</file>