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presProps" Target="presProps.xml"/>
  <Relationship Id="rId33" Type="http://schemas.openxmlformats.org/officeDocument/2006/relationships/viewProps" Target="viewProps.xml"/>
  <Relationship Id="rId34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877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828.png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929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Slides>29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2026-09-24T17:37:40Z</dcterms:created>
  <dcterms:modified xsi:type="dcterms:W3CDTF">2026-09-24T17:37:40Z</dcterms:modified>
  <dc:title>Untitled Presentation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