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docProps/custom.xml" ContentType="application/vnd.openxmlformats-officedocument.custom-properties+xml"/>
  <Override PartName="/docProps/app.xml" ContentType="application/vnd.openxmlformats-officedocument.extended-properties+xml"/>
  <Override PartName="/docProps/core.xml" ContentType="application/vnd.openxmlformats-package.core-properties+xml"/>
  <Override PartName="/ppt/viewProps.xml" ContentType="application/vnd.openxmlformats-officedocument.presentationml.viewProps+xml"/>
  <Override PartName="/ppt/slideMasters/slideMaster1.xml" ContentType="application/vnd.openxmlformats-officedocument.presentationml.slideMaster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presProps.xml" ContentType="application/vnd.openxmlformats-officedocument.presentationml.presProps+xml"/>
  <Override PartName="/ppt/theme/theme1.xml" ContentType="application/vnd.openxmlformats-officedocument.theme+xml"/>
  <Override PartName="/ppt/presentation.xml" ContentType="application/vnd.openxmlformats-officedocument.presentationml.presentation.main+xml"/>
  <Override PartName="/ppt/slides/slide12.xml" ContentType="application/vnd.openxmlformats-officedocument.presentationml.slide+xml"/>
  <Override PartName="/ppt/slides/slide14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30.xml" ContentType="application/vnd.openxmlformats-officedocument.presentationml.slide+xml"/>
  <Override PartName="/ppt/slides/slide26.xml" ContentType="application/vnd.openxmlformats-officedocument.presentationml.slide+xml"/>
  <Override PartName="/ppt/slides/slide31.xml" ContentType="application/vnd.openxmlformats-officedocument.presentationml.slide+xml"/>
  <Override PartName="/ppt/slides/slide33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32.xml" ContentType="application/vnd.openxmlformats-officedocument.presentationml.slide+xml"/>
  <Override PartName="/ppt/slides/slide38.xml" ContentType="application/vnd.openxmlformats-officedocument.presentationml.slide+xml"/>
  <Override PartName="/ppt/slides/slide2.xml" ContentType="application/vnd.openxmlformats-officedocument.presentationml.slide+xml"/>
  <Override PartName="/ppt/slides/slide25.xml" ContentType="application/vnd.openxmlformats-officedocument.presentationml.slide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7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s/slide29.xml" ContentType="application/vnd.openxmlformats-officedocument.presentationml.slide+xml"/>
  <Override PartName="/ppt/slides/slide11.xml" ContentType="application/vnd.openxmlformats-officedocument.presentationml.slide+xml"/>
  <Override PartName="/ppt/slides/slide24.xml" ContentType="application/vnd.openxmlformats-officedocument.presentationml.slide+xml"/>
  <Override PartName="/ppt/slides/slide3.xml" ContentType="application/vnd.openxmlformats-officedocument.presentationml.slide+xml"/>
  <Override PartName="/ppt/slides/slide15.xml" ContentType="application/vnd.openxmlformats-officedocument.presentationml.slide+xml"/>
  <Override PartName="/ppt/slides/slide35.xml" ContentType="application/vnd.openxmlformats-officedocument.presentationml.slide+xml"/>
  <Override PartName="/ppt/slides/slide6.xml" ContentType="application/vnd.openxmlformats-officedocument.presentationml.slide+xml"/>
  <Override PartName="/ppt/slides/slide37.xml" ContentType="application/vnd.openxmlformats-officedocument.presentationml.slide+xml"/>
  <Override PartName="/ppt/slides/slide4.xml" ContentType="application/vnd.openxmlformats-officedocument.presentationml.slide+xml"/>
  <Override PartName="/ppt/slides/slide13.xml" ContentType="application/vnd.openxmlformats-officedocument.presentationml.slide+xml"/>
  <Override PartName="/ppt/slides/slide36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39.xml" ContentType="application/vnd.openxmlformats-officedocument.presentationml.slide+xml"/>
  <Override PartName="/ppt/slides/slide18.xml" ContentType="application/vnd.openxmlformats-officedocument.presentationml.slide+xml"/>
  <Override PartName="/ppt/slides/slide28.xml" ContentType="application/vnd.openxmlformats-officedocument.presentationml.slide+xml"/>
  <Override PartName="/ppt/slides/slide17.xml" ContentType="application/vnd.openxmlformats-officedocument.presentationml.slide+xml"/>
  <Override PartName="/ppt/slides/slide5.xml" ContentType="application/vnd.openxmlformats-officedocument.presentationml.slide+xml"/>
  <Override PartName="/ppt/slides/slide23.xml" ContentType="application/vnd.openxmlformats-officedocument.presentationml.slide+xml"/>
  <Override PartName="/ppt/slides/slide27.xml" ContentType="application/vnd.openxmlformats-officedocument.presentationml.slide+xml"/>
  <Override PartName="/customXml/itemProps1.xml" ContentType="application/vnd.openxmlformats-officedocument.customXmlProperties+xml"/>
  <Override PartName="/customXml/itemProps2.xml" ContentType="application/vnd.openxmlformats-officedocument.customXmlProperties+xml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customXml" Target="../customXml/item2.xml"/><Relationship Id="rId7" Type="http://schemas.openxmlformats.org/officeDocument/2006/relationships/slide" Target="slides/slide5.xml"/><Relationship Id="rId2" Type="http://schemas.openxmlformats.org/officeDocument/2006/relationships/theme" Target="theme/theme1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presProps" Target="presProp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customXml" Target="../customXml/item1.xml"/><Relationship Id="rId20" Type="http://schemas.openxmlformats.org/officeDocument/2006/relationships/slide" Target="slides/slide18.xml"/><Relationship Id="rId41" Type="http://schemas.openxmlformats.org/officeDocument/2006/relationships/slide" Target="slides/slide39.xml"/></Relationship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0188523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011.png"/>
</Relationships>

</file>

<file path=ppt/slides/_rels/slide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022.png"/>
</Relationships>

</file>

<file path=ppt/slides/_rels/slide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033.png"/>
</Relationships>

</file>

<file path=ppt/slides/_rels/slide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044.png"/>
</Relationships>

</file>

<file path=ppt/slides/_rels/slide5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055.png"/>
</Relationships>

</file>

<file path=ppt/slides/_rels/slide6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066.png"/>
</Relationships>

</file>

<file path=ppt/slides/_rels/slide7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077.png"/>
</Relationships>

</file>

<file path=ppt/slides/_rels/slide8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088.png"/>
</Relationships>

</file>

<file path=ppt/slides/_rels/slide9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099.png"/>
</Relationships>

</file>

<file path=ppt/slides/_rels/slide10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1010.png"/>
</Relationships>

</file>

<file path=ppt/slides/_rels/slide1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1111.png"/>
</Relationships>

</file>

<file path=ppt/slides/_rels/slide1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1212.png"/>
</Relationships>

</file>

<file path=ppt/slides/_rels/slide1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1313.png"/>
</Relationships>

</file>

<file path=ppt/slides/_rels/slide1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1414.png"/>
</Relationships>

</file>

<file path=ppt/slides/_rels/slide15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1515.png"/>
</Relationships>

</file>

<file path=ppt/slides/_rels/slide16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1616.png"/>
</Relationships>

</file>

<file path=ppt/slides/_rels/slide17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1717.png"/>
</Relationships>

</file>

<file path=ppt/slides/_rels/slide18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1818.png"/>
</Relationships>

</file>

<file path=ppt/slides/_rels/slide19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1919.png"/>
</Relationships>

</file>

<file path=ppt/slides/_rels/slide20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2020.png"/>
</Relationships>

</file>

<file path=ppt/slides/_rels/slide2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2121.png"/>
</Relationships>

</file>

<file path=ppt/slides/_rels/slide2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2222.png"/>
</Relationships>

</file>

<file path=ppt/slides/_rels/slide2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2323.png"/>
</Relationships>

</file>

<file path=ppt/slides/_rels/slide2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2424.png"/>
</Relationships>

</file>

<file path=ppt/slides/_rels/slide25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2525.png"/>
</Relationships>

</file>

<file path=ppt/slides/_rels/slide26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2626.png"/>
</Relationships>

</file>

<file path=ppt/slides/_rels/slide27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2727.png"/>
</Relationships>

</file>

<file path=ppt/slides/_rels/slide28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2828.png"/>
</Relationships>

</file>

<file path=ppt/slides/_rels/slide29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2929.png"/>
</Relationships>

</file>

<file path=ppt/slides/_rels/slide30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3030.png"/>
</Relationships>

</file>

<file path=ppt/slides/_rels/slide3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3131.png"/>
</Relationships>

</file>

<file path=ppt/slides/_rels/slide3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3232.png"/>
</Relationships>

</file>

<file path=ppt/slides/_rels/slide3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3333.png"/>
</Relationships>

</file>

<file path=ppt/slides/_rels/slide3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3434.png"/>
</Relationships>

</file>

<file path=ppt/slides/_rels/slide35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3535.png"/>
</Relationships>

</file>

<file path=ppt/slides/_rels/slide36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3636.png"/>
</Relationships>

</file>

<file path=ppt/slides/_rels/slide37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3737.png"/>
</Relationships>

</file>

<file path=ppt/slides/_rels/slide38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3838.png"/>
</Relationships>

</file>

<file path=ppt/slides/_rels/slide39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3939.png"/>
</Relationships>

</file>

<file path=ppt/slides/_rels/slide40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presentation-004040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7096"/>
          <a:ext cx="9144000" cy="6010596"/>
          <a:chOff x="0" y="867096"/>
          <a:chExt cx="9144000" cy="6010596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7096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7096"/>
          <a:ext cx="9144000" cy="6010596"/>
          <a:chOff x="0" y="867096"/>
          <a:chExt cx="9144000" cy="6010596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7096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-94384"/>
          <a:ext cx="9144000" cy="6973166"/>
          <a:chOff x="0" y="-94384"/>
          <a:chExt cx="9144000" cy="6973166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94384"/>
            <a:ext cx="9144000" cy="7067550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-94384"/>
          <a:ext cx="9144000" cy="6973166"/>
          <a:chOff x="0" y="-94384"/>
          <a:chExt cx="9144000" cy="6973166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94384"/>
            <a:ext cx="9144000" cy="7067550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-94384"/>
          <a:ext cx="9144000" cy="6973166"/>
          <a:chOff x="0" y="-94384"/>
          <a:chExt cx="9144000" cy="6973166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94384"/>
            <a:ext cx="9144000" cy="7067550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-94384"/>
          <a:ext cx="9144000" cy="6973166"/>
          <a:chOff x="0" y="-94384"/>
          <a:chExt cx="9144000" cy="6973166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94384"/>
            <a:ext cx="9144000" cy="7067550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-94384"/>
          <a:ext cx="9144000" cy="6973166"/>
          <a:chOff x="0" y="-94384"/>
          <a:chExt cx="9144000" cy="6973166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94384"/>
            <a:ext cx="9144000" cy="7067550"/>
          </a:xfrm>
          <a:prstGeom prst="rect">
            <a:avLst/>
          </a:prstGeom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-94384"/>
          <a:ext cx="9144000" cy="6973166"/>
          <a:chOff x="0" y="-94384"/>
          <a:chExt cx="9144000" cy="6973166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94384"/>
            <a:ext cx="9144000" cy="7067550"/>
          </a:xfrm>
          <a:prstGeom prst="rect">
            <a:avLst/>
          </a:prstGeom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-94384"/>
          <a:ext cx="9144000" cy="6973166"/>
          <a:chOff x="0" y="-94384"/>
          <a:chExt cx="9144000" cy="6973166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94384"/>
            <a:ext cx="9144000" cy="7067550"/>
          </a:xfrm>
          <a:prstGeom prst="rect">
            <a:avLst/>
          </a:prstGeom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7096"/>
          <a:ext cx="9144000" cy="6010596"/>
          <a:chOff x="0" y="867096"/>
          <a:chExt cx="9144000" cy="6010596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7096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7096"/>
          <a:ext cx="9144000" cy="6010596"/>
          <a:chOff x="0" y="867096"/>
          <a:chExt cx="9144000" cy="6010596"/>
        </a:xfrm>
      </p:grpSpPr>
      <p:pic>
        <p:nvPicPr>
          <p:cNvPr id="1" name="Slide" descr="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7096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9">
  <a:themeElements>
    <a:clrScheme name="Theme9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9">
      <a:fillStyleLst>
        <a:solidFill>
          <a:schemeClr val="phClr"/>
        </a:solidFill>
        <a:gradFill rotWithShape="1">
          <a:gsLst>
            <a:gs pos="0%">
              <a:schemeClr val="phClr">
                <a:tint val="50%"/>
                <a:satMod val="300%"/>
              </a:schemeClr>
            </a:gs>
            <a:gs pos="35%">
              <a:schemeClr val="phClr">
                <a:tint val="37%"/>
                <a:satMod val="300%"/>
              </a:schemeClr>
            </a:gs>
            <a:gs pos="100%">
              <a:schemeClr val="phClr">
                <a:tint val="15%"/>
                <a:satMod val="350%"/>
              </a:schemeClr>
            </a:gs>
          </a:gsLst>
          <a:lin ang="16200000" scaled="1"/>
        </a:gradFill>
        <a:gradFill rotWithShape="1">
          <a:gsLst>
            <a:gs pos="0%">
              <a:schemeClr val="phClr">
                <a:shade val="51%"/>
                <a:satMod val="130%"/>
              </a:schemeClr>
            </a:gs>
            <a:gs pos="80%">
              <a:schemeClr val="phClr">
                <a:shade val="93%"/>
                <a:satMod val="130%"/>
              </a:schemeClr>
            </a:gs>
            <a:gs pos="100%">
              <a:schemeClr val="phClr">
                <a:shade val="94%"/>
                <a:satMod val="135%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%"/>
              <a:satMod val="105%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%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%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%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%">
              <a:schemeClr val="phClr">
                <a:tint val="40%"/>
                <a:satMod val="350%"/>
              </a:schemeClr>
            </a:gs>
            <a:gs pos="40%">
              <a:schemeClr val="phClr">
                <a:tint val="45%"/>
                <a:shade val="99%"/>
                <a:satMod val="350%"/>
              </a:schemeClr>
            </a:gs>
            <a:gs pos="100%">
              <a:schemeClr val="phClr">
                <a:shade val="20%"/>
                <a:satMod val="255%"/>
              </a:schemeClr>
            </a:gs>
          </a:gsLst>
          <a:path path="circle">
            <a:fillToRect b="180%" l="50%" r="50%" t="-80%"/>
          </a:path>
        </a:gradFill>
        <a:gradFill rotWithShape="1">
          <a:gsLst>
            <a:gs pos="0%">
              <a:schemeClr val="phClr">
                <a:tint val="80%"/>
                <a:satMod val="300%"/>
              </a:schemeClr>
            </a:gs>
            <a:gs pos="100%">
              <a:schemeClr val="phClr">
                <a:shade val="30%"/>
                <a:satMod val="200%"/>
              </a:schemeClr>
            </a:gs>
          </a:gsLst>
          <a:path path="circle">
            <a:fillToRect b="50%" l="50%" r="50%" t="50%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0f9785fd1d49e811b461e4a4d070eb6a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dcd5f44a92ed3da2b367a658c54edbe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6A8FE5A-2AD4-4327-902B-9A5BB60562CF}"/>
</file>

<file path=customXml/itemProps2.xml><?xml version="1.0" encoding="utf-8"?>
<ds:datastoreItem xmlns:ds="http://schemas.openxmlformats.org/officeDocument/2006/customXml" ds:itemID="{BAECBE02-ACCD-4BA4-9B65-8DAD56DFC713}"/>
</file>

<file path=docProps/app.xml><?xml version="1.0" encoding="utf-8"?>
<Properties xmlns="http://schemas.openxmlformats.org/officeDocument/2006/extended-properties" xmlns:vt="http://schemas.openxmlformats.org/officeDocument/2006/docPropsVTypes">
  <Slides>40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2024-04-11T20:55:58Z</dcterms:created>
  <dcterms:modified xsi:type="dcterms:W3CDTF">2024-04-11T20:55:58Z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