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ink/ink2.xml" ContentType="application/inkml+xml"/>
  <Override PartName="/ppt/notesSlides/notesSlide1.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notesSlides/notesSlide2.xml" ContentType="application/vnd.openxmlformats-officedocument.presentationml.notesSlide+xml"/>
  <Override PartName="/ppt/ink/ink8.xml" ContentType="application/inkml+xml"/>
  <Override PartName="/ppt/ink/ink9.xml" ContentType="application/inkml+xml"/>
  <Override PartName="/ppt/notesSlides/notesSlide3.xml" ContentType="application/vnd.openxmlformats-officedocument.presentationml.notesSlide+xml"/>
  <Override PartName="/ppt/ink/ink10.xml" ContentType="application/inkml+xml"/>
  <Override PartName="/ppt/ink/ink11.xml" ContentType="application/inkml+xml"/>
  <Override PartName="/ppt/notesSlides/notesSlide4.xml" ContentType="application/vnd.openxmlformats-officedocument.presentationml.notesSlide+xml"/>
  <Override PartName="/ppt/ink/ink12.xml" ContentType="application/inkml+xml"/>
  <Override PartName="/ppt/notesSlides/notesSlide5.xml" ContentType="application/vnd.openxmlformats-officedocument.presentationml.notesSlide+xml"/>
  <Override PartName="/ppt/ink/ink13.xml" ContentType="application/inkml+xml"/>
  <Override PartName="/ppt/ink/ink14.xml" ContentType="application/inkml+xml"/>
  <Override PartName="/ppt/notesSlides/notesSlide6.xml" ContentType="application/vnd.openxmlformats-officedocument.presentationml.notesSlide+xml"/>
  <Override PartName="/ppt/ink/ink15.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5"/>
  </p:notesMasterIdLst>
  <p:handoutMasterIdLst>
    <p:handoutMasterId r:id="rId26"/>
  </p:handoutMasterIdLst>
  <p:sldIdLst>
    <p:sldId id="264" r:id="rId3"/>
    <p:sldId id="268" r:id="rId4"/>
    <p:sldId id="294" r:id="rId5"/>
    <p:sldId id="295" r:id="rId6"/>
    <p:sldId id="296" r:id="rId7"/>
    <p:sldId id="288" r:id="rId8"/>
    <p:sldId id="289" r:id="rId9"/>
    <p:sldId id="290" r:id="rId10"/>
    <p:sldId id="283" r:id="rId11"/>
    <p:sldId id="281" r:id="rId12"/>
    <p:sldId id="282" r:id="rId13"/>
    <p:sldId id="273" r:id="rId14"/>
    <p:sldId id="297" r:id="rId15"/>
    <p:sldId id="298" r:id="rId16"/>
    <p:sldId id="299" r:id="rId17"/>
    <p:sldId id="300" r:id="rId18"/>
    <p:sldId id="301" r:id="rId19"/>
    <p:sldId id="302" r:id="rId20"/>
    <p:sldId id="303" r:id="rId21"/>
    <p:sldId id="304" r:id="rId22"/>
    <p:sldId id="305" r:id="rId23"/>
    <p:sldId id="30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86C851B-8433-4CE9-9CC9-9E8DE58D46AE}">
          <p14:sldIdLst>
            <p14:sldId id="264"/>
            <p14:sldId id="268"/>
            <p14:sldId id="294"/>
            <p14:sldId id="295"/>
            <p14:sldId id="296"/>
            <p14:sldId id="288"/>
            <p14:sldId id="289"/>
            <p14:sldId id="290"/>
            <p14:sldId id="283"/>
            <p14:sldId id="281"/>
            <p14:sldId id="282"/>
            <p14:sldId id="273"/>
          </p14:sldIdLst>
        </p14:section>
        <p14:section name="System of Value Delivery" id="{DC1D44FA-797C-4F71-BD7D-140B5B139B06}">
          <p14:sldIdLst>
            <p14:sldId id="297"/>
            <p14:sldId id="298"/>
            <p14:sldId id="299"/>
            <p14:sldId id="300"/>
            <p14:sldId id="301"/>
            <p14:sldId id="302"/>
            <p14:sldId id="303"/>
            <p14:sldId id="304"/>
            <p14:sldId id="305"/>
            <p14:sldId id="30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1772" autoAdjust="0"/>
  </p:normalViewPr>
  <p:slideViewPr>
    <p:cSldViewPr snapToGrid="0">
      <p:cViewPr varScale="1">
        <p:scale>
          <a:sx n="64" d="100"/>
          <a:sy n="64" d="100"/>
        </p:scale>
        <p:origin x="82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07-Feb-22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7:06:05.419"/>
    </inkml:context>
    <inkml:brush xml:id="br0">
      <inkml:brushProperty name="width" value="0.05292" units="cm"/>
      <inkml:brushProperty name="height" value="0.05292" units="cm"/>
      <inkml:brushProperty name="color" value="#FF0000"/>
    </inkml:brush>
  </inkml:definitions>
  <inkml:trace contextRef="#ctx0" brushRef="#br0">1890 12171 2181 0,'0'0'194'0,"0"0"-73"0,0 0-14 15,0 0-40-15,-9-31-11 0,9 31-11 0,0 0-17 16,0 0 1-16,0 0 15 0,0 0-18 16,0 0 27-16,0 0 11 0,0 0-11 15,-11-24 16-15,11 24-1 0,0 0 3 0,0 0 0 16,0 0-12-16,0 0 5 0,0 0-14 16,0 0-1-16,0 0-3 0,0 0-4 15,0 0-14-15,0 0 7 0,0 0-15 16,0 0-2-16,0 0-2 0,0 0 17 0,0 0-6 15,0 0-5-15,0 0 20 0,0 0-31 16,0 0 12-16,-14-23 1 0,14 23-2 0,0 0 13 16,0 0-24-16,0 0 7 0,0 0 4 15,0 0-11-15,0 0 9 0,0 0-12 0,0 0-8 16,-40 3 9-16,40-3 4 0,0 0-12 16,0 0 5-16,0 0-8 0,0 0 9 15,0 0-7-15,-47 12 5 0,47-12-7 0,-17 14 22 16,17-14-20-16,-21 15 0 0,21-15 5 15,-29 21-5-15,14-8 2 0,15-13 13 16,-27 23-16-16,11-6 1 0,16-17-7 16,-32 25 7-16,19-10 0 0,13-15 8 0,-24 21 10 15,12-9 9-15,12-12 7 0,-16 20-4 16,16-20 3-16,-14 18-15 0,14-18 7 0,-16 18-3 16,16-18-2-16,-12 19 7 0,12-19-11 15,0 0-12-15,-15 27 18 0,15-27-25 0,-9 21 19 16,9-21-22-16,0 0 4 0,4 37 2 15,-4-37-9-15,0 0 7 0,-4 28-6 16,4-28-1-16,0 0 12 0,9 29-3 0,-9-29 5 16,0 0-7-16,15 21-4 0,-15-21 3 15,0 0 15-15,17 15-12 0,-17-15 0 0,0 0 0 16,20 15 2-16,-20-15-5 0,0 0-2 16,28 12 2-16,-28-12 4 0,22 3-2 15,-22-3 4-15,0 0 6 0,45 0 2 16,-45 0-17-16,37-5 3 0,-37 5-5 0,38-7 5 15,-38 7-18-15,39-8 17 0,-21 4-11 16,-18 4 1-16,39-12 1 0,-39 12 16 16,30-9-6-16,-30 9-10 0,32-9 2 0,-32 9 12 15,25-10-2-15,-25 10 15 0,0 0-12 16,35-7 1-16,-35 7 12 0,0 0-12 0,25-5 2 16,-25 5 0-16,0 0-9 0,38 2 12 15,-38-2-8-15,27 8-8 0,-27-8 10 0,40 2-4 16,-40-2 6-16,35 5-4 0,-15 0 3 15,-20-5 25-15,44 5-28 0,-44-5 4 16,35 4-1-16,-35-4-5 0,35 3 1 0,-35-3 1 16,27 0-4-16,-27 0 9 0,30 3 8 15,-30-3 6-15,0 0 10 0,30 6-4 16,-30-6 7-16,0 0 6 0,20 9-7 16,-20-9-6-16,0 0-4 0,9 21 5 0,-9-21 1 15,5 26-12-15,-5-26 7 0,0 27-7 16,0-27 0-16,0 31 0 0,0-31 6 0,0 0-11 15,-9 48 6-15,4-28-7 0,5-20 4 16,-15 36 0-16,5-10-4 0,2-6 1 0,-4 6-2 16,-3-5 4-16,2 5-6 0,-4-5-2 15,0 3 3-15,0-2 1 0,2-2 0 16,4 0-3-16,-8-2-17 0,8 1-20 0,-3-4-11 16,-4 0-34-16,1 0-26 0,17-15-41 15,-30 20-85-15,30-20-231 0,-32 0-362 0,12-5 71 16</inkml:trace>
  <inkml:trace contextRef="#ctx0" brushRef="#br0" timeOffset="666.5874">2216 11884 3569 0,'0'0'-136'0,"-22"-12"16"0,22 12 0 16,0 0 7-16,-33-7 15 0,33 7 6 0,0 0 20 16,-22-8 6-16,22 8-5 15,0 0 14-15,-29-10 4 0,29 10-1 0,0 0 14 16,0 0-3-16,-31-17 9 0,31 17 15 15,0 0 3-15,-15-27 45 0,15 27 36 0,-10-21 53 16,10 21 12-16,0 0 24 0,-21-27 13 16,21 27-19-16,-16-19 9 0,16 19 21 0,-14-19-22 15,14 19 2-15,0 0-27 0,-18-21-10 16,18 21-19-16,0 0-15 0,0 0-16 16,-17-22-17-16,17 22-12 0,0 0 3 0,0 0-20 15,0 0 0-15,0 0 0 0,0 0-5 16,0 0 1-16,0 0-9 0,0 0-5 0,35-23 13 15,-35 23-13-15,0 0 3 16,0 0-7-16,61 30 9 0,-43-12 0 0,7 9-2 16,-3 5-4-16,10 7 7 0,-2 2-6 0,3 5 0 15,-3 4-7-15,4-5 9 0,3 7-5 16,-2-5-2-16,6 2-1 0,-7-9 5 16,3-1-7-16,-5-4 5 0,-4-4-1 0,2 1 4 15,-7-8 3-15,3 3-3 0,-5-4 1 16,6 1 7-16,-5-2-1 0,3-2 4 0,-2 2-2 15,6-4-6-15,-6 5 0 0,2-8-17 16,-6 3 7-16,7-3-22 0,-4 0-19 16,-2 5-16-16,5-5-26 0,-1 1-17 0,-4-1-33 15,-3-3-53-15,-2-3-131 0,6 2-510 16,-4-7 41-16</inkml:trace>
  <inkml:trace contextRef="#ctx0" brushRef="#br0" timeOffset="1196.8007">2376 12379 3580 0,'0'0'-132'0,"0"0"22"16,0 0 17-16,0 0 19 0,0 0 18 16,0 0 21-16,0 0 23 0,0 0 12 0,0 0 0 15,0 0 22-15,0 0 13 0,0 0-13 16,0 0 0-16,0 0 4 0,0 0-2 16,0 0-7-16,0 0-10 0,0 0 9 0,57-42-13 15,-57 42-3-15,19-18 9 0,-19 18 0 16,20-23-11-16,-20 23 7 0,23-28 4 15,-11 13-4-15,5-2 11 0,-1-1-9 16,6-9 4-16,1 3 12 0,6-6-9 0,3-2-1 16,3-4 1-16,3-2-10 0,2-2-22 0,7 7-16 15,-8-3-35-15,6 1-35 0,-7 5-40 16,-4 3-1-16,-2 8-11 0,-11-1 7 16,1 9 6-16,-2 1-23 0,-20 10-398 0,27-12 113 15</inkml:trace>
  <inkml:trace contextRef="#ctx0" brushRef="#br0" timeOffset="1972.835">3408 11893 2181 0,'0'0'24'0,"0"0"-1"0,0 0-9 0,0 0-1 16,0 0 0-16,0 0-6 0,0 0-1 15,0 0 4-15,-80 0 3 0,80 0 3 0,0 0 0 16,0 0 0-16,-38-3-3 0,38 3 3 16,0 0 3-16,-29 6 6 0,29-6-6 15,0 0 2-15,0 0-2 0,-31 5 5 16,31-5-12-16,0 0 12 0,-16 13 6 0,16-13 2 15,0 0-3-15,-16 26 11 0,16-26 0 16,-10 24-6-16,10-24-9 0,-7 24 8 16,7-24-3-16,-10 28-9 0,10-28 3 0,-3 34 5 15,3-34-5-15,-2 30 5 0,2-30-6 16,0 36 10-16,0-36 15 0,5 27 6 0,-5-27-5 16,10 28 2-16,-10-28-2 0,12 23 4 15,-4-6 0-15,-8-17 5 0,27 20 12 0,-9-6-15 16,6-2-12-16,4-3-10 0,2-3 16 15,5-3-18-15,2 0-5 0,3-6-20 16,-1-4 4-16,6 2 2 0,-2-7-14 16,-1-1 12-16,-2 1 13 0,-6 0 7 0,-2-4 23 15,-7-6 14-15,1-2 19 0,1-1 10 16,-7 0-12-16,-3-5-7 0,0 0-11 0,-6 3-14 16,1-5 7-16,-2 1-11 15,-3 1 4-15,-2 1 1 0,-5 1-6 0,0 28 4 16,-12-50 0-16,2 30-14 0,-7 1-4 0,-4 4-2 15,-1 3-8-15,-5-1 0 0,-8 6 1 16,-3 4-9-16,-3 3 5 0,-9 0-7 16,10 0-3-16,0 3 5 0,-5 2 3 0,10-3-7 15,1-2 4-15,2 4-5 0,32-4 0 16,-48 1-10-16,26 4 2 0,22-5 1 0,-38 18 0 16,19-6-16-16,6 3-22 0,13-15-27 15,-17 37-38-15,17-18-28 0,0-4-50 0,0-15-134 16,9 25-559-16,-9-25-215 0</inkml:trace>
  <inkml:trace contextRef="#ctx0" brushRef="#br0" timeOffset="2636.3735">4096 11474 4010 0,'0'0'-43'0,"0"0"19"0,0 0 5 15,0 0 0-15,0 0 16 0,0 0-15 16,0 0 3-16,0 0 6 0,0 0 1 0,0 0 4 16,0 0-8-16,-79 12 7 0,79-12-1 15,0 0-6-15,0 0 10 0,0 0 10 16,0 0-16-16,0 0 0 0,0 0-6 0,0 0 16 16,0 0 2-16,57 52-12 0,-43-42 1 15,6 3 9-15,1-1 11 0,3 0-19 0,-4 0 4 16,-2 3 1-16,4-2-3 0,0-3-8 15,-4 2 8-15,-18-12 8 0,44 22-8 0,-33-17 8 16,-11-5 4-16,31 15-4 0,-31-15-2 16,26 10 17-16,-26-10-9 0,22 9 23 15,-22-9 9-15,0 0-2 0,25 6-1 16,-25-6-11-16,0 0 14 0,0 0-2 0,0 0 11 16,0 0-7-16,0 0 19 0,-8-52-2 15,8 52-8-15,0 0-17 0,-25-35 2 0,25 35-9 16,-22-16-1-16,22 16-14 0,-22-23 11 15,9 11-5-15,13 12-8 0,-22-26 5 16,22 26-5-16,-27-24-4 0,19 12-5 0,8 12-6 16,-28-28 6-16,17 13-12 0,11 15 1 15,-20-32-22-15,9 12 19 0,2 1 5 0,-2-5-18 16,11 24-4-16,-10-43 19 0,3 21-8 16,7 22 2-16,-2-43 6 0,2 43 2 15,-3-37 4-15,3 37 3 0,0-34-3 16,0 34 5-16,3-30-2 0,-3 30-13 0,14-26 19 15,-14 26-19-15,21-21-24 0,1 15-34 0,0 2-41 16,0-1-80-16,-1 2-255 0,3 3-325 16,-1-3 313-16</inkml:trace>
  <inkml:trace contextRef="#ctx0" brushRef="#br0" timeOffset="3549.8061">4681 11167 3347 0,'0'0'-7'16,"0"0"16"-16,0 0-2 0,0 0-9 15,0 0-9-15,0 0-3 0,0 0 2 0,0 0 1 16,0 0 2-16,0 0 4 0,0 0-2 16,0 0 7-16,0 0-9 0,0 0 9 0,0 0 0 15,0 0-3-15,44 6 29 0,-44-6-1 16,0 0-11-16,27 0 11 0,-27 0 7 16,27 6-12-16,-27-6 4 0,30 6-2 15,-10 3 4-15,5 3 0 0,7-2-6 0,1 5-3 16,0-6 10-16,11 2-6 0,-6-1-10 15,9 0-5-15,-8-3 0 0,6-7-1 0,-7 0-3 16,1-3 16-16,-4-4 13 0,-3-10-4 16,0-3-9-16,-4-8 18 0,0-13-16 0,-2-11 1 15,-10-2-5-15,-4-11-8 0,-7 0 25 16,-2 3-1-16,-6-2 34 0,1 2 10 16,-9 6 27-16,6 11 25 0,-4 2 7 15,3 4-4-15,1 7-16 0,-2 3-15 0,2 1-11 16,5 28-18-16,-12-42-6 0,12 42-12 15,-8-32-5-15,8 32-11 0,-14-13-3 16,14 13-13-16,0 0-4 0,0 0-1 0,0 0-6 16,0 0-4-16,0 0 1 0,0 0 2 15,0 0 3-15,0 0 0 0,0 0-4 0,0 0 2 16,0 0-4-16,51 72 2 0,-36-54-4 16,-2 6 0-16,-1-4-1 0,4 8 2 0,4-1-3 15,-3 5 5-15,5-2 5 0,0 4 0 16,4 3-2-16,6 0-4 0,-3 7 4 15,4-5-3-15,-1 4 2 0,10 10 4 0,3-3-7 16,2 1 2-16,1-1-4 0,12-1 2 16,-6 1 3-16,1-1-6 0,-5-4 7 0,7-1-3 15,-3-4-4-15,-11-6 3 0,9 6-2 16,-8-3 3-16,-3-7-1 0,1 4-2 16,2-4 2-16,-7-1-2 0,3-1-3 0,-2-8 0 15,-1 0-3-15,3-1 5 0,0-4 6 16,-1 0-10-16,6-6-10 0,0 0-10 0,4 2-9 15,-4-7-12-15,-2 7-1 0,1-5 1 16,-1 3 4-16,-9-6-3 0,1 3 11 16,-10 0 10-16,-2 0 2 0,-23-6 3 0,34 15 3 15,-26 1 4-15,-8-16 1 0,0 0-3 16,-17 50 1-16,1-30 4 0,-8 8-1 0,-9-4 3 16,-7 8 2-16,-12-5 7 0,-7 8 2 15,-6-5 2-15,-14 4 7 0,-1-4-4 16,-27 11 12-16,-10-8 10 0,5 6 6 0,-5-9 14 15,3-3 7-15,14-6-4 0,9-1-3 16,6-5-3-16,18 1-6 0,4-5-4 16,12-2-19-16,5 2-31 0,5-7-30 0,11 4-42 15,4-3-28-15,9-1-34 0,17-4-75 16,0 0-214-16,0 0-477 0,0 0-481 16</inkml:trace>
  <inkml:trace contextRef="#ctx0" brushRef="#br0" timeOffset="3922.7518">5292 9511 4212 0,'0'0'-199'0,"-25"-5"-15"0,25 5-50 16,0 0-508-16,-37-10 313 0</inkml:trace>
  <inkml:trace contextRef="#ctx0" brushRef="#br0" timeOffset="4285.6154">5033 9311 3377 0,'-25'-28'-5'0,"3"5"28"0,4 0 30 15,1 2-18-15,0 0-2 0,-1 3 1 16,1-5-2-16,-5-1 12 0,2-1-3 0,0 3 4 16,0-5-3-16,-2 4-28 0,6-1 15 15,-6 4-7-15,8 2-1 0,-2-2 4 0,2 1 10 16,-1 1-7-16,15 18 6 0,-22-27 3 16,22 27 10-16,-16-26-2 0,16 26-6 15,-12-18-2-15,12 18 2 0,0 0-6 0,-22-24-16 16,22 24-4-16,-10-16 1 0,10 16-8 15,0 0 16-15,0 0-6 0,0 0-6 0,0 0-5 16,0 0 0-16,0 0 3 0,0 0 4 16,0 0-9-16,74 10 5 0,-42 8-1 15,1 8 5-15,7 4 9 0,2 3 3 16,7 11-5-16,-1 1 2 0,2 4-6 0,-1 4 12 16,4 1-11-16,-4-3 0 0,6 5-4 15,14 20 3-15,-16-17 2 0,-4-3 5 0,-3-8-10 16,1 2 1-16,-10-7-4 0,5-2 3 15,-7-4-9-15,-10-9-12 0,2-1-9 16,0 0-22-16,-7-5-24 0,-2-4-7 0,-4 1-13 16,4-6-12-16,-3 2-30 0,-5-6-35 15,-10-9-125-15,20 12-513 0,-20-12 186 16</inkml:trace>
  <inkml:trace contextRef="#ctx0" brushRef="#br0" timeOffset="4825.7836">5503 9804 3455 0,'0'0'-5'0,"-15"-18"29"0,15 18 30 15,0 0 4-15,0 0-10 0,0 0-17 0,3-33 4 16,-3 33-5-16,0 0 4 0,29-41-11 15,-16 23-3-15,-1-1-2 0,8-2-1 16,0-5-13-16,5 2 0 0,3-2-2 16,2 4-6-16,9-10-6 0,4 4 4 0,3 1 6 15,-1 0 4-15,7-2-4 0,-2 5-7 0,-2 0-3 16,2 1 6-16,-1 4 18 0,0 7-28 16,-4 0 14-16,-5 8-12 0,-2 4 4 15,-1 4 0-15,3 3-7 0,0 5 13 0,-3 5-10 16,-3-4 8-16,1 5 4 0,-2 5 2 15,-6-2-4-15,3 5 6 0,-5-5 0 0,-3-3 20 16,-4 3 5-16,1 5 16 0,-3-5 4 16,-9 2 2-16,3-1-1 0,-6 10-14 15,-4-4-4-15,-4 3 6 0,-1 0-5 0,-8 3-8 16,-2-4 13-16,-4 0-30 0,-4 2 14 16,-2 2 4-16,-7-2-10 0,-5 0 1 15,-6-2-5-15,4-2 1 0,-6 1 13 0,0-2 18 16,0-2 24-16,1 0 8 0,2-5-1 15,7-1-7-15,0 0-6 0,3-4-7 16,2 1-2-16,2 0-17 0,4-4-20 0,3-3-19 16,21-9-23-16,-35 18-27 0,35-18-15 15,-26 12-12-15,26-12-19 0,-28 15-6 0,13-11-4 16,2 1-7-16,13-5 5 0,-30 13-5 16,18-11-13-16,12-2-29 0,-27 5-124 15,27-5-478-15,0 0 374 0</inkml:trace>
  <inkml:trace contextRef="#ctx0" brushRef="#br0" timeOffset="5225.6118">6826 9362 3120 0,'-33'0'-100'0,"33"0"23"16,0 0 0-16,0 0 10 0,-32 4-14 0,32-4-22 15,0 0-1-15,0 0 9 0,0 0-20 16,0 0-43-16,0 0-381 0,0 0 108 15</inkml:trace>
  <inkml:trace contextRef="#ctx0" brushRef="#br0" timeOffset="5653.0414">6858 9323 2242 0,'0'0'104'0,"0"0"-10"0,0 0-20 16,0 0 6-16,0 0-21 0,0 0-5 0,0 0-15 16,0 0 14-16,0 0-7 0,0 0-22 15,0 0 13-15,0 0 0 0,0 0 2 0,0 0-9 16,0 0 8-16,-55 55 7 0,55-55 0 15,-7 35-14-15,7-35 3 0,-3 41 11 16,3-20-19-16,0-21 4 0,10 43-3 0,-7-22-8 16,9 1 17-16,-4 0-23 0,2-4 5 0,-10-18-7 15,30 32-8-15,-11-20 12 0,-3-6 7 16,11 0-13-16,-27-6-1 0,45-3 14 16,-16 0-5-16,-1-9 0 0,1-2-12 15,-1 1 14-15,-1-7 0 0,0-1-13 0,-7-4 0 16,1 1 11-16,-7 1-13 0,1 2 11 15,-4 0-1-15,-6 0 11 0,-5 21 18 16,17-41-17-16,-17 41-6 0,0-30 11 0,0 30-5 16,0 0 7-16,-17-39-1 0,17 39-18 15,-18-15 20-15,18 15-17 0,-35-12 7 0,35 12-17 16,-42-6 4-16,14 3-1 0,28 3-5 16,-52-2-5-16,52 2 9 0,-47 0-14 15,47 0 5-15,-48-5-15 0,48 5 9 16,-41-2 21-16,41 2-20 0,-36-3 14 0,36 3 13 15,-36-3 1-15,36 3-14 0,-35 3 0 0,35-3-23 16,-30 3-31-16,17 6-47 0,-4-4-133 16,17-5-572-16,0 0 203 0</inkml:trace>
  <inkml:trace contextRef="#ctx0" brushRef="#br0" timeOffset="6107.7724">7539 9002 3413 0,'0'0'-80'0,"0"0"2"16,0 0-28-16,0 0-43 0,0 0-72 0,-30-12-432 15,30 12 118-15</inkml:trace>
  <inkml:trace contextRef="#ctx0" brushRef="#br0" timeOffset="6535.7695">7509 8990 2553 0,'0'0'-33'0,"0"0"24"16,-32-1 6-16,32 1 12 0,0 0 12 15,0 0 15-15,0 0 25 0,0 0-1 0,0 0 5 16,0 0 3-16,0 0-24 0,0 0-7 16,0 0-1-16,0 0-28 0,0 0 10 0,0 0-5 15,-34 18-10-15,34-18 2 0,-11 21 0 16,11-21-15-16,-24 21 10 0,24-21-5 0,-22 29 23 15,7-14 22-15,15-15-2 0,-18 22 6 16,18-22 34-16,-23 24-33 0,23-24-3 16,-12 26 2-16,12-26-12 0,-12 24-3 0,12-24-6 15,0 0 8-15,0 33 2 0,0-33 1 16,24 15 7-16,-24-15-9 0,41 11-13 16,-7-11 10-16,1-4-27 0,10-3 12 0,0-2 5 15,4-3-13-15,3-3 8 0,-1-4 9 16,1 2-19-16,-8 0 6 0,-6 2 2 15,2 0 10-15,-6-1 13 0,-2 1 2 0,-11 3 8 16,0-2 14-16,-1-1-11 0,-20 15-11 16,20-27-3-16,-20 27 0 0,0-25 3 15,0 25-10-15,0 0 1 0,-40-34 4 0,19 21-1 16,21 13 16-16,-48-15-11 0,23 10 7 16,-2 2-7-16,-6-4 5 0,6 2-3 0,27 5-12 15,-54-7-6-15,34 4 3 0,20 3-12 16,-43-3 6-16,43 3-8 0,-35 6 4 0,11 3-4 15,24-9-13-15,-28 18-14 0,28-18-36 16,-27 28-8-16,17-16-20 0,10-12-25 16,-12 30-16-16,7-16-39 0,-1 3-63 15,6-17-582-15,-2 21 142 0</inkml:trace>
  <inkml:trace contextRef="#ctx0" brushRef="#br0" timeOffset="6802.7371">7590 9037 3609 0,'0'0'-32'0,"27"-12"-6"16,-27 12 6-16,0 0 4 0,0 0-1 15,0 0 18-15,0 0 13 0,0 0 12 0,0 0 10 16,44 9 15-16,-44-9-9 0,21 11 6 16,-21-11 4-16,36 11 1 0,-10-6 8 0,4 3-15 15,4-6 2-15,3-2 1 0,0 0-2 16,4 0-8-16,5-2 14 0,-3-1-26 15,2-5 13-15,-3 4-4 0,-2-4-13 0,-6-1 0 16,-3 5-22-16,0-4-13 0,-3 2-11 16,-28 6-29-16,40-12-10 0,-27 6-5 0,-13 6-7 15,0 0-19-15,22-12-29 0,-22 12-55 16,0 0-246-16,0-25-219 0,0 25 118 0</inkml:trace>
  <inkml:trace contextRef="#ctx0" brushRef="#br0" timeOffset="7294.526">8071 8744 2588 0,'-5'-20'-26'0,"5"20"17"0,0 0 9 0,0 0 6 16,0 0 3-16,0 0 9 0,0 0-4 16,0 0 15-16,0 0-3 0,0 0 9 0,0 0-7 15,0 0 0-15,0 0-3 0,60 45 5 16,-47-31 11-16,4-3 15 0,-17-11 4 15,30 22 2-15,-15-13 8 0,2 3 16 16,-17-12-31-16,30 20-1 0,-13-11-3 0,4 0-1 16,1 3-12-16,-22-12-16 0,39 15-18 15,-24-5 7-15,-15-10-2 0,33 12-16 0,-14-6-1 16,-19-6 3-16,28 9 21 0,-28-9 3 16,0 0 9-16,22 8 9 0,-22-8 3 15,0 0-9-15,0 0 21 0,0 0-1 0,0 0-17 16,0 0 19-16,0 0-3 0,0 0-2 15,0 0-1-15,0 0 14 0,-79-30-1 0,59 18 5 16,20 12-18-16,-35-30 5 0,18 12 10 16,2-5-18-16,-2 5 0 0,-1-4-13 15,3-3 2-15,0 3-8 0,0-1-5 16,1 1 4-16,-1-2 9 0,2 4-16 0,5-4-6 16,-4 3 1-16,12 21 0 0,-8-44-8 15,8 23-11-15,0 21-2 0,3-40 4 0,-3 40-8 16,5-41-10-16,-5 41 6 0,8-37 5 15,-8 37-1-15,5-30 6 0,-5 30-9 16,7-24 8-16,-7 24-1 0,8-23-28 0,-8 23 4 16,0 0-29-16,5-24-2 0,-5 24-16 15,0 0-22-15,24-18-45 0,-24 18-80 16,0 0-573-16,22-20 182 0</inkml:trace>
  <inkml:trace contextRef="#ctx0" brushRef="#br0" timeOffset="7569.7695">8564 8273 3714 0,'0'0'208'0,"0"0"7"0,13 16-36 0,-13-16-31 16,0 0-18-16,0 0-27 0,14 19-14 15,-14-19-7-15,0 0-11 0,17 25-3 0,-17-25-4 16,18 33-4-16,-5-16-6 0,4 13-7 15,6 0-3-15,3 2 0 0,-6-2-1 16,5 1-3-16,2-1-1 0,-1 2-8 16,-1-5-1-16,2 3-2 0,-2-4-2 0,-6 2-3 15,7-5-2-15,-9-4-9 0,0-4-19 16,0 3-28-16,-2-4-35 0,-15-14-61 16,20 15-84-16,-20-15-201 0,0 0-506 0,0 0-591 15</inkml:trace>
  <inkml:trace contextRef="#ctx0" brushRef="#br0" timeOffset="7787.7478">8286 8061 4601 0,'-35'-12'-30'16,"8"0"-1"-16,7 1-6 0,20 11-11 15,-31-21 5-15,31 21 3 0,-20-16 25 0,20 16 54 16,-17-17 42-16,17 17 21 0,0 0 12 15,-20-19-11-15,20 19-14 0,0 0-10 16,-14-16-11-16,14 16-14 0,0 0-17 16,0 0-36-16,0 0-54 0,0 0-66 0,0 0-111 15,0 0-352-15,0 0-273 0,0 0-126 16</inkml:trace>
  <inkml:trace contextRef="#ctx0" brushRef="#br0" timeOffset="8137.5085">9059 8076 3762 0,'0'0'-216'0,"-27"-15"-61"0,27 15-457 0,-16-17 503 16</inkml:trace>
  <inkml:trace contextRef="#ctx0" brushRef="#br0" timeOffset="8774.811">8982 8012 2992 0,'0'0'-70'0,"0"0"28"16,0 0 28-16,0 0 9 16,0 0 18-16,-15-20 19 0,15 20 5 0,0 0 9 15,0 0-5-15,0 0 7 0,0 0 9 16,0 0-16-16,0 0-12 0,0 0 18 0,0 0-14 15,0 0 11-15,27 84-21 0,-19-60-3 16,2 6 0-16,2 0 3 0,5 3-3 0,-2 0 11 16,2 2 3-16,-6-2-3 0,6 2 5 15,6-4-7-15,-9 2 7 0,3-6-13 0,-1-1 7 16,-4-5-3-16,3-1-11 0,-5-2 6 16,5 0 0-16,-1-3-3 0,-14-15-7 15,25 22 0-15,-10-13 2 0,-15-9 5 0,0 0-11 16,38 7 17-16,-38-7 3 0,0 0 4 15,0 0 2-15,27-32 17 0,-27 32 7 0,3-33 11 16,-3 33-2-16,-3-45 12 0,0 16-6 16,-4-6 5-16,-1 5-11 0,-1-7-10 15,-3 1-3-15,2-8-5 0,-3 3-14 0,6 4-5 16,-8-5-3-16,7 1-1 0,-2 2-3 16,-2-2 1-16,4 4-6 0,-6 2-2 15,3 1 18-15,-1-1 21 0,5 5 2 0,2 1-2 16,-6 2-8-16,6-1-6 0,-4 4-8 15,9 24-7-15,-5-36-8 0,5 36-3 16,-8-38-3-16,8 38 0 0,-4-29-4 0,4 29 1 16,-3-24-8-16,3 24 4 0,0 0-3 15,0 0-4-15,-2-34 3 0,2 34 6 0,0 0-6 16,0 0 2-16,0 0-3 0,0 0 7 16,14-27-2-16,-14 27 1 0,0 0 8 0,0 0 0 15,38 2 1-15,-38-2 6 0,0 0-1 16,44 15-4-16,-44-15 8 0,33 22 3 15,-14-7 7-15,2 2 3 0,-4 1-3 0,8 2 5 16,-1 4-1-16,-3 6 1 0,-1-3-5 16,1 5-2-16,-1-5 4 0,1 3-4 0,-2-1 8 15,-1-3-2-15,-3 1 3 0,2-7 1 16,-9 1 2-16,7 2-6 0,-1-5-3 16,-3 0-1-16,3 0-3 0,-2 5-2 0,-2-5-3 15,5 5-3-15,0-5-1 0,-2 4-5 16,-5-3 3-16,6 4-1 0,-2-2-4 15,-2 0-3-15,0-3 0 0,-10-18-10 0,16 32-12 16,-9-17-40-16,-7-15-63 0,10 26-82 16,-10-26-259-16,0 0-87 0,0 0-408 15,0 0-815-15</inkml:trace>
  <inkml:trace contextRef="#ctx0" brushRef="#br0" timeOffset="9872.6498">10404 7269 4671 0,'-30'-8'-123'0,"30"8"3"0,-28-5-7 0,28 5-25 16,0 0-20-16,-37-6-2 0,37 6 9 0,0 0 30 16,-30 0 33-16,30 0 32 0,0 0 19 15,0 0 14-15,0 0 8 0,-40 6 20 16,40-6 18-16,-12 18 8 0,12-18 0 0,-22 34 1 15,14-14-6-15,-2 0-3 0,1 7 12 16,-2-4 11-16,6 5-16 0,0-4 0 16,5-24 4-16,5 54-13 0,-2-34 9 0,5 5-14 15,6-3 7-15,1-4 0 0,1 1-7 16,10-7 7-16,-3 0 17 0,5-6 2 16,-1-1 0-16,-27-5 0 0,65-11 10 0,-29 4 16 15,-1-7 26-15,0-1 21 0,-5 0 7 16,2-4 14-16,-4-4 6 0,-6 4 6 0,-4-4-3 15,-1 2-3-15,-4 2-6 0,-1-1-8 16,-7-2-5-16,2 5-14 0,-2 2-10 16,-5 15-11-16,-5-35-9 0,5 35-8 0,-12-27-9 15,4 15-6-15,8 12-2 0,-17-18-8 16,17 18-2-16,-13-19-5 0,13 19-4 16,-15-11-2-16,15 11-2 0,-12-14-1 0,12 14-5 15,0 0-4-15,-14-15 2 0,14 15 0 16,0 0-3-16,0 0 0 0,-15-12-5 0,15 12 1 15,0 0 1-15,0 0 1 0,0 0-2 16,0 0 0-16,0 0 0 0,0 0 0 0,0 0 1 16,0 0 2-16,46 49-5 0,-28-27 2 15,4 6 0-15,3 1 2 0,7 9-2 16,-4-1 0-16,4 7 1 0,-2-4-2 0,2 5 1 16,-2-1-3-16,0 3 4 0,5-2 1 15,-5 2 4-15,2-1 5 0,8 4 6 0,2 4 5 16,-9-2 1-16,3-5-1 0,-6 1 9 15,8 10 4-15,1-1 8 0,-8 4 3 16,4-5-1-16,1 5-7 0,0 2-3 0,-4-2-2 16,2 1-7-16,-6-4 0 0,2 1-5 15,-6-9-1-15,-1-4 4 0,-6-6 3 0,-4-6 11 16,-4 2 5-16,2-2 1 0,-9-3 13 16,-4 0-18-16,-9 5-3 0,-15 7-8 15,-17-3-1-15,-16 6-6 0,-34 17-4 0,-24-8-9 16,-32-7-27-16,-32-10-60 0,-15-15-103 15,-18-7-222-15,-12-16-91 0,-11-15-54 16,-11-15-396-16,6-9-754 0</inkml:trace>
  <inkml:trace contextRef="#ctx0" brushRef="#br0" timeOffset="13784.3053">1669 11092 4588 0,'0'0'-97'0,"13"-15"31"16,-13 15 9-16,0 0 18 0,17-21 9 15,-17 21 27-15,0 0 13 0,17-26 16 16,-17 26 12-16,10-15 4 0,-10 15-4 16,16-18-5-16,-16 18-2 0,22-26-1 0,-3 9 2 15,-1-8 16-15,5 0 5 16,6-2 5-16,4-10-4 0,19-9 5 0,-3-4-5 15,6-2-3-15,23-16-7 0,-1-1-8 0,12-2-20 16,1 2-4-16,2 1 0 0,5 2 4 16,0 3-8-16,0-5 3 0,7-4-9 0,3 5 6 15,12-3-10-15,6-1 6 0,6 1 0 16,6-4 1-16,17 2-23 0,-5 4-7 0,6 4-16 16,9 2-3-16,-3 0-18 0,1 2 8 15,-10 5-10-15,-4 4 14 0,-6 1-3 16,-15 3 9-16,-12 5 9 0,-6 3 0 0,-22 4 5 15,-17 5 18-15,-4 0 6 0,2 1 9 16,-3-2 4-16,1 2 13 0,-11 2-2 16,10 0-3-16,0-5 0 0,2 7 0 0,2-2-5 15,4 0 2-15,-2 0-8 0,1 2 7 16,0-3-4-16,-4 1-6 0,-8 5-1 16,-6 0 11-16,-2 0-4 0,-10 4 13 15,-6 3 13-15,1 3 23 0,-5-5 9 0,-5 5 2 16,1 0-1-16,-1-2-4 0,0 2-8 15,-2-1-7-15,2-1-7 0,6-3-1 0,4 1-3 16,0-3-5-16,3 3-6 0,8-4-4 16,7-3-6-16,-1-1-3 0,1 3-8 0,4-2 1 15,4 5-9-15,-7-1 1 0,2-1 1 16,2 4 4-16,-6-2 0 0,-4-2 0 0,-3 8-3 16,-2-3 5-16,-7 3-7 0,6-3 3 15,-1 3 2-15,1-5-8 0,-1 2-17 16,-4 0-15-16,6 2-3 0,-8-2-18 0,8 0 13 15,-6 3 5-15,-6-3-3 0,9-2 13 16,-2 2-5-16,2 0 6 0,3-3 6 0,0 3 3 16,-5-1-3-16,2-4 10 0,-5 5-7 15,-4 0 24-15,2 0 1 0,-6 0 12 16,-4 6 8-16,0-6 0 0,4 3-5 16,-9-4-2-16,3 0-3 0,7 1-1 0,2-1-9 15,1-3 5-15,3 4-7 0,2-3 2 16,2 3-1-16,4-1-10 0,7-2 2 0,-7 1 17 15,-2 2-16-15,6 0-1 0,-6 3 3 16,-2 0 2-16,0-1 2 0,-4 2 3 16,2-1-4-16,-11 1 9 0,1 0 0 0,-4 4 10 15,2-3-4-15,-1 2 4 0,-1-3-1 16,-1 7-5-16,-23 4-1 0,42-16-1 16,-22 8-2-16,-20 8 2 0,45-15-2 0,-28 14-3 15,7-10-1-15,-24 11-3 0,41-12 2 16,-21 8 0-16,-20 4-5 0,41-16 2 0,-20 12 3 15,-21 4-1-15,47-16-1 0,-22 11 0 16,-1-1 1-16,6-5 2 0,0 5 3 0,0-3-6 16,0-1-3-16,0 5 6 0,5-5 1 15,4 3-5-15,1-1-4 0,3 0 3 16,-1-3 2-16,7 2-3 0,4-3 0 0,-2 4-5 16,-1-3 4-16,2 3-3 0,-6 0 1 15,1 1-1-15,-2-3 3 0,-8 4 3 0,-5 0 0 16,-2 0 10-16,-3 2 18 0,-2 2 3 15,-7-4 6-15,-18 6 0 0,39-5-1 16,-26 3-9-16,-13 2-2 0,27-4-6 0,-27 4-4 16,30 0-3-16,-30 0 2 0,25 4-12 15,-25-4-5-15,27 7-3 0,-10-6-2 0,-17-1-4 16,30 11-2-16,-17-10 2 0,-13-1-1 16,0 0 2-16,35 14 2 0,-35-14 0 15,0 0 1-15,30 6 9 0,-30-6-2 0,0 0 7 16,20 9-7-16,-20-9-1 0,21 9 4 15,-21-9-6-15,20 12 4 0,-20-12-4 0,30 19 2 16,-12-7 4-16,4-1-2 0,0 2-1 16,-1-1 2-16,1 0-5 0,-2 5 2 15,-1-2-2-15,2 0 5 0,1 4 2 0,-5-3 4 16,1 6 6-16,-4-2-4 0,4 9 1 16,2-2-2-16,-2 1 0 0,-1 4-2 0,-3-2 1 15,2 0-2-15,1 2 1 0,1-1-1 16,-1 2-1-16,0-1 0 0,5 1-4 15,-4 1 5-15,0 0-1 0,-1-1-2 0,0 3 0 16,1-6-3-16,-1 0 1 0,0 5 0 16,-1-1 1-16,3-1 1 0,-2-3-3 0,-4 4 2 15,7-5 1-15,3 6 6 0,-4-1-10 16,1 1 4-16,7-2-3 0,-2-1 1 0,2-2-1 16,3 2 2-16,-4-2-3 0,1-3 2 15,0 0 0-15,-7-2 4 0,7-3-8 16,-10-3 0-16,-1-1 2 0,1-3-1 0,-4 5 1 15,2-1 1-15,-6 1-4 0,3 3 4 16,1 1 1-16,-5 3-2 0,6 7 0 16,4-1-8-16,-5-1-13 0,8-2-20 0,-5 2-7 15,8-2-17-15,-8 1-1 0,1-2 3 16,-9-5 2-16,3 0 2 0,-3 1 9 16,-8-25 1-16,-3 43 12 0,-8-23 13 0,1 3 17 15,-6 1 2-15,-4-2 4 0,-7 2 6 16,0-1-2-16,2 1-6 0,-5-1 6 0,0 1-10 15,1 0 7-15,1 4 2 0,0-3-1 16,-4 2 0-16,5-2 3 0,-5 3-3 16,7-1 0-16,-7-2 13 0,1-1 12 0,0 1 7 15,0 0 3-15,-5-3-1 0,-7 6-5 16,-2 0-3-16,-5-1-4 0,-2 3-2 0,-10 5-4 16,-7-2-5-16,-1 4 4 0,-34 10-5 15,1-5-2-15,-1 2 1 0,-5-2-2 16,0 5 0-16,4-4-2 0,-5 4 2 0,-4-5-1 15,5 5-3-15,-1-4-2 0,8-4 3 16,0 5 1-16,11-10-3 0,14-6 8 0,-6 3 1 16,-21 11-6-16,-5 2 4 0,-4-1-4 15,0 0 0-15,-4 0-1 0,0 1-3 16,5-2 4-16,-2-6 0 0,27-1-4 0,11-10 0 16,9 0 0-16,10-5-2 0,2 6-4 15,8-8-9-15,10 4 0 0,0-5 1 0,5 3 1 16,2-2 0-16,0 4 0 0,3-4 4 15,7 6-2-15,0-4 4 0,3 1 0 16,1 0-3-16,-1 3-2 0,-1-1 3 0,-4 1 0 16,2 4-5-16,-9-2 1 0,4 1 0 15,-8 6-1-15,-7 1-5 0,3-3-2 0,-5 0-10 16,4 2 3-16,-1 5-9 0,-6-5 5 16,3 5 1-16,2-4 0 0,-7-4 9 15,7 0 1-15,-4-1 9 0,3-4-1 0,-8-2 1 16,9 6 5-16,-2-4-2 0,-3 5 2 15,3-4-3-15,-6 4 5 0,-1-3 0 0,-1 4-1 16,1 3-1-16,-11 3-2 0,-2 3-14 16,9-3-8-16,-9 0-3 0,5 0 3 15,-5-3-4-15,-1-1 6 0,-3 2 4 0,3-1 1 16,-2-1-2-16,-9-1 4 0,5 0 6 16,-1 0 3-16,-3 2 1 0,4-1 1 0,0-3-3 15,2 2 8-15,-3-1 0 0,-2-4 4 16,-3 4-6-16,1 0 5 0,-3 1-4 15,-23 8 11-15,10-7 5 0,9-3 5 0,4 2 2 16,-21 14-4-16,11-10 3 0,-10 11-1 16,18-5 2-16,7-4-10 0,5 2 3 0,-1 0 4 15,2-3-3-15,6 1 2 0,0-2 0 16,8-8-3-16,4 2 6 0,-3-1-5 0,1 3-3 16,2 1-2-16,-16 3 2 0,7-3 0 15,-8 9-9-15,0-6 6 0,-4 3 0 16,1 2-3-16,1-4 4 0,-2 3-2 15,-4 0 3-15,4-3-1 0,2 3-4 0,-7-5 5 16,4-2-3-16,2-3-4 0,-3 1 2 16,6-2 2-16,-3-2 2 0,2-3 5 0,-4 2-1 15,10-5 4-15,0 0 5 0,-12 3 8 16,10-5 0-16,5 1-2 0,-3-7-1 16,1 7-3-16,2-8 2 0,10 0-4 0,1-2-1 15,7-2 4-15,-4 3-3 0,9-7 1 16,2 4-5-16,6-4 1 0,-1 1-4 0,-2-2-2 15,1-3 0-15,6 4-1 0,-3-4 0 16,2 0 6-16,-2 0-1 0,3 0 4 16,-12 0 2-16,4-4-1 0,4 1 6 0,-6-2 1 15,5 5 0-15,-1-4-3 0,1 4-1 16,3-3 2-16,4-5 0 0,-5 7-9 0,5-10 3 16,-5 6-4-16,8-8-1 0,-3 1-1 15,0 0 2-15,3-3-3 0,-3 3-1 16,4-5 0-16,-3 1 2 0,-2-1-2 0,4-2-2 15,-3 4 0-15,3-5-3 0,-3 4-3 16,7-7-3-16,-4-10-1 0,5 1-3 0,0-5 1 16,4-2-1-16,-4-7-2 0,7 2 2 15,-8-5-3-15,13-11 1 0,-12 6-1 16,4-5 0-16,-4 1 4 0,0-1 1 0,-1 0 0 16,-4 2 7-16,1 0-2 0,-6 0 7 15,3 0-1-15,-1 7 2 0,4-4-2 0,-6 6-2 16,12-3-5-16,-2 4 0 0,2 2 2 15,3 1-7-15,4-4 0 0,-4 2 1 16,7-4 0-16,-6 5 2 0,6-2-2 0,-10 1 5 16,8 2 3-16,-1-1 7 0,-2-2 9 15,-4 7 7-15,1 0 3 0,0 3 6 0,3 1-7 16,-7 4-1-16,10 2-8 0,-8 2-1 16,3-1-4-16,2 2 1 0,0 0-3 15,2-1 0-15,-2-3-3 0,5 0-1 0,-3-1-1 16,3 32 7-16,-5-60-1 0,5 30 5 15,5-5-4-15,-5 4 6 0,0 1-1 0,0-3-2 16,0-2-3-16,0 5-2 0,0-2-1 16,0 2-3-16,0-2-3 0,0 4 1 0,0 28-3 15,0-48 2-15,0 27-5 0,0 21-1 16,5-41-4-16,1 17 3 0,4 2-2 16,7 2 3-16,5-7-5 0,5 3 3 15,4 0-1-15,15-8 2 0,-3 1 0 0,6-2 1 16,6-4-2-16,-2 0 0 0,3-7 0 0,-1-1 2 15,3-9-1-15,14-12 0 0,-3-5-1 16,-2-3-7-16,0-4-21 0,6-9-36 16,-1 6-70-16,-2-6-96 0,4-2-272 0,0-3-47 15,-9 2-400-15,-5 7-804 0</inkml:trace>
  <inkml:trace contextRef="#ctx0" brushRef="#br0" timeOffset="14910.5824">1644 11135 4703 0,'0'0'-115'0,"0"0"5"0,16 35 12 15,-16-35 1-15,0 0 10 0,0 0 3 0,0 0 11 16,0 0 20-16,0 0 10 0,0 0 19 16,0 0 18-16,0 0 2 0,0 0 8 15,0 0-8-15,0 0 15 0,0 0 1 0,0 0 7 16,0 0 16-16,0 0 21 0,0 0 16 15,0 0 8-15,0 0-8 0,0 0-12 16,0 0 3-16,0 0-7 0,0 0-5 0,0 0-10 16,-6 33-5-16,6-33 1 0,0 0-10 15,0 0-5-15,0 0 3 0,0 0-9 0,0 0 4 16,0 0 1-16,0 0 6 0,0 0 15 16,0 0 11-16,0 0-2 0,0 0-1 0,-17 18-7 15,17-18-1-15,-25 15-8 0,5-2-7 16,-2-1 2-16,-5 7-5 0,-3 3-4 15,-2-4 2-15,2 4 0 0,-1-2 0 16,-3 3 5-16,-4 8-9 0,4-10-3 0,-6 10 2 16,5-3-1-16,0 2-1 0,-2 5 0 15,5-8-3-15,0 12-1 0,1 0 0 16,0 3 2-16,8 5-2 0,-4 5 5 0,6 1-2 16,4-1 4-16,5 0-1 0,2 0-4 15,3-5 0-15,-3-2 2 0,5-1-3 0,4-2-3 16,-8-6-3-16,6-6 2 0,3 2-2 15,-3-5 3-15,3-27-2 0,-2 48 2 16,-1-25-4-16,3-23-1 0,-5 36-3 0,5-36 2 16,5 34-1-16,-5-34 4 0,0 31-4 15,0-31 2-15,0 34 0 0,0-34-2 0,0 39 1 16,0-18-1-16,3 6 1 0,-3-27-2 16,2 51 0-16,-2-27-1 0,3 2 1 0,-3 1 4 15,3-2-5-15,-3-25 2 0,5 47 2 16,-1-27 1-16,-4-20-4 0,5 39 3 15,-4-23 0-15,-1-16-2 0,14 35-1 0,-6-19-2 16,-8-16-3-16,8 23-11 0,-8-23-20 16,14 24-36-16,-14-24-57 0,0 0-91 0,28 1-307 15,-28-1-389-15,0 0-541 16</inkml:trace>
  <inkml:trace contextRef="#ctx0" brushRef="#br0" timeOffset="911944.8199">4257 14807 2444 0,'0'0'79'0,"11"16"-16"0,-11-16-14 0,15 24-20 16,-15-24 2-16,14 27-8 0,-3-10 19 15,-1 1-14-15,7-2 18 0,2 2 5 0,-3 0-1 16,1 1 2-16,0 0 26 0,6-1-1 15,-3-3 21-15,-3 0 7 0,1 0 11 0,-3-3 15 16,2 5-32-16,-17-17 17 0,32 27 5 16,-24-11-7-16,7 1 7 0,-1 3-10 15,-2 2-9-15,1 2-1 0,-5 1-4 16,6 3-21-16,1 3 9 0,0 2-4 0,-7 4-12 16,11 0 5-16,-11 4-14 0,7-5-1 15,0 1 7-15,-10-7 2 0,3 5 6 0,-6-2-5 16,-2 0 0-16,0 6-3 0,0-1-9 15,-7 7 3-15,-1-3-6 0,-7 9-7 16,-3-1-2-16,-6 4-5 0,1-6-8 0,-9 3-1 16,-3 8-6-16,-5-5 3 0,6-10-7 15,-1-1-6-15,-2-7-16 0,0 2-33 0,-1-11-42 16,-2 1-43-16,1-9-54 0,-2-10-93 16,4-6-215-16,-2-3-449 0,1-6-631 15</inkml:trace>
  <inkml:trace contextRef="#ctx0" brushRef="#br0" timeOffset="912381.6574">3414 15151 4595 0,'0'0'-65'0,"0"0"23"16,0 0 4-16,0 0 16 0,0 0-10 15,0 0 27-15,0 0 10 0,0 0 1 0,31-52 26 16,-6 26 5-16,2-12 9 0,7-4 10 16,11-11 4-16,-2-4 4 0,7 0 8 15,14-24-11-15,5-1-6 0,-1 0 1 16,6-4-3-16,-9 7-8 0,2 5-2 0,2-3-10 16,-19 21 0-16,3 5-4 0,-1 0-4 15,-10 9-3-15,6-8 7 0,-7 13-6 16,-3 0-23-16,2 7-27 0,-11 2-36 0,2 7-27 15,-5 0-20-15,-8 7-23 0,9 2-23 16,-16 6-72-16,-11 6-170 0,27-3-449 0,-27 3-73 16</inkml:trace>
  <inkml:trace contextRef="#ctx0" brushRef="#br0" timeOffset="912926.7034">5372 14564 3795 0,'-15'-27'-57'0,"15"27"31"0,-5-19 11 0,5 19 5 16,0 0 12-16,-11-23 37 0,11 23 17 15,0 0 18-15,0 0 7 0,0 0 13 16,-9-24-24-16,9 24-5 0,0 0-1 0,0 0 27 16,0 0 1-16,0 0 10 0,0 0 9 15,0 0 0-15,49 74-12 0,-33-37-9 0,8 0-5 16,-2 7-9-16,3 3-6 0,1 1-5 15,1-1-15-15,-3 1-3 0,4-2-7 16,1 3-4-16,-8-2-1 0,8-3-4 0,-6-6-2 16,1 3-9-16,-6-4-22 0,2-5-36 15,-3-2-46-15,1-5-37 0,-4-2-57 16,-4-11-93-16,-4 2-659 0,-6-14-654 0</inkml:trace>
  <inkml:trace contextRef="#ctx0" brushRef="#br0" timeOffset="913165.1156">5034 14131 4706 0,'-26'-7'26'0,"-1"-1"39"16,27 8 17-16,-42-13-5 0,25 2-3 15,17 11 1-15,-28-15-4 0,28 15-6 16,-23-12-7-16,23 12-7 0,-19-12-6 0,19 12-16 15,0 0-15-15,-27-13-13 0,27 13-7 16,0 0-12-16,0 0-15 0,-25-5-6 0,25 5-12 16,0 0-27-16,0 0-22 0,-8 36-25 15,8-36-54-15,0 33-101 0,0-33-620 0,8 32-426 16</inkml:trace>
  <inkml:trace contextRef="#ctx0" brushRef="#br0" timeOffset="913765.631">6068 14025 4368 0,'20'-7'10'0,"-20"7"11"0,0 0 17 15,0 0-11-15,0 0 6 0,0 0 9 16,34 17 19-16,-34-17 14 0,15 30 1 16,-7-6-7-16,9 3 1 0,0 8 0 0,6-1-10 15,-1 9-4-15,5-3-3 0,3 3-2 16,-5-3 1-16,5 3-8 0,-2-2-4 15,1-1-1-15,-9-5-5 0,0 0-2 0,0 2 2 16,2-5-6-16,-4 2-5 0,-4-11 3 16,-6 1-6-16,5-1 5 0,-1-4 4 15,-12-19 2-15,18 36 0 0,-13-24 1 0,-5-12-1 16,9 22-3-16,-9-22-7 0,0 0 4 16,0 0-6-16,0 0-3 0,0 0-3 15,0 0 0-15,-92-31-1 0,65 10-5 0,-13-7-2 16,-2-4 2-16,2-4-2 0,-5-2 0 15,5 2-2-15,-2-4-2 0,-3 2 3 0,8-1 0 16,0 0-6-16,0 3 4 0,12-3-1 16,-3 0 0-16,8-4 1 0,3 1-3 0,5 0 3 15,7-3-3-15,2-2 2 0,3-7 0 16,3-3-2-16,10 3 1 0,-1 0 0 0,5 3-2 16,8-3 0-16,-2 7 1 0,3 2 1 15,-3-1-1-15,-1 11 6 0,-2 1-4 16,-3 5-1-16,3-3-9 0,-7 8-9 15,4 2-24-15,-2 0-28 0,0 4-34 0,-2 3-26 16,4 3-42-16,0 0-63 0,-17 12-189 16,31-17-497-16,-14 7-574 0</inkml:trace>
  <inkml:trace contextRef="#ctx0" brushRef="#br0" timeOffset="914234.9416">7169 13119 4372 0,'0'0'-111'0,"0"0"32"0,0 0 32 15,-23-15 8-15,23 15 21 0,0 0 18 16,0 0 8-16,-26-9 15 0,26 9-13 0,0 0-3 15,0 0 6-15,0 0-3 0,-45 31 1 16,32-13-4-16,-2 7 13 0,-2 9 15 0,-3 11 5 16,-2 11 2-16,-1 12 4 15,3 6-7-15,-5 5-2 0,5-2-5 0,3 1 4 16,2-5 1-16,10-8-9 0,-4-3-13 16,9-6 8-16,4-4-14 0,4-5 10 0,-3-2-5 15,7-9 2-15,5-4 0 0,6-7-6 16,-1-10-2-16,0-9 8 0,-22-6-16 0,55-9-3 15,-30-6 7-15,8-7-4 0,4-15-3 16,3-3 3-16,-5-16-10 0,4-4 7 0,-9-3-3 16,-12 8 8-16,4 0 8 0,-14 1 17 15,1 9 21-15,-6 1 9 0,-6 2 6 0,-6 5-1 16,4 1-1-16,-8 4-4 0,-2 8-13 16,-3 2-1-16,1 0-8 0,2 7-19 15,-2 0-21-15,17 15-27 0,-32-18-37 0,32 18-28 16,-25-12-31-16,14 8-41 0,11 4-76 15,0 0-648-15,-27-12-374 0</inkml:trace>
  <inkml:trace contextRef="#ctx0" brushRef="#br0" timeOffset="914455.4323">7129 13235 4147 0,'0'0'-65'0,"0"0"24"16,0 0 24-16,12-24 21 0,-12 24 1 15,0 0 15-15,0 0 38 0,0 0 39 16,0 0 60-16,50 10 17 0,-50-10 5 0,40 27-14 15,-10-7-3-15,0 4-13 0,2 9-1 16,3 4-12-16,2 0-10 0,3 0-14 0,-5 0-11 16,9-3-14-16,-8 4-9 0,4 1-10 15,2-5-8-15,3-3-8 0,-1 0-6 0,-1-6-5 16,9-6-7-16,5-7-11 0,-3-8-36 16,3-4-60-16,10-4-88 0,-7-12-176 15,2-6-199-15,3-8-428 0,-8 1-954 0</inkml:trace>
  <inkml:trace contextRef="#ctx0" brushRef="#br0" timeOffset="915237.6014">5921 16286 4906 0,'0'0'-96'0,"0"0"25"0,-23-12 4 16,23 12 11-16,0 0-1 0,0 0 14 0,0 0-15 15,-22-10 15-15,22 10 24 0,0 0 16 16,0 0 35-16,0 0 14 0,0 0 16 16,0 0 9-16,53 62 3 0,-28-34 7 0,-3 2-1 15,8 11 2-15,0-1-6 0,2 5-6 16,2 2-8-16,1 4-10 0,0 6-1 16,0-2-4-16,-1 1-5 0,-3-6-6 0,-1-8-4 15,-1 5-5-15,-1-8-6 0,-8-2-36 16,-1-2-38-16,3-5-67 0,-1-2-52 15,-9-11-88-15,-2-3-671 0,-3-6-651 0</inkml:trace>
  <inkml:trace contextRef="#ctx0" brushRef="#br0" timeOffset="915562.9194">5244 16494 4562 0,'0'0'-101'0,"-49"0"29"0,49 0 14 16,-30 0 5-16,30 0 24 0,0 0 17 15,0 0 14-15,-37-12 43 0,37 12 25 0,0 0 37 16,-12-20 5-16,12 20-2 0,0 0-4 16,7-42 9-16,-7 42-10 0,24-36-8 0,-8 12-5 15,-1-5-12-15,10-1-1 0,6-7 11 16,7 1-16-16,-3-11-8 0,-1 7-6 15,2 0-4-15,5 0-10 0,-8-1-6 0,0 8-3 16,-1 0-6-16,-3 6-5 0,2-2-4 16,-4 4-6-16,5 6-13 0,-12 5-16 0,7-2-19 15,-2 0-26-15,0 7-31 16,2 6-35-16,0 0-40 0,-1 0-48 0,-26 3-168 16,47 0-555-16,-25 0-678 0</inkml:trace>
  <inkml:trace contextRef="#ctx0" brushRef="#br0" timeOffset="916091.275">6819 16134 4601 0,'0'0'-50'16,"0"41"13"-16,0-41-2 0,0 0 6 0,0 0 8 0,-1 37 23 16,1-37-37-16,8 32 17 0,2-12 25 15,5 2-10-15,-3 1 14 0,5 9 4 16,3-1-4-16,3 2-1 0,-1-1 10 16,0 1 15-16,4 3 1 0,-4-3 2 0,1-3 5 15,1 0-6-15,-2-1-5 0,-2-2 15 16,-4-5 0-16,5 2 6 0,-10-3-2 15,3-1-2-15,-1-2 8 0,-13-18-3 0,22 31-2 16,-14-18 4-16,-8-13-1 0,8 22-7 16,-8-22-3-16,0 0-4 0,0 0 1 0,0 0-13 15,-25 39-3-15,25-39 3 0,-31 3 0 16,31-3 1-16,-49-10 0 0,49 10-5 0,-53-24 8 16,21 1-13-16,-2-1-2 15,6-3 2-15,-6-6-4 0,-1-5 4 0,5-1-3 16,0-3 2-16,3 0-6 0,2-3-3 0,2-2 2 15,-1-2-1-15,9 2-2 0,0-2 3 16,4 2 0-16,2 2-8 0,4-5 6 0,10-3 2 16,4-5-3-16,6-7-4 0,5-3 3 15,6-2 0-15,5 3 0 0,-1 1-1 16,3 8 0-16,-9 5-6 0,1 11-16 16,3-2-15-16,-11 13-18 0,3 1-19 0,-7 6-52 15,7 4-31-15,-5 2-58 0,-1 3-154 16,-3 6-542-16,3 1-471 0</inkml:trace>
  <inkml:trace contextRef="#ctx0" brushRef="#br0" timeOffset="916648.586">7323 15641 4388 0,'0'0'-13'0,"0"0"60"16,-5 25 9-16,5-25 5 0,0 0 3 0,0 0-2 15,0 0 9-15,-9 26-5 0,9-26-5 16,0 0-7-16,0 0-3 0,0 0-6 0,0 0-8 16,0 0 10-16,0 0-10 0,0 0-7 15,0 0-9-15,66-39-2 0,-55 27 1 0,6 0-2 16,-2-3-3-16,-6-3 1 0,1 3 0 15,1-4-3-15,-2 0-6 0,-1 1 4 0,-8 18 1 16,5-33-2-16,-2 18 4 0,-3 15 1 16,4-28 5-16,-4 28 4 0,-4-29 0 15,4 29-4-15,-13-21 1 0,13 21-1 0,-20-15 0 16,7 7-4-16,13 8-5 0,-27-1 11 16,27 1-8-16,-30 0-6 0,30 0-2 15,-32 13 4-15,15 7-6 0,2 2 4 0,0-2 4 16,0 18-2-16,0 1 2 0,2 8-2 15,-1 5 1-15,6 4-3 0,-7 1 0 0,10-3 0 16,0-3 0-16,5 3-2 0,5 2 1 16,-2 1 0-16,2 3 3 0,3-1 2 0,1-8 3 15,4 0-1-15,7-4 7 0,4 0 0 16,-8-10-2-16,1-4 1 0,7-1-4 16,-3-8-2-16,4-2 0 0,4-10-5 0,3-4 4 15,-2-8-4-15,10-5-2 0,5-7 1 16,5-10-2-16,5-2-1 0,4-7-13 0,5-6-22 15,-8 0-28-15,6 0-25 0,-3 3-17 16,-2-4-18-16,0 2-22 0,-7-4-22 16,-5 5-44-16,-8 0-70 0,-4 1-652 0,-6 2-618 15</inkml:trace>
  <inkml:trace contextRef="#ctx0" brushRef="#br0" timeOffset="916973.5841">7694 14494 4497 0,'-12'-23'-109'0,"2"8"15"0,10 15 13 0,-11-21 15 16,11 21-6-16,0 0-2 0,-12-26 12 16,12 26 11-16,0 0 13 0,0 0 11 0,0 0 27 15,0 0 33-15,0 0 20 0,0 0 37 16,65 59 37-16,-45-24 3 0,5 11-1 15,2 2 3-15,8 14-3 0,0 1-10 0,1 3-10 16,2 2-14-16,6 24-7 0,-1-14-15 16,9 14-10-16,-17-22-7 0,0 0-6 0,2-4-7 15,-5-2 0-15,-2-3-8 0,2 0 0 16,-4-12-7-16,-1-3-4 0,-4-2-11 16,2-1-20-16,-5-8-25 0,1-7-27 0,-1 1-27 15,5-2-31-15,-9-9-24 0,4 2-46 16,-3-5-77-16,3-3-647 0,-3-5-501 15</inkml:trace>
  <inkml:trace contextRef="#ctx0" brushRef="#br0" timeOffset="917400.0584">8151 14228 4425 0,'0'-31'-24'0,"0"31"35"0,0 0 16 15,-8-27 19-15,8 27 19 0,0 0 22 16,0 0 11-16,0 0 1 0,-4-34-20 15,4 34-4-15,0 0-9 0,0 0-10 0,0 0 4 16,0 0 2-16,0 0 5 16,30-5-1-16,-30 5 1 0,44 35 9 0,-19-7 5 0,15 16-4 15,-2 10-3-15,23 30-6 16,-8 2-3-16,-1 6-6 0,-8 2-6 0,2 0-2 16,-10-10-10-16,-6-11 0 0,-5 1-7 15,2 0-1-15,3 0-4 0,-12-7-4 0,2-1-3 16,4-8-3-16,-8-6-4 0,1-5-1 0,-4-8-11 15,6-4-16-15,-6-4-26 0,-4-7-28 16,7-9-42-16,-2-6-54 0,-14-9-67 16,30-12-187-16,-17-9-142 0,4-6-363 0,3-7-567 15</inkml:trace>
  <inkml:trace contextRef="#ctx0" brushRef="#br0" timeOffset="917896.5775">9489 14065 4489 0,'0'0'-55'15,"-32"-23"25"-15,32 23 14 0,-28-7 9 0,28 7 23 16,0 0 39-16,-40-5-10 0,40 5 12 15,-30 17-8-15,13-5-2 0,-1 3 6 0,1 10 0 16,0 7-6-16,4 0-1 0,-2 10 1 16,6 0 0-16,-2 10-2 0,1 7-2 15,3-1 3-15,2 3-4 0,0-1 0 0,5-5 0 16,0-3-3-16,5-1 0 0,-2 3-2 16,2-7-2-16,4-2-4 0,-1-3-2 15,2 0-1-15,7-6-2 0,-1-4-2 0,3-2-2 16,9-9 2-16,1 1-1 0,-4-11 0 15,7-1-1-15,1-6 1 0,7-4 0 0,-3-4-2 16,3-6-1-16,-1-1-3 0,1-8 0 16,-3 1 5-16,-1-6 5 0,-2-9 8 0,-7-9 3 15,-6-2 3-15,-2-4 2 16,-6 6 3-16,-10-9-1 0,-13 1 3 0,2-10-7 16,-9-2-1-16,-4 7-4 0,-10-7-4 0,1 12 3 15,-1 8-4-15,-3 2-3 0,1 7-3 16,1 4-6-16,2 11-6 0,-10 2-14 15,11 6-14-15,-8 10-17 0,37 0-16 0,-73 20-25 16,34-5-39-16,9 4-43 0,-8 0-82 16,11 1-231-16,-3 1-500 0,0-2-990 15</inkml:trace>
  <inkml:trace contextRef="#ctx0" brushRef="#br0" timeOffset="920705.1909">10292 14107 4842 0,'0'0'-164'0,"0"0"33"0,-32-3 15 0,32 3 12 16,0 0 16-16,0 0 9 0,0 0 5 15,-42 3-4-15,42-3 22 0,0 0 4 0,0 0 6 16,0 0 3-16,0 0 0 0,0 0 17 16,-31 4 2-16,31-4-13 0,0 0 23 0,0 0 8 15,0 0-2-15,0 0 1 0,0 0 1 16,0 0-8-16,0 0 9 0,0 0 3 16,0 0 7-16,0 0 1 0,0 0-4 15,0 0 4-15,0 0 0 0,0 0 3 0,0 0-3 16,60-49 12-16,-43 37-6 0,-1-3 11 15,4-2 1-15,6 1 6 0,0-8 9 0,4 4-4 16,2-7-10-16,10-3 23 0,-2 0-20 16,4-4 2-16,7-6 1 0,-2 6 0 15,-2-1 14-15,1 2-4 0,4 3 7 0,-3-1-12 16,-2-1-7-16,1 5 3 0,-6-3 2 16,1 2-1-16,-1 0 8 0,-2 2-4 15,-3 2 9-15,-3 0-12 0,1 3-1 0,-2-1 1 16,1-1 11-16,-3 6 1 0,1-2-7 15,-7-2-5-15,5 4 8 0,-1 0-9 16,1-3 11-16,0 3-4 0,-5-1-11 0,5 3 4 16,2-4-7-16,-3 7-7 0,2-4 6 15,-6 1-4-15,2 2-4 0,3-3 0 0,-8 5-2 16,3-3 0-16,2 2 2 0,-5 0-1 16,-1-1 4-16,6 1 1 0,-8 4 1 0,1-4 0 15,-20 12-3-15,43-22 3 0,-26 13 1 16,1-2-2-16,4-1 0 0,-22 12-6 0,42-21 3 15,-25 12 0-15,-1 0-4 0,4-3-1 16,-20 12 0-16,44-15-2 0,-27 4-3 16,-17 11-1-16,35-18 2 0,-14 11-5 0,1-4-2 15,-22 11-18-15,37-12-21 0,-14 3-19 16,-23 9-13-16,35-13-19 0,-35 13-9 0,39-9-28 16,-24 1-35-16,0 1-65 0,-15 7-221 15,27-13-407-15,-27 13-123 0</inkml:trace>
  <inkml:trace contextRef="#ctx0" brushRef="#br0" timeOffset="922661.5145">10595 13430 3744 0,'0'0'-160'0,"0"0"9"15,0 0 12-15,0 0 16 0,0 0 20 16,0 0 19-16,0 0 35 0,0 0 12 0,0 0 8 16,0 0 15-16,0 0 20 0,0 0-17 15,0 0 16-15,0 0 20 0,0 0-23 0,0 0 9 16,0 0-14-16,0 0 14 0,0 0 2 16,0 0 5-16,0 0-10 0,0 0-8 15,0 0 13-15,0 0-10 0,0 0 10 0,0 0-11 16,0 0 22-16,37-54-9 0,-37 54-2 15,0 0 12-15,0 0 7 0,0 0 3 0,0 0-1 16,0 0 5-16,0 0 9 0,0 0-15 16,0 0-10-16,0 0-5 0,0 0 10 15,0 0 2-15,0 0 1 0,0 0 0 16,0 0-9-16,0 0 9 0,0 0-3 0,0 0-11 16,0 0 9-16,0 0-15 0,0 0 6 15,0 0 12-15,0 0-23 0,0 0 19 0,0 0-2 16,0 0 1-16,0 0-7 0,0 0 5 15,0 0-10-15,-77 27 2 0,77-27-10 16,0 0 2-16,-17 21 8 0,17-21-8 0,-15 15-1 16,15-15 9-16,-17 19-12 0,17-19 0 15,-17 22-2-15,17-22 10 0,-16 24 2 0,16-24-5 16,-17 21 9-16,5-9 11 0,12-12-14 16,-20 27 0-16,20-27-5 0,-20 18 5 15,7-6 6-15,13-12-12 0,-20 18 1 0,20-18-1 16,-22 15 12-16,22-15-10 0,-18 19-2 15,18-19-3-15,-17 15 2 0,17-15 10 16,-17 13-11-16,17-13 10 0,0 0-15 0,-22 18 14 16,22-18-21-16,-11 16 5 0,11-16 4 15,0 0-5-15,-20 17 1 0,20-17-4 16,0 0 10-16,-17 20 0 0,17-20-12 0,0 0 12 16,-17 22-6-16,17-22 15 0,0 0-4 15,-13 15-2-15,13-15-7 0,0 0-14 0,0 0 12 16,-15 18 0-16,15-18 6 0,0 0-6 15,0 0 7-15,0 0 13 0,-15 26-14 16,15-26 6-16,0 0-10 0,0 0 7 0,-10 21 16 16,10-21-14-16,0 0 7 0,0 0-4 15,-7 24-5-15,7-24-3 0,0 0 4 16,0 0-1-16,-5 27 17 0,5-27-12 0,0 0 10 16,-12 21 2-16,12-21 3 0,0 0 11 15,0 0-7-15,-17 29-1 0,17-29-9 0,0 0-2 16,-11 18 13-16,11-18-10 0,0 0 7 15,0 0-13-15,-17 19-5 0,17-19 10 0,0 0-7 16,0 0-1-16,-8 24-5 0,8-24 2 16,0 0 2-16,-12 21-9 0,12-21 18 15,0 0-15-15,-10 23-8 0,10-23 5 0,-10 18 0 16,10-18 6-16,0 0-9 0,0 0 6 16,-12 25 3-16,12-25-2 0,0 0-7 0,0 0 12 15,-13 19-8-15,13-19-3 0,0 0 4 16,0 0-4-16,0 0-4 0,0 0 9 15,0 0-9-15,-5 28 6 0,5-28-6 16,0 0-1-16,0 0 2 0,0 0 4 0,-9 23 2 16,9-23 3-16,0 0-8 0,0 0-6 15,0 0 7-15,-11 25 6 0,11-25-8 0,0 0 8 16,0 0 3-16,0 0-9 0,0 0 8 16,0 0-6-16,0 0-8 0,0 0 12 0,0 27-6 15,0-27-2-15,0 0 5 0,0 0-4 16,0 0-5-16,0 0 12 0,0 0-9 15,0 0 4-15,0 0-1 0,0 0 4 16,0 0-15-16,0 0 10 0,0 0 11 0,0 0-3 16,0 0-10-16,0 0 3 0,8 29 0 15,-8-29 6-15,0 0-9 0,0 0 9 0,0 0-4 16,0 0 5-16,20 12-7 0,-20-12 6 16,0 0 8-16,22 9-19 0,-22-9 0 0,0 0 5 15,27 12-1-15,-27-12 4 0,21 7 0 16,-21-7-3-16,22 5 0 0,-22-5 1 0,0 0 10 15,47 3-8-15,-47-3-1 0,37 0 2 16,-37 0 8-16,42 0 7 0,-42 0-13 16,36 0 4-16,-36 0-2 0,42 0 3 0,-42 0-5 15,37 0-6-15,-37 0 0 0,37 0 4 16,-37 0 2-16,43 0 0 0,-43 0-3 0,35 0 1 16,-35 0-2-16,39 0-2 0,-39 0 1 15,42-3 2-15,-42 3-1 0,36 0 12 16,-36 0 2-16,36-5 5 0,-36 5-10 15,38-3 6-15,-38 3-1 0,40-7 0 0,-20 4-1 16,-20 3-3-16,45-6-2 0,-24 0 2 16,-21 6-6-16,40-6-1 0,-40 6 0 0,43-6 2 15,-21 3-2-15,-22 3 0 0,38-6 3 16,-38 6 2-16,34-6-7 0,-34 6-1 16,37-5-2-16,-37 5-2 0,21-2 10 0,-21 2-8 15,0 0 2-15,36-3 5 0,-36 3-7 16,0 0 1-16,0 0 0 0,33-4 0 0,-33 4-1 15,0 0-1-15,0 0 2 0,27-4-1 16,-27 4 0-16,0 0 0 0,0 0 0 16,0 0 3-16,0 0 2 0,0 0 6 0,0 0 0 15,30-4-3-15,-30 4 0 0,0 0 1 16,0 0-3-16,0 0-2 0,0 0-4 0,0 0 11 16,0 0-7-16,0 0-4 0,0 0 5 15,0 0-5-15,0 0 5 0,0 0-2 16,0 0 0-16,0 0-2 0,-70-28 2 0,70 28-3 15,-24-9 1-15,24 9-3 0,-28-6 4 16,28 6-1-16,-25-9-2 0,25 9 1 0,-29-15-5 16,29 15 3-16,-28-15-4 0,28 15 8 15,-25-16-3-15,25 16 0 0,-29-23 3 0,14 11-2 16,-2-3-5-16,2 0 5 0,-6 0 0 16,2-5-5-16,-1 7 4 0,0-7 0 15,2 1 2-15,-1-3-1 0,3 5-8 0,-1-6 4 16,-3 5-3-16,8-6 3 0,-1-1-2 15,-2 5-1-15,1-7 0 0,-1 3 5 16,7-3-5-16,-4 1-5 0,2 2-13 16,2 3-18-16,8 21-39 0,-12-41-40 0,12 16-67 15,-3 5-266-15,6-7-412 0,-3 27-197 16</inkml:trace>
  <inkml:trace contextRef="#ctx0" brushRef="#br0" timeOffset="934578.4888">9084 17410 2375 0,'0'0'596'16,"-25"12"-273"-16,25-12-110 0,0 0-107 0,0 0-48 15,0 0-9-15,-43 0-15 0,43 0 3 0,0 0 3 16,0 0-31-16,0 0 11 0,0 0-20 16,-40-12-6-16,40 12 13 0,0 0-8 15,0 0-7-15,-17-21 17 0,17 21 5 0,0 0 7 16,0 0-4-16,-12-26 17 0,12 26 1 16,0 0 2-16,0 0-1 0,0 0 5 0,0 0 0 15,-5-27-11-15,5 27-10 0,0 0 20 16,0 0-28-16,0 0 0 0,0 0 5 15,0 0-14-15,0 0 17 0,0 0-12 0,0 0 22 16,0 0 14-16,0 0 1 0,0 0 8 16,0 0 3-16,0 0 0 0,0 0 11 0,0 0-7 15,0 0-2-15,0 0-8 0,0 0-5 16,34 69-6-16,-24-42-4 0,3 6-5 16,-1 5 3-16,1 5-2 0,-5 12 2 15,6 0 2-15,4 19-3 0,-4-11-7 0,1 0 1 16,1 11-3-16,-7-12 1 0,6 1-8 15,-2-5 5-15,-1-3-5 0,-4-6-3 0,1-8-1 16,-1-1 7-16,-1-5 10 0,1-6 11 16,0-1 5-16,-6-8 0 0,-2-20 2 0,7 44 1 15,-7-44-1-15,10 25-8 0,-10-25-9 16,3 18-5-16,-3-18-3 0,0 0-4 0,0 0-8 16,0 0-3-16,0 0-7 0,0 0 2 15,-20-75-2-15,15 45 1 0,-10-6 1 16,2 1 6-16,-2 3 6 0,1-6 0 0,6 1-4 15,-6 0-1-15,1-2-2 0,3-2 0 16,-2 0-2-16,4 1 1 0,0-2-2 0,-1 2 1 16,6 3-1-16,-2-4-2 0,0 5 3 15,0 0 1-15,3-6-3 0,-1 3 0 16,-2-1-2-16,1 0 1 0,1 3-2 0,1 2 1 16,2 2-1-16,0-3-2 0,2-2 0 15,-2-4-6-15,3-2-1 0,1 1 0 0,4 0-2 16,-1 0 1-16,1 1 0 0,-6 3 4 15,5 3 3-15,-2 0 9 0,-2 9 4 16,-1 0 12-16,-2 27 5 0,3-43 3 0,-3 21-2 16,0 22-1-16,3-37-2 0,-3 37-4 15,5-27-4-15,-5 27 0 0,0 0-2 16,4-37 0-16,-4 37-4 0,0 0 1 0,1-25-4 16,-1 25 2-16,0 0-2 0,0 0 0 15,7-24-2-15,-7 24 0 0,0 0-2 0,0 0 4 16,0 0-2-16,0 0 0 0,0 0 0 15,0 0-1-15,0 0 0 0,59 54-2 16,-43-29-1-16,11 7 2 0,-5-2-3 0,8 6 3 16,5 6-5-16,-5-7 0 0,4 4-5 15,-3 0 0-15,0-4-1 0,-6-9 0 0,1 3 0 16,4-2-2-16,-8-6 4 0,3-2-4 16,-1-4-1-16,1-2-4 0,-3-1-8 15,4-6-7-15,-1-3-2 0,-25-3-11 16,49-6-5-16,-49 6 2 0,42-18 4 0,-24 3 8 15,-9-3 8-15,-9 18 6 0,10-51 5 16,-10 21 9-16,-2-3 6 0,-10-8 0 0,9-3 1 16,-2 4 2-16,-9-2-3 0,4 1 0 15,5 5 2-15,-3-1 0 0,0 0 3 0,-4 4-2 16,4-6-2-16,-1 9 3 0,3-2-3 16,-6 5 1-16,7-3-3 0,-7 3 0 15,10-3-1-15,-6 3 1 0,1 3 1 0,6-6-2 16,1-2-7-16,0 32 8 0,-4-62-2 15,-1 32 0-15,5-1-1 0,0 4 1 0,0 27-1 16,0-51 2-16,0 51 1 0,0-39 2 16,0 39 7-16,0-35 4 0,0 35 4 0,0-30 3 15,0 30 4-15,0 0 4 0,-3-33-5 16,3 33-1-16,0 0-4 0,3-27-2 16,-3 27-2-16,0 0 1 0,0 0-6 15,0 0 1-15,0 0-1 0,0-29 1 0,0 29-4 16,0 0 0-16,0 0-2 0,0 0 4 15,0 0 0-15,0 0 2 0,0 0-2 0,39 62 2 16,-34-35-3-16,7 8 2 0,-2 4-1 16,3 4-2-16,0 10 4 0,-1 3-6 0,5 2 2 15,1 1 0-15,-4-1-2 0,2 4 2 16,1 0-4-16,3 7 3 0,-3-10 0 0,0-1 5 16,-1 4 0-16,-1-6-1 0,2 1 2 15,0-3 1-15,-4 2-3 0,7-5-1 16,-1 6-2-16,-6-6 0 0,4-1 1 0,-4-8 0 15,2-2-4-15,0 1 2 0,-6-1-3 16,1 0 2-16,1-3-2 0,-6 0 2 0,2 0-4 16,1 0 4-16,-6 1-5 0,3-6-1 15,0 0-9-15,-2 2-11 0,-3-2-15 0,2-5-13 16,1 1-20-16,1-5-28 16,6 1-37-16,-3-1-39 0,1-11-93 0,-8-12-208 15,8 25-470-15,-8-25-773 0</inkml:trace>
  <inkml:trace contextRef="#ctx0" brushRef="#br0" timeOffset="936302.3523">10734 15960 4604 0,'0'0'-143'0,"0"0"19"0,5-29 0 16,-5 29 7-16,0 0 3 0,10-21 13 16,-10 21 19-16,0 0 25 0,0 0 33 0,6-27 8 15,-6 27 14-15,0 0 12 0,0 0 14 16,0 0 6-16,5-25-24 0,-5 25 6 16,0 0-12-16,0 0 4 0,0 0-4 0,0 0 5 15,0 0 15-15,-25-21 0 0,25 21 9 16,0 0-1-16,0 0-9 0,0 0 11 0,-26-16 13 15,26 16-6-15,0 0 12 0,0 0 10 16,-24-10 5-16,24 10-1 0,0 0-2 16,0 0 4-16,0 0-18 0,-32-5-1 0,32 5 0 15,0 0-7-15,0 0 3 0,-33 0-15 16,33 0 1-16,0 0 3 0,0 0-6 0,-42 5-6 16,42-5-2-16,-23 6 10 0,23-6-6 15,0 0 3-15,-32 12-2 0,32-12-5 0,-22 11-2 16,22-11 0-16,-27 12 12 0,27-12 1 15,-26 16 8-15,26-16 1 0,-25 15-7 16,11-3-5-16,14-12 0 0,-27 20-5 0,27-20 4 16,-30 19-4-16,22-5-4 0,-9 1-7 15,4 0 1-15,-1 0 1 0,1 1-1 16,1 3 0-16,1-3-1 0,-4 4 2 0,5 2 2 16,-2-4 2-16,0 4-2 0,-1 0 1 15,4-1 1-15,-2 0-3 0,-1 5 3 0,7-5 1 16,-7-3-1-16,4 4-2 0,-1-1 8 15,4-1 0-15,-8-7-2 0,13-13-1 16,-10 32-2-16,7-17 0 0,3-15 5 0,-5 25 0 16,5-25-2-16,-4 22-1 0,4-22 4 15,-5 22-2-15,5-22-1 0,5 20-2 0,-5-20-6 16,4 19 1-16,-4-19-1 0,5 21 4 16,-5-21-5-16,11 22-1 0,-4-9 0 0,3-4-3 15,2 3 0-15,0-3 0 0,-12-9-4 16,25 16 2-16,-9-8 0 0,1 3-1 15,-2-7 1-15,-15-4 0 0,34 10 2 0,-14-6-6 16,-4-1 1-16,6 0 1 0,-22-3-1 16,40 0-1-16,-15 4-1 0,-3-4 1 15,0 0 0-15,3 0 3 0,-25 0-8 0,45-4 2 16,-23 4 3-16,5-3 1 0,-27 3-2 16,38-3 4-16,-18 3-5 0,4-4 3 0,-24 4-1 15,36-2-1-15,-36 2 2 0,34-3 2 16,-17-2-2-16,-17 5-1 0,33 0 1 15,-15-3-1-15,-18 3 1 0,31 0 1 0,-31 0-3 16,30-1 3-16,-30 1-2 0,30-3 2 16,-30 3-4-16,22 0 0 0,-22 0 3 15,21-5 2-15,-21 5 4 0,0 0 0 0,27 5 3 16,-27-5 4-16,0 0-2 0,17 3 0 16,-17-3 0-16,0 0 0 0,25 4-3 0,-25-4-2 15,18 10 1-15,-18-10 1 0,17 7-2 16,-17-7-1-16,18 10-1 0,-18-10-1 15,17 8 2-15,-17-8 1 0,15 9-3 0,-15-9-1 16,17 13 0-16,-17-13 5 0,12 15 2 16,-12-15-1-16,11 18 1 0,-2-9-1 15,-9-9 2-15,15 29 1 0,-14-17-1 0,6 3-1 16,1 2-2-16,-2-4 3 0,-3 2-4 16,2 5 1-16,0-1-1 0,-5-19 2 0,3 35-3 15,1-19 3-15,1 3-2 0,-5-19-1 16,0 37 1-16,0-19 2 0,0-18-1 0,0 35 2 15,-5-19-3-15,5-16 1 0,-4 33 3 16,1-18-1-16,3-15 2 0,-5 41 0 0,-3-17 0 16,2-3 0-16,-2 5-1 0,0-2 1 15,-6 0 0-15,9 3 0 0,-6-4 1 16,1 2 1-16,1-4 1 0,-2 4 2 16,-3-2 0-16,-1 1 4 0,7-1-3 0,-4-4 1 15,-1 2-2-15,13-21 1 0,-20 34-5 16,8-18-1-16,12-16-1 0,-20 27 1 0,6-15-9 15,14-12 0-15,-35 29-10 0,15-17-2 16,2-2-5-16,18-10-1 0,-40 11-7 0,18-2-5 16,2 1-14-16,20-10-14 0,-49 3-26 15,24-1-34-15,2-4-37 0,-6-4-48 16,-1-1-121-16,-5-5-205 0,5 0-415 0,-2 0-735 16</inkml:trace>
  <inkml:trace contextRef="#ctx0" brushRef="#br0" timeOffset="937250.1431">11630 16650 4554 0,'0'0'-123'0,"0"0"18"16,0 0 14-16,0 0 9 0,0 0 2 15,0 0 0-15,0 0-4 0,0 0 11 0,0 0-1 16,0 0 12-16,0 0 0 0,0 0 6 15,0 0-2-15,0 0 11 0,0 0 3 16,12-29 15-16,-12 29 13 0,0 0 2 0,0 0 17 16,25-14 10-16,-25 14 12 0,17-16 10 15,-17 16-6-15,28-22 5 0,-11 10 1 16,3-3-14-16,3 2 8 0,-1-2-3 16,5-5-2-16,6-4-1 0,-1 6-9 0,3-3 5 15,2-2-1-15,3 2-6 0,2 0 4 16,-2 0-6-16,-6 2-4 0,-1 2-18 0,-1 0-4 15,-4 4-39-15,-6 1-68 0,-2 0-208 16,4 2-396-16,-13 2 529 0</inkml:trace>
  <inkml:trace contextRef="#ctx0" brushRef="#br0" timeOffset="940512.2948">11911 15242 3188 0,'0'0'14'15,"0"0"6"-15,-30-10-28 0,30 10-16 0,-13-5-44 16,13 5-67-16,0 0-81 0,-14-10-436 16,14 10 116-16</inkml:trace>
  <inkml:trace contextRef="#ctx0" brushRef="#br0" timeOffset="940855.2769">11854 15217 2658 0,'0'0'15'0,"0"0"30"0,0 0 33 16,0 0 3-16,2-44 3 0,-2 44-5 16,0 0 6-16,0 0 7 0,0 0-19 0,0 0 9 15,0 0-26-15,0 0 10 0,0 0 0 16,0 0-13-16,0 0-5 0,0 0 5 15,0 0 7-15,0 0 18 0,0 0-17 0,0 0 15 16,0 0-3-16,0 0 11 0,0 0 2 16,0 0 14-16,0 0 5 0,0 0-6 0,0 0-11 15,0 0-10-15,0 0-7 0,37 88-13 16,-25-60-4-16,-6-1-8 0,4 9-5 0,2 5-4 16,-4 3-5-16,2-4-9 0,6 5 10 15,-1 2-12-15,1 2 0 0,1-1-1 16,1-1-3-16,-2-5-5 0,0-4 1 0,1-2 4 15,3 3-5-15,-5-9-3 0,5 0-1 16,-3 2-2-16,0-8-3 0,3 1-3 16,-9-6-1-16,-1-3-7 0,5 4 10 0,-9-5-9 15,5-3 0-15,-2 1 1 0,-9-13-11 0,11 22-2 16,-2-10-9-16,-4 3-11 0,-5-15-11 16,11 28-16-16,-11-28-7 0,12 36-12 15,-7-13-6-15,0-4-20 0,3 1-9 0,-2 2-32 16,2-5-58-16,0-4-145 0,-3 4-458 15,-5-17 117-15</inkml:trace>
  <inkml:trace contextRef="#ctx0" brushRef="#br0" timeOffset="941619.1088">12125 15331 3594 0,'0'0'-40'0,"0"0"14"0,0 0-2 16,-26-15-6-16,26 15 12 0,0 0 13 16,0 0 20-16,-22-15 20 0,22 15 46 0,0 0 26 15,-25-16 2-15,25 16 10 0,0 0 25 16,-29-12 8-16,29 12-4 0,-20-15-12 0,20 15 0 16,-20-14-6-16,20 14-12 0,0 0-14 15,-28-15-12-15,28 15-11 0,0 0-10 16,-20-18-9-16,20 18-8 0,0 0-2 15,-19-15-1-15,19 15-2 0,0 0-2 0,-15-15-1 16,15 15-1-16,0 0 0 0,0 0-5 0,-15-30-5 16,15 30-5-16,0 0-3 0,-1-33-1 15,1 33-4-15,1-32 1 0,-1 32-10 16,15-45-3-16,-5 24-3 0,0-4-2 0,2 3 1 16,1 1-2-16,-1-3-5 0,7-1-1 15,-6 0-3-15,9 3 2 0,-6 1 0 0,5 0 0 16,-5 3 2-16,1-2 1 0,0 4 2 15,-2 1 3-15,-15 15-2 0,23-18 4 16,-23 18 2-16,25-12-2 0,-25 12-1 0,0 0 2 16,40 3 0-16,-40-3-1 0,27 19 2 15,-10-11-4-15,-17-8 0 0,32 25 2 0,-16-10 1 16,-1 2 0-16,-1-5-2 0,-14-12-4 16,23 27 3-16,-11-15 0 0,-12-12 3 15,18 25 2-15,-18-25 5 0,17 25-1 0,-17-25 7 16,13 18-5-16,-13-18 2 0,6 25-1 15,-6-25-3-15,8 27-2 0,-8-27 2 16,-5 29-1-16,5-29 0 0,-12 39-2 0,-3-14 3 16,-2-4-2-16,1 5 6 0,-6-3 2 0,0 5 0 15,4-4-1-15,-2-1 0 0,0-5-3 16,0 0 0-16,6 0-6 0,2-1-4 16,12-17-9-16,-28 27-6 0,13-14-10 0,15-13-9 15,-22 27-16-15,10-17-24 0,12-10-24 16,-20 25-22-16,20-25-20 0,-16 21-24 0,7-12-43 15,9-9-124-15,-13 16-598 0,13-16-613 16</inkml:trace>
  <inkml:trace contextRef="#ctx0" brushRef="#br0" timeOffset="942305.0735">12815 15652 4646 0,'0'0'-15'0,"0"0"9"16,0 0-10-16,0 0 1 0,0 0-14 0,0 0 15 15,0 0 5-15,0 0 14 0,0 0 17 16,0 0 6-16,0 0 0 0,0 0-3 16,0 0 8-16,0 0-1 0,0 0 7 0,-34 58-4 15,34-58 3-15,12 30-9 0,-12-30-4 16,12 35-5-16,-2-17 4 0,1 3-5 16,4-2 1-16,-3 2-1 0,2 1-16 15,-1-3 3-15,4 2-12 0,-2-3-5 0,-2 2 0 16,2-2-2-16,-7 0 3 0,-8-18 2 15,14 30 14-15,-6-13-4 0,-3-2 12 0,-5-15-1 16,0 0 3-16,2 37 0 0,-2-25 3 16,0-12 1-16,-7 21-1 0,7-21-1 0,-13 19 5 15,13-19-1-15,-17 10 3 0,17-10-2 16,-17 6-2-16,17-6-4 0,0 0 0 0,0 0-6 16,0 0-7-16,-65-23-6 0,48 11-5 15,17 12-2-15,-40-27 2 0,24 6-13 16,-1-1 9-16,-3-2-8 0,0-2 0 0,3-4 5 15,4 1-3-15,-3 2-2 0,5-3 4 16,2 2 4-16,-2-1-4 0,9-1 7 16,-6 3 1-16,8-5-5 0,0 2 0 0,5-2 8 15,0-1-13-15,1 2-9 0,4-5-1 16,5 1 7-16,2 4 1 0,-2-3 3 16,-1 9-2-16,-6 2 9 0,5-2 2 0,1 4 11 15,-1 0-4-15,-4 1-2 0,4-1 7 16,-13 21 7-16,32-33 3 0,-21 17 1 0,1 1-2 15,2-1 1-15,-4 3-5 0,1 1 2 16,-11 12-1-16,19-21-7 0,-11 13 5 0,-8 8-5 16,17-17 1-16,-17 17-14 0,0 0-17 15,27-22-35-15,-16 13-37 0,-11 9-35 0,20-16-74 16,-8 10-215-16,-12 6-420 0,22-9-42 16</inkml:trace>
  <inkml:trace contextRef="#ctx0" brushRef="#br0" timeOffset="942929.2398">13452 15140 3838 0,'-42'15'4'0,"42"-15"8"0,0 0 7 16,-27 9-8-16,27-9 7 0,0 0 2 16,0 0 1-16,-30 9 31 0,30-9 19 0,0 0 19 15,0 0 6-15,-26 8 12 0,26-8-4 16,0 0 0-16,0 0-7 0,0 0-6 16,0 0-11-16,-26 12-11 0,26-12-6 0,0 0-12 15,-13 18-3-15,13-18-7 0,0 0-6 16,-8 33 1-16,-1-15-6 0,9-18-2 0,-8 42-5 15,3-22-4-15,-2 8 1 0,4-4 1 16,3-24-5-16,0 61-2 0,3-33 2 16,4 4-3-16,-2-2-2 0,3-2 0 0,6 7-6 15,1-2-1-15,-2-3-3 0,6-1-6 16,-3-4 0-16,3-2-5 0,1 2 4 0,3-5-1 16,-1-8 1-16,3 0-1 0,-2-3-1 15,6-3 4-15,-4-3-1 0,-25-3 0 16,53-3-12-16,-26-5-1 0,-2-2 4 0,0-2 7 15,-1-6 0-15,1-1 1 0,-3 0 2 16,-6-2 8-16,-1-1 16 0,-3 2 9 0,2-4 17 16,-11 1 3-16,5-2 2 0,-8 25 12 15,-3-42-2-15,3 42 5 0,-8-44-5 0,3 19-7 16,-7 4-4-16,-2-2-2 0,-1 2-5 16,-1 0-6-16,-1 1 1 0,0 3-9 15,-5 1-3-15,4 1-3 0,-2-1-4 0,-2 5 0 16,0-1-6-16,4-2-2 0,-2 4 0 15,-3 6-3-15,3-7-1 0,20 11-1 0,-41-8-3 16,23 4-1-16,18 4-3 0,-33-3-13 16,33 3-9-16,-27-3-19 0,27 3-30 15,0 0-35-15,0 0-30 0,-39 3-23 16,39-3-45-16,0 0-112 0,0 0-639 0,0 0-873 16</inkml:trace>
  <inkml:trace contextRef="#ctx0" brushRef="#br0" timeOffset="943352.0086">13914 15146 4824 0,'0'0'-59'16,"0"0"23"-16,0 0 9 0,0 0-16 15,35-10 3-15,-35 10-5 0,0 0 15 0,0 0 13 16,0 0 23-16,0 0 26 0,0 0-18 15,0 0-8-15,0 0 6 0,0 0 7 0,38 13 7 16,-38-13 3-16,0 0 9 0,22 22 9 16,-22-22 18-16,22 22 24 0,-9-10-5 15,-4 6 3-15,1 3 2 0,1 0 1 0,-2 8-7 16,2-1-12-16,-2 9-8 0,6 3-19 16,-5 2-6-16,2 5-3 0,-4-1 1 15,0 4-9-15,-4-1-1 0,-3 0 3 0,-1-1 5 16,0-1-2-16,-1 2 5 0,-3-2 2 15,-9-2 4-15,1 0 2 0,-5 3 2 0,-3-1-2 16,-8-1-3-16,-1 3-1 0,-4-5-7 16,0-1-3-16,-3-4-6 0,3 0-10 0,0-6-2 15,1-6-4-15,3-2-11 0,4-3-10 16,-3-4-13-16,3-2-8 0,1-5-13 16,-1-1-10-16,5-1-4 0,-5-4-14 0,-2-5-12 15,27 0-14-15,-47-12-22 0,27 4-19 16,0-11-34-16,-2-8-95 0,2-5-681 0,2-4-836 15</inkml:trace>
  <inkml:trace contextRef="#ctx0" brushRef="#br0" timeOffset="943649.2472">13658 14524 5086 0,'0'0'133'16,"0"0"-2"-16,6-21-23 0,-6 21-16 0,0 0-12 15,0 0-9-15,0 0-8 0,0 0-10 16,0 0-5-16,17-20-7 0,-17 20-2 0,0 0-15 15,0 0-14-15,0 0-16 0,0 0-20 16,0 0-27-16,15-15-40 0,-15 15-47 16,0 0-45-16,0 0-84 0,0 0-697 0,0 0-971 15</inkml:trace>
  <inkml:trace contextRef="#ctx0" brushRef="#br0" timeOffset="944456.2344">14426 14948 5009 0,'0'0'2'0,"0"0"41"0,-26-15 4 15,26 15-9-15,0 0-6 0,0 0-7 0,0 0-5 16,0 0 1-16,0 0-4 0,0 0-4 0,0 0 1 15,0 0-1-15,0 0-3 0,0 0 0 16,52-42-3-16,-52 42 0 0,30-17 0 16,-16 9-1-16,-14 8 6 0,33-19-8 0,-14 7 4 15,-3 0-4-15,-16 12-1 0,31-21 1 16,-13 7-1-16,-18 14-3 0,22-21 1 16,-22 21 0-16,25-18 5 0,-25 18-4 0,16-22 0 15,-16 22 5-15,16-17 2 0,-16 17 11 16,8-24-6-16,-8 24 5 0,0 0 1 0,3-27 2 15,-3 27-1-15,0 0-2 0,0 0-3 16,0 0 2-16,-8-40 0 0,8 40-1 16,0 0-1-16,-19-18-2 0,19 18 2 0,0 0 0 15,-28-9-5-15,28 9 1 0,0 0-5 16,-33-7 0-16,33 7-3 0,0 0 3 16,-46 0-3-16,46 0 4 0,-35 3-3 0,35-3 3 15,-30 6 5-15,30-6 3 0,-30 7 2 16,30-7 1-16,-27 13-1 0,27-13-3 0,-26 18 0 15,9-2-1-15,0-1-1 0,4 5-1 16,-4 3 2-16,7-2-2 0,2 7 1 0,-9 2 2 16,7 8-2-16,1-5 1 0,1 2 1 15,5-1-3-15,1 5 3 0,-1-4-3 0,3-2 4 16,-5 1 2-16,5-3 2 0,5 3 2 16,-5-4-2-16,3 2-3 0,2-5 4 15,3 0-4-15,-3-1 1 0,2-2 2 0,5 1 4 16,1 1 0-16,4-5 0 0,-4-4-5 15,4-1-2-15,5 2-3 0,-5-1-2 0,8-5 1 16,-5 0-1-16,5 0 0 0,-3-3-3 16,8 1-1-16,-5-5-2 0,-25-5 2 15,58 3-6-15,-26-3-7 0,2 0-12 0,-1-3-14 16,2-2-26-16,2-5-31 0,3-9-36 16,-5 5-31-16,4-5-32 0,-1-6-45 15,-4 4-117-15,6-8-615 0,-8 5-950 0</inkml:trace>
  <inkml:trace contextRef="#ctx0" brushRef="#br0" timeOffset="944991.2404">15459 14510 4929 0,'0'0'-58'0,"0"0"43"0,-26-15 15 15,26 15-3-15,0 0 15 0,-26-8 8 0,26 8 12 16,0 0 20-16,-26-10 7 0,26 10 3 16,0 0 1-16,0 0-1 0,-30-2-1 0,30 2 4 15,0 0 1-15,0 0 0 0,-46 12 5 16,46-12-4-16,-25 20 0 0,9-9-2 15,-3 1-8-15,19-12-5 0,-30 34-7 0,13-16-6 16,-1 4-4-16,5 0-5 0,-2 0-3 16,-2 5-5-16,3 4-4 0,-4-7 0 0,5 6-4 15,-1 2-3-15,3-1 1 0,-3 2-3 16,-1 2 0-16,3-1-3 0,4-1 3 16,0-6-2-16,3 5-2 0,1-5 6 0,4 2-7 15,0-29 1-15,9 48-1 0,-1-23-3 16,4-4 3-16,11-1-4 0,7-5 1 15,7 0 1-15,0-3-2 0,6-3 0 0,-1-3 0 16,3 0 0-16,1-2 0 0,-6 0 0 16,2-4 2-16,3-4-4 0,-9-3 2 0,6 2 0 15,2-2-3-15,-7-1-1 0,-4-5-2 16,-8 1 3-16,7-9 1 0,-4 0-8 16,1-5 0-16,-9-2-6 0,-3-5-6 0,-1-8-14 15,-1 4-18-15,-6-10-21 0,1 5-25 0,1-5-13 16,-7-3-21-16,3 1-26 0,-6 0-47 15,-1-3-94-15,5 2-642 0,-10-2-754 16</inkml:trace>
  <inkml:trace contextRef="#ctx0" brushRef="#br0" timeOffset="945516.92">15402 13301 4622 0,'-13'-38'-97'0,"13"38"33"0,0 0 10 16,-8-27 12-16,8 27 27 0,0 0-4 16,0 0 19-16,-5-25 6 0,5 25 11 0,0 0 4 15,0 0 10-15,0 0 4 0,0 0 10 0,0 0 8 16,0 0 14-16,0 0-1 0,0 0 0 15,0 0-9-15,0 0-7 0,-17 69-5 16,17-69-4-16,-5 57-1 0,2-22 0 16,3-1-2-16,0 2-1 0,0 2 1 0,0 7-4 15,0-1 7-15,0 1 5 0,3 6 6 0,2 0 12 16,3 8 2-16,1-4 1 0,-1 1 0 16,4-1-4-16,3 1-6 0,2 0-2 15,-2-2-8-15,1 2-2 0,9-1-6 0,-3 1-1 16,-3 0-8-16,2-4 0 0,6 1-7 15,2-5 0-15,-3-1-4 0,8-1 0 16,-6-3-2-16,2-3 2 0,5-4-5 0,-1-1 3 16,-4-7 2-16,2-2 6 0,-4-5 3 15,4-3 2-15,-2 0 3 0,-8 0 2 0,3-6 0 16,-2 0 2-16,12 4-2 0,-6-9-8 16,4 0 0-16,4-5-3 0,8-4-4 15,1-5-3-15,2-1-8 0,4-12-9 0,0-2-9 16,0-2-9-16,9-12-13 0,-9-5-19 15,-1 1-24-15,2-4-35 0,-9-1-36 0,-6 4-32 16,-6 1-41-16,-7 2-111 0,-2 2-172 16,-4 3-435-16,-9 4-680 0</inkml:trace>
  <inkml:trace contextRef="#ctx0" brushRef="#br0" timeOffset="945848.7062">15593 14253 4528 0,'0'0'-105'0,"0"0"24"15,-42-3 10-15,42 3 20 0,0 0 24 0,0 0 13 16,-31-9 48-16,31 9-5 0,0 0 23 16,0 0 17-16,-26-13 1 0,26 13-4 0,0 0-6 15,0 0-3-15,0 0-5 0,0 0 0 16,0 0 3-16,0 0-10 0,49-50-1 16,-12 33 0-16,11-5-8 0,9-2-5 0,7-11-8 15,36-10-46-15,4 0-55 0,5-6-53 16,-12-5-198-16,0-6-560 0,-17 1-355 15</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7:27:05.816"/>
    </inkml:context>
    <inkml:brush xml:id="br0">
      <inkml:brushProperty name="width" value="0.05292" units="cm"/>
      <inkml:brushProperty name="height" value="0.05292" units="cm"/>
      <inkml:brushProperty name="color" value="#FF0000"/>
    </inkml:brush>
  </inkml:definitions>
  <inkml:trace contextRef="#ctx0" brushRef="#br0">18649 7881 1549 0,'0'0'174'0,"0"0"-21"16,0 0-49-16,0 0-17 0,0 0 7 0,0 0-7 16,0 0-34-16,0 0 5 0,0 0-1 15,0 0-8-15,0 0-3 0,0 0-4 0,0 0-7 16,0 0-8-16,0 0-1 0,0 0 14 15,0 0-20-15,0 0 3 0,0 0-1 0,0 0 6 16,0 0-6-16,0 0 5 0,0 0-5 16,0 0-1-16,0 0 1 0,0 0-14 15,0 0 5-15,-60-30 0 0,60 30-10 16,0 0 10-16,0 0-6 0,0 0 6 0,0 0 0 16,0 0-13-16,0 0 6 0,0 0-1 15,0 0-5-15,0 0 13 0,0 0-8 16,0 0 0-16,0 0-5 0,0 0 0 0,75-2 7 15,-75 2-4-15,29 0-3 0,-29 0 5 16,33 0-2-16,-33 0-1 0,34 0 3 0,-34 0-5 16,42 0 13-16,-42 0 7 0,50 2-10 15,-27-2 10-15,11 0 2 0,-3 0-7 0,8 0-5 16,-2 0-1-16,-2 0 4 0,3 4-4 16,6-4-4-16,4 0 5 0,-1 0-6 15,8-4 1-15,2 8 2 0,3-4 1 0,-8-4-6 16,7 4 3-16,-2 0-8 0,-4 0 6 15,2 0 2-15,-3 0-3 0,0 0 0 16,-2 0 17-16,-3 0-26 0,-3 0 12 0,-6 0-3 16,1 0 3-16,-6 0-7 0,2 0-6 15,-5 0 11-15,0 4-3 0,-30-4-3 16,56 0 11-16,-36 1-4 0,-20-1-4 0,48 5 3 16,-26-2-3-16,-22-3 2 0,50 9-2 15,-21-6 5-15,1 0-3 0,2-1-4 16,-1 2 2-16,1-1-5 0,-2 0 24 0,2-3-24 15,1 7 14-15,-1-5-11 0,-3-2 14 16,-1 3 6-16,9 5-2 0,-9-8 9 0,14 1 0 16,-7-1-4-16,2 3-1 0,3-3-2 15,-3 5-5-15,7-5 2 0,-6 0-10 16,2 0 8-16,0 0 0 0,5 0-9 0,4-5 7 16,-7 5 2-16,5 0-7 0,-1 0 9 15,5 0-13-15,-3 0 11 0,-1 0-6 0,-2 5-3 16,5-5 2-16,-3 0 3 0,-10 0-5 15,6 3-2-15,-4-1 8 16,8-2-10-16,-4 3 3 0,1 1-8 0,4-4 7 0,-4 3-4 16,1-1-6-16,5-2 2 0,-8 5 1 15,11-3 3-15,-4-2-6 0,-4 3-5 16,2-3 0-16,3 2-6 0,-6-2-5 16,4 0 0-16,-3 4 13 0,-5-4-13 0,2 0 11 15,-5 4 2-15,3-4 4 0,-3 2-6 16,2 1 4-16,-4 0 9 0,5 1-9 0,-8-1-5 15,6 0 3-15,-4 3 8 0,6-3-1 16,0 3-3-16,3-4 16 0,1 2-18 0,-7 0 4 16,8 1-1-16,-3-2 3 0,3 3-1 15,3-1-3-15,-3-4 2 0,4 3 7 0,1-4-4 16,2 2 0-16,-2 3 6 0,10-5-4 16,-6 1 3-16,8 4-6 0,3-3 1 15,4-2 2-15,-1 4-7 0,-4-3 3 0,-6 4 1 16,-2-2 6-16,0 0-3 0,-5-2 11 15,-1-1-11-15,-2 5 0 0,1-2 0 16,-4 1 7-16,-5-4-5 0,-1 5-9 0,1-2 3 16,5 0 8-16,0 1-4 0,4-1-6 15,-4-3 8-15,3 0-2 0,6 4 2 16,-2-4-6-16,-1 1 8 0,6-1 8 0,-3 3-17 16,1-3 10-16,4 0 2 0,3 0-10 15,-6 0 1-15,5 0-12 0,-4 0 23 16,1-3-16-16,-4 3-2 0,-1-1 12 0,1 1 1 15,-6-4 1-15,2 4-3 0,2 0 3 16,0-3-8-16,0 3 6 0,-5 0-3 0,10 0-3 16,-7 0 1-16,0 0-7 0,2 0 4 15,1 0 8-15,-7 0 1 0,10 0-4 16,-5 0 12-16,0-4 8 0,5 8-13 0,-4-4-5 16,-2 3-2-16,2-3 3 0,-2 4-3 15,-2-3-3-15,1 2 10 0,-2 2-11 0,-1-1 15 16,0 1-13-16,-8-2 4 0,1-1-4 15,-4 2 4-15,-5-1-9 0,0 0-2 16,-30-3-14-16,45 2-14 0,-28-2-40 16,0 0-55-16,-17 0-112 0,0 0-419 0,0 0 117 15</inkml:trace>
  <inkml:trace contextRef="#ctx0" brushRef="#br0" timeOffset="969.9496">26538 7667 2571 0,'0'0'-106'0,"0"0"0"0,-23-6 5 16,23 6 17-16,0 0 19 0,0 0 26 16,0 0 28-16,0 0 22 0,0 0 21 0,0 0 9 15,0 0 17-15,0 0-4 0,0 0-2 16,0 0 16-16,0 0-3 0,0 0 18 15,0 0-9-15,0 0-7 0,0 0 1 0,85 24-1 16,-85-24-16-16,37 8 0 0,-10-1 6 16,-2-4-10-16,5 4-14 0,2-2 2 0,1 0 2 15,2-1 0-15,-5 4-8 0,6-3 7 16,-1-2 2-16,0 4-12 0,-2-5 6 16,-1 5 9-16,-2-1-13 0,-5-2-6 0,7 1 5 15,-4 1-7-15,4 1 0 0,2-2-3 16,-2 2-6-16,-2-1 8 0,-5 0-8 15,10 4 2-15,-5-2 0 0,5 2-3 0,-5-3 1 16,10 5 0-16,-10-3-1 0,7 0-4 16,-5-3 1-16,0 3-3 0,1 1 8 0,-3 0-3 15,2-6-7-15,-7 4 6 0,2 0-10 16,-27-8 12-16,38 9 3 0,-38-9-5 16,32 10-6-16,-32-10 8 0,25 6 4 0,-25-6-1 15,17 9-1-15,-17-9-8 0,0 0 4 16,0 0 2-16,0 0-12 0,0 0 4 0,5 27 14 15,-5-27-8-15,0 0-10 0,0 0 12 16,0 0-8-16,0 0-8 0,-43 31 6 16,43-31 2-16,-27 17 4 0,10-5-8 0,-5 0-8 15,1 0 6-15,-1 5 0 0,-3-4 4 16,1 4-4-16,-4-5-2 0,-2 3 8 0,1 2-6 16,4-4 10-16,-5-2-6 0,0 3 2 15,3-2 0-15,1-1 0 0,-3 1 0 16,2-5-2-16,1 4 10 0,0-2 6 15,-2 0-1-15,5 0 11 0,1-2 26 0,22-7-16 16,-49 13 1-16,24-10 13 0,2 3 14 16,23-6 9-16,-47 7 10 0,17-5-4 0,0-2-2 15,-2 3 0-15,-1-1 4 0,2 2 8 16,0 0-11-16,31-4-6 0,-52 3-13 16,33 2-11-16,19-5-6 0,-41 8-10 0,22-1-7 15,19-7-10-15,-25 12-17 0,25-12-16 16,-22 15-27-16,22-15-30 0,-6 19-38 0,6-19-62 15,0 0-164-15,0 0-527 0,0 0-193 16</inkml:trace>
  <inkml:trace contextRef="#ctx0" brushRef="#br0" timeOffset="3271.6666">28174 7468 3896 0,'-35'-8'-122'0,"35"8"13"0,0 0 19 0,0 0 18 15,0 0 13-15,0 0 10 0,0 0 10 16,-22-11 16-16,22 11 0 0,0 0 7 0,0 0-7 16,0 0 14-16,0 0-3 0,0 0 12 15,0 0 16-15,0 0 10 0,-20-17-3 16,20 17 7-16,0 0 11 0,0 0 6 0,0 0 3 15,0 0 17-15,0 0-2 0,0 0-5 16,-13-21 7-16,13 21-10 0,0 0 4 16,0 0-18-16,0 0 3 0,0 0 2 0,0 0-8 15,0 0-4-15,-15-20-6 0,15 20 0 16,0 0-9-16,0 0-5 0,0 0-4 16,0 0 12-16,0 0-3 0,0 0-2 0,0 0-9 15,0 0-2-15,0 0 9 0,0 0-9 16,0 0-6-16,0 0 15 0,0 0-17 0,0 0 0 15,0 0 1-15,0 0-4 0,0 0 3 16,0 0-2-16,0 0 4 0,0 0 1 16,0 0 2-16,0 0-6 0,0 0-1 0,0 0 4 15,0 0-7-15,0 0 3 0,0 0 2 16,0 0 3-16,25 69 17 0,-25-69-18 16,12 19-9-16,-12-19 7 0,0 0-1 0,8 28-9 15,-8-28 6-15,13 16-1 0,-13-16 5 16,0 0 7-16,12 24-2 0,-12-24-2 0,0 0 19 15,9 17-26-15,-9-17 1 0,0 0-5 16,0 0 9-16,11 19-1 0,-11-19 2 16,0 0 3-16,0 0 7 0,0 0 4 0,0 0-10 15,0 0-7-15,7 22 2 0,-7-22 11 16,0 0-6-16,0 0 1 0,0 0 7 16,0 0 4-16,0 0 17 0,0 0-2 0,0 0 5 15,0 0-1-15,0 0 1 0,0 0-4 16,0 0-4-16,0 0-6 0,0 0 1 0,10 21-9 15,-10-21 4-15,0 0-2 0,0 0-2 16,0 0 1-16,0 0-5 0,0 0 1 16,0 0-6-16,7 26-2 0,-7-26 2 0,0 0-4 15,0 0 1-15,0 0 2 0,0 0-2 16,10 24 3-16,-10-24-5 0,0 0-4 0,0 0 7 16,0 0-8-16,3 27 9 0,-3-27-9 15,0 0 5-15,0 0 2 0,0 32 2 16,0-32-10-16,0 0 11 0,-5 27-7 0,5-27 3 15,0 0-3-15,-3 31 3 0,3-31-1 16,0 0 6-16,-9 38-2 0,9-38-8 0,-3 20 1 16,3-20 4-16,0 0-5 0,0 30 4 15,0-30-2-15,0 0 0 0,-2 30 0 0,2-30 0 16,0 0 0-16,0 0 3 0,0 0-6 16,0 33 3-16,0-33-2 0,0 0 0 15,0 0 3-15,-3 25-2 0,3-25-1 0,0 0 2 16,0 0-2-16,0 0 6 0,0 0-4 15,0 0-2-15,0 31 0 0,0-31 2 16,0 0 0-16,0 0 0 0,0 0-4 0,0 0 2 16,0 0 2-16,3 26 2 0,-3-26-2 15,0 0 1-15,0 0 3 0,0 0-7 16,0 0 3-16,0 0 0 0,2 30-1 0,-2-30 1 16,3 12 1-16,-3-12-3 0,0 0-2 15,0 0 4-15,0 0 0 0,0 0-7 0,12 32 4 16,-12-32 7-16,0 0-16 0,0 0 9 15,5 17-5-15,-5-17 4 0,0 0 4 16,0 0-7-16,8 15-3 0,-8-15 6 0,0 0-4 16,0 0 5-16,0 0-5 0,12 21 5 15,-12-21-8-15,0 0 5 0,8 15 5 16,-8-15-10-16,0 0 6 0,7 12 3 0,-7-12-8 16,0 0-3-16,0 0-4 0,17 22 4 15,-17-22-16-15,0 0 1 0,13 18-4 0,-13-18 5 16,0 0-1-16,20 17 5 0,-20-17-6 15,0 0 3-15,0 0 7 0,20 15 0 0,-20-15-4 16,0 0 5-16,0 0 2 0,12 15-1 16,-12-15-1-16,0 0 2 0,0 0 3 15,14 15 1-15,-14-15 12 0,0 0-11 0,0 0-11 16,16 17 7-16,-16-17-1 0,0 0 4 16,0 0-3-16,0 0 6 0,0 0-8 15,14 15 19-15,-14-15 3 0,0 0-25 0,0 0 4 16,0 0 14-16,0 0-3 0,0 0-5 15,0 0 12-15,0 0-2 0,21 9-11 0,-21-9 8 16,0 0-6-16,0 0 4 0,0 0 12 16,0 0-13-16,0 0 6 0,0 0 9 15,34-29-12-15,-34 29-3 0,0 0-4 16,18-16 12-16,-18 16 6 0,19-20-13 0,-19 20 3 16,11-16 4-16,-11 16-11 0,19-17 2 15,-19 17 4-15,11-20 3 0,-11 20 3 16,17-17-8-16,-17 17 0 0,20-20 5 0,-20 20 0 15,12-21 7-15,-12 21-9 0,17-17 4 16,-17 17 3-16,13-22-1 0,-13 22 4 0,15-17-6 16,-15 17-2-16,14-18 2 0,-14 18-9 15,0 0 9-15,16-29 5 0,-16 29-13 16,12-18 5-16,-12 18-1 0,12-18 7 0,-12 18-1 16,20-18 17-16,-20 18-27 0,16-21 3 15,-16 21 3-15,17-20-5 0,-17 20-2 0,20-17 5 16,-20 17 7-16,20-20-5 0,-20 20 0 15,17-21-9-15,-17 21 9 0,20-15 0 0,-20 15 4 16,22-21-8-16,-22 21 10 0,20-19-12 16,-20 19 3-16,17-18 1 0,-17 18 4 0,16-17 3 15,-16 17-8-15,17-20-3 0,-17 20 17 16,19-19-11-16,-19 19 5 0,16-22-12 16,-16 22 11-16,14-17-4 0,-14 17-9 15,20-23 4-15,-20 23 8 0,18-27-8 0,-18 27 5 16,17-21-4-16,-4 7 3 0,-13 14 9 15,27-30-11-15,-10 15-1 0,-4 0 10 0,-13 15 4 16,25-26-8-16,-11 10-7 16,-14 16 1-16,26-21 2 0,-17 10-5 0,4-1-30 15,0 5-38-15,3-5-60 0,-1 3-167 16,1 0-478-16,-2-2 280 0</inkml:trace>
  <inkml:trace contextRef="#ctx0" brushRef="#br0" timeOffset="9290.3597">25622 9854 3290 0,'0'0'-95'16,"0"0"13"-16,0 0 4 0,0 0 7 16,0 0 5-16,0 0-4 0,0 0 24 0,0 0 4 15,0 0 9-15,0 0-4 0,0 0 2 16,0 0 3-16,0 0 15 0,0 0-10 0,0 0 12 16,77-15 6-16,-77 15-3 0,0 0 0 15,0 0 12-15,0 0 0 0,0 0-9 16,0 0 9-16,0 0-6 0,0 0 9 15,0 0-6-15,0 0 0 0,0 0 6 0,0 0-3 16,0 0 9-16,0 0-3 0,25-11 6 16,-25 11-9-16,0 0 0 0,0 0 3 0,0 0 0 15,0 0 3-15,28-12-6 0,-28 12 0 16,0 0 3-16,25-5-9 0,-25 5 15 0,0 0-24 16,44-4 24-16,-44 4-18 0,31 0 9 15,-31 0 0-15,39-6 0 0,-39 6-9 16,43 0 9-16,-17-1 0 0,-26 1-3 0,43 0 0 15,-43 0 3-15,43-5 0 0,-43 5 0 16,36 0-6-16,-36 0 9 0,35-3-1 0,-35 3 1 16,33 0-12-16,-33 0 15 0,35 3 0 15,-35-3-9-15,30 5 0 0,-30-5 12 16,36 0-12-16,-36 0 8 0,38 1 7 16,-38-1-6-16,35 0 2 0,-35 0-5 0,35 0 5 15,-35 0 3-15,30 3-14 0,-30-3 9 16,0 0-6-16,47-3 8 0,-47 3-11 0,27 3 11 15,-27-3-5-15,0 0 5 0,38-3-11 16,-38 3 11-16,0 0-8 0,0 0-3 16,37 0 0-16,-37 0 5 0,0 0-7 0,29 3 4 15,-29-3 4-15,0 0 0 0,23 7-9 16,-23-7 8-16,0 0 1 0,27 5 2 0,-27-5-5 16,0 0 10-16,32 7 1 0,-32-7 0 15,0 0-6-15,37 5 2 0,-37-5-1 0,33 5 1 16,-33-5-2-16,40 0-2 0,-40 0-4 15,39 3-4-15,-39-3 4 0,38 0 4 16,-38 0-4-16,40 3 6 0,-21 0-3 16,-19-3 6-16,33 0-11 0,-33 0 8 0,35 0 5 15,-35 0 8-15,34 3-3 0,-34-3-5 16,31 0 2-16,-31 0-5 0,42 6 5 16,-42-6-2-16,45 3-3 0,-19-3-5 15,-26 0-3-15,56 3 3 0,-31-3 3 0,7 3-11 16,-32-3 11-16,49 0-8 0,-24 0 5 15,-25 0 0-15,48 3-3 0,-48-3 6 0,42 4-6 16,-20-4-2-16,-22 0 5 0,43 3 0 0,-43-3-5 16,42-3 5-16,-42 3 5 0,40 3-13 15,-15-1-2-15,-25-2 15 0,46 0-10 16,-23 0 3-16,-23 0-3 0,45 0 5 0,-26 3-5 16,-19-3 5-16,43 0-8 0,-43 0 1 15,37-3 24-15,-37 3-25 0,37 3 8 16,-37-3 2-16,40 0-9 0,-40 0 4 15,35 0 1-15,-35 0-1 0,42 0 3 0,-42 0-10 16,43 3 10-16,-16-3-5 0,-27 0 7 16,50 4-5-16,-18-4-2 0,2 3 0 15,-1-1-4-15,4 1 6 0,3 1-9 0,8 0 4 16,-2-1 6-16,7-3 4 0,-1 1-5 16,-4 2 13-16,4 2-15 0,0-5 0 0,-5 4 0 15,2-3-5-15,-1 1 0 0,-11 3 0 16,5-5-4-16,-6 3 9 0,8 1 0 0,-7-1 17 15,1-3-25-15,1 2 16 0,-4-2-13 16,5 3 2-16,-2 1-1 0,-2-4 1 16,-3 3 3-16,-1 0 3 0,1-3-3 0,2 0 7 15,-1 2-7-15,-2 1 2 0,1 4 1 16,2-7-1-16,-5 5-7 0,5-5 0 16,1 7 8-16,-3-4-10 0,1 0-1 0,-1-3 6 15,-1 3 2-15,0 0-2 0,-1 2 2 16,-1-5 2-16,-4 1-7 0,-26-1 5 15,51 3 10-15,-27-3-13 0,-24 0-4 0,47 3 2 16,-29 1 5-16,-18-4 15 0,47 2-18 16,-47-2-1-16,37 7 11 0,-37-7-7 0,37 0-3 15,-37 0 6-15,40 3-6 0,-40-3 6 16,35 4-13-16,-35-4 5 0,35 0 10 16,-35 0-7-16,33-4-5 0,-33 4 14 15,32-3-5-15,-32 3-2 0,34-4-9 0,-34 4 13 16,35-5-11-16,-10-2 2 0,-25 7 5 15,48-12 5-15,-26 6-5 0,3-4 5 0,2 5-3 16,-2-2-2-16,-3-1-4 0,-22 8-1 16,48-10 5-16,-23 5 0 0,-1-2-5 15,-24 7 7-15,38-12-2 0,-18 7-2 0,-20 5 7 16,34-7 9-16,-34 7-2 0,37-13 0 16,-37 13-7-16,35-7 9 0,-35 7-2 15,38-8-5-15,-19 1 3 0,-19 7 2 16,41-6-3-16,-15 3 3 0,-26 3 2 0,50-6-10 0,-20 3 3 15,-3 0-4-15,-27 3 3 16,53-6-1-16,-24 6-12 0,-29 0 16 0,48-3-2 16,-26 3-4-16,-22 0-1 0,48 0 7 15,-48 0-11-15,49 0 4 0,-49 0-11 0,45 0 13 16,-45 0 1-16,37 0-3 0,-37 0-4 16,33 0 2-16,-33 0 0 0,35 0 2 0,-35 0 5 15,30-5-9-15,-30 5 2 0,0 0-12 16,47 0 12-16,-47 0 5 0,27-1-7 15,-27 1 2-15,30 1 2 0,-30-1 3 0,0 0-3 16,39-1-4-16,-39 1-5 0,0 0 9 16,36 1-2-16,-36-1 2 0,34 5-2 15,-34-5-4-15,40 3-1 0,-40-3-4 0,39 6-35 16,-13-3-39-16,-6-3-87 0,-20 0-226 16,36 0-231-16,-21 0 117 0</inkml:trace>
  <inkml:trace contextRef="#ctx0" brushRef="#br0" timeOffset="10419.4092">31486 9524 2547 0,'-16'-28'-9'0,"16"28"24"16,0 0 6-16,-14-21-1 0,14 21-2 15,0 0 5-15,0 0-14 0,-15-21 0 0,15 21-7 16,0 0 7-16,0 0-3 0,0 0 5 16,0 0-8-16,-15-18 3 0,15 18-1 0,0 0 18 15,0 0 11-15,0 0 32 0,0 0-12 16,0 0 9-16,0 0-3 0,-13-23-2 16,13 23-8-16,0 0 4 0,0 0-16 15,0 0 7-15,0 0-9 0,0 0 10 0,0 0-12 16,0 0 0-16,-9-24 17 0,9 24-7 15,0 0-7-15,0 0 6 0,0 0-1 16,0 0-13-16,0 0 0 0,0 0 6 0,0 0-19 16,0 0 10-16,0 0-14 0,0 0 8 15,0 0 5-15,0 0-17 0,0 0 6 0,0 0-6 16,0 0-5-16,0 0 9 0,0 0 5 16,0 0-5-16,0 0 1 0,0 0 8 0,57 1-2 15,-57-1-2-15,0 0 5 0,0 0-3 16,42 17-1-16,-42-17 2 0,34 9-3 15,-18 0-4-15,9-2-4 0,-1-2-6 0,4 3 4 16,-1-4 2-16,0 4-5 0,-4-2 5 16,-23-6 0-16,49 9-8 0,-27-3 15 15,-22-6-7-15,36 9 9 0,-36-9 3 0,34 9-2 16,-34-9 5-16,30 7-5 0,-30-7-9 16,22 3 3-16,-22-3-9 0,0 0 2 15,30 8-4-15,-30-8 7 0,0 0 4 16,32 8-8-16,-32-8-12 0,0 0 12 0,25 4 4 15,-25-4-4-15,0 0 1 0,21 12-1 0,-21-12 4 16,0 0-3-16,0 0-6 0,25 8 2 16,-25-8 9-16,0 0-34 0,22 10 20 15,-22-10-14-15,0 0-6 0,17 15-1 0,-17-15 18 16,0 0-8-16,0 0-1 0,20 15 10 16,-20-15-7-16,0 0 5 0,0 0-9 0,17 15 13 15,-17-15 1-15,0 0 7 0,0 0-12 16,0 0 0-16,13 15 0 0,-13-15 9 15,0 0-4-15,0 0-3 0,0 0 3 16,0 0-3-16,0 0 3 0,0 0 0 16,0 0 13-16,0 0-15 0,0 0 6 0,0 0-2 15,0 0-7-15,0 0 2 0,0 0 1 16,0 0 8-16,-22 44-8 0,22-44 4 0,0 0-7 16,-28 15 4-16,28-15 8 0,-17 15-8 15,17-15 10-15,-22 16-6 0,22-16-1 0,-23 16 2 16,23-16 0-16,-33 22-6 0,16-10-3 15,-3 3 7-15,-4 0 4 0,3 0-1 0,-4 0 10 16,3 5-15-16,0-5 2 0,-3 6 3 16,5-3-6-16,0 2-2 0,-2-5 1 15,2 4 9-15,2-4-12 0,-1 3 0 0,2-3 16 16,-1 4-14-16,1-3 7 0,1-1-4 16,-1 3 2-16,3-3-2 0,-4 3 4 15,1 2-2-15,-1-4 7 0,1 2-2 0,17-18 4 16,-30 33 0-16,17-18-4 0,-4 2 7 15,0 1-8-15,2-2 4 0,-2-1 4 16,17-15-10-16,-25 24 5 0,25-24-4 0,-20 20 2 16,20-20-6-16,-16 18 2 0,16-18-4 15,-15 15 0-15,15-15-13 0,0 0-13 16,-17 15-5-16,17-15-28 0,0 0-31 0,0 0-60 16,0 0-222-16,0 0-385 0,0 0 374 15</inkml:trace>
  <inkml:trace contextRef="#ctx0" brushRef="#br0" timeOffset="14065.9826">32485 9260 3083 0,'-3'-16'-161'0,"3"16"18"0,0 0 11 16,0 0 14-16,0 0 26 0,0 0 33 0,0 0 33 15,0 0 33-15,-4-34 9 0,4 34 15 16,0 0 13-16,0 0 5 0,0 0 32 0,-6-32-8 16,6 32 12-16,0 0 0 0,0 0-18 15,-7-24 1-15,7 24 7 0,0 0-13 16,0 0-10-16,-13-21 6 0,13 21-8 0,0 0 5 15,0 0 3-15,0 0-9 0,0 0-5 16,0 0-5-16,0 0-2 0,-9-25-9 16,9 25 3-16,0 0-6 0,0 0-4 0,0 0 4 15,0 0-11-15,0 0-2 0,0 0 7 16,0 0 9-16,0 0-20 0,0 0 2 16,0 0-2-16,0 0 2 0,-23 58-2 0,23-58-5 15,-5 35 5-15,5-35-6 0,-9 36 0 16,6-12 6-16,3 5-4 0,0-29-4 15,3 52 16-15,2-28-12 0,-1 5 7 16,-4-29-1-16,5 47-12 0,-2-29 8 0,-3-18-2 16,12 34 5-16,-9-18-1 0,-3-16-4 15,9 28 5-15,-9-28 4 0,5 20 1 0,-5-20 36 16,0 0 4-16,11 20 0 0,-11-20-20 16,0 0-3-16,0 0 6 0,0 0-8 0,0 0 11 15,0 0 0-15,49-35-8 0,-36 18-9 16,1 1 6-16,2-3-10 0,1-3-1 0,3 0 3 15,4-3-8-15,1 1-1 0,-2-1-1 16,2 3-1-16,-3 2 1 0,5-5-3 16,-6 2 6-16,5 0-14 0,-6 0 4 0,3-1 5 15,-6 6-5-15,3-3 2 0,0-3 6 16,-7 7-7-16,4-5-2 0,1 4-6 16,-1 0-19-16,-3-1-26 0,4 0-43 0,4 4-43 15,-2 0-86-15,3-2-256 0,-6 4-301 16,5 2 302-16</inkml:trace>
  <inkml:trace contextRef="#ctx0" brushRef="#br0" timeOffset="16471.905">28479 9872 3198 0,'0'0'-143'16,"0"0"7"-16,0 0 10 0,0 0 6 0,0 0 6 16,0 0 11-16,0 0 6 0,0 0 13 15,0 0 10-15,0 0 3 0,0 0 15 16,0 0 2-16,0 0 7 0,0 0 17 0,0 0 16 16,0 0 10-16,0 0 8 0,0 0 18 15,0 0-4-15,0 0 15 0,0 0 0 16,0 0-5-16,0 0 0 0,0 0-3 0,0 0 6 15,0 0-14-15,0 0 14 0,0 0-11 16,43 0-10-16,-43 0 10 0,0 0 0 0,0 0 3 16,0 0 3-16,42-5-20 0,-42 5 20 15,0 0-4-15,34 0 10 0,-34 0-1 0,0 0 3 16,36-4 12-16,-36 4 11 0,35-3 7 16,-35 3-15-16,39-6-6 0,-39 6-2 15,43-3-7-15,-43 3-5 0,49-3 9 16,-22 0-3-16,3 0-4 0,0 0 14 0,-5-3-2 15,3 0 5-15,3 2 6 0,-3-3 0 16,4-2 1-16,5 2-1 0,-4-7-6 16,4-1-7-16,-2 0 9 0,3-4-24 0,-1 0 7 15,0 0-5-15,-2 2-11 0,-1-2 9 16,-3 1 4-16,0-2-18 0,0 2 5 0,-6 3 0 16,-3-4 3-16,0 7-3 0,0-3-1 15,-6 0 3-15,3 2 1 0,-19 13 2 16,30-27-2-16,-17 14 15 0,4 1-7 15,-17 12 1-15,23-24 1 0,-23 24-7 0,20-22 7 16,-6 9-7-16,-14 13-5 0,25-30-5 16,-7 15-4-16,-1-5-12 0,0 1-8 0,0 2-2 15,-1-6-6-15,1 6 6 0,0-5-10 16,-1-1 6-16,3-1 4 0,-6 5-4 0,2-1 4 16,-6 1 3-16,-9 19-8 0,18-37 11 15,-13 22-3-15,-5 15 6 0,13-31-4 16,-13 31-6-16,5-31 5 0,-5 31 1 0,4-24 0 15,-4 24 10-15,0 0-12 0,-4-35 10 16,4 35-2-16,0 0-4 0,0 0 2 16,-15-36 12-16,15 36 2 0,0 0-6 0,-13-22-2 15,13 22 0-15,0 0 2 0,-13-21 9 16,13 21-11-16,0 0 0 0,-20-19 2 16,20 19 0-16,0 0 0 0,-24-15 4 0,24 15-14 15,0 0 18-15,-28-19-6 0,28 19 0 16,-19-9 1-16,19 9-12 0,0 0 5 15,-31-15 1-15,31 15 3 0,-21-9 8 0,21 9 9 16,0 0-2-16,-30-17-9 0,30 17-5 16,-23-8 1-16,23 8 2 0,0 0-5 0,-29-12 9 15,29 12-8-15,0 0-6 0,-31-10 4 16,31 10-8-16,-25-7 8 0,25 7-2 16,0 0 11-16,-37-5-11 0,37 5 0 0,-29-3 2 15,29 3 4-15,0 0-8 0,0 0 4 16,-43-3-2-16,43 3 1 0,0 0-2 15,-39 3 4-15,39-3-5 0,0 0 1 16,-40 0-3-16,40 0 8 0,-27 3-3 0,27-3 7 16,-31 2-1-16,31-2-7 0,0 0 2 15,-42 3-4-15,42-3 6 0,-25 4-8 0,25-4-1 16,0 0 5-16,-44 3 3 0,44-3-6 16,0 0 1-16,-30 5 7 0,30-5-6 0,0 0 4 15,-32 7 1-15,32-7-2 0,0 0 0 16,-25 3 3-16,25-3 4 0,0 0-10 15,0 0 12-15,-31 7-15 0,31-7 0 0,0 0-7 16,0 0 9-16,-29 8 8 0,29-8-4 16,0 0 11-16,-25 10-2 0,25-10 1 0,-23 9 3 15,23-9 18-15,-22 10-7 0,22-10 1 16,0 0-6-16,-30 12-5 0,30-12 5 16,0 0-4-16,-30 9-5 0,30-9 0 15,0 0-4-15,-20 6 8 0,20-6-8 0,0 0-13 16,0 0-24-16,-19 10-17 0,19-10-42 15,0 0-66-15,0 0-150 0,0 0-482 0,0 0 248 16</inkml:trace>
  <inkml:trace contextRef="#ctx0" brushRef="#br0" timeOffset="17607.1337">29325 8368 3255 0,'0'0'-130'0,"0"0"10"0,0 0 11 16,0 0 12-16,0 0 2 0,0 0 17 16,0 0 26-16,0 0-5 0,0 0 24 15,0 0 11-15,0 0 7 0,0 0 12 16,0 0 15-16,-40 46 3 0,40-46 10 0,-13 16-1 16,13-16 3-16,0 0 0 0,-20 28 11 15,20-28 3-15,-20 19 4 0,20-19-5 16,-21 16 4-16,21-16 8 0,-21 15-14 0,21-15-4 15,-24 15 3-15,24-15-3 0,-25 13-4 16,25-13 6-16,-23 12-11 0,23-12-5 0,-19 12-3 16,19-12-2-16,-26 11 7 0,26-11-2 15,-20 17-6-15,20-17 0 0,-19 13 18 16,19-13-14-16,-22 7 4 0,22-7 6 16,-21 17 2-16,21-17-5 0,-22 18 2 0,22-18-4 15,-22 22 6-15,22-22-3 0,-25 22 1 16,15-10-4-16,10-12 12 0,-22 25-10 0,22-25-1 15,-27 18 13-15,27-18-1 0,-20 17-8 16,7-7 3-16,13-10-9 0,-20 15 2 16,20-15-2-16,-20 17 15 0,20-17-22 0,0 0 9 15,-30 15-11-15,30-15 0 0,-25 12 1 16,25-12-1-16,-32 9-6 0,32-9 9 16,-34 9-3-16,16-2-6 0,18-7 1 0,-38 13-1 15,17-9 0-15,21-4 6 16,-43 11-9-16,25-5 3 0,18-6-1 0,-36 8-1 15,36-8 3-15,-35 7-7 0,35-7-1 0,-25 10 0 16,25-10 6-16,-23 5-6 0,23-5-2 16,0 0 6-16,-20 13-8 0,20-13 6 0,0 0-8 15,0 0 5-15,0 0 8 0,0 0-13 16,0 0 16-16,0 0-1 0,0 0-6 16,30 41-1-16,-30-41 9 0,30 6 0 15,-30-6-1-15,35 5-2 0,-35-5 9 0,52 7-9 16,-25-6-3-16,8 3-5 0,-2 0 10 15,2-1-6-15,-4-2-1 0,4-1 3 0,-5 5-1 16,-2-3-9-16,-28-2 10 0,50 4-6 16,-30-1 5-16,-20-3 0 0,46 3 9 15,-46-3-5-15,35 3 3 0,-35-3 10 16,30 0-6-16,-30 0-3 0,0 0 6 0,47 3-9 16,-47-3 10-16,26 0-7 0,-26 0-1 15,0 0 4-15,44 0-7 0,-44 0-3 0,27 3 9 16,-27-3-10-16,0 0 0 0,35 6-2 15,-35-6-10-15,25 6-48 0,-25-6-97 16,8 9-348-16,-8-9-292 0,0 0 227 0</inkml:trace>
  <inkml:trace contextRef="#ctx0" brushRef="#br0" timeOffset="20497.8394">28552 11773 3266 0,'0'0'-183'16,"0"0"17"-16,-25-9 31 0,25 9 17 16,0 0 25-16,0 0 12 0,0 0 38 0,-27-9 8 15,27 9 13-15,0 0 38 0,0 0 18 16,0 0-9-16,-26-15 15 0,26 15 5 0,0 0 20 16,-22-11-5-16,22 11-11 0,0 0-2 15,-30-12-3-15,30 12-4 0,0 0 1 0,-34-12-10 16,34 12-5-16,-28-3 3 0,28 3-1 15,0 0 5-15,-37-9 2 0,37 9-8 16,0 0 3-16,-32-4 1 0,32 4 20 0,0 0-20 16,0 0-6-16,-26-5-4 0,26 5 9 15,0 0-21-15,0 0 5 0,0 0 11 16,0 0-18-16,0 0 9 0,-29-10-3 16,29 10-6-16,0 0 4 0,0 0 4 0,0 0 5 15,0 0-15-15,0 0-16 0,0 0 17 16,0 0-4-16,0 0-4 0,0 0 4 0,0 0-2 15,74-18-2-15,-74 18 2 0,47-5 7 16,-16-2-3-16,3 3-2 0,4 3 3 16,6-7-1-16,1 4 0 0,2 0-1 15,0 0-1-15,-4-3-2 0,2 6-9 0,-3-6 9 16,-5 3 11-16,0-2-18 0,-2 4 7 16,-5-5 13-16,-2 4 0 0,-28 3 20 0,51-6-2 15,-30 3-3-15,-21 3-3 0,39-6-7 16,-39 6 11-16,33-3-4 0,-33 3-1 15,29-3 0-15,-29 3-8 0,0 0-4 0,33-6 9 16,-33 6-5-16,0 0-12 0,35-7 9 16,-35 7 1-16,30-2-2 0,-30 2-5 0,41-8 5 15,-16 3-8-15,1-2 3 0,-26 7-7 16,57-9 15-16,-32 3-11 0,2 0-2 16,-27 6-2-16,44-9 8 0,-26 3-5 0,-18 6 1 15,32-9 9-15,-32 9-7 0,23-10-6 16,-23 10 9-16,0 0-7 0,27-12-7 0,-27 12-1 15,0 0-7-15,0 0-8 0,0 0-15 16,0 0-20-16,0 0-23 0,0 0-50 16,0 0-108-16,38 7-511 0,-38-7 428 0</inkml:trace>
  <inkml:trace contextRef="#ctx0" brushRef="#br0" timeOffset="21412.4285">29282 11224 3093 0,'0'0'-78'0,"0"0"29"0,-19-8 10 15,19 8 2-15,0 0 11 0,0 0-4 16,0 0 5-16,-28-15 9 0,28 15 11 15,0 0 2-15,0 0 0 0,0 0 9 0,0 0-4 16,0 0 1-16,0 0 0 0,-19-13 16 16,19 13-11-16,0 0 8 0,0 0 3 0,0 0 3 15,0 0-4-15,0 0 11 0,0 0 2 16,0 0-7-16,0 0 6 0,0 0 3 16,0 0-15-16,0 0 17 0,0 0-6 0,0 0 1 15,0 0-4-15,0 0 13 0,81 3-9 16,-81-3 12-16,0 0 0 0,40 3-15 15,-40-3 5-15,32 3-12 0,-32-3 2 0,33 6 4 16,-33-6-4-16,40 6-7 0,-40-6 1 16,35 7-1-16,-18-2-7 0,-17-5 7 15,32 10 8-15,-32-10-10 0,30 13 2 16,-30-13-3-16,30 12 3 0,-30-12 6 0,22 12-17 16,-22-12 8-16,25 12-6 0,-25-12 4 0,20 16 0 15,-20-16 3-15,20 12-1 0,-20-12 0 16,20 12-6-16,-20-12 2 0,17 15-4 15,-17-15 2-15,0 0 2 0,25 15-4 0,-25-15-2 16,0 0 4-16,20 17 0 0,-20-17 3 16,0 0-3-16,13 12-2 0,-13-12 6 15,0 0 0-15,12 18 21 0,-12-18 13 0,0 0-4 16,0 0-5-16,5 22 26 0,-5-22-29 16,0 0 7-16,0 0-9 0,0 0 4 15,0 0-5-15,-17 40 2 0,17-40-9 0,-13 19 10 16,13-19-15-16,0 0 1 0,-17 30-8 15,17-30 1-15,-8 15 4 0,8-15-5 16,0 0 0-16,-23 25 9 0,23-25-13 0,-9 16 12 16,9-16 0-16,0 0 4 0,-17 18 1 15,17-18-16-15,0 0-4 0,-25 15 0 0,25-15 0 16,-18 14-3-16,18-14-8 0,0 0 5 16,-30 12 11-16,30-12 6 0,-22 8-6 0,22-8 10 15,-23 9-4-15,23-9 3 0,0 0-8 16,-34 12 6-16,34-12 6 0,0 0-9 15,-27 10-3-15,27-10 2 0,0 0-6 16,-21 10 1-16,21-10-13 0,0 0 10 0,-17 12 1 16,17-12-2-16,0 0-8 0,0 0 0 15,-8 29-24-15,8-29-23 0,0 0-29 0,11 23-43 16,-11-23-78-16,0 0-249 0,30 5-345 16,-30-5 203-16</inkml:trace>
  <inkml:trace contextRef="#ctx0" brushRef="#br0" timeOffset="21796.2408">30310 11194 3347 0,'0'0'-142'0,"0"0"-5"0,0 0-5 16,-31-9-25-16,31 9 7 0,0 0 1 16,-29-3-414-16,29 3 109 0</inkml:trace>
  <inkml:trace contextRef="#ctx0" brushRef="#br0" timeOffset="22289.6931">30210 11179 2123 0,'0'0'-117'0,"-30"-5"25"16,30 5-4-16,0 0 25 0,0 0 15 15,-25-4 19-15,25 4 37 0,0 0 45 16,0 0 23-16,-27-15 26 0,27 15 11 0,0 0-8 16,0 0 4-16,-17-17 0 0,17 17-14 15,0 0 1-15,0 0-17 0,0 0 6 16,-13-18-18-16,13 18 6 0,0 0-14 0,0 0-5 16,0 0-2-16,0 0-4 0,0 0-3 15,0 0-1-15,0 0-10 0,0 0 10 0,0 0-9 16,0 0 6-16,0 0 14 0,0 0 1 15,0 0 5-15,0 0 19 0,0 0-6 0,-7 54 4 16,7-54-9-16,-6 42 9 0,2-18-15 16,4-24 4-16,-5 53 6 0,5-29-12 15,-1 4 5-15,1-28-35 0,1 55 2 16,-1-24 5-16,5-3-6 0,-1-3 0 0,2-1 7 16,-6-24-5-16,7 40 3 0,1-21-8 15,-8-19-3-15,9 30 3 0,-1-15-5 0,-8-15 1 16,8 27 9-16,-8-27-7 0,11 17 15 15,-11-17 8-15,0 0 13 0,0 0-2 16,0 0-2-16,31 3-4 0,-31-3 0 0,0 0-12 16,0 0 4-16,24-34-13 0,-24 34 1 15,16-31-5-15,-4 13 0 0,2 0-5 0,1-3 2 16,-2-5-8-16,-1 5 12 0,8-3-16 16,-9-3 5-16,3 4-2 0,-1-2-6 15,4-4-1-15,-2 9 4 0,2-2-8 16,-6 0-2-16,6 4 0 0,-3-1-1 0,-1 2-6 15,-13 17 6-15,25-32 5 0,-12 14-3 16,1 6-5-16,-14 12 2 0,22-25-3 0,-22 25-2 16,21-22-13-16,-11 10-11 0,-10 12-10 15,24-18 0-15,-24 18-12 0,25-18-12 0,-10 8-25 16,-2 1-26-16,-13 9-49 0,17-16-128 16,-7 8-519-16,-10 8 107 0</inkml:trace>
  <inkml:trace contextRef="#ctx0" brushRef="#br0" timeOffset="22911.4137">30884 11486 3490 0,'-40'-2'-125'16,"40"2"26"-16,0 0 21 0,0 0 37 15,-30-16 34-15,30 16 24 0,0 0 16 0,-17-12 3 16,17 12 2-16,0 0-5 0,0 0 1 16,0 0-9-16,-22-17 7 0,22 17-10 15,0 0 1-15,0 0 3 0,0 0-6 16,0 0-12-16,0 0 16 0,0 0-15 0,0 0 4 16,0 0 2-16,0 0 6 0,0 0 4 15,0 0 11-15,0 0-5 0,0 0 16 0,56-16 3 16,-56 16-9-16,37-4 12 0,-37 4-19 15,50-7 0-15,-24 4-9 0,10 0 5 16,-6 1-10-16,5-2 2 0,0 1 23 0,-2 0-4 16,1-2 2-16,-1 5 0 0,-1-4 0 15,0 1 13-15,-2 0 2 0,2 0 5 0,-4 0-5 16,-28 3-1-16,49-6-10 0,-28 1 3 16,-21 5-9-16,37-1 2 0,-37 1-7 15,32-3-5-15,-32 3-3 0,30 0 0 0,-30 0-8 16,0 0 0-16,45-3-1 0,-45 3-4 15,25 0-3-15,-25 0 5 0,36 3-5 16,-36-3-3-16,30 0-4 0,-30 0 7 0,31 3-20 16,-31-3-9-16,29 1-4 0,-29-1-17 15,0 0-16-15,0 0-29 0,37 0-28 16,-37 0-37-16,16-1-50 0,-16 1-92 0,17-6-547 16,-17 6-23-16</inkml:trace>
  <inkml:trace contextRef="#ctx0" brushRef="#br0" timeOffset="23471.7836">31691 11185 3689 0,'0'0'-112'0,"-17"-12"22"0,17 12 2 15,0 0 25-15,0 0 12 0,0 0 16 16,0 0 7-16,-20-12 6 0,20 12 5 0,0 0 5 15,0 0 15-15,0 0 4 0,0 0-5 16,0 0 5-16,0 0-11 0,0 0 13 16,0 0 8-16,0 0-3 0,0 0 5 0,-20-15-2 15,20 15-3-15,0 0 0 0,0 0 6 16,0 0 6-16,0 0-10 0,0 0 2 16,0 0 4-16,0 0-6 0,0 0 2 0,0 0-7 15,0 0 4-15,0 0 7 0,0 0-4 16,65 33-10-16,-65-33 5 0,23 9-10 15,-23-9 1-15,27 15 15 0,-27-15-6 0,32 13-2 16,-32-13-9-16,32 8 19 0,-32-8-15 16,25 12 0-16,-25-12 5 0,25 12-9 15,-25-12 11-15,20 3-5 0,-20-3 4 0,0 0 9 16,28 14-5-16,-28-14-2 0,0 0-1 16,24 10-1-16,-24-10 8 0,0 0-6 0,21 15-8 15,-21-15 8-15,0 0-10 0,21 12 0 16,-21-12 15-16,0 0-5 0,13 12 11 15,-13-12 8-15,0 0 22 0,0 0 27 16,18 19-3-16,-18-19-3 0,0 0 1 0,0 0-10 16,0 0-9-16,0 0-3 0,-31 40 1 15,31-40 0-15,-21 16-10 0,21-16-8 16,-30 15-3-16,15-3-8 0,-1-1 0 0,16-11-3 16,-36 24-1-16,15-12-4 0,4 3-2 15,17-15 0-15,-28 18 1 0,13-9-9 0,15-9-16 16,-22 18-24-16,22-18-30 0,-17 18-37 15,17-18-54-15,0 0-166 0,0 0-541 16,0 0-145-16</inkml:trace>
  <inkml:trace contextRef="#ctx0" brushRef="#br0" timeOffset="23973.4903">32739 11138 3844 0,'0'0'-92'0,"-13"-48"40"0,13 48 17 15,0 0 8-15,0 0 8 0,0 0-2 16,0 0 7-16,-12-27 35 0,12 27 0 0,0 0 12 16,0 0 10-16,0 0-13 0,0 0 6 15,0 0 7-15,0 0 13 0,0 0 7 16,0 0-2-16,0 0 7 0,-53 42 8 0,53-42-1 16,-19 41-4-16,14-20-2 0,-3 0-10 15,5 3-10-15,3-24 10 0,0 53-11 0,0-25-3 16,3-4-2-16,5 4 0 0,-3-3-4 15,-5-25 6-15,14 39-7 0,-9-21 11 16,-5-18 11-16,13 29 15 0,-13-29 9 0,17 15-3 16,-17-15-4-16,38-5-10 0,-38 5-6 15,59-30-9-15,-14 0-6 0,-1-3-3 16,7-11-8-16,-4-2-3 0,2-6-1 0,-6 3-3 16,-8 2 0-16,-5 2-3 0,2 0-7 15,-3 6 0-15,-11 4 0 0,4 8-4 16,0 0-3-16,-11 5-27 0,-1 0-50 0,5 6-65 15,-3 4-74-15,-12 12-229 0,12-5-507 16,-12 5-733-16</inkml:trace>
  <inkml:trace contextRef="#ctx0" brushRef="#br0" timeOffset="26837.6711">15551 16403 4553 0,'0'0'-133'16,"0"0"17"-16,0 0 15 0,0 0 5 0,0 0 17 15,0 0 3-15,0 0 20 0,0 0 14 16,5-25 17-16,-5 25 13 0,0 0 14 15,0 0-6-15,0 0 0 0,0 0 12 0,0 0-4 16,0 0-12-16,0 0 14 0,0 0-4 16,0 0-6-16,0 0 10 0,0 0-2 0,0 0-4 15,0 0 3-15,0 0 9 0,0 0-16 16,17-15-4-16,-17 15 10 0,0 0 0 16,0 0 14-16,0 0-1 0,34 0-3 0,-34 0 5 15,0 0-6-15,48-3 8 0,-48 3 7 16,47 0 6-16,-22 0-14 0,-25 0-10 15,62 0-1-15,-32-4 9 0,8 4-8 0,11-2 3 16,6 2-11-16,2-3 5 0,13-3 11 16,-1 2-5-16,8 2 5 0,-2-6-11 15,17-1-1-15,-5 5 8 0,5-5-12 0,-12 7 7 16,-1-4-3-16,1 3 1 0,-3 3-7 16,2-4-7-16,-4 8 9 0,2-4 14 0,-3 3-15 15,3 2 11-15,-7-4-17 0,7 6 5 16,-9-3 11-16,4 0-7 0,-1 3 0 15,1-2 3-15,0 2-3 0,-2 0 3 0,-3-1 4 16,1-4-9-16,4 5 10 0,0-7 4 16,0 3-16-16,-2-3 0 0,-3 3 14 15,2-3-8-15,-11 0-8 0,1-3 3 0,-6 3 6 16,3 0-5-16,2-3-4 0,-9 0 1 16,3-1 6-16,-2 4 1 0,2-2 13 15,-6-4-5-15,3 3-2 0,1-1 12 16,-8-3-9-16,-7 7-14 0,0-3 17 0,-5 1-12 15,0-1-4-15,-30 3 6 0,47-4-2 16,-47 4-1-16,39 4 0 0,-39-4 4 0,43 3-2 16,-21-1 5-16,-22-2-14 0,52 8 6 15,-24-6 3-15,1 2-2 0,-1-1 12 0,-4 0-10 16,-24-3-12-16,53 9 7 0,-28-6-6 16,-25-3-1-16,39 3 10 0,-39-3-12 0,36 6 2 15,-36-6-11-15,34 3-37 0,-22 0-25 16,8 0-37-16,-20-3-70 0,0 0-242 15,37 6-332-15,-37-6 378 0</inkml:trace>
  <inkml:trace contextRef="#ctx0" brushRef="#br0" timeOffset="27489.6486">19952 15955 3290 0,'0'0'-24'0,"-26"-12"15"0,26 12 9 16,0 0 16-16,0 0 5 0,-34-5 9 15,34 5-7-15,0 0 11 0,-25-7 9 16,25 7-17-16,0 0 3 0,0 0 5 0,0 0-16 16,-27-9 16-16,27 9-19 0,0 0-7 15,0 0 11-15,0 0-17 0,0 0 10 0,0 0 13 16,0 0-4-16,0 0 7 0,0 0 21 16,0 0-27-16,0 0 7 0,0 0 10 15,81 28-10-15,-60-23 8 0,3 3 2 16,1-2-3-16,-3 0-3 0,4 3 0 0,1 0 6 15,0 0-10-15,0 0 2 0,-2 5-8 0,7-2 3 16,-2 3-9-16,2-3 1 0,4 3 2 16,-4-3-3-16,8 1-7 0,-6-3-5 15,1 2 7-15,-2 0 1 0,-1-2-6 16,-2-1 3-16,2 0-5 0,-4 0 3 0,4 0 5 16,-12 0-8-16,5-3-4 0,-25-6 6 15,39 17-2-15,-24-8 11 0,-15-9-13 0,18 12 12 16,-18-12-2-16,15 18-10 0,-15-18 7 15,0 0 5-15,5 24 0 0,-5-24 4 16,0 0 1-16,0 0-6 0,-18 40 6 0,18-40-12 16,-17 29-5-16,-1-14 6 0,1 0-1 15,-5 3 1-15,-4 6 0 0,-5 3 0 16,11-4 0-16,-10 4-7 0,-1 3-5 0,-3-3 9 16,2-3-3-16,1 2 3 0,2-2-5 15,-1 1 5-15,7-8-7 0,-1 2 5 0,6-3-5 16,-4-4 5-16,5 1 7 0,17-13-20 15,-30 21-35-15,30-21-30 0,-20 15-33 0,20-15-30 16,0 0-78-16,0 0-232 0,0 0-335 16,0 0 274-16</inkml:trace>
  <inkml:trace contextRef="#ctx0" brushRef="#br0" timeOffset="28289.3266">22739 16345 3320 0,'-31'-14'-110'16,"31"14"0"-16,0 0-1 0,-20-12 12 0,20 12-20 15,0 0 18-15,-17-13 17 0,17 13 12 16,0 0 35-16,-15-24 25 0,15 24 24 15,0 0 13-15,0 0 2 0,-17-27 15 0,17 27 5 16,0 0 10-16,-13-15 8 0,13 15-12 16,0 0-15-16,0 0 5 0,-14-20-11 0,14 20-3 15,0 0 7-15,0 0-10 0,0 0 0 16,0 0-9-16,0 0 8 0,0 0 8 16,0 0 4-16,0 0-8 0,39-27 12 0,-39 27 6 15,37 0 5-15,-9-3 21 0,7 0 13 16,9-3-8-16,12 3 19 0,20-3 19 15,22 3 5-15,3-3-10 0,46 0-15 16,9 0-15-16,-1-2-5 0,7 6-7 0,2-5-15 16,-6 7-2-16,4-3-5 0,-3 2-5 15,5-3-15-15,0 0-23 0,3-2 6 16,2 6-10-16,0-6 1 0,0 0-2 0,0 3 1 16,-9 0 6-16,-2 3-6 0,-5 0-2 15,-25 0-2-15,-20 3-6 0,-4-3-21 0,-2 0-11 16,-7 3-17-16,-13-3 11 0,-1 2-13 15,-4-2 0-15,-14 0 15 0,-3 4-10 0,-3-8 10 16,-3 4 14-16,-6 0-5 0,-11 0 6 16,3 0 7-16,-6 0-2 0,-2 0 1 15,-32 0-3-15,46 4-5 0,-27-4-16 0,-1 0-40 16,-1 4-27-16,-17-4-54 0,28 0-88 16,-28 0-458-16,0 0 570 0</inkml:trace>
  <inkml:trace contextRef="#ctx0" brushRef="#br0" timeOffset="28927.469">27197 15661 2845 0,'0'0'-91'0,"0"0"32"0,0 0 22 16,0 0 14-16,0 0 23 0,-21-12 6 15,21 12 8-15,0 0 15 0,0 0 5 0,0 0 0 16,0 0 10-16,0 0-12 0,0 0 14 15,0 0-6-15,0 0-9 0,0 0 8 16,0 0 0-16,0 0-12 0,0 0 3 0,0 0 3 16,25 70-6-16,-25-70 9 0,33 15 0 15,-9-9-17-15,1 4 16 0,3 0-7 16,1-4-7-16,2 3-7 0,8 3-3 16,-2 0 8-16,-1-3 1 0,6 4-16 15,-5-1 23-15,-2-1-2 0,-1 3-19 0,-3-4 1 16,-4-2 4-16,2 2 0 0,-3-1-2 0,-1-3-1 15,-3 3 10-15,-22-9 12 0,40 18-13 16,-20-8 4-16,-5 0 4 0,4 2-10 0,-19-12-2 16,33 21 7-16,-19-12-7 0,-14-9 1 15,30 15 4-15,-30-15-5 0,18 15 7 16,-18-15 4-16,17 17 0 0,-17-17 19 0,0 0-14 16,7 27 17-16,-7-27-4 0,0 0 4 15,-24 34 4-15,24-34 15 0,-32 28-9 16,11-13 5-16,-6 1-15 0,-7 2 4 0,4 0-15 15,-3 5 5-15,-4-7-15 0,4 7 6 16,-7 1-7-16,-1 3 0 0,8-7-9 16,3 2 10-16,-2-1-8 0,4-3-5 0,4-2-4 15,2 0-2-15,6-2 8 0,-1 0-16 16,17-14-33-16,-23 20-19 0,23-20-20 16,-9 15-40-16,9-15-52 0,0 0-176 0,0 0-469 15,0 0 131-15</inkml:trace>
  <inkml:trace contextRef="#ctx0" brushRef="#br0" timeOffset="29501.7373">29220 15652 3586 0,'0'0'-45'0,"0"0"32"16,0 0 9-16,0 0 21 0,0 0-12 0,0 0 5 16,0 0-6-16,0 0-6 0,0 0 11 15,0 0 12-15,0 0-4 0,57 6 4 0,-57-6 10 16,26-9-9-16,-26 9 5 0,39-11 5 15,-17 10-2-15,-22 1-9 0,62-8 1 16,-14 5 11-16,4 0 9 0,3 0-6 16,2 1 6-16,15-2 11 0,-2 1-15 0,0 3 2 15,-1-3-7-15,-10 6-8 0,1-6 1 16,-8 3-5-16,-6-3-8 0,-9 3 8 16,0 0-6-16,-2 0 4 0,-5 0-4 0,2 0 10 15,-32 0-17-15,47-3 2 0,-47 3-7 16,43 0-3-16,-43 0 7 0,41 3-4 0,-41-3-8 15,41-3-16-15,-41 3-18 0,41 0-8 16,-41 0-27-16,38 3-17 0,-26-3-35 16,-12 0-48-16,28-3-160 0,-28 3-424 0,20-6 392 15</inkml:trace>
  <inkml:trace contextRef="#ctx0" brushRef="#br0" timeOffset="30004.7127">30871 15217 3287 0,'-19'-15'-11'15,"19"15"18"-15,0 0-10 0,-21-9 6 16,21 9-10-16,0 0 7 0,0 0 4 0,0 0 3 16,0 0 0-16,0 0 9 0,0 0 7 15,0 0 12-15,0 0-4 0,0 0 0 16,0 0 0-16,45 49 4 0,-45-49 25 15,33 16-3-15,-11-4-1 0,1-5 13 0,6 5-20 16,-2 0 0-16,-1-4 3 0,8 2-16 16,-2-5 0-16,10 5-1 0,-2-5-15 15,3 5 7-15,-1-4-3 0,3 2-8 0,0-2 5 16,-5-4-5-16,1 2-3 0,-8 2 2 16,-3-1-13-16,2-3 5 0,-7 6 14 0,3-5-2 15,-28-3 7-15,47 6-6 0,-25 0 9 16,-22-6 3-16,42 6-19 0,-42-6 2 15,33 9 3-15,-16-5 5 0,-17-4-10 16,32 7-2-16,-32-7 5 0,0 0 17 0,32 8 7 16,-32-8 11-16,0 0 1 15,16 13 2-15,-16-13-9 0,0 0-6 0,0 0 0 0,0 0-7 16,0 0 2-16,-43 42-2 0,26-30-1 16,17-12-5-16,-33 25-2 0,13-11-4 15,3-3 2-15,-3 5 3 0,-5-1-12 0,-4 3 8 16,4 0-4-16,-10-2-2 0,5 4-1 15,-10-7-1-15,3 7-1 0,0-3 1 0,-1 2-7 16,-1-3-25-16,6 0-35 0,1 2-44 16,5-6-55-16,2 0-131 0,-5-6-617 15,30-6-421-15</inkml:trace>
  <inkml:trace contextRef="#ctx0" brushRef="#br0" timeOffset="30723.2758">28183 15504 4210 0,'0'0'-77'0,"-12"-16"40"0,12 16 7 15,0 0 17-15,-23-23 12 0,23 23 6 16,0 0 15-16,-17-20 26 0,17 20-6 0,0 0 9 15,-17-19 0-15,17 19-7 0,0 0 9 16,-13-15-14-16,13 15 0 0,0 0-4 16,0 0-6-16,0 0 7 0,0 0-3 0,0 0 1 15,-24 66 2-15,24-46 0 0,0-20 0 16,7 58 2-16,1-20-4 0,6-2-4 0,-6 1-1 16,5 0-3-16,8 0-2 0,2-2-2 15,-1-4 4-15,1 0-7 0,6-4 1 0,-1 0-2 16,0-3-2-16,-2-8 5 0,-1 1-11 15,-2-10 7-15,5 1-12 0,-28-8 5 16,51-8-2-16,-21-4 1 0,3-3-2 16,-3-10-2-16,0-8 2 0,6 0-1 0,-3-11-3 15,-1 1 2-15,3-12 0 0,3 1 1 16,-11 6 0-16,3-5-3 0,-5 7 6 16,-1-3-1-16,-2 6-1 0,-6 4 2 0,1 0-1 15,0 6-4-15,-2 3-4 0,-2 1-26 16,-1 5-17-16,-4 3-29 0,2-2-24 0,2 5-40 15,-7 3-72-15,3 0-210 0,-8 15-429 16,10-25-80-16</inkml:trace>
  <inkml:trace contextRef="#ctx0" brushRef="#br0" timeOffset="31437.0689">29477 15688 3718 0,'0'0'-149'0,"0"0"39"0,32-22 21 0,-32 22 39 15,17-25 22-15,-17 25 40 0,17-23 45 16,-17 23 32-16,13-25 38 0,-13 25 16 0,15-24-5 16,-15 24-23-16,10-18-13 0,-10 18-14 15,0 0-9-15,10-29-8 0,-10 29-11 16,0 0-13-16,17-28 4 0,-5 16-11 0,-12 12-3 15,25-24-6-15,-5 11-4 0,-4-2-5 16,5 2 3-16,-3-2-6 0,4-1 3 0,3 5-7 16,-3-5-5-16,9-4 6 0,-1 3-5 15,2-4-6-15,2 2 2 0,-3-2-6 16,0-2 11-16,-3 5-8 0,4-4-1 0,-7 0 2 16,2 6 4-16,-9-10-11 0,2 1 7 15,0-2-4-15,4-1 0 0,-6-3 4 16,-1-4-5-16,-2-1-3 0,2-3 4 0,3-12-16 15,-7 6 1-15,2 1 2 0,0 1-5 16,-7 4 3-16,1-2 1 0,-4 5 0 16,-2 3 7-16,2-3-9 0,-10 9 9 0,5-4-10 15,-8 4-1-15,-1 2-3 0,-7-1 1 16,1 2 2-16,-9 3 7 0,-3-1-10 0,4 4 14 16,-10-2-8-16,1 8 2 0,-2-3 5 15,-6 3-8-15,7 3 7 0,1 0 16 0,2 3-13 16,5 0 2-16,-7 1-6 0,32 5 9 15,-57-2-10-15,29 4 15 0,-9-2-3 16,8 8-6-16,-4 1 4 0,-7-3 15 0,0 6-31 16,1-3 13-16,-1 8-2 0,-2-5 11 15,4 4-4-15,3-5-5 0,-5 1-7 0,14-3-1 16,0 1-17-16,4 2-12 0,5-3-19 16,4 2-25-16,1-3-37 0,12-8-48 15,-12 15-145-15,12-15-474 0,0 0 242 16</inkml:trace>
  <inkml:trace contextRef="#ctx0" brushRef="#br0" timeOffset="31931.248">29165 14205 3441 0,'0'0'-51'0,"-27"-14"-1"0,27 14 8 0,0 0 7 16,0 0-3-16,0 0 4 0,0 0 17 0,0 0-8 16,0 0 12-16,0 0 13 0,0 0 2 15,-20 44 4-15,20-44 11 0,-2 24 34 16,2-24 5-16,0 33 26 0,0-33 13 0,2 44 27 16,-2-16 4-16,3 1-13 0,5 4-4 15,-3 3-4-15,7 0-19 0,7 5 10 0,-6-4-9 16,7-4-20-16,-2 2 4 0,9-4-8 15,-2-8-3-15,4 4-1 0,-6-7-5 16,7-1-12-16,-3-10-5 0,-5 2-1 16,-22-11 0-16,45 0-9 0,-45 0-4 0,42-17-3 15,-26 2-1-15,3 0 1 0,-6-4-10 16,-1-1-2-16,-12 20-19 0,25-35-16 16,-15 20-33-16,-10 15-43 0,24-31-43 0,-13 11-113 15,6 4-608-15,-5-1-199 0</inkml:trace>
  <inkml:trace contextRef="#ctx0" brushRef="#br0" timeOffset="32596.609">30185 14319 3971 0,'0'0'-77'0,"-60"-39"21"0,60 39 7 16,-22-12 4-16,22 12 15 0,-28-15-5 15,28 15 39-15,-34-15 2 0,34 15 2 0,-35-17 19 16,18 13-1-16,17 4-2 0,-38-16-7 15,24 6 3-15,14 10-10 0,-40-25 5 16,24 13-7-16,-8 1 4 0,4-8 5 16,0-1-9-16,2 2-3 0,-6-3 14 0,4 3-15 15,0-11 13-15,3 5-2 0,1-4 4 16,-1-2-15-16,2-2 1 0,5-1 1 0,3 3 3 16,-1-2-11-16,4 2 6 0,1-4 3 15,3 2 1-15,0 2 1 0,3 1 0 16,-3-1 2-16,4 3-13 0,4-5 7 0,-5 4-1 15,6-2 5-15,-4 0-7 0,6 3 0 16,1-8 10-16,5 4-17 0,3-1 7 0,2 5 14 16,1 3-23-16,6-2 5 0,1 5 11 15,0 3-18-15,8 0 7 0,2 0-5 16,-1 6 3-16,4-2 8 0,-1 1 0 0,0 5-8 16,-2 1 6-16,0 5-8 0,-3 2 14 15,0 0-7-15,0 5 8 0,0 3 13 16,-4-5-8-16,4 10 9 0,-2-5 14 0,-2 7-11 15,4-3 20-15,-3 3 6 0,-1 4 24 16,-1 1 2-16,-2-2-3 0,2-3-1 0,-7 3 0 16,3 1-3-16,-4-3-10 0,1-2-8 15,-8 3 2-15,-1-5 2 0,1 0 4 16,-17-12-4-16,23 18 9 0,-23-18-5 0,14 21-9 16,-14-21 0-16,7 26-9 0,-7-26-5 15,-7 27-4-15,7-27-4 0,0 0-8 16,0 0-18-16,-5 41-37 0,5-41-48 0,-4 24-48 15,4-24-47-15,0 19-129 0,0-19-620 16,0 0-607-16</inkml:trace>
  <inkml:trace contextRef="#ctx0" brushRef="#br0" timeOffset="32949.9402">30546 13618 4563 0,'0'0'-49'0,"0"0"13"0,0 0 7 16,0 0-5-16,0 0 13 0,0 0 15 15,0 0 28-15,0 0 20 0,0 0 9 16,0 0 6-16,82 47-1 0,-65-26-5 0,5 1 1 16,0 6-6-16,-1-1-4 0,1 4-1 15,0 1-6-15,-2-5-5 0,0 0-2 16,0-3-2-16,-3-1-1 0,-1-2-3 0,-2-6-1 15,4 0-1-15,-1-3 5 0,5 1 0 16,-22-13 1-16,35 10 3 0,-35-10-1 16,0 0 3-16,48-35-1 0,-29 15-3 15,-3-11 1-15,-2-10-7 0,3 4-3 0,-1-3 1 16,-6 3-4-16,2 1-2 0,-4 5 0 16,1 3-1-16,-1 2-2 0,-3 2-4 0,4-1-14 15,-9 25-45-15,10-33-52 0,-2 21-73 16,-8 12-174-16,2-25-570 0,-2 25-587 0</inkml:trace>
  <inkml:trace contextRef="#ctx0" brushRef="#br0" timeOffset="34259.6839">24280 16009 4477 0,'0'0'-81'0,"0"0"21"16,0 0 12-16,0 0 6 0,0 0 9 0,0 0 7 15,0 0 6-15,0 0 16 0,0 0 6 16,0 0 0-16,0 0 8 0,0 0-6 15,0 0 2-15,0 0 13 0,0 0-8 16,0 0 2-16,0 0 6 0,0 0 20 0,0 0-11 16,0 0-10-16,0 0 8 0,0 0 8 15,0 0 3-15,65 7-2 0,-36-12 6 0,4-1-4 16,9 0-10-16,-2-6-4 0,7-3-1 16,5-3-1-16,0-5-2 0,0-1-28 15,1-3 9-15,-1-1 3 0,-4 0-13 0,3-3 6 16,-8 4 4-16,1-5-5 0,-3-2 2 15,-4 0-6-15,-5 1 6 0,-2-1 2 0,2-3-1 16,0 0-5-16,-7 0 5 0,3-2 1 16,-3 4 1-16,-5-3-5 0,-5 1 2 15,4 2 0-15,-4-4 2 0,-2 1 4 0,-4-2 0 16,-1-1-8-16,-3 1-1 0,-2 0 0 16,-6 3 0-16,3-7-2 0,-3 5 5 15,-2-1-6-15,-4 0 3 0,-1 3-6 0,2 4 3 16,-9-3-2-16,0 9-2 0,2 0-8 15,-5 3 2-15,-1 1-10 0,-1 5-1 16,-5-2 4-16,2 3-3 0,-5 1 4 0,0 1 10 16,-2 3 0-16,2 0-1 0,-2 2 2 15,4 1-1-15,-2 3 3 0,-2 0-1 16,-2-2 6-16,4 5-5 0,30 3 10 0,-52-12-8 16,24 11 10-16,28 1-6 0,-45-3-7 15,45 3 13-15,-40-8 1 0,40 8 1 16,-46-3-16-16,46 3 14 0,-41 3 4 0,17 1-11 15,24-4 0-15,-42 8 8 0,22 4-6 16,-3 5 5-16,6-2-7 0,0 0-10 16,17-15-35-16,-23 38-30 0,20-22-55 0,-2-3-193 15,5-13-442-15,0 0 324 0</inkml:trace>
  <inkml:trace contextRef="#ctx0" brushRef="#br0" timeOffset="34778.5721">24218 14444 3304 0,'0'0'-49'0,"0"0"4"15,0 0 16-15,0 0 5 0,0 0 14 16,0 0 25-16,0 0 11 0,0 0 12 0,0 0 14 16,-5 36 1-16,5-36 2 0,0 40 9 15,0-40-14-15,0 50 4 0,2-19 30 16,-2 0-4-16,3 5 1 0,-3-1 8 15,8 4-17-15,-4 4-17 0,3-2 5 0,3-1 0 16,-4 0-11-16,8 0-9 0,-1-6 0 16,4 0-1-16,1-4-13 0,2 0 8 0,2-5-9 15,-5-6-1-15,6-3-10 0,-1-4 20 16,0-3-27-16,4-4 8 0,-26-5-3 0,46-14-4 16,-21 2 7-16,-5-6-4 0,5-7-3 15,-5-8 3-15,0-5-8 0,0 2 6 16,-3-2 14-16,-2 1 4 0,-5-1-8 0,5 8 3 15,-10-2-4-15,7 8-2 0,-11-3-1 16,6 6 1-16,-7 21 1 0,8-39-4 16,-8 39-6-16,4-35-17 0,-4 35-36 15,3-25-34-15,-3 25-29 0,0 0-44 0,5-29-75 16,-5 29-213-16,0 0-354 0,0-15 209 16</inkml:trace>
  <inkml:trace contextRef="#ctx0" brushRef="#br0" timeOffset="35324.5517">25188 14760 3511 0,'0'0'-37'0,"0"0"13"16,0 0 11-16,-67-35 20 0,67 35-1 16,-15-27 5-16,15 27-6 0,-10-30-5 15,10 30-3-15,-6-39 8 0,9 11-3 0,-3-3-11 16,3 0 9-16,-3-5 5 0,0 1-10 16,5 2 12-16,-5-5 25 0,0 5-1 15,-5-1 13-15,5-1-14 0,0 5 3 16,5 0-4-16,-5 1-3 0,5-1-1 0,7-3-9 15,-4 1 20-15,6-2-19 0,1 4 5 16,5 1-2-16,5 1-13 0,0 1-3 0,15-8 4 16,-5 5 4-16,7 0 1 0,0 3-17 15,3 0 4-15,0-2 10 0,4 4-8 0,-4 1-4 16,4 1 7-16,-1 2-1 0,-6 6 2 16,-2-1-2-16,-6 4-8 0,6 1 6 15,-10 0-2-15,2 2 7 0,-7 5 7 0,5 2 3 16,-30 2 27-16,48 0 20 0,-23 9 13 15,-1 0 31-15,-4 3-1 0,-3 7 1 0,-4 0-3 16,5 2 0-16,-8 2-8 0,2 4-10 16,-4 1-10-16,4-1-13 0,-10 4-2 15,10-3-10-15,-9 3-9 0,4-3-1 16,-2-1-5-16,-2 0-6 0,2-2-10 0,-5-25-20 16,8 39-23-16,-4-16-30 0,1-2-22 15,-2-3-43-15,7-3-21 0,-3 2-47 0,-2-2-91 16,5-3-610-16,-10-12-326 0</inkml:trace>
  <inkml:trace contextRef="#ctx0" brushRef="#br0" timeOffset="35593.0412">26113 14336 4163 0,'0'0'-47'0,"0"0"20"0,0 0 18 15,-45-9-5-15,45 9 3 0,0 0-3 16,0 0 3-16,0 0 22 0,0 0 10 0,0 34 22 15,0-34 6-15,0 0-5 0,32 59-3 16,-15-35 1-16,3 3 1 0,5 0 11 0,3-1-2 16,-3-1-2-16,4-4 10 0,-1 1-6 15,-6-6-1-15,5-5 5 0,-7-1-1 16,-20-10 5-16,40 6-4 0,-40-6-4 16,35-18-1-16,-18 2-1 0,1-9-12 0,-1-6 0 15,-4-4-8-15,4 0-18 0,-5-5-16 16,8-2-30-16,-3-5-30 0,-1 5-45 0,-4 3-58 15,0 2-117-15,1 3-618 0,-6 6-413 16</inkml:trace>
  <inkml:trace contextRef="#ctx0" brushRef="#br0" timeOffset="36788.752">18163 16348 4182 0,'23'-59'-105'15,"-23"59"27"-15,0 0 11 0,0 0 4 16,0 0 11-16,0 0 13 0,0 0-11 0,0 0 7 16,0 0 13-16,20-15 5 0,-20 15 12 15,0 0 15-15,37-15 17 0,-37 15 0 16,33-14-5-16,-11 9 0 0,-2-4 5 0,9-2-7 15,2 3 2-15,3-5-8 0,-1 1 8 16,4-3-10-16,0-4 0 0,10-3 2 0,-4-5-6 16,-3-1 10-16,6-6-6 15,-6-3-2-15,-2-3-6 0,-4 2-2 0,-3-6 2 16,-2 1-6-16,-2-4 8 0,-4 1-2 16,-5-1 2-16,-4 8 0 0,1-2 2 0,-10 2 4 15,5-2 0-15,-5 5 0 0,-2-3 2 16,-3 6 17-16,0 0 1 0,0-2-6 0,-3 5 13 15,1-3 5-15,-6 2-12 0,-2-7 10 16,-2 4-11-16,-3 3 10 0,3 0 1 16,-9 4-14-16,2 0 5 0,-4-1 16 0,-1 3-24 15,-1 1 13-15,4 3-4 0,-8-2-12 16,7 5 3-16,1 0-5 0,-4 2 1 0,3 5 9 16,-2-5-12-16,3 4 3 0,-8 1 12 15,6 3-7-15,-2-2 7 0,25 10-6 16,-44-9 0-16,19 9-3 0,25 0 0 15,-50 3-6-15,21 0 2 0,29-3 4 0,-48 13-5 16,26-8 6-16,-3 5-14 0,2-2 11 16,23-8 8-16,-42 17-16 0,23-9-12 0,19-8-11 15,-23 16-14-15,8-10-32 0,3 3-24 16,12-9-42-16,-20 13-79 0,20-13-263 0,-13 5-302 16,13-5 309-16</inkml:trace>
  <inkml:trace contextRef="#ctx0" brushRef="#br0" timeOffset="37261.044">17764 14915 3315 0,'0'0'-44'0,"0"0"25"15,0 0 3-15,0 0-8 0,0 0 7 16,0 0 24-16,0 0 13 0,0 0 13 16,0 0 11-16,82 15 34 0,-68 1 0 0,-6 2-2 15,11 3-6-15,-6 2 2 0,2 8-3 16,-2-8-2-16,1 2-13 0,1 6-6 15,3-3-10-15,-8-1-3 0,9 2 0 0,-6-4-10 16,7-8 2-16,-6 4 2 0,9-1-1 16,-6-4-14-16,9-5 7 0,-4-1-2 0,-2-4-1 15,-20-6-5-15,47-4-2 0,-47 4-5 16,42-5 11-16,-42 5-15 0,37-22 13 0,-24 10 2 16,5-3-10-16,-2-1 8 15,-16 16 3-15,20-31-5 0,-9 10 13 0,-1 2-6 16,-10 19 6-16,20-32 15 0,-16 15 3 15,-4 17-8-15,3-31-6 0,-3 31-2 0,7-29-3 16,-7 29-17-16,0 0-22 0,5-30-27 16,-5 30-42-16,5-18-40 0,-5 18-47 0,0 0-150 15,15-15-499-15,-15 15 75 0</inkml:trace>
  <inkml:trace contextRef="#ctx0" brushRef="#br0" timeOffset="37798.5399">18949 14851 3677 0,'0'0'-31'16,"0"0"19"-16,0 0 12 0,0 0 12 15,-64 15 9-15,64-15-3 0,0 0-8 0,0 0 9 16,0 0-1-16,-18-40-12 0,18 40 10 16,3-41-26-16,-3 41-2 0,9-55-4 15,-3 20-5-15,3-1 5 0,1-2 2 0,3 2-3 16,-5 0 3-16,2-3-3 0,4 4 5 15,1 1 3-15,0-1-5 0,-2 2 14 0,6 2-13 16,2 0 2-16,1 0 3 0,5 4-3 16,1-5 13-16,-4 5-6 0,6-1-11 0,5 8 17 15,-5-7-2-15,7 4 0 0,-5-2-4 16,6 7 10-16,-1 0-1 0,-4 1 1 16,1 2-4-16,-4 6 0 0,-7 0-2 15,4-1-2-15,3 5 2 0,-3 1 2 0,-27 4-2 16,45-3 15-16,-45 3 2 0,40 7 0 15,-40-7-6-15,39 8 20 0,-24-4-17 0,-15-4 9 16,37 15 3-16,-37-15 5 0,27 12-9 16,-12-3 0-16,-15-9-1 0,23 12-1 15,-23-12-2-15,27 17-15 0,-27-17-1 0,20 12-23 16,-20-12-22-16,15 15-23 0,0-9-37 16,-15-6-61-16,0 0-168 0,32 19-376 0,-26-15 615 15</inkml:trace>
  <inkml:trace contextRef="#ctx0" brushRef="#br0" timeOffset="38398.5481">20126 13642 2948 0,'0'0'3'0,"0"0"28"0,0 0 10 16,0 0 16-16,-15-21 20 0,15 21 6 16,0 0 15-16,0 0 8 0,-10-22-9 0,10 22-19 15,0 0 3-15,0 0-15 0,0 0-9 16,-13-17-9-16,13 17-2 0,0 0 2 0,0 0 0 16,0 0 1-16,0 0 0 0,0 0 3 15,0 0 5-15,2 77-6 0,-2-77-8 16,15 42 10-16,-9-18-2 0,3 4-11 0,2-2-4 15,3 4 3-15,-1 2-1 0,6-2 1 16,-4 0 4-16,8 5-12 0,-3-5-6 0,7 1 2 16,-4 1-4-16,6-5 3 0,-6 3-12 15,1-5 3-15,-4 0-8 0,-2-7 0 16,-4 1-4-16,-1-4 5 0,-13-15-2 16,15 29 7-16,-15-29-5 0,-7 27-6 0,7-27 3 15,-18 30 0-15,-2-17 1 0,-7-1 3 16,4 0 6-16,-16 1 10 0,-3-1 15 15,-5-2 10-15,-3-2 9 0,2 2 3 0,-2-1-2 16,3-3-6-16,2 0-6 0,6-3-6 16,6 3-9-16,1 1-16 0,2-3-35 0,30-4-36 15,-34 1-46-15,34-1-61 0,0 0-151 16,0 0-620-16,0 0-649 0</inkml:trace>
  <inkml:trace contextRef="#ctx0" brushRef="#br0" timeOffset="43707.8473">1264 8881 4568 0</inkml:trace>
  <inkml:trace contextRef="#ctx0" brushRef="#br0" timeOffset="44735.1003">1231 8875 4107 0,'0'0'-223'0,"0"0"20"0,0 0 1 0,0 0 22 16,0 0 8-16,-24-9 11 0,24 9 13 15,0 0 5-15,0 0 15 0,0 0 21 16,0 0 45-16,0 0 24 0,-17-26 18 0,17 26 14 16,0 0 9-16,0 0-6 0,0 0 3 0,0 0-7 15,-8-24 20-15,8 24-16 0,0 0 13 16,0 0-10-16,0 0-7 0,0 0 14 15,0 0-11-15,0 0 4 0,-3-32 4 16,3 32-4-16,0 0-13 0,0 0 16 0,0 0-3 16,0 0-3-16,0 0 12 0,0 0-12 15,0 0-10-15,0 0 20 0,0 0-7 0,0 0 9 16,0 0 1-16,28 86 3 0,-18-57 16 16,-5 4-10-16,4 6 6 0,-4-3 6 15,3 6-10-15,-3 2 13 0,2-2-1 16,1 0-6-16,-3 2 17 0,-3 1 11 15,8-3 5-15,-4-2 15 0,1-3-10 0,-4-9-15 16,1 4 13-16,-1-5-12 0,2-3-9 16,-5-24 28-16,5 42-5 0,-2-24 17 0,-3-18 12 15,4 30 4-15,-4-30-6 0,0 0-19 16,-9 38 3-16,9-38-22 0,-18 18-7 0,18-18 3 16,-28 6-8-16,28-6-10 0,-35 0 3 15,35 0-9-15,-47-6 3 0,47 6 7 16,-54-17 7-16,27 5-11 0,2 0 11 0,2-1-24 15,-2-4-2-15,1 2 19 0,4-3-9 16,-1-2-17-16,0-2 0 0,5 4 8 16,-3-3-21-16,6 0 9 0,0-2 4 0,1-1-12 15,-2-3 4-15,1 1 6 0,3 1 2 16,2-3-7-16,-1 2-3 0,4-6-11 16,2 2-7-16,0-11-2 0,-6 5-10 0,9-7 13 15,0-4-8-15,0 1-2 0,-3-1 11 16,3 2-1-16,0-2 1 0,-2 7 0 0,-1 1 4 15,-2 4-7-15,0 1 8 0,5 4-3 16,-5-1 7-16,-4 4-4 0,4 1 2 16,5 26 2-16,-13-49-6 0,11 25 2 0,-3 3 2 15,5 21-3-15,-11-41-11 0,11 41 14 16,-10-39 9-16,3 20 0 0,7 19 0 16,-12-35-15-16,12 35 10 0,-11-33-4 0,4 15 10 15,7 18-1-15,-7-29-11 0,7 29 4 16,-10-29 3-16,10 29-6 0,-12-19-7 0,12 19 17 15,0 0-3-15,0-37-1 0,0 37 11 16,0 0-1-16,0 0-17 0,9-43 5 16,-9 43 10-16,8-20 3 0,-8 20-10 0,0 0-3 15,15-26 0-15,-15 26 2 0,19-13 1 16,-19 13-3-16,0 0 2 0,25-18-4 16,-25 18 8-16,0 0-3 0,31-1-5 15,-31 1 16-15,0 0-7 0,34 1-2 0,-34-1-1 16,28 15 4-16,-28-15-8 0,29 16 4 15,-9-4 10-15,-20-12-8 0,33 21-6 0,-18-6 6 16,4-2-2-16,-1 5 6 0,1-3-16 16,-3 0 18-16,6 3 4 0,-5 0 3 15,5 2-13-15,-2-2 4 0,3 5-4 0,-1-5 2 16,1 4 5-16,2 1-5 0,-3-1-2 16,8 2 0-16,-3 2 0 0,-2 0 8 0,7-5-8 15,-4 3 4-15,6 1-4 0,-3-1-8 16,3-3 16-16,1 0-5 0,7 2-3 15,-5-5 10-15,-4 1 1 0,1 0-5 0,-3-5 3 16,-2 2-7-16,-7-3-6 0,3-1 6 16,-2-1 10-16,-6-1-11 0,3 2-1 15,-20-12 2-15,40 21-5 0,-23-10 1 0,-1 1 9 16,1 0-3-16,-17-12-6 16,29 18 0-16,-13-4 6 0,3-3 7 0,-19-11-11 15,25 19-2-15,-12-11 11 0,-13-8-3 16,19 17-8-16,-19-17 0 0,23 15 0 0,-23-15 2 15,18 12-5-15,-9-6-48 0,-9-6-52 16,17 9-76-16,-17-9-184 0,0 0-369 0,0 0 503 16</inkml:trace>
  <inkml:trace contextRef="#ctx0" brushRef="#br0" timeOffset="45446.7579">1038 9201 2925 0,'0'0'-146'15,"0"0"8"-15,-43-6 11 0,43 6 13 16,0 0-2-16,0 0 13 0,0 0 6 16,0 0 1-16,0 0 14 0,0 0 2 0,0 0 21 15,0 0-13-15,-34-9 19 0,34 9 15 16,0 0 8-16,0 0 30 0,0 0 9 0,0 0-5 16,0 0 4-16,0 0 26 0,0 0 8 15,0 0-6-15,0 0 12 0,0 0-12 0,57-66 7 16,-40 51 10-16,3 0-8 0,0-4 7 15,5-3-1-15,0-2-12 0,4 1 3 16,1-1-4-16,0 0-4 0,0 0 3 16,-3 2-4-16,3 1-7 0,0 0 4 0,-3-2-4 15,-2 5-14-15,0-4 7 0,-2 2 4 16,2-4-17-16,-5 7 16 0,0-1-4 16,1-1-11-16,0 1-1 0,-4 1 18 0,-2 2-30 15,-15 15-21-15,29-24-97 0,-19 11-147 16,1 8-251-16,-11 5 106 0</inkml:trace>
  <inkml:trace contextRef="#ctx0" brushRef="#br0" timeOffset="46129.5057">2125 7908 1803 0,'0'0'-100'16,"-26"-13"18"-16,26 13 40 0,0 0-6 0,0 0 18 15,0 0 16-15,-54 17 19 0,54-17 4 16,-25 23 30-16,25-23-22 0,-33 24 9 0,23-6 3 16,-7-3 13-16,3 5 3 15,-2-1-1-15,16-19-4 0,-24 37 15 0,16-11-6 16,-4 0 0-16,4 1 3 0,0 4 2 0,4 3 6 15,-1-4-19-15,0 6 0 0,5-6 7 16,-3 3 4-16,6 2 16 0,-3-9-8 16,8 9 15-16,-6-6-3 0,5-2-5 0,3 1 0 15,-3-1 3-15,6-6-2 0,-1 5 2 16,3-6-7-16,1-1-2 0,-2-4-3 16,3 1-1-16,-1 0 3 0,-16-16-3 0,35 18 1 15,-18-12 13-15,-17-6 15 0,49-10-23 16,-23-3-2-16,10-4-7 0,-3-8-15 15,4-7-4-15,5 2 3 0,-6-7 7 16,1 4-29-16,3 0-32 0,-6-2-31 0,1 2-38 16,-5-2-62-16,-6 4-110 0,1 4-476 15,-9 2 499-15</inkml:trace>
  <inkml:trace contextRef="#ctx0" brushRef="#br0" timeOffset="46810.8628">2549 7611 2956 0,'-20'32'-119'0,"20"-32"45"0,-14 12 46 16,14-12 22-16,0 0 17 0,0 0 1 0,-20 18 13 15,20-18-14-15,0 0 5 0,-20 12-5 16,20-12-6-16,0 0 6 0,0 0 5 16,0 0-13-16,-20 18-8 0,20-18 2 0,-8 20 6 15,8-20-3-15,-12 31 8 0,12-31 5 16,-15 33-10-16,13-16 0 0,2-17 15 0,-8 47 3 16,4-19-2-16,4-28 4 15,4 49 6-15,1-20 4 0,-2-5-8 0,4 3 3 16,1-4 2-16,1-2 2 0,1 0 14 0,5-3-3 15,-15-18 7-15,28 29 5 0,-16-24 13 16,-12-5 12-16,42 5 2 0,-42-5 6 0,65-13 4 16,-25-1-17-16,-1 1 0 0,11-10-20 15,-2 0 3-15,1-1 0 0,1 0-8 16,-2 0-6-16,-2-1 3 0,-3-2-31 16,2-2-47-16,-3 2-41 0,-2-5-55 0,-10 4-75 15,0 5-126-15,-8-4-431 0,0-3 370 16</inkml:trace>
  <inkml:trace contextRef="#ctx0" brushRef="#br0" timeOffset="47721.4143">3131 7267 3073 0,'0'0'-156'0,"0"0"2"0,-22 7 20 15,22-7 10-15,0 0 0 0,0 0 8 16,0 0 18-16,0 0 12 0,0 0 36 15,-7 26-4-15,7-26 13 0,0 0 7 0,0 0 15 16,12 39 8-16,-12-39 11 0,5 29-4 16,-5-29 4-16,12 27 15 0,-12-27 19 15,15 28 0-15,-7-14 13 0,-8-14-3 0,25 30 5 16,-11-17 0-16,-1-1-5 0,-13-12-6 16,27 23 5-16,-14-14-4 0,-13-9-3 15,29 20 11-15,-29-20-15 0,23 12 8 0,-23-12 3 16,20 8-1-16,-20-8 0 0,22 10-2 15,-22-10-11-15,0 0 11 0,0 0-11 0,40-6 4 16,-40 6-2-16,25-16-7 0,-25 16 9 16,24-20-6-16,-24 20-3 0,25-21-6 15,-25 21-7-15,16-23 12 0,-16 23-2 16,20-20-11-16,-20 20 6 0,16-18-9 0,-16 18-2 16,13-12 3-16,-13 12-8 0,0 0 0 15,17-15-3-15,-17 15 16 0,0 0-8 0,0 0-5 16,16-20-5-16,-16 20 5 0,0 0 5 15,0 0 0-15,15-17-2 0,-15 17 4 16,0 0 1-16,12-22-8 0,-12 22 12 0,0 0-4 16,8-20-8-16,-8 20 10 0,0 0-5 15,0 0 12-15,14-28-12 0,-14 28 5 16,0 0-12-16,5-24 6 0,-5 24-1 16,0 0 2-16,7-23 0 0,-7 23 0 0,0 0-8 15,0 0 13-15,6-27 0 0,-6 27-10 16,0 0 5-16,0-28 2 0,0 28-10 0,0 0-1 15,0 0 6-15,-6-39-2 0,6 39 0 16,0 0-2-16,-7-27 4 0,7 27-12 0,0 0 10 16,-5-27 3-16,5 27 2 0,0 0-8 15,0 0 8-15,-9-28 2 0,9 28-4 16,0 0-1-16,0 0-2 0,-13-27 7 16,13 27-2-16,0 0 24 0,-8-19 16 0,8 19-17 15,0 0 4-15,0 0 14 0,0 0-8 16,-14-25-16-16,14 25 9 0,0 0-11 15,0 0-12-15,0 0 3 0,0 0-2 0,0 0 0 16,0 0 8-16,0 0-9 0,0 0 1 16,0 0 6-16,0 0 10 0,0 0-25 0,0 0 4 15,32 75 9-15,-32-75-11 0,17 27 23 16,-4-11 12-16,4-1-11 0,0 1 15 16,1 0 10-16,2-5-11 0,4 1-9 15,-3 1 5-15,8-1-10 0,-6-5 1 0,2-2 4 16,0-2-9-16,-25-3-33 0,46-3-60 15,-30 0-69-15,-16 3-135 0,35-21-495 0,-21 5 339 16</inkml:trace>
  <inkml:trace contextRef="#ctx0" brushRef="#br0" timeOffset="48217.2014">3815 6695 3110 0,'0'0'-175'0,"0"0"17"16,-13-17 10-16,13 17 27 0,0 0 0 16,0 0 12-16,0 0 2 0,0 0 20 0,0 0 16 15,0 0 27-15,0 0 44 0,0 0 19 16,0 0 6-16,0 0 18 0,0 0 6 0,0 0-11 15,65 37 0-15,-65-37-4 0,28 27-1 16,-14-12-6-16,-14-15-11 0,23 27 13 16,-11-15-9-16,-12-12 5 0,17 19 19 0,-17-19 21 15,8 16-7-15,-8-16 1 0,0 0-29 16,0 0 7-16,0 0-8 0,0 0 10 16,0 0-5-16,0 0-12 0,-55 13 0 0,55-13 2 15,0 0 6-15,-56-32 0 0,33 19 7 16,3-2 4-16,2-5-12 0,-9-2 4 15,7 2-1-15,3 4 1 0,2-7 4 16,-3 2-5-16,6 2-1 0,3-5-5 0,9 24 0 16,-13-50-2-16,13 23-13 0,3-5-4 15,-3 2-4-15,5 3 11 0,6-6 4 16,0-6-11-16,3 4-7 0,-1 3 4 0,0 1-6 16,1-2 11-16,2 1-9 0,3 4 21 15,-6 1-10-15,2 3-2 0,2 1-13 16,-9 2-21-16,7 3-35 0,-15 18-49 0,22-32-74 15,-13 19-88-15,-9 13-374 0,11-20 118 16</inkml:trace>
  <inkml:trace contextRef="#ctx0" brushRef="#br0" timeOffset="49015.9195">4123 5821 2412 0,'0'0'-141'15,"0"0"34"-15,-44 65 6 0,39-47 33 0,-6 3 5 16,11-21 22-16,-19 44 11 0,17-16 14 16,-6-5 5-16,5 9 15 0,-1-1-8 15,4 0 11-15,0 0 5 0,7-1 7 0,1-2 11 16,-2-3 4-16,9-1 10 0,-2-2-4 15,2-5-4-15,2-6 3 0,-17-11-4 0,37 5 2 16,-37-5-9-16,0 0 5 16,46-27-16-16,-27 4 9 0,-6-1-19 0,-1-9-1 15,-4-1-6-15,1-2-13 0,-8-5 3 16,3 9 4-16,-8 4 16 0,-1-1-7 0,5 29-3 16,-18-46 7-16,6 20-7 0,-3 8 19 15,15 18 4-15,-30-24-4 0,15 18-9 0,15 6 3 16,-35-4-4-16,35 4 7 0,0 0-6 15,-49 19 2-15,34-10 1 0,15-9-7 16,-20 24 0-16,20-24 10 0,-13 26-10 16,13-26 18-16,0 31-11 0,0-31 8 0,5 32-6 15,-5-32-6-15,20 28 9 0,-5-17 0 16,-15-11-6-16,42 11 2 0,-21-11-2 0,-21 0-12 16,57-11 12-16,-25-5-7 0,2-7 4 15,1-7 9-15,-4-3-13 0,5-11-5 16,0-12-20-16,1-4-15 0,-8-9-15 15,-3-3-22-15,1-6-22 0,-7 3-9 0,-3-4 10 16,-12-2 0-16,-5 6-3 0,-5-6 4 16,-7-1-4-16,-9 3 13 0,-10 5 2 15,1 3 10-15,-6 5 53 0,-6 9 6 0,-7 4 16 16,-6 7-8-16,3 11 16 0,4 3-7 16,-6 4 3-16,4 7 9 0,10 1-8 15,0 7 12-15,6-1-30 0,9 4 9 0,-5 2-12 16,30 8 16-16,-39-4 0 0,39 4-8 15,0 0-5-15,-43 10 14 0,43-10 3 16,-17 15 5-16,17-15-13 0,-13 22 0 0,13-22 8 16,-5 31-4-16,5-31 5 0,0 40 3 15,0-20 0-15,0-20 25 0,13 57-9 0,-1-27 12 16,1 5 11-16,7-2 7 0,4 3 5 16,-2-4 11-16,8 5 4 0,1 0-16 15,3 3 13-15,4-2-9 0,1-5 4 16,1 4-1-16,5-4-1 0,-3 4 7 0,1-6 3 15,1 1-7-15,3-4 9 0,-2-5 1 16,-3 2-18-16,-2-6-1 0,-2 0-12 0,1-8 5 16,6 2-13-16,0-7-47 0,0 0-74 15,4-9-154-15,-7-3-431 0,3-3 116 16</inkml:trace>
  <inkml:trace contextRef="#ctx0" brushRef="#br0" timeOffset="49316.8432">4374 4980 2520 0,'0'0'-120'16,"45"-22"47"-16,-17 10 34 0,6-3 22 15,-1-5 14-15,16-1 3 0,4 0 13 16,12-7-3-16,9-1-10 0,-9-1 7 16,6 6-4-16,2-3-3 0,-3-5 0 0,2 2-50 15,-1-1-92-15,-1-2-149 0,-2-5-185 16,3 1 102-16</inkml:trace>
  <inkml:trace contextRef="#ctx0" brushRef="#br0" timeOffset="49564.6659">6088 4077 1841 0,'14'-24'50'0,"-14"24"25"16,0 0 8-16,-5-31 11 0,5 31-29 0,0 0 18 16,-24-27-22-16,24 27-1 0,-33-10-16 0,33 10 5 15,-64 10-7-15,29 1-6 0,-17 8-13 16,-5 1 6-16,-8 12 0 0,-3 2 8 15,2 7 14-15,-22 17 12 0,16-6-6 16,-4 9 11-16,11-2 7 0,18-7-2 0,4 7 5 16,-1 3-8-16,9 4 9 0,0-3-11 15,5 5 1-15,10-3-1 0,3-8-6 16,7 3-4-16,14-9-41 0,11 9-5 0,10-8 8 16,11 4-1-16,18-10 3 0,16-7-42 15,12-12-66-15,7-7-146 0,6-10-519 16,7-10 414-16</inkml:trace>
  <inkml:trace contextRef="#ctx0" brushRef="#br0" timeOffset="54607.3589">732 12574 3045 0,'3'-31'-149'0,"-3"31"-1"16,0 0 10-16,9-25 8 0,-9 25 4 0,0 0 20 15,0 0 7-15,6-27-1 0,-6 27 10 16,0 0 10-16,0 0 20 0,10-22 38 16,-10 22 36-16,0 0 11 0,0 0 16 15,0 0-24-15,0 0 8 0,0 0-4 0,5-28 4 16,-5 28-1-16,0 0-11 0,0 0 0 16,0 0 4-16,0 0 6 0,0 0 5 0,0 0 13 15,0 0-11-15,9-24 13 0,-9 24-10 16,0 0-4-16,0 0 7 0,3-24-14 0,-3 24 0 15,0 0-4-15,0 0-3 0,12-26-6 16,-12 26 22-16,0 0-20 0,0 0 1 16,5-21 6-16,-5 21-13 0,0 0 0 15,0 0 6-15,0 0-5 0,0 0 21 0,0 0-4 16,0 0 10-16,0-31-6 0,0 31 11 16,0 0-9-16,0 0-6 0,0 0 2 15,0 0 0-15,0 0 1 0,0 0 13 0,0 0 16 16,0 0-11-16,0 0-1 0,0 0-11 15,-25-22-11-15,25 22 15 0,0 0-10 0,0 0-6 16,-57 29 3-16,30-20-3 0,7 3-16 16,-10 0 14-16,8 0 2 0,-3 3-6 15,3-3 1-15,-1 5-6 0,6-4-7 16,17-13 10-16,-40 20-2 0,25-10 2 0,15-10-5 16,-27 18 12-16,27-18-24 0,-23 12 2 15,23-12 0-15,-17 12-5 0,17-12 7 0,0 0 6 16,-20 17-6-16,20-17 8 0,0 0-12 15,-17 12 17-15,17-12-5 0,0 0-3 16,0 0-9-16,0 0 12 0,-23 15-5 0,23-15-3 16,0 0 8-16,0 0-2 0,0 0-8 15,0 0 10-15,-15 18-3 0,15-18-9 16,0 0 12-16,0 0-10 0,0 0 0 0,0 0 7 16,0 0-4-16,0 0 22 0,27 36-18 15,-27-36 3-15,16 11-12 0,-16-11 17 16,22 19-5-16,-3-7 7 0,1 3-2 0,-9 3 12 15,1 4 16-15,6 3 7 0,-1 5 0 16,2 2-6-16,-3 2 22 0,6 1-10 0,-4 1 13 16,-3 0-4-16,4-2-16 0,-4 3-5 15,2-4 13-15,1-2-12 0,-3 4 2 16,-2-11 8-16,-2 0-17 0,0-1-19 16,-2 1 7-16,4-2 11 0,-3-7-15 0,2 2 7 15,-6 3-6-15,-6-20-10 0,24 27 3 16,-14-14 16-16,-10-13-25 0,22 24-24 0,-22-24-28 15,20 22-36-15,-12-17-41 0,2 6-75 16,-10-11-105-16,0 0-424 0,0 0 521 16</inkml:trace>
  <inkml:trace contextRef="#ctx0" brushRef="#br0" timeOffset="54841.3084">700 13236 3183 0,'-22'-9'22'15,"22"9"9"-15,0 0-3 0,-28-16 2 0,28 16-2 0,0 0-12 16,0-30-2-16,0 30 13 0,0 0-7 16,28-47-11-16,-21 29-2 0,12-1-3 15,-4 2-4-15,-2-3 9 0,0 2-4 16,2-1-5-16,-1-6 4 0,6 0-2 0,-3-2 3 16,-1-3-8-16,-1 1 12 0,2-1-15 15,0 0-25-15,-2 1-12 0,-2 4-21 0,-3 2-20 16,7 1-13-16,-7 2-33 0,5 3-42 15,-10 1-33-15,7 0-422 0,-12 16 119 16</inkml:trace>
  <inkml:trace contextRef="#ctx0" brushRef="#br0" timeOffset="55204.9718">1070 12531 2394 0,'13'-18'-51'0,"-13"18"28"0,0 0-9 16,0 0 9-16,12-17 3 0,-12 17-3 0,0 0 2 15,0 0 15-15,0 0-8 0,40 7 7 16,-40-7 7-16,30 15 7 0,-30-15-10 15,34 25 9-15,-19-13 1 0,3 3 0 16,-3-3 6-16,-15-12 8 0,22 27-5 0,-7-15 47 16,-15-12 20-16,17 21 22 0,-17-21-1 15,11 17-6-15,-11-17-11 0,0 0-9 16,0 0 1-16,0 0-14 0,-25 42 18 0,25-42-12 16,0 0-11-16,-35 3-8 0,35-3-8 15,0 0 6-15,0 0-5 0,-62-35-3 16,46 23-18-16,2-3 11 0,14 15-12 0,-25-33-6 15,15 14 4-15,10 19 3 0,-18-38-4 16,14 17-13-16,4 21 9 0,4-47-3 16,6 23 1-16,-5-3-8 0,3 0-10 0,6-5 8 15,-1 1 0-15,4-4 2 0,-1 2 2 16,1 3 5-16,3-1-13 0,-3 3 12 0,0 0-10 16,-7 4-20-16,6 2-1 0,-2 0-30 15,2 1-12-15,-2 2-24 0,1 4-40 16,2-2-59-16,-1 2-70 0,3 0-425 0,-1-3 122 15</inkml:trace>
  <inkml:trace contextRef="#ctx0" brushRef="#br0" timeOffset="55695.316">1819 11672 2880 0,'0'0'5'0,"0"0"16"0,0 0-8 16,0 0 3-16,0 0-8 0,0 0 2 0,0 0-2 15,0 0 8-15,0 0-11 0,0 0-3 0,0 0 9 16,0 0 12-16,0 0-8 0,0 0-3 16,0 0-2-16,0 0 0 0,30-10 8 15,-30 10 2-15,15-15-25 0,-15 15 22 0,14-22-7 16,-14 22-8-16,12-18 11 0,-12 18-13 16,13-22 9-16,-13 22-11 0,13-18 7 15,-13 18 0-15,10-21-3 0,-10 21 3 0,0 0-3 16,4-32 3-16,-4 32 0 0,0 0-3 15,0 0-2-15,0 0-2 0,-27-30 7 16,27 30-5-16,0 0 0 0,-30-6-3 0,30 6 6 16,0 0 4-16,0 0-9 0,-55 15 2 15,55-15 2-15,-30 21-4 0,11-9 6 16,6 8-1-16,-1 1 9 0,3 4 2 0,-4-2-4 16,3 6 9-16,7 1-3 0,-7 10 3 15,7-2 22-15,-7 5 5 0,6 0 5 0,2 0 0 16,-2 0 1-16,4-3-1 0,-3-1-11 15,5-4 6-15,0-1-12 0,7-4 1 16,-4 5 7-16,4-8-7 0,3 3 4 16,2 2 17-16,1-5-19 0,4 1-5 0,3-4 3 15,0-4-13-15,7-2 2 0,-6-6-8 16,8-3 11-16,2-6-15 0,0-3 2 0,4-3-17 16,-2-2-33-16,4-5-38 0,0-5-31 15,3-6-32-15,3-8-69 0,-4-2-83 16,-7 1-444-16,1-7 499 0</inkml:trace>
  <inkml:trace contextRef="#ctx0" brushRef="#br0" timeOffset="56234.3082">2299 11427 3152 0,'0'0'-17'0,"-26"-23"4"15,26 23 21-15,-17-19 19 0,17 19-22 0,-17-12 7 16,17 12 21-16,0 0-11 0,0 0-15 15,-18-15 14-15,18 15-9 0,0 0 16 0,0 0 8 16,0 0-4-16,-35 31-11 0,35-31 3 16,-14 27 10-16,14-27-6 0,-11 35-4 15,9-15 2-15,-1 8-7 0,3-28 9 0,-5 56-13 16,5-26 4-16,5 0-1 0,-5 6 3 16,3-9-13-16,-1 3 33 0,4-2-35 15,1-3 5-15,0-4 1 0,-7-21-12 0,16 33 4 16,-4-18 0-16,-12-15-2 0,17 17-4 15,-17-17 8-15,0 0-4 0,0 0 0 0,0 0 8 16,30-40-14-16,-30 40 6 0,12-37 12 16,-12 37-18-16,3-41 6 0,-3 41-2 15,2-36 8-15,1 17-8 0,-3 19 10 16,5-34-2-16,-5 34-14 0,5-29 6 16,-5 29 9-16,0 0-16 0,2-38 11 0,-2 38-8 15,3-23 8-15,-3 23 5 0,0 0-11 16,8-24 2-16,-8 24-5 0,0 0 6 0,0 0-1 15,20-15-13-15,-20 15 17 0,0 0-10 16,0 0 2-16,0 0 14 0,41 39-10 0,-28-16 11 16,0 8 11-16,2 5 17 0,2 5 7 15,3 4 33-15,0 5-21 0,-3 1 2 0,6-6-11 16,-1 5-5-16,-2-8 5 0,2-3-6 16,-7 0-13-16,5-3-6 0,-6-6 11 15,-1 2-21-15,0-5 14 0,1-4-4 16,-3 1-5-16,3-7-4 0,-1 3-11 0,-13-20-6 15,22 27-17-15,-9-18-43 0,-4-3-69 16,-9-6-87-16,0 0-227 0,30-18-337 0,-18 0 274 16</inkml:trace>
  <inkml:trace contextRef="#ctx0" brushRef="#br0" timeOffset="56363.2472">2677 11203 3190 0,'-15'-24'-183'0,"15"24"2"0,-11-29-4 16</inkml:trace>
  <inkml:trace contextRef="#ctx0" brushRef="#br0" timeOffset="56854.3081">2646 11123 2320 0,'0'0'-139'15,"0"0"7"-15,-4-36 30 0,4 36 50 0,-5-26 52 16,5 26 74-16,0 0 9 0,-10-31 8 0,10 31 4 16,-11-17 7-16,11 17 11 15,0 0 8-15,-14-25-8 0,14 25 9 0,0 0-4 16,0 0-5-16,-17-21 1 0,17 21-44 0,0 0 3 15,0 0 0-15,0 0-30 0,0 0 10 16,0 0-3-16,0 0-10 0,0 0-4 16,0 0 4-16,-5 63 3 0,5-63-14 0,2 47-5 15,-2-47 10-15,12 52-5 0,-7-24-11 16,2 0-8-16,3-1 23 0,3 1-16 16,4-3-5-16,-1 3 7 0,-1-7 3 0,2 0-7 15,2 2-1-15,-3-8-3 0,4 1 5 16,-3-5-3-16,-17-11-3 0,37 9-16 0,-37-9-14 15,37-5-12-15,-37 5-11 0,32-25-17 16,-16 4-16-16,1-11-23 0,0-4-25 16,-2-14-22-16,-2-5-18 0,-1-1 11 15,1-5-3-15,-4-1 11 0,-6 3 12 0,-1 7 27 16,-2 2 21-16,-2 2-6 0,-1 1 40 16,-2 8 41-16,1-3 23 0,1 3 19 15,-2 9 19-15,0 1-1 0,2 5 14 0,3 24 2 16,-9-46-2-16,4 26-7 0,5 20-9 15,-3-32-6-15,3 32 4 0,-4-28-8 0,4 28-4 16,0 0-5-16,0-31-3 0,0 31-5 16,0 0 4-16,0 0-2 0,0 0 5 0,0 0 2 15,0 0 17-15,0 0-1 0,34 61-1 16,-22-31 19-16,-2 2-2 0,0 10 5 16,5-2-16-16,1 7 10 0,1 7-17 15,3-6 13-15,0-1-24 0,7-1-5 0,3-3 7 16,0-3-21-16,2-2 18 0,-7-8-7 15,9-5-21-15,-3-5-37 0,3-5-72 16,-6-7-130-16,-3-8-522 0,1-11 388 0</inkml:trace>
  <inkml:trace contextRef="#ctx0" brushRef="#br0" timeOffset="57752.7768">3691 10036 3093 0,'0'0'-135'0,"0"0"11"0,0 0 8 16,0 0 10-16,0 0 11 0,0 0 3 0,0 0 13 16,0 0 24-16,0 0 2 0,0 0 10 15,0 0 9-15,5 86 16 0,-5-86 18 16,0 0 11-16,0 0 2 0,0 0-6 0,0 0 0 16,0 0 7-16,49-62 2 0,-44 41-12 15,1-2-4-15,-6 23-7 0,10-45 14 16,-6 21-4-16,-4 24-13 0,-4-42 13 0,4 42-9 15,-5-35-1-15,5 35 4 0,-16-28 13 16,16 28-20-16,-27-15 16 0,27 15-6 16,-39 1 0-16,39-1 4 0,-48 26 6 0,23-5-3 15,-2 5 19-15,0 5-3 0,2 8-3 16,4 5 9-16,2-5 0 0,6 5-3 16,4-2 8-16,1 9-21 0,8-6 21 0,0-3-6 15,0 5-4-15,5-1 9 0,7-5 3 16,-4 1 2-16,7-3-3 0,2-4 2 15,0-4 0-15,4-2 7 0,-1-5 0 16,4-9-11-16,-1 0 2 0,7-8 7 0,-5-4 10 16,-25-3-31-16,57-13 7 0,-32 1-16 15,4-8 33-15,-9-7-27 0,5-3-6 0,-5-16-14 16,0-7-13-16,-6-6 10 0,-3 2 0 16,3-5-5-16,-9 1 5 0,5 5 0 0,-7 10 20 15,2 2 12-15,-2 6-7 0,2 5 2 16,-1 6-3-16,1 3-14 0,-2-3 10 15,-3 27-1-15,10-32-2 0,-10 32-2 16,15-18 4-16,-15 18-7 0,0 0 0 0,24-10 2 16,-24 10-4-16,0 0 2 0,0 0-7 15,0 0-5-15,0 0 26 0,55 21-14 0,-55-21-11 16,20 9 4-16,-20-9 4 0,28 14 1 16,-28-14-10-16,25 9 3 0,-25-9-10 15,29 12 10-15,-12-2 2 0,-17-10 2 16,38 20 5-16,-16-8-4 0,-4-2 13 0,2 4-18 15,4-7 6-15,-3 2 8 0,0 2-3 16,-21-11-5-16,40 9 10 0,-40-9-7 16,33-3 11-16,-33 3-4 0,37-20-1 0,-22 7 12 15,2-7-23-15,-6-4 5 0,-2-5-7 16,4-8 6-16,2-5-8 0,-6-5 11 0,1-5-18 16,-4-6-2-16,6-5 0 0,-4-2 11 15,-3 1 0-15,7-3-11 0,-8-5 6 16,1 2-4-16,-5-4 5 0,0 0-3 0,0 2-7 15,-5 3 3-15,-4 0 9 0,2 7-17 16,-3 5 15-16,-5 3 2 0,7 16-1 16,-9-1-11-16,2 9 5 0,2 5-5 0,-6 8 3 15,19 17 4-15,-26-14 4 0,26 14-1 16,0 0 1-16,-44 38 6 0,31-14 11 0,1 11 11 16,4 1 5-16,-1 6 11 0,4 5 11 15,5 0-10-15,2 2-8 0,5 3 9 16,6 3-13-16,0-3 4 0,9 5 1 15,3-10-8-15,0-2-7 0,7-6-1 16,7 0 13-16,4-9-14 0,1-6-26 0,-1-4-45 16,-3-9-62-16,-1-7-106 0,-4-4-528 15,-5-7 441-15</inkml:trace>
  <inkml:trace contextRef="#ctx0" brushRef="#br0" timeOffset="57906.9028">4595 9028 3306 0,'-44'-3'11'15,"44"3"8"-15,-25 0-8 0,25 0-2 16,0 0 12-16,0 0 10 0,0 0 11 0,0 0 0 16,0 0-8-16,0 0-10 0,60-53-1 15,-21 35 17-15,9-4-23 0,4 4-34 0,-5-1-72 16,1-1-120-16,-2 3-532 0,-13 2 471 16</inkml:trace>
  <inkml:trace contextRef="#ctx0" brushRef="#br0" timeOffset="58589.3043">1704 13492 2938 0,'0'0'-184'15,"-34"-12"16"-15,34 12 10 0,-30-7 8 16,30 7 9-16,-23-11 21 0,23 11-2 0,-22-20 49 16,22 20 34-16,-17-21 39 0,17 21 51 15,-18-25 29-15,18 25 41 0,-10-20 25 16,10 20 6-16,0 0-17 0,-12-27-20 15,12 27 0-15,0 0-20 0,-13-20-8 0,13 20-24 16,0 0-14-16,0 0-6 0,0 0 5 0,0 0-6 16,0 0-1-16,0 0-12 0,0 0-2 15,0 0 6-15,0 0-15 0,0 0 17 16,70 35-7-16,-48-5-15 0,-9 0 6 0,11 0 1 16,-4 8 0-16,-3-2-4 0,4 5 4 15,-7-1-3-15,-1-3-17 0,0-3-33 16,2-4-36-16,-10-4-28 0,7-2-87 0,-12-24-182 15,4 25-276-15,-4-25 116 0</inkml:trace>
  <inkml:trace contextRef="#ctx0" brushRef="#br0" timeOffset="58912.8064">1617 13082 2412 0,'3'-23'-121'0,"-3"23"21"16,5-41 11-16,-1 19 7 0,4-1 20 0,-8 23 6 15,15-39 11-15,-10 21 14 0,7 0 50 16,-12 18 23-16,23-31 0 0,-3 15 9 0,-1 4 0 16,1 3-5-16,-20 9 0 0,40-6 12 15,-40 6-7-15,43 6 24 0,-13 3-7 0,-8 6-6 16,7 3-6-16,-6 4-11 0,2 3 14 16,-3-1-3-16,1 2 9 0,-6-2-6 15,0 1 14-15,-5-1 22 0,-2 4 3 0,-2-1 25 16,-3 4-13-16,-5 2 11 0,-8 6-15 15,-1-1 0-15,-4 13-13 0,-6 0-11 16,-9 15-14-16,0-4 4 0,-6-5-10 0,-1 2-11 16,10-9 1-16,-4-4-9 0,13-10-36 15,-1-4-50-15,5-5-38 0,7-12-21 16,5-15-61-16,0 0-91 0,0 0-513 0,0 0 342 16</inkml:trace>
  <inkml:trace contextRef="#ctx0" brushRef="#br0" timeOffset="59278.2724">2308 12973 3250 0,'0'0'-31'0,"0"0"26"15,0-27 5-15,0 27-2 0,0 0 9 16,11-21-4-16,-11 21 1 0,6-24-1 16,-6 24-1-16,13-29-2 0,-13 29 5 15,15-33-10-15,-15 33 0 0,7-34 15 0,1 14-15 16,-8 20 7-16,5-39 17 0,-2 21-5 15,-3 18 10-15,9-41 22 0,-9 41-10 0,-4-36-7 16,4 36 5-16,-5-30 5 0,5 30-8 16,-8-26-3-16,8 26-9 0,0 0 23 0,0 0-23 15,-43 2 0-15,43-2-3 0,-34 32 3 16,16-13 3-16,-1 8-3 0,3 2 7 16,-1 4-2-16,-7 0 0 0,13 9-7 0,-3-3 3 15,3 2-3-15,1 1 10 0,3 2-13 16,5-2 1-16,-1 1-9 0,3-2 18 15,0-8-14-15,5 11 3 0,2-10 0 0,3 2-13 16,1-4 2-16,3-8 9 0,2-2-7 16,3-3-1-16,3-10-12 0,3-4-40 15,-25-5-42-15,53-2-49 0,-24-9-59 0,6-4-86 16,-5-6-439-16,2-7 547 0</inkml:trace>
  <inkml:trace contextRef="#ctx0" brushRef="#br0" timeOffset="59700.265">2550 12268 2922 0,'-16'-32'-69'16,"-1"2"71"-16,0 14-10 0,0-1 11 16,2 2 16-16,15 15 29 0,-18-18 4 0,18 18-6 15,-20-15-11-15,20 15 0 0,0 0-10 16,-20-17 2-16,20 17 7 0,0 0-22 0,0 0 17 16,0 0 9-16,-9 82 9 0,11-49-8 15,1 7 8-15,1 5 5 0,1 6-15 16,-5-3 7-16,5 11-4 0,5 0-10 0,-5-3 14 15,-2-8-17-15,9 7 1 0,-7-5-5 16,8-6-7-16,-1-2 8 0,6-5 2 16,-4-2-11-16,6-8-3 0,-3 0 2 0,11-4 0 15,-8-6-11-15,7-5 7 0,-4-2-8 16,6-3-10-16,-29-7-5 0,50 0-9 0,-50 0-13 16,49-17 7-16,-29 5 2 0,0-5-5 15,6-3-14-15,-4-4 14 0,0 0-1 16,-5-5-15-16,3 2 13 0,-5 6 1 0,-2-1 13 15,-1 1 55-15,-2 2 13 0,-10 19-14 16,17-28 8-16,-17 28-4 0,18-26-5 16,-18 26-13-16,13-13 11 0,-13 13-9 0,0 0-14 15,24-8 12-15,-24 8-3 0,0 0-1 16,0 0-2-16,0 0-2 0,53 17 3 0,-53-17-7 16,22 9-2-16,-22-9-4 0,0 0-30 15,32 9-38-15,-20-6-39 0,-12-3-60 16,0 0-93-16,0 0-472 0,18-19 526 15</inkml:trace>
  <inkml:trace contextRef="#ctx0" brushRef="#br0" timeOffset="59845.2497">3049 12378 3217 0,'-22'-23'70'16,"10"8"20"-16,12 15 7 0,-21-25 34 16,21 25-22-16,-10-15-16 0,10 15-8 0,0 0-21 15,-14-22 4-15,14 22-12 0,0 0-40 16,0 0-55-16,0 0-51 0,0 0-70 15,0 0-136-15,34-18-475 0,-34 18 335 16</inkml:trace>
  <inkml:trace contextRef="#ctx0" brushRef="#br0" timeOffset="60149.2612">3315 12214 3115 0,'20'24'-180'0,"-10"-11"-3"15,3 4 22-15,1-1 1 0,-3 4 13 16,6-2 0-16,-3 0 16 0,4-3 5 16,4 0 21-16,-6-3 25 0,1 0 56 0,-17-12 44 15,32 13 64-15,-32-13 43 0,22 7-2 16,-22-7 9-16,0 0-7 0,0 0-12 0,43-28 17 16,-43 28-9-16,8-37-18 0,-4 16-15 15,-8-11-8-15,4 32-10 0,-5-60 14 0,2 28-5 16,-5 4 16-16,3-2 0 0,-4 6 16 15,3-2 4-15,6 26 27 0,-15-39-9 0,10 20-15 16,5 19-21-16,-9-36-32 0,9 36 2 16,-3-26-28-16,3 26-35 0,0 0-36 15,0 0-52-15,0 0-83 0,0 0-131 16,0 0-501-16,0 0 192 0</inkml:trace>
  <inkml:trace contextRef="#ctx0" brushRef="#br0" timeOffset="60405.2582">3731 11840 3487 0,'14'-17'-54'0,"-14"17"-5"16,8-20 0-16,-8 20 13 0,0 0-1 15,12-23 6-15,-12 23 0 0,0 0 6 0,0 0 13 16,0 0-3-16,0 0-13 0,0 0 5 16,0 0 17-16,0 0-4 0,0 0 20 0,-69 50 10 15,47-15 6-15,-3 12 9 0,-1 2-4 16,4 5 9-16,0-4-13 0,0 7 1 0,6-6 9 15,11-5-17-15,-7 1 7 0,12-8 3 16,0-1-8-16,3-3 2 0,6-6 0 16,-1-3-16-16,10-5 7 0,4-9-3 15,0-6 8-15,10-6-32 0,-32 0-48 0,62-12-94 16,-31-4-139-16,-1 1-331 0,2-3 119 16</inkml:trace>
  <inkml:trace contextRef="#ctx0" brushRef="#br0" timeOffset="60732.9089">3929 11162 2406 0,'0'-39'-47'15,"0"39"31"-15,0-36 51 0,0 36 31 16,3-27 55-16,-3 27 15 0,0 0-22 16,0-35-15-16,0 35-13 0,0 0-18 0,0 0 4 15,0 0-7-15,0 0 3 0,0 0 6 16,0 0 0-16,13 98-8 0,-6-54 3 0,3-2-6 16,7 8-5-16,1 2-7 15,7 4 8-15,-3-7-12 0,10 3-4 0,0-6-3 16,1 1-12-16,1-8 9 0,1 1-17 0,-2-8-40 15,2-8-36-15,-5-3-51 0,-4-9-97 16,2-5-178-16,-11-2-346 0,-1-5 527 16</inkml:trace>
  <inkml:trace contextRef="#ctx0" brushRef="#br0" timeOffset="60873.5381">3944 11533 3324 0,'-20'-10'126'0,"20"10"-22"0,-29-15-1 16,29 15-14-16,0 0-16 0,22-49-9 0,6 21 0 15,13-3-12-15,12-11-16 0,31-18 11 16,-1 2-33-16,8 0-80 0,-4-4-108 16,1 5-296-16,-12 15-281 0,-21 6 420 15</inkml:trace>
  <inkml:trace contextRef="#ctx0" brushRef="#br0" timeOffset="69480.9356">21162 15700 2208 0,'-15'-30'115'0,"15"30"58"0,-12-18-34 0,12 18-36 15,0 0-21-15,-20-26-12 0,20 26-15 16,0 0-13-16,-18-18-14 0,18 18-3 0,0 0 8 15,0 0-16-15,-19-21 6 0,19 21-1 16,0 0-8-16,0 0 1 0,0 0 11 0,-15-18-4 16,15 18-1-16,0 0 15 0,0 0-6 15,0 0 9-15,0 0-5 0,0 0-2 16,0 0-3-16,-17-17 4 0,17 17-12 0,0 0 1 16,0 0-3-16,0 0-8 0,0 0 15 15,0 0-18-15,0 0 3 0,0 0 3 16,0 0-7-16,0 0 7 0,0 0 7 15,0 0-11-15,0 0 9 0,0 0 18 0,0 0-15 16,0 0 36-16,0 0 0 0,16 100 26 16,-15-70-6-16,6 10-18 0,-4 0 0 0,2 4-12 15,9-6 3-15,-9 9 2 0,10-7-18 16,-4 4-6-16,-2-2 9 0,3-1-8 0,6-1-3 16,-3 0-6-16,0-6 3 0,-8 2 1 15,8 0-2-15,-2-6 3 0,-1-3 12 16,-2-2-2-16,0 3 6 0,-5-4-5 0,7 1-10 15,-1 0-1-15,3-1 0 0,-8 1-3 16,10-5-3-16,-10 0-3 0,6 2 0 0,1-4-3 16,-1-3 0-16,-5 1-5 0,8-5 8 15,-9 1-5-15,3 2-4 0,-9-14 5 16,20 18-2-16,-12-8 3 0,-8-10 3 16,17 9 7-16,-17-9 2 0,12 8 11 0,-12-8-5 15,20 3-4-15,-20-3-3 0,0 0 2 16,0 0-4-16,0 0-2 0,38-15 1 0,-24 0-1 15,-6 0 5-15,5-6-4 0,4-8 1 16,0-5 2-16,6 0-6 0,-8-2 6 16,9-13-4-16,2-1-6 0,-4-3 0 15,2 5 1-15,-1-10-3 0,-5 2 1 0,-1 0-10 16,3 1 6-16,4-1-2 0,-8 5-1 0,-1 0-2 16,4 1 0-16,-4 11 1 0,-2-1-4 15,1 5-1-15,1 0 4 0,1-4-3 16,5 9-1-16,-3-3-1 0,9-2-1 0,-1 2-3 15,6-4-42-15,0 2-58 0,1-4-73 16,1-1-164-16,-2 0-598 0,-2-6-715 0</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2-02-07T17:32:16.183"/>
    </inkml:context>
    <inkml:brush xml:id="br0">
      <inkml:brushProperty name="width" value="0.05292" units="cm"/>
      <inkml:brushProperty name="height" value="0.05292" units="cm"/>
      <inkml:brushProperty name="color" value="#FF0000"/>
    </inkml:brush>
    <inkml:context xml:id="ctx1">
      <inkml:inkSource xml:id="inkSrc14">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2-02-07T17:33:37.317"/>
    </inkml:context>
  </inkml:definitions>
  <inkml:trace contextRef="#ctx0" brushRef="#br0">4253 1483 0,'-80'0'31,"0"0"-15,40 0 0,0 0-1,-41 0 17,1 40-17,40-40-15,-40 81 47,0-81-47,39 40 16,-79 0 15,80-40-15,-40 40-16,-1-40 15,-39 120-15,0-80 16,39-40-1,1 81-15,40-81 16,-80 0-16,-1 0 16,-39 40-16,79-40 15,81 40 32,-40-40-31,-40 80-1,0 0-15,80 0 32,-80 41-32,80-81 31,0 40-31,0-40 31,0 0-15,0 40-1,0 1 1,0 39-16,80-40 16,0 41-1,-40-81-15,-40 40 16,40-40 0,0 0-1,-40 0 1,41-40-1,-1 40 1,160 40-16,81 81 16,-241-161-16,201 120 15,-121 1-15,121-41 16,-40 40-16,-81-40 16,-39-40-16,39-40 15,-120 40-15,40 1 16,161-1-1,-201 0-15,120 40 16,-80-80-16,0 0 16,121 40-1,-1 0-15,81 40 16,-40-80-16,-121 0 16,0 0-16,81 41 15,-81-41-15,80 40 16,1-40-1,-1 0-15,121 0 16,80 0-16,-80 0 16,0 0-16,0-40 15,-160-1-15,159-39 16,-119 40-16,-41 0 16,1 40-16,79-120 15,-119 120-15,-41 0 16,160 0-16,-79 0 15,-41 0-15,40-81 16,-80 81-16,41 0 16,-1-80-1,-40 0 1,0-40 0,0-1-16,41-39 15,-41 40 1,40-41-16,-40 81 15,80-80-15,-39 39 16,-41 81-16,-40-40 16,80 0-16,-80 0 15,0-161-15,0-80 16,0-40-16,-241 80 16,-40-39-16,161 159 15,40 41-15,40 80 16,0 0-16,-1 40 62,-39 0-15,-80 0 0,-81-121-47,201 41 16,0 80-16</inkml:trace>
  <inkml:trace contextRef="#ctx0" brushRef="#br0" timeOffset="753.2752">15890 761 0,'0'0'0,"-40"0"0,-40 0 16,-1-40-16,-119 0 15</inkml:trace>
  <inkml:trace contextRef="#ctx0" brushRef="#br0" timeOffset="3615.9102">14967 601 0,'0'0'0,"-281"0"15,201 0 1,-40 0-1,79 0-15,1 0 16,-160 0 0,39 0-16,121 80 15,0-80 1,0 0 0,0 40 15,0 41-16,-41-81-15,41 40 16,-80 40 0,-1-80-1,1 40 1,-40 0 0,79 0-1,41 0-15,0 0 16,0 0-1,-80 81 1,-1-81-16,81 40 16,-40-40-16,-41 81 15,41-121 1,80 40 46,0 0-46,-80-40 0,40 0 15,0 0 63,-41-40-63,41 40 0,0 0-31,-80 0 16,40 0-1,-1 0 1,41 0 0,0 0-1,-40 0-15,0 0 16,-1 0-16,1 40 16,-40-40-16,-41 0 15,1 40-15,120-40 16,-1 0-1,1 80 110,0-80-109,0 0-16,-40 80 16,80-40-1,-81-40 17,81 40 14,-40 1-46,0-1 16,0-40 0,0 40-16,0 0 31,0 40-31,0-40 16,-1 0-16,41 0 15,-40 1-15,0-41 16,0 0-1,-40 120-15,40-80 32,0 0-32,40 0 15,0 80 188,80-39-203,-40-41 16,-40 40 0,40-40-16,0 40 15,0-80 1,-40 40-16,40 41 47,-40 79-32,41-120 1,-1-40 0,40 80 124,-40-80-124,80 121-16,1-1 16,280 40-16,-321-39 15,81 79-15,-1-79 16,1-121-16,-121 0 15,40 0 17,-40 0-32,121 80 15,120 0-15,0 0 16,-41-40-16,41 81 16,-160-121-16,-41 0 15,40 40-15,-39 0 16,-1-40-1,40 0 1,161 80-16,-80-80 16,-1 40-16,-39 0 15,160 0-15,-40-40 16,80 0-16,40 161 16,-200-161-16,160 0 15,0 120-15,-40-40 16,-40-40-16,0-40 15,40 0-15,40 0 16,-120 0-16,-161-40 16,81-40-1,-121 80-15,40 0 16,40-80-16,-80 80 16,1 0-1,119-40 1,-120 0-16,40 0 15,1-1-15,39 1 16,41-40-16,39-40 16,41-41-16,-81 81 15,1-40 1,-1 40-16,1-41 0,-41 1 16,-39 40-1,-1 40-15,-40-81 16,80 41-16,-80 0 15,41 0-15,-41-41 16,40 41-16,0 0 16,1-40-16,-81-1 15,80 1-15,-80 40 16,0 40-16,0-81 16,0 1-16,0-40 15,-121-121-15,41 201 16,0-121-16,40 121 15,-81-120-15,121 119 16,-40-39-16,0 0 16,-40 39-16,80-39 15,-120 0-15,-1-41 16,81 121-16,-80-160 16,-1 120-16,81-1 15,-80 1-15,80 0 16,0 80-16,-1-40 15,-39-40 1,40 80-16,0 0 31,-40 0-15,-1 0 15,41 0-31,0 0 16,0 0-1,-80 0-15,-201 0 16,240 0-16,1 0 16,0 0-16,40 0 15,-40 0-15,39 0 16,-39 0 0,40 0-16,-80 0 15,-1 0-15,41 80 16,-80-80-16,79 0 15,-280-80 1,-201 40 0</inkml:trace>
  <inkml:trace contextRef="#ctx0" brushRef="#br0" timeOffset="4591.5292">5578 5053 0</inkml:trace>
  <inkml:trace contextRef="#ctx0" brushRef="#br0" timeOffset="4645.5828">5417 5053 0,'0'0'0,"-40"0"15,0 0-15</inkml:trace>
  <inkml:trace contextRef="#ctx0" brushRef="#br0" timeOffset="5743.6093">5176 5053 0,'0'0'0,"-441"0"31,280 0-15,-39 0 0,-201-40-1,200-1 1,81 41 0,-81 0-1,161 0 16,0 0-31,-41 0 16,1 0-16,0 0 16,-41 0-16,-39 0 15,40 0-15,39 0 16,41 0-16,-40 0 16,0 0-1,40 0 16,-41 41 1,81-1-17,-40 40 1,40 40 0,0 41-1,0-41-15,121 40 16,-41-39-16,40-1 15,1 0-15,-1-39 16,-80-41-16,0-40 16,0 40-1,0-40 17,1 0-32,-1 40 15,0 0 16,-40 0-15,80-40 0,0 40-1,1 40-15,39-40 16,81 41-16,-1-1 16,242 80-16,-41-79 15,0 119-15,-240-200 16,280 40-16,-401 0 15,0-40 1,41 0-16,-1 0 16,0-80-1,-40 80 1,-40-40-16,80 0 16,1 0-16,39 0 15,-40 40 1,1 0-16,-1 0 15,-40-40 1,0-41 0,-40 41-1,80-120-15,-40 80 16,81-121-16,-81 161 47,0 0-47,0 0 15,-40 0-15,0 0 16,0-1 0,0 1-16,0 0 93,0 0-77,-40-40-16,-80 0 16</inkml:trace>
  <inkml:trace contextRef="#ctx0" brushRef="#br0" timeOffset="30383.9678">16532 2205 0,'-40'0'47,"-80"0"-16,79 0-15,-79 0-16,40 0 15,0 0-15,39 0 16,1 0-1,0 0 1,0 0 47,0 0-48,0 0-15,-40 0 16,-1 0-1,1 0-15,40 0 16,0 0 0,0-80 31,-41 80-32,41 0 1,0 0 15,-40 0-15,0 0-1,40 0 1,-41 0 78,1 40-94,-40 0 15,-1-40-15,-79 40 16,79-40 0,81 0-1,0 0-15,0 0 63,0 0-32,0 40-31,-1-40 16,1 0-16,-40 0 15,40 41 126,40 79-126,0 0 1,0 121-16,0-161 0,0 0 16,0-40-1,0 0 17,-80-40 30,40 0 32,40 41-94,40-1 31,0 0-15,-40 0-16,40 80 15,0-80 1,40 40 0,-80-39 77,81-1-93,-41-40 16,40 0-16,0 40 16,0 0-16,1-40 15,-41 0 1,120 0 62,81 40-78,-80-40 16,120 80-16,-161-80 15,201 0-15,-161 0 16,121 0-16,-80 0 15,-81 0 95,-80 40-110,81-40 15,-41 0-15,0 0 16,41 0-16,-81 0 16,40 0-16,40 0 15,-39 0-15,119 0 16,-119 0-16,159 0 16,1 0-16,80 40 15,-120-40-15,40 0 16,-81 0-16,-40 0 15,-39 0-15,-41 0 16,-40-40-16,40 40 47,0 0-31,0 0-1,0 0-15,41 0 16,-1 0-1,0 0-15,-40 0 16,81 0-16,39 0 16,-40 0-1,1 0-15,-1 0 16,-80 0-16,0 0 16,41-40-1,-81-40 16,40-40-31,0 80 16,0-1 0,-40 1-1,0 0 1,0-40 0,0 0-16,0 0 15,0-81-15,-40 1 16,40 120-16,0 0 15,0-1 1,0 1 0,0 0-1,0 0-15,0 0 16,-40 40-16,40-40 16,0 0-1,0 0 1,0 0-16,-80-41 15,80 41 1,-41 40 0,-79 0 15,80 0 0,-121 0-15,81 0-16,0 0 15,0 0-15,-121 0 16,-40 0-16,41 0 16,119 0-16,-39 0 15,-40 0 1,39 0-16,1 0 16,-1 0-16,1-40 15,-81 40-15,121-80 16,40 80-16,-80 0 31,79 0-15,-39 0-16,40 0 15,0 0-15,-40 0 16,-41-80 0,-39 80-1,80 0-15,39 0 16,1 0-16,0 0 15,0 0 48,0 0-47,0 0-16,0 0 31,-41 0-16,1 0 1,-40 0-16,80 0 16,-41 0 93,41 0-109,0 0 16,0 0-16,-80 0 15,39 0-15</inkml:trace>
  <inkml:trace contextRef="#ctx0" brushRef="#br0" timeOffset="63257.0079">4414 12031 0,'0'80'109,"0"0"-93,0 1-16,0 79 16,0-40-1,0 81-15,0 40 16,0-1-16,0 81 16,40-80-16,40-1 15,1-79-15,-81-81 16,0 0-16,40-40 15,0-40 48,0 0-47,40 0-1,0 0 1,81 0-16,-81 0 15,41 0-15,-41 0 16,80 0 0,121 0-16,-120 0 15,160 0-15,40 0 16,-161-80-16,-240 80 234</inkml:trace>
  <inkml:trace contextRef="#ctx0" brushRef="#br0" timeOffset="65406.9516">6781 13916 0,'40'0'79,"41"0"-64,-41 0 16,40 0-15,-80 40 218,40-40-218,-40 40-16,80-40 31,-80 40-15,0 0 0,0 0 46,0 41-46,-80-81 265,80 40-125,0 40-140,-120-80-16,80 40 78,-41 40-78,41 1 16,0-81-16,0 40 15,40 40 1,-40-40-16,0 0 15,40 80-15,0-39 16,-80-1-16,-1-40 16,81 0-1,0 0 1,0 0 0,-80-40-1,0 0 1,80 40-16,-40 0 15,0-40 173</inkml:trace>
  <inkml:trace contextRef="#ctx0" brushRef="#br0" timeOffset="67761.7309">9109 9464 0,'0'40'16,"-40"-40"-1,401-80 32,321-40-31,-281 120-16,161 0 16,40-120-16,200 79 15,-641-39 1,120 120-16,321-40 15,-1-80-15,-320 80 16,-120 0 0,-81 0-1,-80 40 157,0 81-125,0 39-31,40 40-16,41-39 15,-81-81 1,80 0-16,-80-40 187,-80-40-171,-201 0-16,0 0 16,120 0-16,81 0 15,-121 41 1,41-1-16,80-40 16,39 0-16,-39 0 62,-80 40-62,-1-40 16,1 0-16,-121 0 15,-40 0-15,200 0 16,41 0 0,-201 0-1,121 0-15,-1 0 16,161 40-16,-200 40 15,160-80 1,-161 0 31,0 0-47,-40 0 16,-160 0-16,80 0 15,0 0-15,121 80 16,119-80-16,1 0 15,40 0-15</inkml:trace>
  <inkml:trace contextRef="#ctx0" brushRef="#br0" timeOffset="70232.4737">11075 13274 0,'40'-80'47,"201"80"-32,-81-40 17,-79 40-17,119 0-15,-120 0 16,121 0-16,200-40 15,-80 40-15,81 0 16,440 0-16,-641-40 16,160-121-16,-241 161 15,1-40-15,-121 0 110,80 40-95,-40 0 1,40 0 15,121 0-31,40 0 16,-161 0-16,40 0 15,1 0-15,-41 0 16,-40 0 78,-40 40-79,0 0 17,80 41-17,-80-41-15,0 40 16,81 160-16,-41-39 16,40-81-16,-80-39 15,40-41 1,0 0-16,-40 0 15,40-40 95</inkml:trace>
  <inkml:trace contextRef="#ctx0" brushRef="#br0" timeOffset="71607.3352">11235 13515 0,'-40'0'15,"40"80"63,0-40-46,121 40-32,39 41 15,-80-41-15,1-40 16,-41-40 15,0 40 0,40-40-31,-40 0 16,0 0-16,1 0 16,39 0-1,0 0-15,-40 0 16,0 0-16,161 0 16,40 0-16,-41 0 15,41 0-15,-40 0 16,200 0-16,-321 0 15,81 0-15,120 0 16,-81 0-16,41 40 16,-40 0-16,39-40 15,-39 0-15,-81 0 16,41 0-16,-81 0 16,0 0-1,-39 0 1,-41-40-1,40 40 17,0 0-17,0 0-15,-40-40 16,40 40-16,0-40 109</inkml:trace>
  <inkml:trace contextRef="#ctx0" brushRef="#br0" timeOffset="73632.5359">14285 9825 0,'40'0'172,"0"0"-141,40 40 0,81 41-31,-41 39 16,-39-40-16,-1-40 15,80 40-15,-160-40 16,-40 1 31,40 79-31,0-40-1,0-40-15,0 0 16,121-40 187,240 0-203,-161 0 16,242 161-1,922-121-15,-682-40 16,281 0-16,-200 0 15,-362 0-15,-160-40 16,-161 40-16,-120-80 141,-40 80-141,-121-41 15</inkml:trace>
  <inkml:trace contextRef="#ctx0" brushRef="#br0" timeOffset="75919.1773">14726 9665 0,'121'40'125,"200"0"-125,0-40 16,-281 0-16,321 0 15,-200 0-15,-1 0 16,1 0 0,-81 0-16,0 0 15,40 80-15,-39-80 16,-41 0-16,-120 0 16,39 0-16,82 0 31,-1 0-16,80 0 1,121 0-16,-41 0 16,1 0-16,-81 0 31,-120-40-31,121 40 78,-41 0-78,0 0 16,-40 0-16,1 0 15,-1 0-15,40 0 16,-40 0-16,0 0 16,81 0-16,-81 0 15,0 0-15,161 0 78,-81 0-62,81 0-16,-121 40 16,40 0-16,-80-40 15,-40 40 16,40 1-31,1-41 16,-1 0-16,0 0 16,0 0-1,0 40 17,40-40-17,1 0 32,-1 0-31,0 0-1,0 0 1,-40 0-16,41 0 16,-41-40-16,160-1 15,-119 41-15,79 0 16,1 0-16,-81 0 15,0 0-15,-40 0 16,81 0-16,-41 81 16,0-81 46,-80 40-46,40 80 46,0 0-62,1-80 16,-41 41-16,80-1 16,-80 0-1,0-40 1,0 0-1,0 0 1,0 1-16,0-1 63,0 0-17,0-80 33,0-41-79</inkml:trace>
  <inkml:trace contextRef="#ctx1" brushRef="#br0">20675 10513 2406 0,'0'0'252'0,"0"0"-92"16,0 0-43-16,0 0-14 0,22 18-21 0,-22-18-21 16,0 0-25-16,0 0 13 0,23 7 18 15,-23-7-5-15,0 0 15 0,0 0 26 16,39-3 30-16,-39 3 5 0,0 0 11 0,0 0 0 15,38-15-15-15,-38 15-18 0,0 0-13 16,27-9-11-16,-27 9-16 0,0 0-9 16,27-7-9-16,-27 7-9 0,0 0-7 0,0 0-4 15,38 0-5-15,-38 0-4 0,0 0-3 16,0 0 6-16,42 7-13 0,-42-7-1 0,20 2-5 16,-20-2 1-16,0 0-1 0,45 3-3 15,-45-3 3-15,34 7-6 0,-11-7 2 0,-23 0 1 16,62 5-3-16,-25-5-2 0,10 3-2 15,8-3-1-15,-2 0 1 0,8 4-6 16,9-1 4-16,9 0-3 0,-9 0 2 0,5 3-1 16,2-1-3-16,0 2 4 0,-2-1-5 15,1 1 6-15,-5-2-3 0,10-2-1 0,-4 5 3 16,-2-4-1-16,2 4 0 0,0-4 1 16,2 4 0-16,-6-1 1 0,12 1 3 15,4 1-5-15,-5 4-1 0,1-4 1 0,2-1 0 16,-17 5 5-16,7-6-3 0,7 5-2 15,-11-2 3-15,3-2-3 0,1 2 2 0,-4-4 5 16,3 0-7-16,1 0 1 0,-1 1 0 16,3-2 3-16,-4-1-5 0,6-1 6 15,-11 2-5-15,7-2-3 0,-4 5-1 0,-2-7 3 16,-4 7-3-16,-12-5 4 0,3 3-4 16,-6-3 1-16,-2 0 3 0,-1 1-2 0,-1-2 3 15,-6 1-4-15,-2-3 3 0,-3 0 2 16,5 0 1-16,-5 0-4 0,3 0 2 0,-5 0 3 15,9 0-6-15,-8 0 2 0,1 0-1 16,7 0 0-16,-6 3 0 0,7 0 2 16,4-3-1-16,-1 4 2 0,-2-4-2 0,2 2 2 15,-1 4-4-15,1-2 6 0,-4-1-2 16,-1 2-1-16,4-2 1 0,-5 1-1 16,7 1-2-16,-1-2 1 0,-4 5-3 0,-1-4 1 15,1 1-3-15,-1-2 1 0,1-3-9 16,-3 4-5-16,5-3-2 0,-3-1-4 15,-8 0-1-15,0 0 0 0,-1-1-2 0,-3 1-4 16,0-4-15-16,0 1-29 0,-2 3-31 16,-7-5-62-16,-2 1-172 0,-2-4-519 0,-18 8-165 15</inkml:trace>
  <inkml:trace contextRef="#ctx1" brushRef="#br0" timeOffset="402.0654">26503 10782 4140 0,'0'0'95'0,"0"0"40"15,0 0 0-15,0 0-21 0,0 0-13 16,0 0-14-16,0 0-7 0,0 0-8 0,0 0-13 15,30 39 4-15,-30-39 11 0,2 31 7 16,-2-31-4-16,3 50-1 0,-6-23-9 16,3 3 1-16,0 5-4 0,-2 1-6 0,2 2-5 15,-3-1-6-15,-2 5-4 0,-2 2 8 16,-1 1-3-16,5 5 0 0,-3-1 1 0,-2 10-1 16,5-1-2-16,-2 1-4 0,5-6 0 15,-4 2-3-15,4-2-2 0,0-4-5 16,0-3-1-16,4 0-3 0,-4-2-2 0,1-5-3 15,3-6 1-15,-1 2-3 0,2-4-3 16,0 0-2-16,7-4-7 0,-5 0-7 0,4-2-13 16,-2-1-22-16,4-1-32 0,-1-4-46 15,-4 1-57-15,0-7-86 0,-1 1-225 0,-7-14-59 16,0 0-391-16,0 0-648 0</inkml:trace>
  <inkml:trace contextRef="#ctx1" brushRef="#br0" timeOffset="1424.0704">20478 10535 4467 0,'0'0'-120'16,"-25"15"7"-16,25-15 12 0,0 0 3 0,0 0 12 15,0 0 6-15,0 0 28 0,0 0 19 0,8 38 27 16,-8-38 12-16,0 0 5 0,17 30 19 16,-17-30 16-16,8 21 22 0,-8-21-1 15,15 25 27-15,-15-25-1 0,10 28 7 16,-3-12 3-16,-7-16 8 0,5 39-11 0,-5-12-7 15,0 5-13-15,-8 2-8 0,4 10-8 0,-6 1-7 16,-5 11-7-16,7-1 0 0,-9 7-10 16,0-2-8-16,-6 18 0 0,1-1-2 15,2 0-5-15,-5 0-4 0,5-2-7 0,0-6-14 16,0-10-32-16,1 1-45 0,6-9-42 16,1-6-59-16,9-3-180 0,-9-12-540 0,12-4-403 15</inkml:trace>
  <inkml:trace contextRef="#ctx1" brushRef="#br0" timeOffset="1926.0661">20566 12397 4170 0,'24'22'-124'0,"-1"-2"21"0,9-5 29 15,-5-3 18-15,3 2 29 0,5-1 25 16,4-3 21-16,6 3 20 0,2-1 7 16,16 0 26-16,-1 0 10 0,7-2-8 0,16-2-16 15,7 0-3-15,7-1-16 0,1-2 6 16,10-1-17-16,-3-3 3 0,7-1-6 0,-5 0 0 16,5 2-13-16,-4-2 15 0,-5 0-2 15,1 8 16-15,-6-4 9 0,2 1 3 16,0 2-2-16,-3-1-7 0,-9-1-7 0,7 5 1 15,-1-1-8-15,-3-1-1 0,4 2-7 16,-6 4 2-16,4-6-4 0,-1 2 0 0,1 2 4 16,2-3-12-16,0-3-1 0,-5 3 20 15,-5 0-4-15,8-3 1 0,-8 4 8 16,4-3 6-16,-18-3 9 0,3 4 1 16,-4 1 2-16,-2-2-1 0,0-2-6 0,-1 5-4 15,-1-2-4-15,3-1-5 0,-5 2-3 16,3-3-4-16,-4-3-5 0,4 3-2 0,-11-6-6 15,3 0-2-15,-6 3-2 0,8-6-4 16,-6-1 2-16,10 2-2 0,-2-4 2 16,4 3-6-16,-15-1-3 0,4 2-4 0,-4-1-5 15,-3 3-4-15,-2-3-6 0,-7 3-16 16,-5 0-25-16,-1 0-29 0,0 0-22 0,2 3-41 16,-5-3-71-16,-1 0-198 0,0 0-481 15,-10-3-437-15</inkml:trace>
  <inkml:trace contextRef="#ctx1" brushRef="#br0" timeOffset="3353.041">15314 14259 4269 0,'0'0'-66'0,"0"0"30"0,0 0 13 0,0 0 4 15,0 0-3-15,0 0 6 0,0 0-10 16,0 0 2-16,0 0 8 0,0 0 1 0,0 0-2 16,0 0 10-16,0 0 7 0,0 0 7 15,33-6 14-15,-33 6 6 0,0 0 18 0,0 0 6 16,0 0 17-16,0 0 15 0,0 0 0 16,0 0-17-16,0 0-5 0,0 0-11 0,0 0-8 15,0 0-6-15,0 0-3 0,0 0 1 16,0 0-8-16,0 0-3 0,0 0-5 15,0 0-2-15,0 0 1 0,0 0 0 0,7 31-12 16,-7-31 4-16,5 27 2 0,-5-27-3 16,0 40 5-16,0-40 0 0,-5 54-6 15,5-24 6-15,0 3-4 0,0 6 6 0,0-4-7 16,5 5 6-16,-5 4-2 0,3 1-4 16,-3-1 2-16,2-1-8 0,-2 4 4 0,3-1-2 15,-3 1 0-15,4-2 4 0,1-3-7 16,-5-4-3-16,0-2-13 0,1-1-26 0,3-5-35 15,-1 1-57-15,-3-10-97 0,8 1-246 16,-4-6-363-16,-4-16-31 0</inkml:trace>
  <inkml:trace contextRef="#ctx1" brushRef="#br0" timeOffset="3762.6049">15715 15432 3805 0,'57'5'-49'0,"-23"-10"21"0,9 5 12 16,7-2 12-16,4-2 4 0,16-2 4 16,0 0 12-16,22-3 6 0,-5 3 23 0,10-7 10 15,5 3 2-15,39 3 24 0,6-3-8 16,4-1 3-16,8 2 7 0,1 4-5 0,11-1-9 15,-2 2-6-15,0 2-7 0,8-1-22 16,-6 3 8-16,-1-3-22 0,-2-1-16 16,0 1-10-16,0-2-9 0,-3-2-3 0,-4-1-15 15,-4-4 10-15,-5 5-4 0,-9-2 5 16,-25-2 11-16,-11 5 8 0,-6-3 30 0,-6 3-7 16,1 0 2-16,-20 0 5 0,3 0-9 15,-7 3 0-15,-3-3 4 0,-9 2-19 16,-10-1-3-16,-5 0-3 0,-10 4 6 0,-1-5-6 15,-2-2-3-15,-7 6 12 16,-25 2-6-16,40-10-6 0,-18 9-8 0,-22 1-3 0,26-11-9 16,-26 11-18-16,0 0-30 0,29-9-49 15,-29 9-118-15,-5-16-601 0,5 16-49 16</inkml:trace>
  <inkml:trace contextRef="#ctx1" brushRef="#br0" timeOffset="4829.6688">14799 13842 3795 0,'0'0'2'0,"0"0"10"0,0 0 0 15,0 0 11-15,0 0 6 0,0 0 20 16,0 0 20-16,0 0 13 0,0 0 24 0,113 20-1 16,-79-14 7-16,1 0 3 0,5 3-11 15,4-3-1-15,4 1-3 0,-3-2-6 0,4 2-1 16,8 0-7-16,-7-6-7 0,0 2-8 16,5-3-7-16,4 5-5 0,-6-5-11 0,6 0-8 15,4 0 0-15,-6-5-8 0,14 5-15 16,-1-3-2-16,7-2-2 0,-5-2-7 15,0 1-1-15,-2 4-2 0,7-2-2 16,-9-2-5-16,3 0 4 0,4 0-4 0,-3 0 3 16,3 0 3-16,2-2-4 0,10 3 5 15,0-3-6-15,3 1 3 0,-11 0-2 0,0 1 1 16,-2 0 0-16,3 0 1 0,-3-1-2 16,0 2 4-16,-5 2-2 0,5-4 1 0,0 5-1 15,-5-4 1-15,1-1 0 0,1 5 0 16,3-1-1-16,1-4 5 0,-4 0 0 15,16 2-3-15,-11 2 2 0,1-3-1 0,5-5 0 16,-6 7 1-16,10-4-7 0,-17 0 8 16,-2 1-3-16,-5 1 5 0,-5 3 3 0,-9 0 5 15,0-3 1-15,-4 6 5 16,-8-3 1-16,-1 3-3 0,-1 0-4 0,0 0 2 0,0 3-2 16,4 3-2-16,-12-3-2 0,6 0-2 15,-2 0 0-15,-1-3-3 0,2 7 2 16,1-4-2-16,-5 2 0 0,3 2-1 0,3-3-3 15,-6-3 2-15,5 2-1 0,-5 5 1 16,0-5 1-16,-30-3-4 0,54 1 3 16,-36 4 0-16,-18-5-1 0,40 3 0 0,-20 0-3 15,-20-3 2-15,29 2-6 0,-29-2-3 16,26 4-12-16,-26-4-9 0,0 0-7 0,35 0-17 16,-35 0-17-16,0 0-19 0,0 0-28 15,27 3-14-15,-27-3-11 0,0 0-22 0,19 0-34 16,-19 0-88-16,0 0-617 0,0 0-428 15</inkml:trace>
  <inkml:trace contextRef="#ctx1" brushRef="#br0" timeOffset="5065.012">19942 13837 4266 0,'0'0'-12'0,"0"0"64"0,10 25 51 16,-10-25 5-16,11 30 12 0,-3-6-1 16,-5 1-12-16,4 7 5 0,-2 1 0 15,0 3-3-15,-2 6-1 0,2-2-2 0,0 6-5 16,-3 1-4-16,1-2-5 0,1 8-7 15,1 5 5-15,0 4-4 0,-5-2-2 0,0 2-3 16,0 0-7-16,-5 1-1 0,5-8-4 16,0-4-11-16,0 5-8 0,0-2-5 15,-5-6-5-15,5 1-14 0,-4-3-6 0,1-1-8 16,3-13-7-16,-2-1-11 0,-3 1-16 16,5-5-25-16,0-27-49 0,-5 39-72 0,-3-24-107 15,-7-4-176-15,15-11-81 0,-39-3-416 16,39 3-801-16</inkml:trace>
  <inkml:trace contextRef="#ctx1" brushRef="#br0" timeOffset="6372.0001">12393 16292 4661 0,'0'0'-105'16,"0"0"7"-16,-52-3 10 0,52 3-8 0,0 0 8 15,0 0 2-15,-35 3 12 0,35-3 23 16,0 0 17-16,0 0 23 0,0 0 9 16,-30 2 11-16,30-2 10 0,0 0 11 0,0 0 8 15,0 0 15-15,0 0 12 0,-35 4 25 16,35-4 22-16,0 0 2 0,0 0 7 0,0 0-1 16,0 0 1-16,0 0-5 0,0 0-7 15,0 0-15-15,0 0-7 0,0 0-14 16,0 0-9-16,0 0-7 0,0 0-6 0,0 0-3 15,0 0-1-15,0 0-4 0,0 0-1 16,105-16-7-16,-71 11 4 0,11-1-4 16,3-1 0-16,3-2-2 0,10-1-7 0,5-3 0 15,-1-2-3-15,4 6-2 0,-1-6-1 0,2 3-6 16,1-3 0-16,-6 2 0 0,3-2-1 16,3 3 1-16,-6 2-5 0,-6-2-2 15,6 3 3-15,-7 0-1 0,-3 2-2 0,2 2-1 16,9 2 0-16,-15-1-2 0,10 1 1 15,-4 0-2-15,3 3-3 0,5-5 0 0,-8 5 0 16,-2 0-1-16,-1-4 0 0,-3 1-2 16,-2 3 3-16,-2-5-2 0,-7 3 3 15,-3 2-2-15,-4-2-1 0,-33 2 1 0,60-3 4 16,-38 3-3-16,-22 0 2 0,42-5-2 16,-42 5 0-16,37-4-1 0,-37 4 2 0,38-3-1 15,-16-2-1-15,-22 5 0 16,37-4 0-16,-37 4 0 0,33-7 1 0,-33 7 0 15,40-4 0-15,-40 4-2 0,41-6 2 16,-41 6 2-16,45-3-2 0,-45 3 1 0,38 0-3 16,-38 0-1-16,49-3-1 0,-49 3-3 0,45 3-1 15,-22-6-2-15,-23 3 1 0,47 3-1 16,-20-3 1-16,-27 0 2 0,47 0 1 16,-24 3 2-16,-23-3-1 0,50 3 0 0,-23 0 2 15,-2 1-1-15,-25-4 2 0,45 2 0 16,-20 3 2-16,-25-5-2 0,41 4-4 0,-41-4-16 15,41 0-23-15,-41 0-23 0,32 5-29 16,-32-5-22-16,22 3-26 0,-9-2-38 16,-13-1-90-16,25 0-676 0,-25 0-809 0</inkml:trace>
  <inkml:trace contextRef="#ctx1" brushRef="#br0" timeOffset="6655.88">15468 16009 4825 0,'0'0'-12'0,"0"0"19"0,0 0 0 0,0 0 0 15,0 0-3-15,0 0 7 0,0 0 7 16,0 0 9-16,0 0-1 0,10 52 5 16,-10-39 1-16,0 4-1 0,0-17 7 0,3 35-1 15,0-18 5-15,2 6 13 0,-3-5 6 16,1 6-2-16,1 0-4 0,1 3 0 0,-2-4-8 15,-1 4 2-15,1-2-10 0,-3 1-5 16,4-5-6-16,1 3 0 0,-2-1-5 16,-3-4-3-16,0-19-10 0,2 33-18 0,1-18-21 15,-3-15-35-15,0 0-42 16,8 39-38-16,-8-29-44 0,0-10-125 0,0 0-620 0,0 0-672 16</inkml:trace>
  <inkml:trace contextRef="#ctx1" brushRef="#br0" timeOffset="7339.9369">12455 16309 4556 0,'0'0'-78'0,"0"0"31"0,0 0 25 16,7-20 7-16,-7 20 12 0,0 0 11 0,0 0 16 16,0 0 14-16,0 0 9 0,0 0 5 15,0 0 19-15,0 0-2 0,0 0 0 16,0 0-3-16,0 0-1 0,0 0-13 0,0 0-6 16,0 0-7-16,0 0-8 0,0 0-3 0,0 0 0 15,0 0-8-15,0 0-5 0,0 0-4 16,0 0 0-16,0 0 4 0,0 0 10 15,0 0 23-15,0 0 8 0,0 0 16 0,0 77 16 16,0-43 14-16,0 13 0 0,5 1-5 16,-5 5-7-16,3 7-12 0,-3 2-8 0,0 4-8 15,3-6-10-15,-3-6-2 0,4 1-8 16,-4-6-5-16,5 1-8 0,-5-5-9 16,0-8-10-16,3-2-13 0,-1-5-15 0,-2 2-20 15,3-5-22-15,0-3-29 0,6 3-31 16,-4-4-28-16,3-1-30 0,-3-7-58 0,-5-15-133 15,15 30-586-15,-13-18-853 0</inkml:trace>
  <inkml:trace contextRef="#ctx1" brushRef="#br0" timeOffset="7735.2931">12535 17509 4821 0,'0'0'-48'0,"0"0"23"0,0 0 0 16,0 0 14-16,40 12-8 0,-40-12 1 15,42-6-4-15,-8 3 28 0,4-3 19 0,6-1 14 16,4-3 16-16,16 5 2 0,-2-7-10 16,1 0-1-16,6-4 1 0,-2 1-8 0,10-1-4 15,3-5-3-15,-3 3-5 0,5-5-7 16,-4 2-4-16,4 2-7 0,-3-4-12 16,3-1-6-16,-3 1-2 0,4-1-4 0,-4-1-1 15,0 3-1-15,-2-3 3 0,-7 1-6 16,2 3-2-16,1-5-4 0,-11 8 3 0,3-4 5 15,-3 4-8-15,-6 0 7 0,4-1-8 16,-3 3 4-16,-1 4 7 0,-5-4 2 16,-3 5 16-16,-4 2 5 0,-4-1 2 0,3 2 3 15,-3-1 6-15,-6 6 5 0,6-5-8 16,-11 4 8-16,4 2-2 0,4-1-2 16,-4 0-8-16,-1 3 5 0,1-4-4 0,-6 4-3 15,-2 0 1-15,-3 0-1 0,-22 0-2 16,40 4-2-16,-26-4 6 0,-14 0-11 0,0 0-5 15,0 0-22-15,30 8-39 0,-30-8-46 16,0 0-86-16,0 0-196 0,0 0-478 0,0 0-223 16</inkml:trace>
  <inkml:trace contextRef="#ctx1" brushRef="#br0" timeOffset="8167.0702">14513 16979 4044 0,'0'0'-67'16,"0"0"31"-16,0 0 12 0,0 0 27 0,0 0 20 15,0 0 16-15,0 0 59 0,0 0 13 16,0 0 14-16,0 0 6 0,70 37-7 16,-64-15-5-16,3 1-2 0,-4 5-1 0,-2 1-2 15,4 4 9-15,-2 2 2 0,-2 4 3 16,2 0-7-16,0 8-4 0,-1-3-12 15,-1 6-7-15,2-3-13 0,0 4-9 0,-2 0-8 16,1 0-8-16,1-3-5 0,0-1-10 16,-5-5-6-16,6 0-8 0,-1-13-16 0,-5 6-20 15,7-8-12-15,-3-5-34 0,-4-22-42 16,10 33-47-16,-4-29-60 0,-6-4-107 0,0 0-199 16,0 0-442-16,34-43-809 0</inkml:trace>
  <inkml:trace contextRef="#ctx1" brushRef="#br0" timeOffset="8621.6065">14973 17383 4696 0,'51'34'-92'0,"-51"-34"18"16,27 5 4-16,-27-5 16 0,47 13 7 16,-15-8 11-16,1-1 16 0,11-1 15 0,9 2 18 15,-3-5 10-15,4 0 15 0,6 0 15 16,10-2 0-16,4-1-3 0,3 0 4 0,15-1 3 16,12 1 13-16,1 1 16 0,42-1 9 15,4 0 9-15,14 3 2 0,6 0 1 16,8 3 1-16,7 2 1 0,3 2-7 0,3 1-10 15,-1 4-9-15,5-8-13 0,-2 5-8 16,-7 3-10-16,0 2-4 0,-9-2-8 0,-4 0-5 16,-2 3-8-16,-8-3-1 0,-4 8-2 15,-11-11-3-15,-3 6-3 0,-29-5-4 0,-13-5 0 16,-7-2 2-16,-4 1-6 0,-12-4 0 16,-6 0-3-16,-5-4-7 0,-6-2-17 15,-12 1-9-15,-6-5 3 0,-7 4 2 0,-6 0 10 16,-1 0 1-16,-5 0-3 0,-5-3-11 15,-22 9-17-15,31-12-20 0,-31 12-16 0,19-11-32 16,-19 11-12-16,3-9-35 0,-3 9-34 16,0 0-108-16,0 0-649 0,-45-15-799 15</inkml:trace>
  <inkml:trace contextRef="#ctx1" brushRef="#br0" timeOffset="9830.9072">15021 16655 4751 0,'0'0'-49'16,"-40"-9"15"-16,40 9 19 0,-35-3 2 0,35 3 13 16,-25-3 19-16,25 3 34 0,0 0 38 15,-35-9 34-15,35 9 10 0,0 0-5 0,-26-6-12 16,26 6-17-16,0 0-12 0,0 0-11 15,0 0-11-15,0 0-9 0,0 0-8 0,0 0 1 16,0 0 1-16,0 0-3 0,0 0-4 16,0 0-3-16,0 0-2 0,77 37-4 0,-51-31-2 15,14-1-5-15,0 4-2 0,3-2-4 16,9-3-2-16,5 1-2 0,8-2-1 16,1 1-3-16,4 0-3 0,2-4 0 0,6 0 7 15,1 0-7-15,20 0 1 0,-4 0-3 16,9 0-1-16,-1-4-1 0,3 4-1 0,3 0-2 15,43 4 1-15,2-8-1 0,-4 8-3 16,6-4-8-16,-2 0-9 0,-5 0-8 16,6-4-6-16,-9 0-6 0,3 4 2 0,-2 4 2 15,0 0 8-15,-25-4-4 0,-18 1 7 16,-2 4-1-16,3-3 1 0,-14 1 2 16,4-1 5-16,-18 3 3 0,0-5-1 0,-2 3 2 15,-1-1 2-15,-11-2 1 0,-3 4-1 16,1-4-6-16,-4-4-12 0,-6 4-6 0,-4 0-5 15,-5-2 0-15,-10-1 6 0,6-2 2 16,-14 3 5-16,9-1 7 0,-33 3 9 0,44-12 4 16,-26 5 5-16,-1 4 6 0,-2-3 0 15,-15 6 1-15,0 0-4 0,45-12-2 16,-45 12-6-16,20-7-7 0,-20 7-1 0,29-5 0 16,-29 5-6-16,26-7-1 0,-26 7-2 15,32-8-5-15,-32 8 0 0,27-7-5 0,-27 7 3 16,32-5 4-16,-32 5 3 0,30-7 4 15,-30 7 0-15,0 0 1 0,38-3 10 0,-38 3 10 16,0 0 2-16,30-3 3 0,-30 3 5 16,0 0 0-16,0 0-1 0,37 6 1 15,-37-6-3-15,0 0 2 0,29 9 9 16,-18-3 11-16,-11-6 5 0,20 19-1 0,-20-19 6 16,19 24-1-16,-4-8 0 0,-5-1-6 15,7 4-1-15,-17-19 2 0,18 37 4 0,-6-19 1 16,-4 7 2-16,5-3-1 0,-8-2-6 15,7 5-2-15,0 4-1 0,-2-2-1 0,-2 2 5 16,1 7 8-16,-1 1-2 0,4 0 3 16,1 3-14-16,-5 2 3 0,4 2 2 0,-7 1 17 15,0 2-5-15,0-1-3 0,-1 1-4 16,-3-4-6-16,-1-6-3 0,0 0-11 16,0-4-9-16,0 2-26 0,0-7-25 0,0-8-42 15,-1-1-60-15,1 2-49 0,0-21-116 16,-4 22-168-16,4-22-34 0,0 0-458 0,0 0-946 15</inkml:trace>
  <inkml:trace contextRef="#ctx1" brushRef="#br0" timeOffset="11005.0731">25903 13164 4803 0,'0'0'-154'0,"0"0"5"0,0 0-15 16,-17 29-42-16,17-29-66 0,0 0-546 15,0 0 82-15</inkml:trace>
  <inkml:trace contextRef="#ctx1" brushRef="#br0" timeOffset="11107.4991">25715 13113 3522 0,'0'0'-159'16,"-20"-12"-62"-16,20 12-493 0,-22-9 590 0</inkml:trace>
  <inkml:trace contextRef="#ctx1" brushRef="#br0" timeOffset="11891.5738">25384 12919 3015 0,'0'0'63'15,"0"0"21"-15,0 0 2 0,7-27-10 0,-7 27-10 0,0 0-8 16,0 0 1-16,0 0-14 0,13-25-5 15,-13 25 6-15,0 0 18 0,0 0 12 16,0 0-10-16,0 0-1 0,17-13-1 16,-17 13 13-16,0 0 33 0,0 0 24 0,0 0 17 15,22 71 5-15,-19-31-2 0,-3 7-13 16,0 8-14-16,0 15-6 0,-3 16-17 0,-2 7-3 16,5 2 0-16,-7-2 1 0,5 2-3 15,-1 1-4-15,3-4 3 0,0 1-3 16,0 0-3-16,0-7-8 0,0-9-4 0,0-4-8 15,-5-5-11-15,5 1-5 0,0-18-6 16,0 2-7-16,0-5-7 0,0-4-7 0,5-5-7 16,-5-6-9-16,0-3-7 0,0-3-12 15,3 0-10-15,-3-3-13 0,2-6-11 0,-2 0-5 16,3 0 0-16,-3-18 5 0,4 31 2 16,1-15 1-16,-5-16 5 0,0 24 5 0,0-24 2 15,3 23 6-15,-3-23 4 16,3 13 4-16,-3-13 5 0,12 16 3 0,-12-16 10 15,17 14 4-15,-4-9-1 0,7-2 2 0,-20-3 2 16,54 4-1-16,-14-8-1 0,10-2-2 16,10 0 1-16,24-9-1 0,5-5-2 15,38-7-2-15,3 0-1 0,14-5-3 0,0 4-1 16,3 1 0-16,7 0-1 0,2 4 0 16,-4 5 3-16,8-3 2 0,1 6 3 0,5 0 2 15,9 2 6-15,-4 6 1 0,-1 1-1 16,-6 0-2-16,-5 5-4 0,-5 1 1 0,-33 1 0 15,-16-1-3-15,4 3-2 0,-9 0-2 16,2 1-4-16,0-2 2 0,-8-2-1 0,-12 0-2 16,2 0 2-16,-3 0 0 0,-7 0-1 15,3-2 0-15,-5 2 3 0,-5-4-3 16,-9 1 1-16,-2 0 0 0,-3 3 1 0,-1-1 0 16,-3-4-2-16,-1 2 0 0,-8 3 0 15,0 0-3-15,0 0 1 0,-6-3-5 0,6 3-1 16,-6 0 0-16,-1 0-1 0,-1 3 0 15,-5 0-1-15,-1-3 2 0,-1 0-11 16,-3 5-10-16,0-4-18 0,1 2-17 16,-3 0-29-16,12-3-41 0,-2 4-29 0,5-2-28 15,-4-2-83-15,4 0-125 0,-2-2-545 16,2 2-765-16</inkml:trace>
  <inkml:trace contextRef="#ctx1" brushRef="#br0" timeOffset="13172.8357">25655 12793 4707 0,'0'0'19'0,"-38"-12"68"0,38 12 25 0,-20-11-2 0,20 11-14 16,0 0-9-16,-24-8-18 0,24 8-10 16,0 0-11-16,0 0-8 0,0 0 2 15,0 0-2-15,0 0-5 0,0 0 0 0,0 0-1 16,0 0 3-16,0 0-2 0,0 0-7 15,100 19 2-15,-53-15-3 0,14 4 7 16,10-3-6-16,10-1-1 0,16-1-5 0,10 0 0 16,40-3-8-16,5 0 2 0,2 4-3 15,2-4-5-15,-1 0-6 0,6 3-2 16,-4-1-4-16,0-2 0 0,-4 3-3 0,7 1 1 16,2 2 0-16,2-6 0 0,-3 2 2 15,-2-2 1-15,-10 0-3 0,1 0 4 0,-6-2-2 16,3-4 3-16,-25 2-1 0,-13-1 0 15,0 2 2-15,-5-1-3 0,1 4 1 0,-6-3 2 16,-2 3 1-16,-15 0 0 0,-5 0-1 16,-7 0-2-16,2 3 4 0,-14 1 0 0,3-1 1 15,-11-1-1-15,-2 1 0 0,-2 1 1 16,-10-1-1-16,-2-3 6 0,-2 3 5 16,-1-3 3-16,3 2 3 0,-2-2 2 15,6 0-4-15,2 0-1 0,-1 0-6 0,9-2 1 16,-1 2-1-16,2-3 0 0,-6 3-4 15,-5 0 1-15,6 0 0 0,-6 0 0 0,1 0-3 16,-1 3 3-16,-1 3-5 0,2-3 2 16,-4 0-3-16,-7 0 4 0,4 3-4 0,-2 0 2 15,-1-3-1-15,-1 4 5 0,-3-3-1 16,-1-3 2-16,-4 6 0 0,-4-3 4 16,-16-4 1-16,34 4 2 0,-34-4 0 0,28 7 2 15,-28-7 5-15,0 0 0 0,37 7 0 16,-37-7-2-16,0 0-2 0,23 9-2 15,-23-9 0-15,0 0 0 0,22 15-2 0,-22-15-2 16,0 0 0-16,5 24 3 0,-5-24 0 16,10 24 2-16,-10-24-2 0,-6 32 2 15,6-32 0-15,-7 34 2 0,7-34-2 0,-14 47-1 16,4-23-2-16,2 0-1 0,-7 6-2 16,-2 2-2-16,-3 7 1 0,-2 1-3 0,-4 10 2 15,-3-3 9-15,-1 15 0 0,-5 2 1 16,2 2 8-16,-13 24-12 0,8-12 8 15,3-10 0-15,-4 0 5 0,4 0-3 0,2-1 1 16,-1 1-2-16,3 4-2 0,-1-6-6 16,5-1 2-16,0 3-7 0,5-13-8 15,2 1-11-15,4-11-13 0,1-4-8 0,1-4-29 16,-3-9-41-16,6-11-64 0,-3-6-67 0,-9-11-156 16,23 0-99-16,-33-38-55 0,9-4-402 15,-4-30-745-15</inkml:trace>
  <inkml:trace contextRef="#ctx1" brushRef="#br0" timeOffset="14434.8481">12589 8709 4595 0,'0'0'-112'0,"0"0"14"0,28 0 9 15,-28 0 11-15,0 0 9 0,0 0 27 16,0 0 49-16,0 0 28 0,32-10 28 15,-32 10 19-15,0 0 4 0,0 0 0 0,0 0-2 16,0 0-6-16,25-6-3 0,-25 6 4 16,0 0-1-16,0 0-3 0,0 0 0 0,32-11-9 15,-32 11-7-15,22-7-11 0,-22 7-7 16,21-10 2-16,-21 10-9 0,32-12-6 16,-32 12-1-16,30-19-3 0,-15 10 1 0,5-3-6 15,1-6-10-15,4-8 4 0,-2-2-3 16,4 1 1-16,-4-5-1 0,6 4-4 15,-4-6 3-15,7-5-3 0,-4 3-5 0,2 2 3 16,2 1 0-16,-2-1 0 0,13 4-2 16,1 4 0-16,6-5 0 0,17-1 9 0,10 6 3 15,37-12-4-15,1 9 1 0,-4 11 0 16,-16 4-5-16,14 4 2 0,29 4 5 16,-14 6-6-16,18 8 4 0,-3 5 0 0,-2 2-2 15,-6 4 1-15,-4 3-2 0,-28 3 2 16,-16 0-3-16,-1-1-2 0,19 19 3 15,-19-7 2-15,-14 5 0 0,26 12 4 0,-9 5 0 16,-3 4 6-16,-3 3 9 0,5-2 6 16,-11 9 8-16,4-1 3 0,-8-1 3 0,-2 4 2 15,-7-12 3-15,-12-7-6 0,-6 4-1 16,5 3-3-16,-5-4-4 0,-7-2-4 16,-2-7 0-16,-6 0-2 0,-5-4 4 0,3 2-1 15,-2 0 2-15,-1-10-10 0,-7 0-1 16,9 3-4-16,-8-3-2 0,1-4-2 0,3 2-1 15,0-2 1-15,0 1-5 16,2-6-2-16,-4 0 4 0,-1-7-3 0,0 0-1 0,0-1-3 16,-2-2 0-16,-7 0-1 0,-8-18-3 15,13 29-5-15,-13-29-6 0,12 21-12 16,-10-9-12-16,-2-12-19 0,0 0-25 0,3 30-36 16,-3-30-48-16,3 13-59 0,-3-13-146 15,0 0-167-15,0 0-435 0,0 0-954 16</inkml:trace>
  <inkml:trace contextRef="#ctx1" brushRef="#br0" timeOffset="14789.2679">16247 9633 4928 0,'0'0'-60'16,"24"-45"16"-16,-24 45 5 0,0 0 6 0,25-10 1 15,-25 10 11-15,40 5 18 0,-18 4 32 16,4 0 24-16,11 3 5 0,-2 0 0 0,7 5 0 16,10 1-6-16,2 1-8 0,7-4-3 15,5-3-2-15,7 0-7 0,3-3-4 16,-3-5-1-16,4-4-3 0,-2-4-6 0,14-9-12 15,-9-7-3-15,2-8-8 0,19-18-5 16,-4-9 6-16,-15-11 1 0,-2 4 0 0,-23 2-2 16,-12 9-1-16,0 3 1 0,-11 7-11 15,-6 5-10-15,4 1-23 0,-10 4-26 16,-2 7-27-16,5 0-20 0,-5 3-41 0,0 1-100 16,5 8-624-16,-5 0-331 0</inkml:trace>
  <inkml:trace contextRef="#ctx1" brushRef="#br0" timeOffset="15386.8082">20322 9248 4126 0,'57'0'-51'0,"-5"-4"17"16,0 4 3-16,3 0 3 0,-5 0 6 15,4 4 5-15,1-3 8 0,10 7 1 0,-3-4 31 16,-3 7 16-16,2 5 17 0,0-5 26 16,1 12 22-16,6 1 18 0,1 3 8 15,-4 4-6-15,4 2-1 0,-4 5-4 0,0 1-7 16,0-2-13-16,-8 7-5 0,5 3-9 15,-5-2-7-15,0 7-5 0,-7 1-5 0,-2 0-9 16,1 0-2-16,-4 1-5 0,-8-2 0 16,0-5 1-16,-9 0 4 0,-3 2 0 0,9-4-4 15,-7 5 0-15,-1-3-4 0,1-1-5 16,-5-1 0-16,5-1-7 0,-6-2 0 16,-4-4-4-16,5 5 4 0,0-2-2 15,-7-5-2-15,1 9 0 0,6-3-1 0,-7 6-2 16,0-4-3-16,-1 5-4 0,-3-6-2 15,-4 3-1-15,5-2-2 0,-9-1-4 0,7-3-14 16,-5-6-24-16,-2-10-24 0,1 0-35 16,4-1-60-16,-3-14-67 0,-5-9-156 15,0 0-169-15,0 0-422 0,25-36-890 0</inkml:trace>
  <inkml:trace contextRef="#ctx1" brushRef="#br0" timeOffset="15724.8891">22318 10708 4775 0,'0'0'-105'0,"38"6"35"0,-38-6 23 16,0 0 25-16,22 21 7 0,-22-21 21 15,20 28 19-15,-8-9 25 0,3-1 15 16,-7 0-1-16,9 1 2 0,3 1 1 16,-3-4-1-16,1 0 1 0,6-1 7 0,4-5-5 15,4-2-5-15,0-1-9 0,1-4-8 16,4-3-6-16,6-6-5 0,-1-6-11 0,12-10-8 16,-7-6-21-16,1-3-9 0,1-2-23 15,2-4-30-15,-4 3-9 0,2 1-1 16,-7 6-22-16,9-3-3 0,-5 9-7 0,2-2-12 15,-6 6-20-15,-5 6-39 0,0-1-150 16,-6 4-517-16,-4 2-79 0</inkml:trace>
  <inkml:trace contextRef="#ctx1" brushRef="#br0" timeOffset="16344.7277">25004 10481 4109 0,'-21'-20'82'0,"9"5"10"0,-1-1-8 0,13 16-14 15,-24-23-7-15,24 23 11 0,-12-20 26 16,12 20 32-16,0 0 22 0,-11-25-10 15,11 25-21-15,0 0-14 0,0 0-16 0,28-49-16 16,-15 34-9-16,9 2-7 0,3-3-9 16,4 5-6-16,4-1-6 0,11-4-10 0,-6 7-5 15,14-5-4-15,5 2-7 0,8 4 0 16,0-5-4-16,2 4-2 0,7 3-4 16,-6-1 3-16,-1 5-2 0,0-1-2 0,-6 3 2 15,-8 3 0-15,2 3-1 0,-1 0 4 16,1 9 4-16,-3 7 3 0,1 3 4 15,4 12 3-15,2 7-1 0,-2 4 3 0,18 23-5 16,-6 3 0-16,4-1-5 0,-3-2 2 16,-6-12-5-16,-14-6-1 0,-1-4-1 0,-1-7 2 15,-8-2 0-15,0-5 4 0,-1 4 1 16,-1-4 5-16,-1-4 1 0,0 4 3 0,-5-12 3 16,-2 8 4-16,0-4-1 0,-5 2 8 15,0-5-1-15,-1 0-13 0,-11-2 1 0,-1 3 0 16,-4 6 4-16,-3 6-2 0,-2 3 9 15,-1 6-5-15,-2 1 1 0,0 1-2 16,0 2-4-16,0 1-1 0,-2 0-3 0,2-3 0 16,0 2-1-16,0-7-4 0,0-6-1 15,2-4 2-15,-2-2-8 0,-2-5 1 0,2-26 1 16,0 51-3-16,0-30 3 0,0-21-6 16,0 36 0-16,0-36-9 0,2 30-19 15,-2-15-16-15,0-15-24 0,3 25-25 16,-3-25-42-16,0 25-39 0,0-25-46 0,0 21-127 15,0-21-160-15,0 0-32 0,-3 25-403 16,3-25-691-16</inkml:trace>
  <inkml:trace contextRef="#ctx1" brushRef="#br0" timeOffset="16703.8737">26858 12108 4735 0,'0'0'82'0,"0"0"41"0,20-21-18 0,-20 21-15 15,0 0-11-15,0 0-8 0,0 0-8 16,0 0 3-16,33 47 10 0,-33-47 7 16,17 37 1-16,-5-14 3 0,6 6-7 0,4 1-6 15,5 1-10-15,11 4-5 0,1-5-9 16,1-1-7-16,5-1-2 0,0-8-1 15,4 2-7-15,2-7-4 0,-7-6-3 0,3-1-4 16,1-8-4-16,4-5 0 0,-3-1-1 16,-1-7-1-16,2-4 4 0,-1-5 0 0,-1-5 7 15,-6-2 7-15,2-1 7 0,-4-1 2 16,-2-3-18-16,-3 4-4 0,-4 0-3 0,-1 7-15 16,-7-2-16-16,2 1-29 0,-13 2-42 15,8 3-56-15,-12 1-56 0,1 3-174 16,-9 15-124-16,-17-37-42 0,-3 9-388 0,-5 6-599 15</inkml:trace>
  <inkml:trace contextRef="#ctx1" brushRef="#br0" timeOffset="17986.0543">14785 12612 4402 0,'0'0'-58'0,"0"0"28"0,0 0 2 15,14-57 15-15,-14 57 13 0,0 0 1 0,16-33 18 16,-16 33 35-16,15-26 14 0,-15 26 34 16,17-24 9-16,-17 24 6 0,13-24-2 15,-13 24-6-15,21-22 0 0,-21 22-6 0,23-20-10 16,-23 20-4-16,20-24-8 0,-20 24-4 16,22-21-5-16,-9 9-11 0,-13 12-7 0,27-21-6 15,-19 8-9-15,-8 13 0 0,27-22-8 16,-12 13-1-16,-15 9-4 0,37-24-3 15,-17 9-3-15,8 0-2 0,3-4-2 0,7-1-3 16,4 2-4-16,6-3-1 0,3-2-3 16,-1-1 8-16,7 3 1 0,-6 2-4 15,3 2 1-15,-4 0 0 0,2 4-1 0,-3 10-2 16,-3-6 1-16,0 9 2 0,5 0 0 16,5 9-1-16,0-6-1 0,6 10 1 0,-1 4 1 15,-5-2 0-15,6 2 1 0,-11 3 9 16,4 2 0-16,-2 2 5 0,-1 1 4 0,-5-2 4 15,1 6 0-15,-7 1-2 0,-3 4 4 16,-1 1 0-16,-5 2 1 0,-2-3 0 16,-10 2-1-16,2-2 1 0,-7 4-2 0,-4-5-15 15,1-5 3-15,-7 0-5 0,7-1 0 16,-5-2-1-16,-6-4-1 0,-1-21-2 0,12 38-3 16,-7-23-3-16,-5-15-6 0,12 27 1 15,-12-27-12-15,11 22-7 0,-6-17-10 16,-5-5-16-16,0 0-18 0,14 20-25 0,-14-20-35 15,0 0-36-15,10 15-28 0,-10-15-44 16,0 0-125-16,5 12-170 0,-5-12-426 0,0 0-802 16</inkml:trace>
  <inkml:trace contextRef="#ctx1" brushRef="#br0" timeOffset="18331.857">16697 12879 4769 0,'0'0'-34'0,"0"0"25"0,0 0 2 16,0 0 3-16,0 0-1 0,0 0 2 0,-37 13 24 15,37-13 20-15,0 0 21 0,0 0 12 16,0 0 13-16,0 0 4 0,62 48 1 0,-42-39-4 15,4 0 2-15,3 2-1 0,4-2 2 16,6-6 1-16,8 2-13 0,0-1-5 0,7-8-5 16,-1 4-5-16,10-8-7 0,3-1-3 15,-7-3-8-15,1-5-5 0,-4 2-4 16,-2-6-4-16,-5-4-7 0,-1-3-9 0,-12 4-9 16,-4 2-8-16,-5-2-11 0,-5 5-15 15,-1-3-21-15,-4 7-37 0,0-2-53 0,-2 4-59 16,-8 1-153-16,-5 12-190 0,15-24-395 15,-15 24-669-15</inkml:trace>
  <inkml:trace contextRef="#ctx1" brushRef="#br0" timeOffset="19071.8434">13721 15339 4482 0,'0'0'-132'16,"0"0"24"-16,0 0 15 0,25 13 12 0,-25-13 19 16,0 0 20-16,24 12 21 0,-24-12 10 15,0 0 35-15,30 7 26 0,-30-7 21 0,27 0 27 16,-27 0 6-16,0 0 14 0,52-12 1 16,-29 2-5-16,5 0 4 0,3 2-1 0,4-4 2 15,3-1-4-15,6 1-6 0,-4-5-5 16,2 5-3-16,6-3-7 0,-6 3-6 0,11-3-9 15,-1 0-5-15,-3 3-9 0,-6-1-3 16,6 3-13-16,-6 1 0 0,-1 5-10 16,-2-5-1-16,-1 7-7 0,-2 2 0 0,-1 0-4 15,4 2-1-15,-1 8 0 0,8 5 0 16,-2 5-2-16,2 1-2 0,-4 9 0 0,2 8-2 16,1 8-4-16,-10-6 0 0,1 3-3 15,0-4 0-15,-9 5-1 0,13 11-2 0,-6-2 0 16,-3-5 1-16,4 9-1 0,-4-12 0 15,7 14 0-15,-14-12-2 0,10 2-1 16,-8-9 1-16,3 3-2 0,-9-8 1 16,0-2-1-16,2-5 3 0,-5-1 2 0,-3-2 2 15,-1 0 3-15,1-1 1 0,-3-2-5 16,-1 3 2-16,-1-3-7 0,-1-4-4 0,-9-18-8 16,16 37-19-16,-7-25-36 0,-9-12-51 15,10 22-64-15,-10-22-113 0,0 0-202 0,0 0-62 16,0 0-384-16,0 0-699 0</inkml:trace>
  <inkml:trace contextRef="#ctx1" brushRef="#br0" timeOffset="20579.8255">5943 11314 4461 0,'0'0'-173'0,"0"0"13"0,23-21 18 0,-23 21 21 16,0 0 20-16,0 0 37 0,0 0 10 16,0 0 29-16,17-13 17 0,-17 13 23 0,0 0-7 15,0 0 2-15,0 0-1 0,0 0 13 16,23-15-8-16,-23 15-10 0,0 0 21 16,0 0-21-16,0 0 12 0,22-9 12 15,-22 9-12-15,0 0-3 0,0 0-11 0,0 0 28 16,0 0-1-16,0 0 1 0,0 0 4 15,29-8 0-15,-29 8 16 0,0 0-15 0,0 0 8 16,0 0-9-16,28-15 4 0,-28 15 14 16,37-12 14-16,-14 3 4 0,4-2-7 15,11-5-9-15,3 1-4 0,10-8-2 0,6-1-6 16,9-7-7-16,4-1-1 0,27-19-4 16,-7 0 2-16,0-5-5 0,1-2 18 0,-4 2 1 15,1-3-3-15,-12 12-4 0,-11 7-11 16,-3 1 0-16,1 3-1 0,-6 0-5 15,-10 9 0-15,-2 4-5 0,-6 3-2 16,-6 1-3-16,-1 4 3 0,-7 3-7 0,-3 3 2 16,1-2-2-16,-23 11-4 0,34-15 2 15,-23 6-2-15,-11 9 2 0,29-9-5 0,-29 9-1 16,0 0 6-16,30-12-14 0,-30 12-19 16,0 0-17-16,20-7-18 0,-20 7-15 0,0 0-19 15,0 0-15-15,0 0-10 0,35 0-22 16,-35 0-51-16,0 0-123 0,0 0-517 0,19 7 1 15</inkml:trace>
  <inkml:trace contextRef="#ctx1" brushRef="#br0" timeOffset="21553.1364">7810 10117 3752 0,'0'0'4'0,"0"0"45"0,-14-24 6 16,14 24-2-16,-13-18 1 0,13 18-15 0,0 0-12 15,-14-24-12-15,14 24 8 0,0 0-5 16,-10-23-5-16,10 23-4 0,0 0 3 15,0 0-9-15,-11-20 20 0,11 20 2 0,0 0 11 16,0 0 13-16,0 0 10 0,-10-20 8 16,10 20-10-16,0 0-3 0,0 0 0 15,0 0-19-15,0 0-1 0,0 0-9 0,0 0 2 16,0 0-11-16,0 0 3 0,0 0 1 16,36-24-4-16,-36 24 0 0,0 0 2 0,0 0 1 15,0 0-12-15,31 0 1 0,-31 0 0 16,0 0-2-16,28-5-2 0,-28 5 4 15,37-7 1-15,-12 2-4 0,7-5-2 0,5-2-3 16,8 2 12-16,12-4-7 0,-4 0-7 16,4-1 5-16,-3 6-3 0,-6-3-6 15,-6 3 17-15,0 0-13 0,-2 3 4 0,-8 0-2 16,-6-4 5-16,6 6 11 0,-8-2-7 16,-24 6 1-16,41-9 2 0,-41 9-1 0,32-6 3 15,-32 6 0-15,25-3-5 0,-25 3-1 16,0 0 2-16,0 0-3 0,37 12 2 15,-37-12-1-15,0 0 4 0,8 16-1 0,-8-16-3 16,0 0 1-16,0 0 4 0,12 22-6 0,-12-22 0 16,0 0-1-16,0 0 6 0,2 30-10 15,-2-30 8-15,0 0-4 0,-14 42-2 16,6-18-5-16,-4-1 3 0,-4 8 6 0,-1 2-6 16,0 5 10-16,-3 6 1 0,-3 5 5 15,3-4 15-15,3 2-1 0,-2 3 3 0,1-4 5 16,1-7-3-16,4 2 5 0,-4-5 1 15,2 2 4-15,0-1-9 0,-2-7 1 16,1 2-7-16,2-5 0 0,4-5-4 0,-3 2-6 16,1-5-1-16,-1-3-3 0,8-1-1 15,-7 0-2-15,12-15-9 0,-20 18-6 16,8-12-5-16,12-6-2 0,0 0 3 0,-30 0 2 16,30 0-3-16,0 0 1 0,-32-9 0 15,32 9 4-15,0 0-5 0,-41-12 0 0,41 12-11 16,-32-10-5-16,32 10-5 0,-39-8-12 15,39 8-6-15,-40-3-10 0,40 3-7 0,-32-4-5 16,32 4-7-16,-31-5 5 0,31 5-5 16,-27-14 11-16,27 14 4 0,-25-16 7 15,25 16 15-15,-27-20 8 0,14 4 7 0,1-2 4 16,-2-3-2-16,1-2 4 0,0-4 6 16,4 3-9-16,-2-7 11 0,1 3 3 0,6-3-5 15,-1 4 4-15,-3-5 5 16,5 1-5-16,3 1 7 0,0 30-5 0,-2-52 4 15,2 27 1-15,0 25 15 0,0-41 5 0,0 41 11 16,-4-30-2-16,4 30-8 0,0 0 1 16,0 0 9-16,0 0 20 0,0 0 7 15,0 0 1-15,31 77-7 0,-15-23-4 16,6 12-6-16,5 5-5 0,-2 0-5 0,10-1-30 16,19 23-62-16,-1-3-82 0,-4-23-166 15,1-15-631-15,-10-14-713 0</inkml:trace>
  <inkml:trace contextRef="#ctx1" brushRef="#br0" timeOffset="23015.3101">8218 10221 4486 0,'15'-18'-136'0,"-15"18"23"0,0 0 15 0,13-16 14 15,-13 16 4-15,0 0 10 0,27-16 17 16,-27 16 4-16,25-12 12 0,-25 12 9 16,22-12 8-16,-22 12 2 0,27-7-3 0,-27 7 11 15,0 0-4-15,26-11 7 0,-26 11-7 16,0 0 8-16,0 0 4 0,22-11 10 0,-22 11-6 16,0 0 4-16,0 0 0 0,0 0-1 15,0 0 7-15,0 0-4 0,0 0 6 16,0 0 1-16,0 0-5 0,0 0 16 0,0 0-10 15,-48 77 17-15,29-60 20 0,-1 1-1 16,-5-2-3-16,5-1 18 0,-5 1-5 16,5-4-7-16,3 0-6 0,17-12 2 0,-32 22-17 15,32-22-2-15,-18 12 4 0,18-12-13 16,-17 12-11-16,17-12-7 0,0 0-17 16,0 0-1-16,0 0-5 0,0 0-3 0,0 0-6 15,0 0 0-15,0 0 5 0,25-69-9 16,-25 69 10-16,17-24 2 0,-17 24 2 0,13-21 10 15,-13 21 8-15,10-21 5 0,-10 21 2 16,0 0 17-16,5-25-11 0,-5 25-4 0,0 0-10 16,0 0 7-16,0 0 2 0,0 0-15 15,-31-28 5-15,31 28 1 0,-25-3 12 16,25 3 5-16,0 0 10 0,-46 3 20 16,46-3-18-16,0 0-12 0,-36 0 7 0,36 0 7 15,0 0-22-15,0 0 9 0,0 0-5 16,-32-3-10-16,32 3 12 0,0 0-15 0,0 0-6 15,0 0-16-15,0 0 3 0,0 0-2 16,0 0-2-16,70-46 6 0,-53 37-8 0,1-7-6 16,-18 16 22-16,25-25-12 0,-13 13-8 15,-12 12 17-15,10-20 27 0,-10 20 0 16,0 0 9-16,0 0-11 0,0 0 2 0,0 0 12 16,0 0 4-16,0 0 12 0,0 0 6 15,0 0 4-15,0 0-8 0,-79 23-4 16,79-23 8-16,-16 22-12 0,16-22-7 0,-14 17 5 15,14-17-10-15,0 0-2 0,-6 27 2 16,6-27-10-16,0 0 3 0,0 0-4 16,0 0 1-16,0 0-2 0,0 0-6 0,16 35 0 15,-16-35-4-15,0 0-8 0,29 10-9 16,-29-10-1-16,32 0 6 0,-32 0-10 0,33 0 0 16,-33 0-6-16,37 0-3 0,-37 0-8 15,33 3 9-15,-33-3-5 0,0 0 7 0,32 3-6 16,-32-3 28-16,0 0 3 0,25 9 19 15,-25-9 9-15,0 0 9 0,0 0 2 0,0 0 14 16,0 0 8-16,0 0 6 0,0 0-6 16,-35 59-5-16,35-59-8 0,-8 33-2 15,8-33-4-15,0 37-3 0,8-11-1 0,5-2-9 16,-1 0-2-16,10-1-7 0,5 1-11 16,3-5-11-16,0-4-10 0,2 1-16 15,-4-12-11-15,4 4-6 0,-5 1-3 16,-4-6 6-16,-23-3 7 0,40 0 25 0,-40 0 11 15,0 0 19-15,25-17 13 0,-25 17 9 16,0 0 4-16,0 0-3 0,0 0-3 0,0 0-6 16,0 0-19-16,0 0-37 0,0 0-74 15,-53-20-68-15,53 20-202 0,0 0-556 16,0 0-567-16</inkml:trace>
</inkml:ink>
</file>

<file path=ppt/ink/ink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2-02-07T17:35:24.469"/>
    </inkml:context>
    <inkml:brush xml:id="br0">
      <inkml:brushProperty name="width" value="0.05292" units="cm"/>
      <inkml:brushProperty name="height" value="0.05292" units="cm"/>
      <inkml:brushProperty name="color" value="#FF0000"/>
    </inkml:brush>
    <inkml:context xml:id="ctx1">
      <inkml:inkSource xml:id="inkSrc6">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1" timeString="2022-02-07T17:35:41.011"/>
    </inkml:context>
  </inkml:definitions>
  <inkml:trace contextRef="#ctx0" brushRef="#br0">7223 6577 0,'80'-81'16,"-160"81"77,40 0-77,-1 0 0,1 0-16,0 0 15,-40-80-15,0 80 16,-1 0-16,-159-120 16,39 120-16,0-80 15,-39 80-15,159-40 16,41 40-1,0 0-15,0 0 16,0 0 0,0 0-1,-40 0 1,39 0 62,1 0-62,0 0-1,0 40-15,-40 40 16,0-40 0,80 0-16,-81 0 15,81 40-15,-120 41 16,80 39-16,40-120 15,-40 41 1,40-1 62,0 0-47,40-80 63,-40 40-63,40 80-31,80 1 16,-80-41-16,41-40 16,-41-40-16,0 40 15,0-40 1,0 0 203,81 40-219,-81 0 15,40-40-15,-80 40 16,80 1 15,0-41 16,1 0-47,79 160 16,-39-120-16,-1-40 15,-40 40-15,0-40 16,-80 40 0,41-40-16,39 0 31,-40 0-16,40 0-15,-40 0 16,0 0-16,41 40 16,-1-40-16,-40 40 15,40 1-15,-40-41 16,81 40-16,39-80 16,-79-1-16,-1 41 15,-40 0 16,80 0 1,-79 0-17,-1 0 1,40 0-16,-40 41 16,0-41-16,0 0 15,0 0 1,1 0-1,39 0 1,-40 0-16,0 40 16,80-40-1,41 0-15,-41 40 0,-39-40 16,39 40-16,-80-40 16,0 0-1,0 0 1,41 0 31,-41 0-32,40 0-15,0 0 16,0 0-16,1-40 16,-41 40-1,0 0 1,0 0-16,40-80 15,-40-1 1,1 41 0,-41-40-16,80 0 15,-80-40 1,0 39-16,0 41 16,0 0-16,0 0 15,0-40-15,80 0 16,-80-1-1,0 1-15,0 0 16,0-40-16,0-1 16,-80-39-1,40 120-15,40 0 16,-40 0-16,-1-1 62,1 41-46,0-40 0,-80 0 15,80 0-15,-41 40-1,41-40 1,0 40-1,0 0-15,-40 0 16,0-80-16,39 80 16,-39 0-16,-40-40 15,40 40-15,80-40 16,-161 40 0,121 0-1,0 0 1,-40 0-1,-1 0-15,-79 0 16,80 0-16,-41 0 16,41 0-1,40 0-15,0 0 110,0 0-48,-1 0-46,-39 0-1,40 0-15,0 0 16,-40 0 0,40 0-1,-1 40 1,-79 0 0,80-40-16,-81 40 15,81-40 48,0 40 77,40 0-124,-40 0 0,-40 0-1,40 0 16</inkml:trace>
  <inkml:trace contextRef="#ctx0" brushRef="#br0" timeOffset="3689.4677">12881 6697 0,'-81'0'16,"1"0"-16,40 0 16,-40 0-16,-1-40 15,1 0-15,-80-81 16,79 121-16,-39 0 15,-81-80-15,-39 80 16,200 0-16,-81 0 16,81 0-16,0 0 15,40-40 17,-40 40-32,0 0 15,0 0 63,40-40-78,-81 40 47,41 0-31,-40 0-1,0 0 1,40 40-16,-1 0 16,-79 40-16,40-39 15,40-1 1,-1-40-16,1 40 62,0 40-46,-40-40 15,80 0 16,0 0-31,0 81 62,0-41-78,0-40 16,0 40-16,0 0 15,0-40-15,0 41 16,0-1-1,0 0 48,40-40-47,0 0-16,0 0 15,41-40 1,-41 81-1,0-41 1,0 0-16,0 0 16,-40 40-1,40 0 1,0-40 0,41 1-16,-81-1 15,80-40-15,-40 80 16,0-80-1,0 40 1,0-40 62,1 0-62,39 0-1,0 0 32,40 80-47,1-40 16,-1-40-16,-40 0 16,1 0-1,-1 0-15,-40 0 16,40 0-16,1 40 15,-41-40 1,0 0 0,0 0-16,0 0 15,0 0 17,40 0-1,1 0-31,-1 0 15,40-40-15,41 40 16,-1 0-16,-39 0 16,79-40-16,-119 0 15,-81 0-15,0 0 47,0-40-16,0 40-15,0-1 0,0 1-1,0 0 1,0-40 0,0 0-16,0 0 15,0 40-15,0-81 16,0 41-1,0 40 1,0 0 31,0 0-16,0 0-31,0-1 16,0-39-1,0 40 32,0 0-31,-81 40 125,41-40-110,0 40 31,0 0-30,-80 0-17,39-40 1,1 0-16,0 40 31,40 0-31,40-40 16,-40 0-1,-41 40 1,1-41 0,80 1-16,-80 40 15,0-80 1,-1 40-1,1 0 1,40 0 109</inkml:trace>
  <inkml:trace contextRef="#ctx0" brushRef="#br0" timeOffset="7042.4345">15850 6456 0,'-40'-40'125,"0"40"-78,0 0-31,-41 0-1,1 0 1,40 0 78,0 0-79,-40 0-15,39 0 16,1 0-16,-40 0 16,40 40-1,0-40-15,0 0 63,-41 0 31,1 40-16,40 41-63,0-41 1,0 0-16,40 40 47,-40-80-32,40 80-15,0 1 16,0-41 0,-81-40 15,81 80 94,0 0 62,0-40-155,0 0-1,41-40 31,-1 0 32,40 80-16,-40-39-62,80-1-16,-79 0 16,39 0-16,-80 0 15,40-40-15,-40 40 16,40 0 46,0 0-46,81 41 0,-41-81-1,-40 40 95,0-40-17,80 0-93,-79 40 16,39 0-16,-40-40 16,0 0-1,0 0 16,-40 40-31,40-40 16,0 0 0,1 0-16,39 0 15,0 0-15,0 0 16,161 80-16,-161-80 16,81 40-16,39-40 15,-119 80-15,-41-80 16,0 0-16,0 81 15,0-81 32,0 0-15,0 0-17,1 0-15,-1-40 47,-40-41-31,0-39-16,0 40 15,-81-40-15,81 39 16,0-39 0,0 80-16,-80 0 15,0-81-15,40 41 16,0 40-16,-41-80 15,1 80-15,40 0 16,0 0-16,-40 40 47,40 0 15,-1 0-62,1 0 16,0 0-16,0 0 63,0 0-32,0 0-31,0 0 15,0 0 1,-41 0-16,-39-41 16,120 1-1,-80-40-15,-41 40 16,81 0-16,-40 40 16,80-40-16,-40 40 31,0 0-16,0 0 1,-1-80 62,-79-41-78,80 1 16</inkml:trace>
  <inkml:trace contextRef="#ctx0" brushRef="#br0" timeOffset="12288.3689">20705 6617 0,'-40'0'15,"0"0"17,0 0-17,-40 0 1</inkml:trace>
  <inkml:trace contextRef="#ctx0" brushRef="#br0" timeOffset="13119.59">19542 6817 0</inkml:trace>
  <inkml:trace contextRef="#ctx0" brushRef="#br0" timeOffset="14048.3478">21147 6496 0</inkml:trace>
  <inkml:trace contextRef="#ctx1" brushRef="#br0">19170 3446 1333 0,'-12'89'4'15,"-3"3"1"-15,-14 29-174 0,-7 8-432 16,-3 9 422-16,-1-1 52 0</inkml:trace>
  <inkml:trace contextRef="#ctx1" brushRef="#br0" timeOffset="920.1881">19213 6483 637 0,'-23'-15'57'0,"23"15"-8"16,0 0-61-16,-29-15-82 0,29 15-100 16,0 0 47-16</inkml:trace>
  <inkml:trace contextRef="#ctx1" brushRef="#br0" timeOffset="5164.4765">19051 6433 700 0,'0'0'138'0,"-34"-9"-3"0,34 9 29 0,-35-4 22 16,8-4-13-16,27 8 2 0,-38-9-12 15,38 9 1-15,-45-10-8 0,45 10-19 0,-34-5-12 16,34 5-9-16,-28-7-7 0,28 7-18 15,-23-5 16-15,23 5-19 0,0 0 18 16,-31-13-14-16,31 13-5 0,0 0-5 0,-21-9-11 16,21 9 5-16,0 0-17 0,0 0 14 15,0 0-25-15,-27-9 6 0,27 9-17 16,0 0 1-16,0 0-1 0,0 0-5 0,0 0 9 16,0 0-9-16,79-18 2 0,-44 10 4 15,15 7-13-15,5-10-1 0,10 6 4 0,7-2-8 16,7 4-3-16,-2-3-2 0,11-1-5 15,4-1-4-15,-16 2 11 0,2-2-10 16,-2 1 2-16,-6 1 19 0,-7-2-23 16,-9 4 6-16,-4-8 9 0,-6 10-11 0,3-4 5 15,-7-1 8-15,-2 2-9 0,-4 2-1 16,4-1 0-16,-6-1 3 0,10 5 0 0,-9-2-10 16,-1-3 6-16,1 2-1 0,1 3 3 15,-1-3 15-15,-33 3 2 0,66-2 7 0,-33 2-4 16,-1-3 9-16,0-1 16 0,-32 4 0 15,53-3-18-15,-26-2 5 0,-27 5 2 16,47-1-1-16,-47 1-4 0,50-3-9 0,-23 0-2 16,-1-2-3-16,6 4-2 0,2 1-5 15,-3-3-1-15,-31 3-1 0,62-3-6 16,-30-2 1-16,2 5 0 0,-1 0 0 0,0-3-5 16,6 3 2-16,3 0-1 0,-2-1 0 15,7 2-5-15,3-1 4 0,-3 0-5 16,10 3 2-16,-11 2-2 0,6-5-1 0,-2 3 1 15,2 0 1-15,-3-2-1 0,-2-1 2 16,1 8-9-16,-1-5 7 0,-3-2-4 0,-1 7 4 16,1-1-7-16,-9-5 5 0,1 4-4 15,-5 1 6-15,0-5-4 0,-1 5-1 16,1-1 2-16,-6-1 1 0,0 2-2 0,-2 2 2 16,-23-9-7-16,42 12 5 0,-22-3-1 15,-3 1-1-15,6 0 2 0,-6 4 3 0,3-1-3 16,-5 2 2-16,3 0-7 0,-2 5 8 15,-5 4-3-15,8-2-1 0,-3 10 2 16,-1-2 1-16,-8 3-2 0,8 2 1 0,-6 4-2 16,-1 3 0-16,-5 2 0 0,4-4 1 15,-4 4-3-15,-1 3 5 0,-2-6 0 16,5 3 2-16,-5-10-4 0,0 3 0 0,0 0-2 16,0-1 1-16,0-1 2 0,0 1 1 15,7-1-2-15,-6 3 7 0,1-7-9 0,-2 6 2 16,3-2 0-16,4 3 4 15,-7-5 0-15,3 9-1 0,-1-2-1 0,1 1 3 16,1 6-8-16,-4-2 8 0,0 5-2 16,0 2-1-16,-4 13 1 0,-1 3-1 0,2 4 2 15,-7 10-1-15,7 1-2 0,-4 0 5 0,2-10-3 16,3-6 0-16,-1 1 0 0,6-3 0 16,-3-15 0-16,-3 3-1 0,3-3 3 15,0-7-3-15,-2 4 1 0,2-11 1 0,0 2 0 16,0 1-2-16,0-5 1 0,2 2 0 15,-2 8 1-15,0-8-4 0,3 8 2 0,-3-4-2 16,0 7 3-16,2-3 0 0,-4-2-3 16,2 4 1-16,0-1 2 0,-5-1 2 15,5 0-3-15,-8 5 0 0,3-2 5 16,-3 1-4-16,1-1-1 0,-2-5-1 0,4 9 0 16,-5-6 2-16,2 5 1 0,3-5-4 15,-7 4-2-15,7 1 3 0,-3 0-2 16,1 1-1-16,-3 6 1 0,0-3 1 0,2 3 0 15,-9 2-2-15,2-2 2 0,-5 11-1 16,-10 3-2-16,3-1 2 0,-5 1 2 0,2-2 4 16,2-1-12-16,-4-5 5 0,10-9-1 15,4-3 1-15,3 2-1 0,8-8-2 0,-1 2 3 16,8 0-3-16,8-7-12 0,-1 2-3 16,3 2-11-16,5-7-8 0,-2-1-5 15,-1 2 1-15,0-8-3 0,1 0-3 0,-1-3-1 16,-4-4 15-16,0 2-8 0,-3 1 10 15,-1 1 8-15,-4 1 5 0,0 5 5 0,-4 8 11 16,-1 4-13-16,-3 2 4 0,-7 6-4 16,8-2 11-16,-9 1 0 0,2 4-2 15,1-8 3-15,1-3-3 0,2-3-6 0,-5-1 13 16,3-1-6-16,4-3 4 0,-4-3 0 16,-1 2 1-16,5-1-6 15,-8-2 6-15,3 0 1 0,1 6-1 0,-1-3-4 0,5 2 11 16,-6 2-7-16,-2-5 2 15,2 10 0-15,-3-4 6 0,4-3 4 0,-2 2 9 16,3 4-4-16,-3-4 4 0,4-3-8 16,-1 3 2-16,-3-4 0 0,8 2 1 0,-5-4-5 15,7-4-5-15,-1 0 3 0,2-1-11 0,1-2 4 16,1-1-2-16,2-26 4 0,-3 43-2 16,-2-20 8-16,5-23-9 0,0 45-6 15,0-45-13-15,0 39-23 0,8-12-2 0,-8 0 7 16,5-4-11-16,-1 2-1 0,-4-25 3 15,6 47 4-15,-6-26 6 0,0-21-3 0,5 40 33 16,-5-20 9-16,7 10 5 0,-7-3 12 16,-7 3 5-16,14 5-7 0,-14-2 10 15,7 11-19-15,0-1 17 0,0 0-13 0,7 0-4 16,-7 4-9-16,5-4 1 0,2-4 1 16,3 2-7-16,-2-8 1 0,1-2-4 0,1-1 6 15,-4-5 3-15,8-1 5 16,-6-1 5-16,2-1 12 0,-2-4 7 0,-8-18-5 15,14 33 12-15,-4-20-12 0,2 4 2 16,-12-17-4-16,23 35 0 0,-6-16-5 0,3-1-2 16,1 0 3-16,5 4-4 0,0-3-5 15,3 2 2-15,-4 2-7 0,0-3 6 0,-5-4 0 16,0 3-1-16,0-4-6 0,-3-3-3 16,3 3 3-16,-20-15 9 0,22 21 1 0,-9-10 8 15,-13-11 1-15,20 15-2 0,-20-15-9 16,22 21-2-16,-22-21 2 0,25 21-2 15,-15-4-1-15,-10-17 3 0,27 26-6 0,-14-9 2 16,1-2 0-16,1 0-4 0,-2 3 6 16,-13-18-5-16,25 29 0 0,-10-14 6 15,-3-3 2-15,-4 0 8 0,2 0 8 0,4-2 5 16,-14-10-6-16,13 23-1 0,-5-10-5 16,4 3 3-16,-7-1-5 0,4 3 0 15,-6 6-2-15,10-3-3 0,-8 0-1 0,5 4 0 16,-5-2-5-16,7 2 4 0,-7 1-2 15,-2-3 0-15,-3-23-3 0,14 45-1 0,-11-27 3 16,-3-18 0-16,12 33 15 0,-12-18 3 16,0-15 2-16,7 32 3 0,-7-17-2 0,0-15-7 15,0 0-1-15,5 40 0 0,-5-40-2 16,0 27-6-16,0-27 0 0,-5 32 1 16,5-32-5-16,0 30 2 0,0-30-2 0,-6 35-2 15,6-35 0-15,-1 34-1 0,1-34-1 16,-4 44 1-16,-1-28-5 0,2 13 4 0,3-29-1 15,-10 39 0-15,7-10 0 0,-4-8-1 16,7-21-1-16,-13 43-2 0,9-17-4 0,-1-3-5 16,-5 8-8-16,9-3-1 0,-8 0-11 15,6-1-4-15,-4-2 0 0,6 2 0 16,1-27 4-16,-9 47 3 0,6-26 2 0,3-21 6 16,-10 33 2-16,10-33 12 0,-7 32 3 15,2-17 3-15,5-15 0 0,-10 28 2 16,10-28-7-16,-10 27 2 0,10-27 0 0,-7 22 2 15,7-22-3-15,-5 25-3 0,5-25-1 16,0 0 4-16,-8 35-1 0,8-35-1 0,-5 27 1 16,5-27 3-16,-3 34-1 0,3-19 5 15,-5 3 0-15,5-18 6 0,-7 41 2 16,5-20 3-16,-8 2 1 0,8-2-1 0,-3 3 0 16,-8 4-4-16,3-4 2 0,3 4-7 15,-6 6 3-15,0-1-2 0,-4 2 1 16,2 1-1-16,-2 3-2 0,0-3 2 0,1 0-4 15,-3 2-1-15,2 1 0 0,-1-5 0 16,-2-1 2-16,-3 2-1 0,1-1-2 16,-5-2 2-16,4-5-3 0,4 0 3 0,-1-3 0 15,-5 2-2-15,10-8 2 0,2 0 0 16,-4-2-1-16,4 3 4 0,-3-5-6 0,0 5 1 16,1-4 0-16,6 4 0 0,-6 0 1 15,-1-2-3-15,2 3 1 0,1-2-2 0,-1 3 0 16,3 2 3-16,-4-8 0 15,0 6-1-15,1-6 1 0,1 3-1 0,13-18 2 16,-22 36-1-16,5-23 0 0,4 4-1 16,13-17-2-16,-18 27-1 0,4-14 4 0,14-13 0 15,-27 25 0-15,27-25-1 0,-16 19 0 0,16-19-1 16,-19 18 7-16,19-18-5 0,-15 15-2 16,15-15-1-16,-18 12 1 0,18-12-3 15,-14 18 0-15,14-18 1 0,0 0 0 0,-25 19 0 16,25-19 0-16,-16 15-1 0,16-15 2 15,-24 13-2-15,24-13 1 0,-25 15 1 16,25-15 0-16,-27 19 0 0,27-19 2 0,-23 16-1 16,23-16-2-16,-34 12 4 0,34-12-3 15,-33 9-8-15,16-3 1 0,17-6-4 0,-42 6 9 16,22 0-5-16,-6 1 0 0,26-7 2 16,-52 12-1-16,27-4 1 0,1-4 1 0,-1 2 1 15,25-6 0-15,-48 14 0 0,23-10 1 16,1 5 2-16,24-9-2 0,-45 10 4 15,45-10-2-15,-49 4 2 0,24-4-1 0,25 0-5 16,-51 3-9-16,22-3-6 0,29 0 0 16,-62-7-4-16,34 7 5 0,-7-3-4 15,8-4 8-15,-5 5 1 0,0-1-2 0,32 3 3 16,-57-7 1-16,32 6 1 0,-6 1 4 16,31 0 4-16,-49-8-3 0,19 2 4 15,30 6-3-15,-47-10 3 0,27 7-5 0,20 3-3 16,-49-12-7-16,28 0-9 0,-8 4-11 15,-1-2-13-15,-3-2 3 0,-1-1-5 0,-3 1 21 16,-1 4 9-16,5-3 8 0,1 5 6 16,2-3-1-16,-2 3 4 0,5-1 7 15,-1-3-6-15,28 10-3 0,-44-7 6 0,22 1 2 16,22 6 1-16,-35-8 2 0,35 8-3 16,-31-8 1-16,31 8 2 0,-34-4 0 0,34 4-4 15,-35-6-1-15,35 6 1 0,-34-6-5 16,34 6 1-16,-36 0 0 0,36 0 3 15,-39-4 3-15,39 4 1 0,-47-3 17 0,47 3 13 16,-43-2 3-16,43 2 3 0,-40-3-2 16,40 3-9-16,-47 0-2 0,47 0-1 0,-44-3-5 15,44 3-5-15,-40 0-5 0,40 0-5 16,-43-4-5-16,43 4 0 0,-47-3-8 0,20 1 5 16,27 2-7-16,-60-3 2 0,30-1 13 15,-5-2 2-15,1 4 11 0,6 2 14 16,-9-7-4-16,7 4 9 0,30 3-4 0,-60-3-7 15,30 0-1-15,4 0-4 0,26 3-1 16,-48-3-1-16,48 3-6 0,-42-5 1 0,42 5-1 16,-40-3-4-16,40 3 2 0,-40-1-4 15,40 1 3-15,-40-3-3 0,40 3-1 16,-34 0 0-16,34 0-1 0,0 0 1 16,-42-5 0-16,42 5-1 0,0 0 1 0,-30-3 1 15,30 3 3-15,0 0-2 0,0 0-3 16,-33 0-1-16,33 0 1 0,0 0 1 0,0 0 0 15,0 0-4-15,-32-1 3 0,32 1-3 16,0 0 2-16,0 0-1 0,0 0-2 0,0 0 0 16,-37-4 1-16,37 4 1 0,0 0 1 15,0 0-3-15,0 0-1 0,-32-3 1 0,32 3 2 16,0 0 0-16,0 0-3 0,0 0 2 16,0 0-2-16,-23-16 0 0,23 16 0 15,0 0 0-15,0 0 2 0,-7-38-2 0,7 38 0 16,-6-24 0-16,6 24 0 0,0-33 0 15,0 33 0-15,-4-37-1 0,4 37 2 0,4-47-6 16,2 20 1-16,1-6-5 0,6-2-5 16,-6-4-7-16,8-3 0 0,0 0 3 15,0-7 1-15,4 2 1 0,-3-3 6 16,-1 11-1-16,-3-3 5 0,-3 0 4 0,4 0 0 16,0 2 10-16,2 0-2 0,0-1 4 15,-3 1-1-15,7 1 3 0,1-5 2 0,-2-2-6 16,2-1 0-16,2-3-1 0,1-1 3 15,1-1-4-15,2 2 3 0,5-1-7 16,-11-2 5-16,10 0-7 0,-7 5 2 0,2-5-2 16,-1 4 3-16,-1-1-2 0,-6-2-2 15,3 3 3-15,-2-3-1 0,-6 2 1 0,0-3 3 16,-2 5 0-16,-2-1 9 0,-5-1-4 16,1-4 2-16,-1 4-4 0,-3-4 1 15,0-10-1-15,5 2 0 0,-5 0-3 16,7-2-5-16,1-1-8 0,-3 1 0 0,9 2-4 15,-3-3 3-15,-2 1-1 0,2 2 0 0,-1 0 2 16,4-2 1-16,-1 2 0 0,-4 2 2 16,2-1-1-16,1 4 4 0,3-5 3 15,-5 7 1-15,0 2 0 0,0 8 0 0,-1-2 2 16,2-2 0-16,1 1 3 0,-2-3-6 16,3-4 0-16,1 1 1 0,-6-1-2 0,4 4 3 15,0-5-3-15,-6 0-1 0,4 1 1 16,-5 8 1-16,7-7-1 0,-7 4 0 15,7 4-1-15,-6-1 1 0,3 2 0 0,-3-2 1 16,3 0-1-16,-8 6-2 0,4-3 3 16,4 2 0-16,-6 1 2 0,-1 1-1 0,1 2-2 15,-3 5-2-15,10-7 0 0,-8 5 2 16,1-4 0-16,1 4-1 0,1-4 1 16,-2-1 0-16,9-3 0 0,-7 1-3 0,3-5 3 15,0 1 0-15,-3-1-1 0,5-1 0 16,-4 1 1-16,2 1 0 0,-8-1 1 0,0 0 0 15,2 4-2-15,-4 7 1 0,2-2 0 16,0 1 3-16,-5-2-4 0,5 4 0 16,-3 2 1-16,3-1 0 0,-4 0 0 0,2 4 2 15,-1-2-4-15,-4 4 0 0,4 1 3 16,1 3 0-16,-1 0 1 0,3-2-5 0,-5 5 2 16,5 21-1-16,-3-46-1 0,-2 21 2 15,3 3-4-15,-1-5 1 0,-9 2 0 0,9-3 2 16,-9 1-2-16,0-2 2 0,-1 1 0 15,4 1-2-15,-1 0 3 0,0-2-2 16,-1 2-5-16,-4-1-2 0,5-4-6 0,1-1 2 16,-6 0-5-16,2-2-3 0,-2-5 3 15,1 3-2-15,-1-3 6 0,2 1-5 0,-10-8 4 16,4 4 1-16,-1-4-2 0,-7 5 5 16,7-2-1-16,-7 2 3 0,6 9 1 15,6-6-2-15,-4 6-3 0,6 3-2 0,-6-5-13 16,4 2-9-16,0 0 0 0,2 1 4 15,3 1 3-15,-5-4 5 0,0 5 1 16,3 0 0-16,-3-4 7 0,7 3-4 0,-12-3 5 16,1 1 2-16,6 1 0 0,-1-2 3 15,-9 0 0-15,3 1 2 0,3-1 5 16,-8-1-6-16,2 2-1 0,3 2 5 0,-5 0 4 16,9 3-6-16,-2 1 7 0,0 3-3 15,6 1 0-15,4-1 1 0,-6 3-3 16,14 21-4-16,-13-47 3 0,9 22-3 0,4 25 7 15,-8-45-1-15,8 20-3 0,-3 0 11 16,3 25-8-16,-4-46 2 0,4 24 4 0,0 22-5 16,-1-53 6-16,1 27-10 0,1-6 3 15,6 2 5-15,1-5 0 0,3 2-7 0,-1-7 8 16,5-1-3-16,-2 2-5 0,0-9 3 16,6-3-1-16,-4 1 2 0,-8-2-4 15,6 0-2-15,-6 7 2 0,-2-2-2 0,-2 0 5 16,0 1 0-16,-3 0 4 0,0 0 1 15,-3 1-2-15,6 6 1 0,-3-5-2 0,0 3-2 16,4-3 6-16,1 0-1 0,0 2-1 16,8-1-4-16,-6-1-3 0,4-3 10 0,-2 3-3 15,6 1-1-15,-5-2 1 0,7 0-5 16,-6 2 1-16,-2 0 4 0,9-6 2 16,-6 5-1-16,6-1 5 0,6-5 3 15,-6 4-4-15,9-4-2 0,3 3-3 0,10-8 1 16,2-1 4-16,6 2-11 0,23-17 1 15,-1 1-17-15,5-1-33 0,-5-3-28 0,4-4-55 16,-9-12-109-16,-3 4-635 0,0-3-295 16</inkml:trace>
  <inkml:trace contextRef="#ctx1" brushRef="#br0" timeOffset="6576.92">21849 8982 3960 0,'-40'-11'-186'0,"19"4"23"0,-5-3 18 16,26 10 22-16,-50-12 11 0,20 2 26 16,3 5 29-16,1-5 17 0,2 1 12 0,-8 3 33 15,32 6 18-15,-45-15 32 0,22 9 16 16,23 6-7-16,-37-13-3 0,37 13-1 16,-32-11 5-16,32 11-19 0,-27-11-5 0,27 11-11 15,-21-9 13-15,21 9-16 0,0 0 2 16,-30-16-10-16,30 16 7 0,0 0-9 15,-29-8 1-15,29 8 2 0,0 0-6 0,-22-10-6 16,22 10 8-16,0 0 1 0,0 0 11 16,0 0 14-16,-23-5 2 0,23 5 22 15,0 0-17-15,0 0 14 0,0 0 20 0,0 0-7 16,0 0-11-16,0 0 0 0,0 0-5 16,0 0-8-16,0 0-1 0,70-39-1 0,-4 24-6 15,31 0-5-15,46-9-2 0,20-3-1 16,14-2-5-16,19-2-10 0,16 1 3 15,12-4 1-15,26-3-6 0,44-10-1 0,-1 2-4 16,-52 3 2-16,-16 7-1 0,-7-5-3 16,-9 3-21-16,-13 3 3 0,-17 2 4 0,-19 5 10 15,-16 2 5-15,-15 4-2 0,-30 6 3 16,-21 1-2-16,-11 2-4 0,-3 7 1 16,1-5 2-16,-15 2-3 0,7 4-2 15,-3 1-2-15,-1 3 1 0,-1-5 2 0,-5 5-2 16,1-1-4-16,-11 1 3 0,3 0 4 15,-6 0-4-15,-3 0-4 0,-31 0 5 0,49-3-8 16,-49 3-1-16,35 0-20 0,-35 0-50 16,0 0-17-16,24 3-27 0,-24-3-18 15,0 0-8-15,0 0-42 0,0 0-48 0,0 0-611 16,-62 35-58-16</inkml:trace>
  <inkml:trace contextRef="#ctx1" brushRef="#br0" timeOffset="7619.9284">25682 8049 3782 0,'0'0'-70'15,"-32"-25"31"-15,20 13 12 0,-4 0 19 0,16 12 14 16,-31-25 19-16,16 12 22 0,15 13 9 16,-25-18 20-16,25 18-43 0,-23-19 5 15,23 19-6-15,-17-14 6 0,17 14-17 0,0 0-1 16,-20-23 0-16,20 23 1 0,0 0 10 15,-17-15-8-15,17 15 3 0,0 0 0 0,0 0-7 16,0 0-2-16,0 0-1 0,-11-22 4 16,11 22-5-16,0 0 2 0,0 0-9 15,0 0 12-15,0 0-6 0,0 0-8 16,0 0-6-16,0 0 5 0,0 0 5 0,0 0-10 16,0 0 3-16,0 0 7 0,0 0-2 15,0 0 5-15,36-25-11 0,-36 25 6 0,0 0-3 16,0 0 1-16,0 0 10 0,0 0 8 15,27-8-7-15,-27 8 9 0,0 0-1 16,0 0 2-16,0 0-2 0,0 0 14 0,0 0 10 16,0 0 6-16,0 0 2 0,17-14 8 15,-17 14 2-15,0 0 2 0,0 0 2 0,0 0-2 16,0 0-11-16,0 0-7 0,0 0-3 16,0 0-5-16,0 0-1 0,0 0-10 15,0 0-3-15,0 0-3 0,0 0-2 0,8-20-1 16,-8 20-7-16,0 0 3 0,0 0-7 15,0 0-4-15,0 0 3 0,0 0-5 16,0 0 0-16,0 0-2 0,0 0-4 0,0 0 4 16,0 0-1-16,25-15-6 0,-25 15 6 15,34-3-1-15,-34 3 2 0,48 0-2 0,-16 0-3 16,3 3 2-16,4-6-3 0,6 6 3 16,2-3-2-16,5 2 1 0,0 1 2 15,3-3-4-15,-5 3 0 0,2-3 5 0,-4 0-2 16,-3 4-1-16,-8-1 2 0,-7-3-3 15,2 0 4-15,0 3-1 0,-32-3 2 0,45 0 0 16,-45 0 0-16,35 0 0 0,-35 0-1 16,35 0 0-16,-35 0-2 0,30 0 2 0,-30 0 0 15,0 0 2-15,32 2-3 0,-32-2 2 16,0 0 2-16,29 4-4 0,-29-4 4 16,0 0-1-16,0 0-3 0,0 0 1 0,0 0-1 15,0 0-1-15,33 0 0 0,-33 0-2 16,0 0 4-16,0 0-5 0,0 0 5 15,0 0-2-15,0 0-1 0,0 0 4 0,0 0-4 16,0 0-3-16,0 0 4 0,0 0-1 16,0 0-1-16,0 0 1 0,0 0-1 0,0 0 2 15,0 0-2-15,0 0-1 16,0 0 2-16,0 0-3 0,0 0 0 0,0 0 1 16,0 0-2-16,0 0 0 0,-82 21 2 15,82-21 2-15,-35 18-4 0,10-7 0 0,3 1 1 16,-3 1 1-16,-3 0 2 0,3 4 0 15,-1-4-3-15,-5 4 3 0,1-1-1 0,-2-1 0 16,7 1 1-16,-4-1-2 0,1-3-1 16,4 5 3-16,3-5 0 0,-6 0 1 0,5 1-1 15,-3-1-4-15,2 6 4 0,-2-4-1 16,3-1 2-16,-2 4-1 0,3-2-2 0,1 4 2 16,-7-5-4-16,8 4 3 0,-6-2-1 15,7 3 3-15,-2-1-1 0,3 0-2 16,-1-3 1-16,-1 5 2 0,3-4-2 0,2-1 2 15,14-15-1-15,-28 31-1 0,16-19 2 16,12-12 3-16,-20 20-5 0,20-20 4 16,-17 17 0-16,17-17 0 0,0 0-1 0,-16 17 0 15,16-17 1-15,0 0-1 0,-19 16-1 16,19-16-7-16,0 0-18 0,0 0-27 16,0 0-22-16,0 0-25 0,0 0-35 0,0 0-33 15,0 0-57-15,0 0-164 0,-13-38-504 16,13 38-370-16</inkml:trace>
  <inkml:trace contextRef="#ctx1" brushRef="#br0" timeOffset="7934.0979">25496 8064 4071 0,'0'0'-149'16,"0"0"26"-16,0-27 34 0,0 27 29 15,0 0 17-15,-2-32 22 0,2 32 15 0,0 0 1 16,0 0 14-16,0-36-3 0,0 36 11 16,0 0 8-16,0 0 4 0,0 0 7 15,-3-32 11-15,3 32 4 0,0 0-2 16,0 0 16-16,0 0-10 0,0 0-15 0,0 0 2 16,0 0-8-16,-8-25 0 0,8 25-8 0,0 0 1 15,0 0 7-15,0 0-10 0,0 0-3 16,16 80-6-16,-12-48-8 0,4-1 13 15,-1 4-5-15,6 0-2 0,-1 5-5 0,5-3 14 16,1-2-13-16,4 1-30 0,0-1-44 16,-1-7-60-16,-2 0-148 0,1-4-548 0,-3-10 75 15</inkml:trace>
  <inkml:trace contextRef="#ctx1" brushRef="#br0" timeOffset="8419.2441">25642 8145 3770 0,'-20'-22'-24'0,"20"22"2"16,0 0-2-16,-14-20 3 0,14 20 3 0,0 0 5 15,0 0 1-15,0 0 2 0,0 0-5 16,0 0 9-16,34-47-7 0,-18 43 7 0,-16 4-3 16,37-15 5-16,-12 4 0 0,2 4 0 15,3 0 2-15,-1-3 4 0,2 4-7 16,0-1 10-16,-8-1-3 0,-23 8-9 15,47-9 10-15,-25 6-1 0,-22 3-7 0,30-7 3 16,-30 7 4-16,0 0 3 0,0 0-12 16,21 22 3-16,-21-22 2 0,0 0 4 0,0 0-4 15,0 0 4-15,-58 48 7 0,29-36-12 16,-4 5 20-16,-7-10-21 0,-5 8 4 0,-4-7-4 16,4 0 10-16,6 1 13 0,-1-6-8 15,7 3-3-15,6 0-8 0,27-6 0 16,-42 7-8-16,42-7-9 0,0 0 0 0,0 0-19 15,0 0-12-15,0 0-13 0,0 0-41 16,0 0-70-16,99 7-234 0,-64-9-242 16,4 2 116-16</inkml:trace>
  <inkml:trace contextRef="#ctx1" brushRef="#br0" timeOffset="13372.2413">21975 11576 2547 0,'-32'-6'-82'0,"32"6"4"15,0 0 11-15,-33-9 12 0,33 9 1 0,0 0 24 16,-32-6 16-16,32 6 42 0,0 0-1 16,-29-7 6-16,29 7-4 0,0 0 14 0,0 0-11 15,-23-7 18-15,23 7-6 0,0 0 11 16,0 0-22-16,0 0 6 0,-27-11-13 0,27 11-6 15,0 0-11-15,0 0 0 0,0 0-9 16,0 0 3-16,0 0-12 0,0 0 6 16,0 0-3-16,0 0 6 0,0 0-3 15,0 0 3-15,0 0 0 0,59-22 9 0,-59 22-15 16,55-15 12-16,-22 6-6 0,13-4 0 16,7-2 0-16,9-4-9 0,3 1 1 0,16-4 11 15,-3 4-3-15,8-6 5 0,2 4-2 16,3-1 9-16,29-7 0 0,-18 7 8 15,-12 4 11-15,-3-7 3 0,-1 6-1 0,6 0 14 16,-9 3 4-16,-1-3 18 0,4-2-18 16,-4 2 3-16,-4 3 8 0,-9 3-5 0,9-6 7 15,-12 6 11-15,-1-3-8 0,-3 3 4 16,-2 0 1-16,-3 0-20 0,-10 3-2 16,-2 0 2-16,-2 3-5 0,-4-5 1 15,-4 6-9-15,-5 3-6 0,2-6 0 0,-4 3-4 16,-28 5-6-16,52-7 5 0,-34 4-9 15,-18 3-8-15,44-6 9 0,-44 6-7 0,33-3-2 16,-33 3-6-16,37 3 4 0,-37-3-12 16,30 0 14-16,-30 0-2 0,34 3-4 15,-34-3 4-15,35 3-2 0,-35-3-8 0,0 0 8 16,37 0-6-16,-37 0-1 0,0 0 2 16,37 3-5-16,-37-3-26 0,0 0-37 0,0 0-32 15,25 4-62-15,-25-4-134 0,0 0-463 16,0 0 388-16</inkml:trace>
  <inkml:trace contextRef="#ctx1" brushRef="#br0" timeOffset="14290.8211">24283 10689 3135 0,'0'0'-65'16,"-33"-20"35"-16,20 5 30 0,13 15 30 0,-27-17 20 15,27 17-1-15,-25-19-8 0,25 19 11 16,-24-15-13-16,24 15-2 0,-16-15-7 0,16 15 6 16,-17-13-3-16,17 13-4 0,0 0 1 15,0 0-17-15,-25-19 15 0,25 19 10 16,0 0 0-16,0 0-15 0,0 0 6 15,-19-15-13-15,19 15 0 0,0 0 9 0,0 0 1 16,0 0-6-16,0 0-1 0,0 0-11 16,0 0 8-16,0 0-2 0,0 0-3 0,0 0-7 15,0 0 16-15,84 0-15 0,-84 0-5 16,62 14 10-16,-22-10-2 0,8 4-7 0,-1-4 11 16,7 0-8-16,-1-1 1 0,-1-1 7 15,2 1-9-15,-1-3 1 0,-1 5 9 16,-5-5-14-16,2 0 8 0,-9 0 4 15,-2 0 2-15,2 0-9 0,-6 0 7 0,1-5 17 16,-2 10-3-16,-1-5 8 0,-2 0-5 16,-30 0 2-16,45 3-5 0,-45-3 1 15,37 3-3-15,-37-3-6 0,35 1-5 0,-35-1 5 16,30 0-9-16,-30 0 11 0,29 8-8 16,-29-8 4-16,0 0-5 0,37 3 8 0,-37-3-9 15,0 0-3-15,31 6 9 0,-31-6-13 16,0 0 7-16,0 0-14 0,29 3 2 0,-29-3 15 15,0 0-9-15,0 0 10 0,0 0-7 16,22 7 2-16,-22-7-4 0,0 0-1 16,0 0 16-16,0 0-16 0,0 0-3 15,0 0 0-15,23 15 5 0,-23-15-11 0,0 0 7 16,0 0-6-16,0 0 2 0,8 24 11 16,-8-24-9-16,0 0-3 0,0 0 11 15,0 0-7-15,0 0 9 0,9 21-9 0,-9-21 3 16,0 0 7-16,0 0-9 0,0 0-2 15,0 0 6-15,0 0-7 0,0 0 2 16,0 0 3-16,0 0 7 0,0 0 1 0,-32 29-4 16,32-29 1-16,0 0-2 0,0 0-2 15,-30 15 3-15,30-15-4 0,-25 15-3 0,6-2 3 16,-1 3-4-16,2-4 6 0,-6 6-2 16,-1-3 1-16,-3 3 4 0,-4 1-14 0,2 2 12 15,-5-2-1-15,1 3-2 0,-1-1 0 16,2 2 3-16,-1-2 0 0,3 0-3 15,-1 4-2-15,-2-5 4 0,4 3 1 0,2-1-14 16,3-2 10-16,0-1 3 0,-4 2-4 16,9-4 7-16,3 1-5 0,-3-6-6 15,4 3 3-15,16-15 4 0,-32 24-5 16,17-12 4-16,15-12-2 0,-22 17 2 0,22-17 5 16,-22 18-16-16,22-18 7 0,-20 15 5 15,20-15-1-15,0 0-4 0,-20 16-5 0,20-16-6 16,0 0-2-16,-17 12-24 0,17-12-12 15,0 0-16-15,-8 9-32 0,8-9-39 0,0 0-51 16,0 0-120-16,0 0-487 0,0 0 211 16</inkml:trace>
  <inkml:trace contextRef="#ctx1" brushRef="#br0" timeOffset="14718.5594">24509 10738 3399 0,'0'0'-66'0,"0"-27"16"0,0 27 10 16,0 0 21-16,-3-34 0 0,3 34 16 0,0 0-4 15,-10-28 12-15,10 28 0 0,0 0 4 16,-7-27 13-16,7 27-8 0,0 0 2 0,0 0-6 15,-10-27-3-15,10 27 9 0,0 0 5 16,0 0-3-16,0 0 0 0,0 0 9 0,0 0-13 16,-3-27-1-16,3 27 5 0,0 0-5 15,0 0 7-15,0 0 0 0,0 0-14 16,0 0 7-16,0 0 11 0,0 0 6 16,0 0 21-16,0 0-3 0,0 0 7 0,20 86 3 15,-15-58 1-15,-5 6-3 0,0 0-9 16,3-1 3-16,-3 5 7 0,0-2-12 0,0 2-4 15,0-4-11-15,-3 4 31 0,3-8-14 16,0 3-2-16,0-3-2 0,0-30-7 16,-5 48 3-16,5-48-3 0,0 38-16 15,0-38-4-15,0 33 1 0,0-33-34 0,0 27-46 16,0-27-50-16,0 0-75 0,0 0-153 16,8 25-469-16,-8-25 135 0</inkml:trace>
  <inkml:trace contextRef="#ctx1" brushRef="#br0" timeOffset="14850.8162">24504 11231 3611 0,'0'0'-27'0,"0"0"14"0,0 0 7 0,0 0 6 16,0 0 8-16,0 0 26 0,29-85-11 15,-9 68 0-15,5 2 11 0,7-4-9 0,1 1 1 16,7 2-2-16,-5 0-54 0,4 1-101 16,-9 6-263-16,-2 1-329 0,-8-2 543 0</inkml:trace>
  <inkml:trace contextRef="#ctx1" brushRef="#br0" timeOffset="16174.7774">21493 13853 2927 0,'0'0'-109'0,"0"0"3"15,0 0 6-15,-25-11 8 0,25 11 25 0,0 0 23 16,0 0 38-16,0 0 19 0,0 0 18 16,0 0 27-16,0 0 17 0,-25-8 0 15,25 8 19-15,0 0 4 0,0 0 24 16,0 0-6-16,0 0-1 0,0 0-5 0,0 0-12 16,0 0-10-16,0 0 12 0,-10-20-31 15,10 20-18-15,0 0-9 0,0 0 1 16,60-27-4-16,-20 12-6 0,10 0 1 0,14-3-7 15,15-8-9-15,3 5 16 0,11 3-19 16,26-10 1-16,10-4-14 0,5 9 9 0,5-8-8 16,9 3 3-16,10 0 1 0,1-5 0 15,3 4 2-15,8-2-1 0,1 1 6 0,-2 1-9 16,-10-1 4-16,-2 3-11 16,0 2 25-16,-13 2-2 0,-10-3 0 0,-8 5-5 15,-24 5 13-15,-14 1-23 0,-1-1 7 0,-3 4 1 16,-16-1 3-16,6 1-4 0,-9 3-8 15,-4-1 7-15,-8 2 1 0,-4 1-6 0,-8 0 1 16,3 2-3-16,-11-2 8 0,-1 4 2 16,-2 2 1-16,-8-7 9 0,-22 8 9 15,44-3 8-15,-44 3 21 0,33-6 10 16,-33 6 2-16,28-3-12 0,-28 3-4 0,0 0-8 16,0 0-1-16,0 0-12 0,20-9-7 15,-20 9 2-15,0 0-9 0,0 0-2 0,0 0-6 16,0 0-12-16,0 0-8 0,0 0-25 15,0 0-14-15,0 0-30 0,0 0-20 16,0 0-24-16,0 0-37 0,0 0-81 0,-85 9-199 16,85-9-387-16,-25-4 62 0</inkml:trace>
  <inkml:trace contextRef="#ctx1" brushRef="#br0" timeOffset="16792.2435">25195 12832 3603 0,'-7'-24'-107'0,"7"24"8"0,0 0 24 16,-5-35 10-16,5 35 15 0,0 0 19 15,-8-27 19-15,8 27 24 0,-5-21 22 16,5 21 27-16,0 0 4 0,-13-24 5 0,13 24-10 16,0 0 7-16,0 0-10 0,-10-26-13 15,10 26-5-15,0 0-4 0,0 0-15 16,0 0 10-16,0 0-2 0,0 0 3 0,0 0 0 15,0 0-4-15,0 0-2 0,0 0 3 16,0 0-4-16,0 0 1 0,0 0 4 16,58 41-7-16,-58-41 16 0,47 18 5 0,-17-12-12 15,5 4 13-15,4-5-15 0,9 2 4 16,-3 0 5-16,5-3-16 0,2 4-2 16,5-6 4-16,-7 0-9 0,4 3-4 0,-2-2 2 15,-4-3 10-15,-9 4-1 0,-2-4-1 16,-4 1 9-16,-1-1 27 0,-4 4 11 0,-28-4 12 15,40 0 2-15,-40 0-6 0,39 3-11 16,-39-3-3-16,35 3-7 0,-35-3 1 16,0 0-3-16,33 0-5 0,-33 0-9 0,0 0 1 15,26 4-6-15,-26-4-2 0,0 0-6 16,0 0-3-16,0 0 1 0,20 12-5 0,-20-12-4 16,0 0 2-16,0 0-2 0,0 0-3 15,0 0-3-15,-49 43 0 0,27-27 1 16,-1-1-4-16,-9 0-4 0,2 3 6 15,-5 0-2-15,0 5-2 0,-5-2 0 0,-4 1-1 16,1 2-1-16,-1 4-1 0,-4 0-1 16,1-1 0-16,3 0 1 0,-1 2 1 0,3-4-4 15,2-1 2-15,7-3 2 0,-2 5-2 16,5-5-2-16,-1-3 5 0,-2 3-3 16,10-6-3-16,-4 0-7 0,2 5-9 0,0-8-6 15,1 1-11-15,2-1-11 0,2 1-7 16,20-13-5-16,-36 16-6 0,36-16-24 0,-24 8-18 15,11-4-20-15,13-4-25 0,0 0-37 16,0 0-36-16,0 0-133 0,-17-36-479 16,17 36-8-16</inkml:trace>
  <inkml:trace contextRef="#ctx1" brushRef="#br0" timeOffset="17010.4103">25056 13097 3642 0,'0'0'-118'16,"9"-38"35"-16,-4 18 14 0,-5 20 21 15,5-34 4-15,-5 34 12 0,11-24 8 0,-11 24 5 16,10-23 24-16,-10 23 28 16,0 0 48-16,0 0 43 0,0 0 26 0,0 0 22 0,0 0 1 15,25 72 2-15,-25-42-7 0,-3 5-17 16,-2 1-14-16,-2 7-21 0,6 4-14 16,-8 0-18-16,3 1-29 0,-3 0-9 0,6-1-23 15,-2 0-56-15,-3-1-55 0,4-2-49 16,1-10-85-16,-2-7-230 0,0 2-394 15,1-13-72-15</inkml:trace>
  <inkml:trace contextRef="#ctx1" brushRef="#br0" timeOffset="19570.4609">21573 16888 3697 0,'0'0'-156'16,"-23"-7"12"-16,23 7 23 0,0 0 31 0,-28-10 31 16,28 10 10-16,0 0 6 0,-31-15 13 15,31 15-1-15,0 0 13 0,-25-10 2 0,25 10 1 16,0 0 4-16,0 0 14 0,-30-3 7 16,30 3 11-16,0 0 5 0,0 0-8 15,0 0 2-15,0 0-2 0,0 0-5 0,0 0 2 16,0 0 0-16,0 0 5 0,0 0 2 15,0 0-5-15,65 55-4 0,-33-52-1 0,8-3-3 16,12 0 1-16,3-3 4 0,12 2 6 16,9-10 3-16,-6 2 6 0,9-3-11 15,6 0 8-15,-3-3-3 0,0 0-7 16,0-9-9-16,6 4 9 0,-4-2 4 0,31-13-7 16,-1 2-1-16,0-1 1 0,-19 4-11 15,-13 1 16-15,0 5-18 0,4-4 4 0,24-2 7 16,-15-2 5-16,-14 9-14 0,1-3 11 15,0 5 11-15,3-1 1 0,-3 4 3 16,0 2 14-16,5 5-19 0,-2-3 16 16,-3 2 12-16,-5 7-7 0,-3-2-1 0,-1 6 17 15,-6-4-9-15,-2 2-9 0,-4-1 11 16,-11 4-9-16,2-2-5 0,-12 2-2 16,-7-3 15-16,4 3 23 0,-9 0 20 0,-28 0-2 15,46-3-11-15,-46 3-6 0,33 3-9 16,-33-3-12-16,0 0-4 0,22 5 2 0,-22-5-13 15,0 0-12-15,0 0 0 0,0 0-7 16,0 0-14-16,0 0-18 0,0 0-30 0,-52 47-25 16,52-47-28-16,-22 15-36 0,12-11-57 15,10-4-151-15,-23 6-512 0,23-6-89 16</inkml:trace>
  <inkml:trace contextRef="#ctx1" brushRef="#br0" timeOffset="20210.7298">24509 15895 3840 0,'-38'-9'-56'16,"38"9"28"-16,-30-6 24 0,30 6 8 15,0 0 4-15,-36-7 4 0,36 7-1 0,0 0-9 16,-30-3 6-16,30 3 2 0,0 0-10 16,0 0 0-16,0 0 24 0,0 0-19 0,0 0-9 15,0 0 1-15,0 0 5 0,0 0-1 16,0 0-1-16,0 0 8 0,0 0-8 0,66 48-2 15,-36-38 4-15,-5 0 2 0,12-5-12 16,-4 0 12-16,4 1 12 0,8-5-9 16,4 4-3-16,-1-2-4 0,2-1-6 15,-1 2 10-15,-1-4 8 0,-9 0-16 0,4 3 12 16,-8-3-5-16,0 3-3 0,2-3 8 16,0 3-2-16,-8 0-6 0,-1 0 5 15,-28-3 9-15,53 0 3 0,-29 3 18 0,-24-3 9 16,33 3 18-16,-33-3 2 0,32 6-2 15,-32-6 10-15,22 9-14 0,-22-9-14 0,10 20-9 16,-10-20 7-16,7 19 6 0,-7-19 11 16,0 0-9-16,-7 45 9 0,7-45-4 0,-15 42 0 15,3-16-2-15,-1 4-5 16,-6 0 1-16,-1 2-2 0,2 1-5 0,-9 3 3 16,2 0 9-16,-5 3 4 0,-2-1-2 15,0-2-5-15,-1 3-3 0,1-3 1 0,0-6-4 16,2 2-2-16,3-1-5 0,2-4-4 15,4-6-7-15,-1 5 1 0,0-8-6 0,5-3-6 16,4 3-10-16,13-18-13 0,-27 24-15 16,17-12-21-16,10-12-23 0,-16 20-31 15,16-20-29-15,-14 15-21 0,14-15-18 0,-8 12-34 16,8-12-72-16,0 0-627 0,0 0-394 16</inkml:trace>
  <inkml:trace contextRef="#ctx1" brushRef="#br0" timeOffset="25962.7508">25675 16529 4119 0,'0'0'-167'16,"0"0"4"-16,0 0 12 0,0 0 9 16,0 0-5-16,0 0 8 0,0 0-3 0,0 0 9 15,0 0 2-15,0 0 11 0,50 10-8 16,-50-10-66-16,0 0-385 0,27 12 110 0</inkml:trace>
  <inkml:trace contextRef="#ctx1" brushRef="#br0" timeOffset="26734.8747">25908 15829 2137 0,'5'-79'-102'0,"-5"79"-38"0,0 0-134 0,0 0-159 15,0 0 95-15</inkml:trace>
  <inkml:trace contextRef="#ctx1" brushRef="#br0" timeOffset="31884.6064">20575 11761 1540 0,'0'0'43'0,"0"0"3"16,0 0 0-16,0 0-22 0,0 0-12 15,0 0-24-15,0 0-12 0,0 0 7 0,0 0 5 16,0 0-1-16,0 0-3 0,0 0 16 16,0 0 0-16,0 0 12 0,0 0-12 15,0 0 29-15,0 0-4 0,0 0 11 0,0 0 4 16,0 0 0-16,0 0-9 0,0 0-4 15,0 0-1-15,0 0-10 0,0 0-1 16,0 0 3-16,0 0-7 0,0 0 1 0,0 0 2 16,0 0 8-16,0 0 0 0,0 0 7 15,0 0 17-15,0 0 13 0,0 0 12 0,0 0 15 16,0 0 29-16,0 0-17 0,0 0-12 16,0 0 1-16,0 0-9 0,0 0-1 15,0 0-26-15,0 0 4 0,0 0-11 0,0 0-4 16,0 0-7-16,0 0-6 0,0 0-2 15,67-35 4-15,-67 35-9 0,52 10-3 16,-24-6-1-16,9-3-1 0,-5 4 11 0,4 1-14 16,-1 0-5-16,-3-3 16 0,2 3-14 15,-11-3 1-15,11 3 3 0,-8 0-6 0,-2 0-7 16,-24-6 3-16,43 15-1 0,-24-5 2 16,-1 4 1-16,-1-3-5 0,-17-11 9 15,20 31-2-15,-10-13 2 0,0 0 2 0,-10-18-4 16,8 36-5-16,1-13 1 0,-6-2 8 15,2 5 5-15,2-2-12 0,-2 1 5 0,3-1 4 16,2 0-8-16,-1 2 3 0,1-2-14 16,1 1 26-16,-4-2-16 0,5 2-2 0,-1 1 5 15,-2-5 1-15,1 1 1 0,7 0-5 16,-11-1 1-16,6 0-5 0,-4 1-7 16,1-1 5-16,-1 1 6 0,-1 3 7 15,3 1 0-15,-5-3 4 0,-2 5-2 0,5 3 6 16,-4-3-4-16,-4 6-5 0,3-4 5 15,-3 7 4-15,0-6-9 0,0 2-4 0,-3-3 3 16,-6 0 5-16,6-3 10 0,0-2-7 16,3-25 13-16,-5 43 18 0,5-43-21 15,-7 36-4-15,7-36 1 0,-3 35-1 0,3-35-1 16,-5 31-10-16,5-31-1 0,-2 27 6 16,2-27-6-16,-5 24-7 0,5-24 11 15,-7 26 5-15,7-26 2 0,0 0 2 0,-10 37 3 16,10-37 14-16,-15 27-17 0,9-11-4 15,-10 3 4-15,5 1-8 0,-6 2 3 0,-1 2-14 16,3 2 8-16,-4-5 6 0,6 3 6 16,-4-1 10-16,0-2-13 0,-1 4 4 0,3-4-5 15,0 3-2-15,-2-1 6 0,-1-5-5 16,3 3 2-16,0 2 0 0,1-10 5 16,-1 10-7-16,-3-8 0 0,8 4-4 0,-4-1 1 15,-4 0-9-15,3 1 10 0,-4 0-8 16,3-1 10-16,-8 4-13 0,6-5-6 0,0 3 11 15,-3-2-6-15,1 1 0 0,-1-1-5 16,1-3 2-16,4 0 0 0,-5 4-1 16,4-3 2-16,-5-1-1 0,2 1-3 15,2-1 6-15,-2 2-6 0,0 0 1 0,-2-2 7 16,2 0-8-16,1 4 7 0,-7 0-10 16,7-2 0-16,-6 0 12 0,5 1-6 15,-3-3-8-15,-4 4 10 0,7-3-7 0,-7 0 6 16,4-1-4-16,-1-3-1 0,1 3 5 15,-2-3-1-15,1 0-1 0,-6-3-1 0,10 3 2 16,-8-2-6-16,-1 0 3 0,2-1 0 16,1 0-3-16,-8-3 5 0,2 4-7 15,-1-5 0-15,1 2-1 0,0-4 3 0,-1 1-6 16,-2 0 6-16,-4-4-5 0,6 4 12 16,-4-4-1-16,0 4-5 0,-1-4 1 0,-4 0-2 15,0 0-3-15,4 0 5 0,-12 0-1 16,3 0 2-16,3 0 0 0,2-4 3 15,-4 0-9-15,0 1 12 0,3 3-7 0,1-1 7 16,-8-6-1-16,6 3 6 0,-2 1-11 16,2-2-2-16,2-2-4 0,-8 1 14 15,3-3-10-15,4-3 6 0,-4 2-9 0,0-1 8 16,-8-5 4-16,0-4-7 0,1 2 1 16,4-2-4-16,1-8 8 0,9-1 6 0,-2-4-15 15,12-7 8-15,4 0-8 0,2-5 4 16,2 3-3-16,6 3 7 0,2 1-1 0,4-1 0 15,0 1 0-15,2 1 3 0,1 1-9 16,-1 4 0-16,-1-4 2 0,1 2 1 0,6 2 0 16,-3 2 2-16,-5-3-4 0,4-5 3 15,-4 1-4-15,6-2 5 0,-2-2-14 16,-3 2 11-16,4-2 1 0,-3 2-6 0,3 0-3 16,3 0 6-16,-1-1-1 0,-11 0 1 15,14 6 7-15,-1-4 1 0,1 5-11 0,0-5 9 16,-4 5-8-16,4-1 5 0,-5-1-3 15,2 2 5-15,3 0-8 0,-3 1 3 16,-1 4 5-16,4 28 1 0,-5-62-8 0,2 35 8 16,0 0-7-16,3 27 5 0,-2-56-10 15,-1 29 11-15,-1 0-7 0,1 0 8 0,3 27 0 16,-5-57 3-16,0 33-9 0,0-1 5 16,5 25-1-16,-3-52-4 0,3 27 0 15,0 25 3-15,-4-50-1 0,4 29 2 0,0 21-1 16,4-50 2-16,-4 28 2 0,3-1-7 15,2-4 6-15,0-1-3 0,-5 28-4 0,2-53 7 16,4 28-11-16,-2 2 10 0,-1-3-7 16,-3 26 8-16,8-47 0 0,1 30 0 0,-3-6-4 15,-6 23 5-15,14-42-1 0,1 21-6 16,-5-2 0-16,-2 2 3 0,7-1 0 16,-3 2 3-16,3-4-9 0,-5 1 2 0,7 1-2 15,-2-2 3-15,-2-2-9 0,4 5 6 16,-4-4-4-16,6 3 3 0,-6 1-4 0,2-1 16 15,-1 4-19-15,-6 0-2 0,-8 18 10 16,25-38 9-16,-12 20-9 0,-3 3 4 16,-10 15-1-16,14-27 5 0,-1 11-5 0,-13 16 4 15,15-26-10-15,-15 26 9 0,14-24 2 16,-14 24-2-16,13-24-5 0,-13 24-1 16,13-24 3-16,-13 24-2 0,15-27 4 0,-4 13 4 15,-11 14-5-15,16-28 1 0,-16 28 7 16,19-31-3-16,-14 15-5 0,-5 16-1 15,21-32-1-15,-12 10 4 0,-9 22-5 0,18-37 2 16,-8 18 3-16,7 1-6 0,-17 18 14 16,15-40-2-16,-7 20-6 0,4 0-3 15,0 1 7-15,-12 19 2 0,15-36 8 0,-10 20 4 16,-5 16 3-16,13-34 5 0,-8 18 3 16,-5 16-4-16,12-27-3 0,-12 27-4 0,12-28 3 15,-12 28-3-15,13-31-8 0,-5 16 0 16,-8 15 1-16,21-32 0 0,-6 17 5 0,-2 2-7 15,4-4-3-15,-17 17-1 0,30-30-5 16,-20 16 0-16,-10 14 6 0,23-21-3 16,-6 12-2-16,-17 9 2 0,25-25 2 0,-25 25-3 15,32-15-1-15,-17 3 0 0,-15 12 2 16,37-17 0-16,-12 12-5 0,-2-5-2 16,1 4 6-16,6-3-1 0,-7 3 3 0,7-3-4 15,-1 2-1-15,-1 2-2 0,-1-5 2 16,1 7 3-16,-1-4-3 0,-27 7-2 0,49-8 5 15,-29 3 0-15,-20 5-2 0,36-7 0 16,-12 0 2-16,-24 7-6 0,27-6 6 0,-27 6-3 16,0 0 2-16,38-7 2 0,-38 7-8 15,20-5 5-15,-20 5 4 0,0 0-8 16,35-4 4-16,-35 4-2 0,25-6-2 0,-25 6 7 16,31-5-6-16,-31 5 0 0,30-4 1 15,-30 4 0-15,40-3 6 0,-40 3-2 0,35-3-6 16,-35 3 6-16,48 0-4 0,-48 0 2 15,49 3 0-15,-17-3 0 0,-2 0 1 16,2 0-4-16,1 3 7 0,-1-3-2 0,1 4-6 16,2-1 5-16,-4-1-6 0,-31-2 3 15,55 3 1-15,-27-3 4 0,-28 0-3 16,44 3 0-16,-23 1 1 0,-21-4 3 0,36 4-4 16,-36-4 1-16,35 4 2 0,-35-4-3 15,30 8 2-15,-30-8-5 0,28 9 6 0,-28-9 1 16,22 8 4-16,-22-8-7 0,27 10-1 15,-27-10 3-15,30 16-2 0,-10-8 3 0,-20-8-1 16,40 19-6-16,-16-10 3 0,-1 2 6 16,-5 0-1-16,7-1-2 0,2-3-2 15,-7 4 3-15,-20-11-1 0,40 18 0 0,-20-12-2 16,-20-6 1-16,27 15 4 0,-27-15 5 16,27 12 1-16,-27-12-9 0,18 12 2 0,-18-12-1 15,17 17 4-15,-17-17-4 0,14 18-1 16,-14-18 3-16,15 19 1 0,-15-19-3 0,15 21 0 15,-15-21-2-15,5 19 5 0,-5-19-6 16,11 20 2-16,-11-20-6 0,10 23 3 16,-10-23 0-16,10 21 5 0,-10-21-2 0,10 22 2 15,-10-22-5-15,0 0-1 0,9 35 2 16,-9-35 2-16,12 23 2 0,-12-23 3 16,6 28-2-16,-6-28-1 0,9 32 2 0,-4-17-1 15,-5-15-2-15,5 36 1 0,0-9 3 16,-2-4 1-16,4 1-3 0,1 4 0 15,0-2-2-15,4-2 0 0,0 0 1 0,-5 0 3 16,4-2-3-16,-11-22 1 0,17 40 1 16,-5-22 3-16,-12-18 4 0,6 31 5 15,4-15 3-15,-10-16 4 0,5 31 2 0,-5-31 2 16,7 36 1-16,-7-12 2 0,0 3-4 16,-7 12-2-16,-4 5-3 0,-8 14-1 0,-9 12-6 15,-17 38-28-15,-12 6-44 0,5 6-55 16,-18-2-83-16,-16 5-264 0,6-2-456 0,-12-7-513 15</inkml:trace>
  <inkml:trace contextRef="#ctx1" brushRef="#br0" timeOffset="52082.3613">21480 8893 3632 0,'0'0'167'0,"0"0"-49"16,-5-43-79-16,5 43-35 0,-4-25 0 0,4 25-10 15,0 0 10-15,0-31 9 0,0 31 29 16,0 0 27-16,0 0 48 0,-3-28 30 0,3 28 27 15,0 0 9-15,0 0-15 0,0 0-16 16,-2-34-12-16,2 34-18 0,0 0-17 0,0 0-26 16,-10-23-25-16,10 23-16 0,0 0-16 15,0 0-6-15,0 0-14 0,0 0-2 0,-3-28-6 16,3 28 4-16,0 0 2 0,0 0-2 16,0 0 6-16,0 0 2 0,0 0 2 15,-20-19 8-15,20 19 7 0,0 0 7 0,-24-16 0 16,24 16 0-16,0 0-5 0,-21-12-1 15,21 12-1-15,-22-12-5 0,22 12-1 16,0 0 1-16,-25-21-2 0,25 21 0 0,-15-17-4 16,15 17 0-16,-20-18-1 0,20 18-2 15,-19-22-2-15,19 22 2 0,-18-23-3 0,18 23 3 16,-23-22 3-16,13 10 6 0,10 12-3 16,-32-29-3-16,20 17 5 0,12 12-4 15,-30-26-1-15,15 14-1 0,15 12-4 0,-20-20-1 16,20 20-1-16,-30-22-1 0,11 9-2 15,4 1-3-15,15 12-1 0,-43-23-6 0,24 10-3 16,-4-1-1-16,5 2-1 0,-11 4 2 16,2-5 0-16,6-1 2 0,-5 7 1 15,6-5-1-15,-8 1 3 0,5-1 2 0,-1 3 0 16,-1 0 0-16,2-3 2 0,23 12-2 16,-51-19 2-16,30 7-1 0,-8 1 0 0,4-2 3 15,-5-1 3-15,5 2 1 0,-2 0-4 16,2 1 3-16,2-1-3 0,-4 5 1 15,7-5-1-15,-7 1-1 0,27 11 0 16,-38-14-1-16,14 4 2 0,24 10-1 0,-37-12-3 16,17 6 3-16,20 6 0 0,-42-12 3 15,19 5-2-15,23 7 2 0,-47-12 0 0,20 6-1 16,6 1 1-16,21 5 0 0,-54-7-3 16,26 4 0-16,-1-1-1 0,29 4 1 0,-55-5-2 15,27 2 0-15,28 3 1 16,-39-5-1-16,39 5 2 0,-43-3 0 0,16 3-2 15,27 0 4-15,-47-1 0 0,47 1 6 16,-50-3 3-16,28-2 4 0,22 5 3 0,-43-5 1 16,18 2-6-16,25 3-2 0,-51-7-4 0,21 4-10 15,-2-1-7-15,-1 2-4 0,-2-1-1 16,-4-5-5-16,-2 8 0 0,2-1 1 16,-8-2 3-16,2-5 5 0,0 8-3 0,-5-1 6 15,0-3 1-15,-4 2 11 0,-1-4 5 16,3 3 1-16,-5-1 2 0,2 4 3 0,6-4 1 15,-1 3 0-15,3-4-4 0,1-1-7 16,5 4 2-16,3-2-2 0,4-2 0 16,3 2 1-16,-3 1-2 0,-1-5 2 0,5 2-3 15,-2 0 2-15,7-1-2 0,25 7 5 16,-57-8-5-16,34 1 0 0,23 7 1 0,-39-10-2 16,39 10-7-16,-38-5-3 0,38 5-3 15,-30-9 2-15,30 9-2 0,-32-3 3 16,32 3 0-16,0 0-3 0,-37-8 6 15,37 8 1-15,0 0 0 0,-35 0 0 0,35 0 0 16,-32 8 1-16,32-8 1 0,-31 3 0 0,31-3 0 16,-34 5 1-16,34-5-1 0,-33 7 1 15,33-7-4-15,-37 12 0 0,37-12-7 0,-29 12-3 16,9-2-1-16,20-10 2 0,-33 15 1 16,16-7 5-16,17-8-1 0,-27 20 2 15,11-12 2-15,16-8 2 0,-25 17 8 0,25-17-2 16,-31 19-4-16,13-6 0 0,1 4 3 15,17-17 1-15,-35 27-2 0,17-8-1 16,-1-1-2-16,-11 4 1 0,5-1 0 0,3 5 3 16,-8-2-3-16,9 4-2 0,-5-3 2 15,-2-1-1-15,5 4 6 0,3 0-4 0,-7-2 0 16,7 0 1-16,1 1-1 0,1 0 3 16,-2-3 1-16,3-1-1 0,7 0 2 15,-8 1 1-15,-2 1-3 0,8-1 1 16,0-3 2-16,-6 3-1 0,3 2-2 0,-2-2 2 15,7 4-1-15,-5-4 1 0,7-1 1 16,-4 1 2-16,0-2 0 0,4 0 5 0,-2-2 4 16,3 2 2-16,7-22-3 0,-17 42-1 15,9-23 0-15,8-19-2 0,-5 41-3 16,3-23 1-16,2-18-5 0,-8 41 3 0,8-41 0 16,8 49-4-16,-6-29 1 0,0 5-3 15,4 1 1-15,-1-2 2 0,0 0-4 0,-1 1 6 16,4-3-7-16,-8-22 3 0,10 42-3 15,-10-19 5-15,0-23-2 0,8 39 2 16,-1-14-2-16,1 1 4 0,-1 1-2 0,2 4 5 16,-1 5-8-16,7 0 2 0,-5 2-1 15,-2 0 3-15,7-1-3 0,-1-2-1 0,1 0 2 16,-5 2 4-16,2-2-1 0,3-5 0 16,-5-3-2-16,6 1 3 0,-9 0-1 0,6-3 4 15,-1-4 1-15,3 0-1 0,0 2 0 16,-5-5 1-16,4 3-3 0,4-2 1 15,-3 1-1-15,4-2-1 0,2-3-2 0,1 2 1 16,0 2-1-16,6-1 3 0,1 2-5 16,-4-5 0-16,-2-3-1 0,7 0 1 0,-8 1 0 15,-2-1-2-15,5-4 0 0,-5 4 2 16,5 0 2-16,-3-4 1 0,-22-8 0 16,47 12 0-16,-22-2 0 0,3-7 0 0,3 3-3 15,4 0 0-15,-2-3 1 0,14 3-6 16,-3-3-5-16,4 0-1 0,-4 0-6 0,7 0-2 15,-2 1-1-15,1 0 1 0,-15-4 1 16,2 1 2-16,3-1 0 0,-6 3 3 16,-8-3 0-16,4 4 6 0,-30-4-2 0,47 0 4 15,-15 0 1-15,-32 0 5 0,52 0-1 16,-24 0 4-16,-28 0-2 0,51-4 4 0,-23 4-3 16,4-3 5-16,1 2-3 0,1-3 1 15,3 4-3-15,-4-7 1 0,10 4-1 16,3 3-3-16,0-6-1 0,1 3 0 0,5 0-3 15,-2 0 3-15,-1 0-3 0,-2 0 0 16,-2-3 0-16,3 3 2 0,4 0-1 0,-7-1-2 16,2-1 3-16,2 2-1 0,-2 0 0 15,6-4 0-15,1 3-1 0,-4 3 1 16,0-6-1-16,0 0-1 0,15 2-6 0,1-3-6 16,1 3-7-16,-2-7-5 0,0 5-4 15,-5-5-4-15,6 0 4 0,-6-3 2 16,-3 3 6-16,-6-4-3 0,5-3 6 0,-3 1 0 15,-1 0 3-15,-2-4 4 0,-6 1 0 16,1 2 10-16,-7 0 0 0,-1 1 2 16,2 0 2-16,-8-5 2 0,1 5 5 0,-3-4 4 15,7 4 1-15,-7-2 0 0,3-4-4 16,-2 4 1-16,5-2-2 0,-2-3 1 0,6-3 1 16,-1-2 8-16,4-1 4 0,-5-1 7 15,5 2 5-15,-9-5 2 0,4 2 6 16,-2 2 5-16,-3-6 1 0,5 0-3 0,-7-5-8 15,13-11-4-15,-8-3-4 0,-3 7 9 16,2-6 3-16,-4 8-6 0,-12-2-13 0,-1 3-19 16,-5 0-24-16,-12 3-29 0,-9-4-45 15,-4 8-58-15,-27-18-72 0,-5 12-196 16,-16-2-106-16,-41-14-442 0,-1 7-983 0</inkml:trace>
  <inkml:trace contextRef="#ctx1" brushRef="#br0" timeOffset="612097.133">10198 5312 1232 0,'0'0'133'0,"0"0"-11"0,0 0-39 15,0 0-28-15,0 0-9 0,-85-5-2 16,85 5 0-16,0 0 4 0,-42-5 2 0,42 5-8 15,0 0-1-15,-40 0 7 0,40 0 13 16,0 0-5-16,-33-1-4 0,33 1-14 16,0 0 2-16,0 0-14 0,-37 0 14 0,37 0-14 15,0 0-4-15,0 0 0 0,0 0 7 16,0 0-7-16,0 0 0 0,0 0-1 16,0 0-9-16,-29-4 1 0,29 4-1 0,0 0-3 15,0 0 6-15,0 0-12 0,0 0 9 16,0 0-6-16,0 0-3 0,0 0-6 0,0 0 12 15,0 0 3-15,0 0 0 0,0 0-1 16,0 0-5-16,0 0 0 0,0 0-3 16,0 0-3-16,0 0 9 0,0 0 2 15,0 0-2-15,82-28-9 0,-82 28-3 0,34-7 9 16,-34 7-6-16,43-12 0 0,-21 10 3 16,5-4-3-16,-27 6 14 0,42-9-8 0,-22 6 3 15,-20 3 8-15,37-13 3 0,-37 13 2 16,40-9 9-16,-40 9-12 0,31-7 11 15,-14 2 11-15,-17 5-11 0,35-9-7 0,-35 9 6 16,30-14 3-16,-30 14-9 0,36-9 0 16,-16 3-8-16,-20 6-2 0,45-15 4 0,-20 9-9 15,0 0 2-15,2-1 2 0,-6-1-2 16,8 1 5-16,-29 7 0 0,48-15 0 16,-29 8-6-16,8 2 25 0,-27 5-22 0,35-13 10 15,-10 6-8-15,-25 7-2 0,40-12 0 16,-23 7-3-16,-17 5 7 0,35-10-9 15,-35 10 0-15,30-6 7 0,-30 6-14 0,30-6 2 16,-30 6 3-16,22-6-5 0,-22 6 14 16,0 0-3-16,28-5-8 0,-28 5 6 15,0 0-2-15,0 0-3 0,29-7 14 0,-29 7 2 16,0 0 0-16,0 0 16 0,0 0 7 16,0 0 11-16,25-9-1 0,-25 9 9 15,0 0-9-15,0 0 7 0,0 0-17 0,0 0-3 16,0 0-5-16,0 0 4 0,28-8-9 15,-28 8 3-15,0 0-14 0,0 0 2 0,0 0-6 16,0 0-4-16,0 0-1 0,0 0-2 16,0 0-1-16,0 0 0 0,0 0 2 15,0 0 8-15,24-8-10 0,-24 8-3 16,0 0 12-16,0 0-2 0,16-15-7 0,-16 15-11 16,0 0 4-16,25-19-7 0,-25 19 7 15,21-15 7-15,-21 15-14 0,16-15 11 16,-16 15-8-16,25-17 4 0,-25 17-3 0,24-15 17 15,-24 15-20-15,25-12 13 0,-25 12-8 16,27-15 4-16,-27 15-3 0,26-13 4 0,-26 13-4 16,34-12 0-16,-34 12-7 0,38-8 7 15,-38 8-2-15,39-12 2 0,-16 10-5 0,4 0-2 16,5-1 5-16,-32 3-2 0,62-8-1 16,-31 8 12-16,3-1-5 0,3 1-14 15,-1-4 13-15,5 4 8 0,-6 0-5 0,3 0-4 16,-4-4 0-16,6 4-6 0,0 0 15 15,-2 0-12-15,3 0 10 0,0 0-7 16,0 0-11-16,4 4 4 0,3-4 14 0,2 4-10 16,-1-4 1-16,-1 1 4 0,3 2-8 15,1-3 12-15,-6 5 6 0,6-5-10 16,-3 3-8-16,-6-3 8 0,6 2-5 0,-6-2 10 16,-6 0-14-16,8 2 7 0,-10-2 0 15,7 0 0-15,-3 5-2 0,-3-5-7 0,1 0 14 16,0 0-1-16,0 3 6 0,-4-3-10 15,1 0 6-15,4 4-13 0,-4-2 10 16,6-2 9-16,-7 3-8 0,7 0 8 16,-4-3 7-16,2 3-6 0,-1-3 6 0,5 4 10 15,-6-4-16-15,6 0 9 0,-2 2-12 16,-3-2-1-16,3 3 1 0,2-3 0 0,0 0 1 16,-4 3-7-16,6 1-6 0,-1-4 9 15,4 6 6-15,-3-4-4 0,1 2-6 16,2-1 25-16,0 3-19 0,1-4-6 0,-1 6 2 15,1-6-14-15,-4 4 21 0,6-2-12 16,-1 0 13-16,-1 0 0 0,-1 3-1 0,7-5 2 16,-3 3 0-16,3-2-3 0,4-1 1 15,8 5-2-15,-13-4-1 0,11 0 3 16,-11 3-1-16,8-3-5 0,-10-3 0 0,6 6 4 16,-5-3 7-16,-2 0-4 0,1 0 1 15,4 4 9-15,2-5 1 0,-7 3-4 16,3-4-3-16,1 2-2 0,-1 5-1 0,3-4 3 15,-1 0-3-15,-3 3-5 0,1-1-2 16,4 1 5-16,-7-6-2 0,-1 6-3 16,3 2-6-16,-4-3 9 0,1-2-10 0,1 4 4 15,-3-1 10-15,1-1-3 0,1 3 0 16,-3-1-6-16,3 1 5 0,3-1 3 0,-4 0-4 16,1 3-4-16,3-2 10 0,8 0-10 15,-10 0 2-15,7 0-2 0,-3 0 0 16,-3 2 6-16,-2-7-7 0,4 7 5 0,-6-4-2 15,5 3 1-15,-5 0-3 0,5-4 4 16,-4 0 1-16,6 4-3 0,-9-1 6 0,4-3 0 16,2 3 1-16,-4-4 1 0,8-2-4 15,-8 6 5-15,0-5-1 0,2 3 1 16,4-2 0-16,-8 2 1 0,-1-3 7 0,4 2-11 16,-4-1 2-16,3-1-3 0,-7 2-20 15,-2-3 5-15,9 0 0 0,-15 0-3 16,5 0 1-16,-2 0-1 0,2 0 4 0,1 0-2 15,-3 0 1-15,0 0 3 0,6 0-3 16,-5-3-2-16,8 4 3 0,-1 3 2 16,4-6 0-16,2 4 0 0,-6-2-1 0,6 0-1 15,1-2 5-15,-3 7-3 0,5-5 0 16,-2-1 2-16,-2 5 3 0,4-4-4 0,0 3-1 16,6 0 2-16,-1-3-1 0,2 4 1 15,6 0 2-15,-1-2 6 0,1-2-1 16,0 3 3-16,-11 0 0 0,6-2-1 0,-5-3 2 15,7 7-1-15,-5-3-5 0,3 2 3 16,-1-2-2-16,-9 0 0 0,8 0 2 0,-4 2-1 16,-2-4-5-16,-5-1 1 0,3 5-2 15,-3-1 3-15,-2 0 2 0,-12-3-3 16,1 3-3-16,1-3 3 0,-8 3 4 0,-1-3-2 16,-26-3 2-16,44 6 0 0,-17-1-5 15,-27-5 0-15,43 8 1 0,-14-3 2 16,-8 0 0-16,8-2-4 0,1 3 0 0,0-3 3 15,0 3-6-15,-3 0 5 0,1-3-3 16,2 3 2-16,1 1-4 0,-1-2 2 16,-7 2 1-16,6-4 2 0,1 2 0 0,-5 2-1 15,0-2-1-15,5 2 2 0,-3-1 1 16,-2 1-2-16,3-2-1 0,-4 5 1 0,6-3 2 16,-7-2-4-16,4 5 0 0,3-5 0 15,-5 5-2-15,0-1 0 0,2 1 1 16,0-2 1-16,1 2-1 0,1-3-2 0,-6 2 1 15,7 3 1-15,0-3 1 0,0 3-1 16,-3-2-1-16,8 5 2 0,-5-3-1 0,-1 0 0 16,3 1-1-16,-4 0-1 0,0-1 2 15,-6 3 2-15,7-3-2 0,-8 3 0 16,10 8-1-16,-5-5-2 0,1 3 3 0,0 1-1 16,-2-2 2-16,-2 4-3 15,1-3 1-15,-8 0 1 0,8-3-2 0,-9 0 0 0,3 2 5 16,-4-4-4-16,4 2 0 0,-8-3 1 15,5 2 1-15,-1 7-1 0,-3-6 0 16,6 3-2-16,-5 0-1 0,-1 2 3 0,3-4 0 16,-4 9 1-16,5-9 0 0,-7 8 0 15,7-4-2-15,-3 2 2 0,-4-1 1 16,2-1-3-16,2-5 1 0,-2 3 1 0,0-1-2 16,-10-20 0-16,15 34 0 0,-8-19 0 15,-7-15 0-15,15 27 0 0,-15-27 1 16,13 28 2-16,-13-28 0 0,15 25-2 0,-15-25-1 15,16 24 3-15,-16-24-6 0,6 25 3 16,-6-25 0-16,15 27 3 0,-6-10-3 0,-9-17 2 16,13 28-4-16,-8-8 0 0,-5-20 4 15,15 36-2-15,-10-18 1 0,-5-18 0 16,12 35-1-16,-9-16 0 0,-3-19 2 0,12 31-3 16,-12-31 1-16,5 29-1 0,-5-29 1 15,8 30 2-15,-8-30-4 0,2 24 4 0,-2-24-2 16,3 27-2-16,-3-27 6 0,2 27-6 15,-2-27 2-15,0 0 4 0,0 31-4 16,0-31 2-16,0 0-2 0,5 37-1 0,-5-37 1 16,0 0-1-16,-5 32-1 0,5-32 2 15,0 0 0-15,-5 27-1 0,5-27-4 0,-7 22 2 16,7-22 1-16,-8 23 5 0,8-23-4 16,-17 29 1-16,17-29 1 0,-17 26 3 15,4-10-2-15,13-16-3 0,-18 23 1 16,18-23 2-16,-24 22-3 0,14-10 3 0,10-12-3 15,-30 24 3-15,15-11-3 0,-5-2-1 16,-2 1 2-16,-3 0-1 0,2 0 6 0,-1-1-6 16,-1-2 0-16,0 3 3 0,-3-1-4 15,4-2 2-15,-4-1-1 0,-4 2 2 16,2-1-1-16,1-3 0 0,-2 4-2 0,-1-4 2 16,-2 0-7-16,-2 1 0 0,2 0-6 15,-1-6 2-15,0 5-1 0,1-2 1 0,-6-2-2 16,4-2 3-16,-5 5 2 0,11-5 0 15,-7 0 3-15,2 0-1 0,2 0-3 16,1 0 3-16,32 0 0 0,-62 0 2 0,34-5-4 16,28 5 3-16,-59 0 14 0,31 0-4 15,-2 0 0-15,-2-2-5 0,32 2-2 0,-57 0 2 16,29 0-3-16,28 0 3 0,-51-4-1 16,51 4-3-16,-43 0 3 0,43 0-2 15,-42-2 2-15,15-2 0 0,27 4 0 0,-38-1 3 16,38 1-2-16,-42-5-3 0,42 5-6 15,-42-2-5-15,42 2-4 0,-42 0-4 16,42 0-11-16,-38 0 2 0,38 0 2 0,-50 0 1 16,50 0 1-16,-49 0 0 0,17 0 5 15,2 2 2-15,30-2 3 0,-60-2 2 16,28-2 3-16,2 4 1 0,-5-3-2 0,5 0 8 16,-5 0-1-16,5-3 2 0,-9 0-1 15,7-1-2-15,-1 4 2 0,-7 1 3 16,-4-1-5-16,3 3 3 0,-1 0 2 0,2-4-1 15,-1 4 7-15,-2-3-4 0,8 6-5 16,-7-3 2-16,5 4 6 0,2-4-2 0,0 0 0 16,5 0 2-16,30 0-2 0,-64-4 1 15,32 4-1-15,32 0 3 0,-58 0-9 0,34 0 7 16,24 0-2-16,-56 0 4 0,24-3-4 16,7 0-1-16,25 3-1 0,-50 0 1 0,19 0 0 15,31 0 3-15,-48 0-4 0,23 3-2 16,25-3 1-16,-45 0 2 0,45 0 0 15,-42 0 2-15,42 0 0 0,-39 3-2 0,39-3 0 16,-45 0 1-16,45 0 6 0,-35 4-2 16,35-4-5-16,-40 0 0 0,40 0 1 0,-37-4 2 15,37 4-2-15,-35 4-1 16,35-4 0-16,-42 0-2 0,42 0 3 0,-37 0-8 16,12 3 3-16,25-3-7 0,-40 5-4 0,20-2 3 15,20-3 1-15,-47 7 3 0,47-7-4 16,-47 5 10-16,21-1-8 0,1-1 9 15,25-3-8-15,-61 3 5 0,33 0 2 0,1-3-2 16,27 0 5-16,-57 4-6 0,29-2 5 16,28-2-5-16,-55 0 4 0,35 5 0 0,20-5 5 15,-59 1-2-15,34 3 1 0,-4-2-8 16,29-2 2-16,-48 4 3 0,23-2-1 16,25-2-3-16,-49 5 4 0,49-5 2 0,-46 5 0 15,20-1-3-15,26-4-1 0,-46 3 8 16,19-2-7-16,27-1 3 0,-45 5-4 15,45-5 0-15,-47 0 3 0,25 3-2 0,22-3-2 16,-48 0-2-16,48 0-2 0,-41 4 4 16,20-4-10-16,21 0-3 0,-47 8 10 15,23-5-3-15,24-3 0 0,-46 1 5 0,20 4 0 16,26-5 4-16,-45 3-3 0,25 1-3 16,20-4 0-16,-50 1 4 0,20 5 0 0,3-2 3 15,27-4-7-15,-57 5 12 0,29-1-10 16,-6-1 0-16,3 2-2 0,-1-2 6 15,2-2-4-15,5 2 2 0,-7 2 8 0,32-5-7 16,-57 5-1-16,35-2 8 0,22-3-7 16,-47 7 5-16,29-5-6 0,18-2 5 0,-44 7 1 15,44-7-2-15,-38 10-2 0,16-7-1 16,22-3 2-16,-38 8-1 0,18-4-4 0,20-4 4 16,-50 12-3-16,24-9 2 0,3 3 1 15,-4 0 1-15,-1 0-3 0,28-6 6 16,-52 12-3-16,24-6-2 0,2 5-2 0,-2-3 3 15,-4 2 5-15,7-3-10 0,0 1 6 16,-3 4 0-16,3-5 3 0,-6 1 0 0,8 1-6 16,-2 2 9-16,-7-6-6 0,0 4 0 15,1-2 7-15,0 2-8 0,-9 0 2 16,-2-2 2-16,2 1-5 0,-5-1 2 0,2-1-1 16,-4 4 2-16,0-5-1 0,3 2 2 15,-1 0-6-15,-3 0 1 0,-1-1 4 16,-1 1 8-16,0-2-14 0,-2 3 8 0,-1-4 0 15,1 7-3-15,0-5-1 0,0-3-1 16,-5 4 2-16,4 0 3 0,-9-3-9 0,-4 2 17 16,-2 2-14-16,-7-3 6 0,1 2 1 15,-11-4 0-15,-4 4-5 0,10-2 1 16,6-3-3-16,-4 2 3 0,10 0-2 0,-3-2 4 16,4 0-5-16,11 2 0 0,5 0 6 15,-3-4 4-15,-1 3 3 0,5-3 14 16,9 0 3-16,-5 0 7 0,10 0-1 0,-8-3 8 15,4 3-8-15,-4-4 1 0,-3 4-9 16,1-4 2-16,0 4-5 0,-7 0 0 0,2 4-8 16,-7-4 2-16,-11 4-2 0,-4-1-4 15,-2 1-1-15,-6 0-2 0,-17 0-2 16,-2 2 5-16,4 0-7 0,-7-2 2 0,-2-2-4 16,4-2 1-16,1 0 6 0,4 0-7 15,13-2 4-15,5-2 0 0,3-2 3 0,5 5-3 16,-1-8-1-16,7 1 2 0,7 1-5 15,3 3 1-15,1 0-2 0,5 0 0 16,2-2-3-16,5 1-1 0,3 0-2 0,2 3-3 16,1-4-4-16,4 2 1 0,30 4 1 15,-57-5 3-15,29-3 1 0,0 7-1 0,28 1-4 16,-46-8 6-16,23 3-2 0,23 5 4 16,-45-10 0-16,26 7 2 0,19 3-1 15,-41-12-3-15,14 6 3 0,2 0 1 0,-4 0-6 16,1 0 6-16,-9 1-6 0,0-1 7 15,-3 4-2-15,-7-3 3 0,-1-2-5 0,-4 3 4 16,-8-2 1-16,3 4 1 0,-8-2-1 16,-4 0 1-16,0 2 1 0,8 1-2 0,4 1 0 15,-4-5-4-15,5 2 3 0,-1-1-2 16,0 2 3-16,5-1-3 0,0 3 3 16,2-3 3-16,1 3-8 0,11-4 9 0,-2 4 0 15,3 0 1-15,4-3-1 0,33 3-2 16,-61 0-1-16,40 0-2 0,21 0 2 0,-46-3-4 15,46 3-10-15,-36 0-4 0,36 0-1 16,-37-2 6-16,37 2-6 0,0 0 2 16,-45 0 2-16,45 0 2 0,-27-4 7 0,27 4 1 15,0 0-7-15,-39-4 3 0,39 4 0 16,-31-2 0-16,31 2-6 0,0 0-13 16,-54 0-25-16,54 0 14 0,-50 2 10 0,23 2-11 15,27-4 5-15,-58 0 9 0,26 4 10 16,2-4 0-16,-2 0-6 0,32 0 18 15,-62 0 6-15,37 0 11 0,-7 0-5 0,32 0 1 16,-58-4 1-16,26 4 3 0,32 0 0 16,-50-4-4-16,26 4 6 0,24 0-6 0,-48 0 2 15,48 0-1-15,-42-2-6 0,42 2 1 16,-40 0-1-16,40 0 0 0,-42 0-1 16,42 0-6-16,-39-3 5 0,39 3 10 0,-40 0-13 15,40 0 9-15,-40 3-9 0,40-3 4 16,-42 0-1-16,42 0-3 0,-43 0-4 15,43 0 6-15,-45 2-3 0,45-2 9 0,-46 0-6 16,18 4-9-16,28-4 1 0,-45 0 2 16,18 0 2-16,27 0 1 0,-48 0 1 0,17 0-1 15,31 0 1-15,-56 0 4 0,26-4-4 16,-1 4 0-16,-4 0-4 0,5-2 2 0,-5-1 8 16,35 3-15-16,-62-2 9 0,30-3 7 15,4 3-1-15,28 2-3 0,-55-3-2 16,25 3-2-16,30 0 4 0,-44-4-2 0,44 4-5 15,-48-3 4-15,26 1 0 0,22 2-1 16,-47-3-1-16,47 3 5 0,-45-5-10 0,23 2 8 16,22 3-2-16,-47-1 1 0,47 1-11 15,-43-3 12-15,19-2-2 0,24 5 1 0,-45 0-3 16,45 0 6-16,-45 0-6 16,45 0-3-16,-40 5 3 0,40-5 3 0,-37 0 0 15,37 0 0-15,-35 0 3 0,35 0-6 16,0 0 0-16,-44 0 3 0,44 0 3 0,0 0 0 15,-43-5-3-15,43 5 0 0,0 0-6 16,-34 0 6-16,34 0-3 0,0 0 0 0,-35 5 1 16,35-5 4-16,0 0-4 0,-31-5-3 15,31 5 1-15,0 0 10 0,-47 5-5 0,47-5-1 16,-35 0-4-16,35 0 4 0,-36-5 3 16,36 5-3-16,-38 0 0 0,38 0-2 15,-38 0-4-15,38 0 5 0,-36-3-6 0,36 3 10 16,-35 0-3-16,35 0 1 0,-30 3-10 15,30-3 2-15,-35 0 12 0,35 0-11 16,0 0 6-16,-43-3 0 0,43 3-2 16,-34 0 2-16,34 0 15 0,0 0-17 0,-47-2-5 15,47 2 9-15,-37-3 0 0,37 3 0 16,-38-7-6-16,38 7 4 0,-40-7 0 0,40 7 4 16,-40-5-8-16,40 5 6 0,-40-8-4 15,40 8 2-15,-42-7 2 0,22 2 0 0,20 5-5 16,-46-5 7-16,23-2-2 0,23 7 5 15,-48-8-4-15,21 3-10 0,5-2 8 16,-8 1-2-16,30 6 1 0,-50-10-3 0,25 4 0 16,25 6 1-16,-40-13 4 0,19 8-12 15,21 5 7-15,-38-10 3 0,38 10 7 0,-44-12-5 16,23 4-11-16,-3 1 15 0,-4-3-2 16,28 10 8-16,-52-22 1 0,22 10-3 15,-4-3 8-15,-1 3 9 0,4-3-10 0,-5 2 0 16,8 1-5-16,0 1 6 0,-3-3-9 15,6 2-3-15,-5 2 10 0,8-1 0 0,-4-3-1 16,4 2 6-16,-3-1-1 0,25 13 4 16,-45-19-5-16,25 6 4 0,-2 3-1 15,22 10-1-15,-40-24-3 0,20 15 2 0,20 9-4 16,-35-20 4-16,21 13-6 0,14 7 2 16,-22-17-1-16,22 17-8 0,-30-17 6 0,30 17-5 15,-18-12 3-15,18 12-5 0,0 0 7 16,-25-16-3-16,25 16-2 0,0 0 0 15,-22-16-1-15,22 16 0 0,0 0-1 0,-17-15-3 16,17 15 3-16,0 0 0 0,-15-20-6 16,15 20 4-16,0 0-1 0,-20-21 1 0,20 21 1 15,-15-15-2-15,15 15 0 0,0 0 0 16,-13-27-2-16,13 27 1 0,-15-19-1 0,15 19 3 16,0 0-3-16,-10-28 5 0,10 28-7 15,0 0 4-15,-7-27-2 0,7 27 4 16,0-25 0-16,0 25-1 0,-2-29 2 0,2 29-2 15,0-30 5-15,0 30 4 0,2-30-1 16,1 11 0-16,1 0-4 0,-4 19 1 16,10-36 0-16,-7 16-2 0,5-2-2 0,-3 5-1 15,7-5 3-15,-2 1-3 0,0-2 1 16,2 3-3-16,0-3 3 0,-2 3-4 0,3-4 0 16,4 6 0-16,-9-2 0 0,6 1-1 15,-4-1 0-15,1 2 2 0,1-3-2 0,3 6 1 16,-2-5 3-16,7 3-4 0,-3-3-1 15,7 2 2-15,-6 1-1 0,5-2 1 16,3 1-1-16,-6 1 1 0,5-1-2 16,-5 0 7-16,0 3 1 0,5-4 1 0,-5 0 0 15,3-2 2-15,3-1-1 0,-5 1 1 16,6-2 2-16,-5 3-4 0,0 1 0 0,-1 3 2 16,-2-8-1-16,-3 5-1 0,6 3-2 15,-5-1 0-15,5 0-2 0,-6 1 2 16,3-3-2-16,-1-1 1 0,-1 3 0 0,3-2-3 15,3 3 0-15,-4-6 1 0,1 7 2 16,7-3-5-16,-9-1 2 0,2 4 1 0,5-3-3 16,-1 3 3-16,-4 0 0 0,5 1-2 15,-2-1-1-15,2 0 0 0,-3 0 1 0,6 1-2 16,1 2 3-16,-2-1-4 16,8-2 3-16,0 7 0 0,0-4 1 0,9 0 0 15,-3-1-4-15,5 1 5 0,2-1-3 0,2 1 0 16,2-3-2-16,-7-1 4 0,2 3-2 15,-5 2 0-15,1-3 0 0,3 5-1 0,0-4 2 16,-7 2-1-16,6 2 4 0,2-3-4 16,-12 2 1-16,3-2-2 0,-7 3 3 15,-1 0-2-15,0 3-1 0,-8-3-2 0,-22 9 5 16,48-12 0-16,-23 1-1 0,-5 5 0 16,-20 6-1-16,45-15 2 0,-23 9-1 0,7 0 0 15,-6-3-1-15,9 3 0 0,-5-2-2 16,4 3 3-16,3-2-2 0,-1 2 1 15,2-2 0-15,11 2-2 0,-6-3 4 0,2 7-2 16,3-3-1-16,3-2 0 0,1-3 1 16,-2 4 1-16,4-2 0 0,0 0 1 0,-1 4-1 15,2-5 0-15,5 1-1 0,-9 0 1 16,2 2-4-16,-1 2 6 0,-1-3-4 16,-6 0 2-16,7 1 0 0,-4 4-1 15,-8-4 3-15,4 5-5 0,-4 0 1 0,-2-2 1 16,4-2 3-16,-4 4-6 0,-3 0 4 15,6 0 1-15,-4 0-4 0,-3 0 4 0,8 0 1 16,-4 0-1-16,0-3 2 0,0 3-4 16,7 0 2-16,-5-3-2 0,-4 3 3 0,6-3-4 15,-1 3 2-15,2 0 0 0,-1 0 1 16,-2 0-1-16,4 0-2 0,6 0 5 16,-5-3-4-16,-2 3 1 0,9 0 0 0,-4 0 1 15,0 0-3-15,-8-3 2 0,5 3-2 16,-2 0 0-16,0 0 4 0,-6 0-2 15,2 0 1-15,1 0-3 0,3 0 2 16,-5 0 0-16,4 0 0 0,3 0-2 0,-6 0 1 16,6 0 0-16,-5 0 1 0,0 0 0 15,3-3 2-15,-6 3-3 0,-3 0-1 0,3 0 1 16,-2 0 2-16,-2 0-2 0,5 0-1 16,-2 3 4-16,-1-6-1 0,1 3-1 0,4 0 1 15,-3 0-3-15,1 0 1 0,-2 0-2 16,2 0 3-16,-4 0 0 0,-1 0-1 0,1-3 0 15,-4 3 3-15,7-3-2 0,-8 0 1 16,3 0 2-16,-1 0 1 0,-3 0 3 16,-3-1-5-16,5-1 5 0,-5 0-2 0,1 4-1 15,2-3 0-15,4 2-3 0,-29 2-6 16,48-5-29-16,-19 4-56 0,-1 7-72 16,0 0-165-16,-13 0-636 0,-15-6-942 0</inkml:trace>
  <inkml:trace contextRef="#ctx1" brushRef="#br0" timeOffset="620261.3809">8777 6718 1342 0,'-14'-28'23'15,"14"28"-103"-15,0 0-38 0,0 0 31 0,0 0 66 16,0 0 48-16,0 0 4 0,0 0-26 16,0 0 46-16,-5-34 56 0,5 34 65 15,0 0 30-15,0 0-11 0,0 0-38 16,-3-28 16-16,3 28-35 0,0 0-1 0,0 0-8 16,0 0 3-16,-4-29-14 0,4 29-17 15,0 0-11-15,0 0 3 0,0 0-5 16,-1-25 2-16,1 25 14 0,0 0 9 0,0 0-5 15,0 0 1-15,0 0-6 0,0 0-17 16,0 0-11-16,0 0-11 0,0-32-11 0,0 32 2 16,0 0-26-16,0 0-2 0,0 0-18 15,0 0-3-15,0 0-2 0,0 0-14 16,0 0-11-16,0 0 6 0,0 0 4 0,0 0-1 16,0 0 1-16,0 0 1 0,0 0 3 15,32-8-6-15,-32 8 12 0,0 0-12 16,0 0 15-16,0 0-7 0,50 32-4 0,-35-22 5 15,-15-10-9-15,30 12 4 0,-30-12-1 16,35 15 3-16,-17-10 5 0,6-1-9 16,-24-4 3-16,48 7 12 0,-23-7-8 0,-25 0 5 15,49 0 3-15,-19-4 0 0,-3 0 17 16,0-4 6-16,1 1 17 0,4-8-8 16,1-5 7-16,2 1-4 0,1-8 9 0,7-8-14 15,-3 2 4-15,2-4-1 0,8-14 7 16,5-1-21-16,24-22-29 0,3-8-2 0,0-5-9 15,0 1 5-15,0 3 4 0,-9 5 1 16,-6 1-13-16,-15 13 11 0,-3 9 12 16,-4-3-7-16,17-22 3 0,3-4 5 0,2 4-12 15,2-1 4-15,-4 7-1 0,-5 12 4 16,-18 10-13-16,3 2-13 0,3 5 5 16,-1-4-8-16,2 2 2 0,3 0 9 0,-5 8-3 15,4-1-7-15,-2 9-34 0,-6 0-43 16,1 11-66-16,-4-2-118 0,2 5-425 0,-7-1 564 15</inkml:trace>
  <inkml:trace contextRef="#ctx1" brushRef="#br0" timeOffset="621349.1307">12181 7220 2992 0,'0'0'-15'0,"0"0"25"0,0 0 8 0,0 0 7 15,0 0-2-15,0 0 7 0,0 0 22 16,0 0 8-16,0 0 21 0,0 0 24 16,0 0 14-16,0 0-21 0,0 0-9 15,0 0-14-15,0 0-12 0,0 0-23 0,0 0 12 16,0 0-4-16,0 0-7 0,0 0 5 15,0 0-12-15,0 0-15 0,0 0 9 0,0 0-1 16,0 0-3-16,15 24 9 0,-15-24-16 16,0 0-9-16,28 6 12 0,-28-6-18 0,0 0 18 15,37 6-5-15,-37-6 5 0,37 5 7 16,-37-5-5-16,48 0 14 0,-18-5-9 16,6 3 5-16,7-5 12 0,6 2 9 0,6-12 14 15,3 2 16-15,4-7 11 0,7-6 8 16,1-12 2-16,27-21-10 0,7-15-10 0,-2-16-12 15,8-12-9-15,-1-3-7 0,0-7-5 16,4 1-9-16,-6-1-3 0,2 3-10 16,-5 2-4-16,-7 10-5 15,-7 7-17-15,1 6-26 0,-8 10-29 0,1 5-21 0,-17 17-25 16,-2 19-24-16,-6-2-26 0,4 2-30 16,-14 5-79-16,13-5-656 0,-24 11-507 0</inkml:trace>
  <inkml:trace contextRef="#ctx1" brushRef="#br0" timeOffset="622472.9514">16241 6752 4193 0,'0'0'-192'0,"46"2"14"0,-46-2 10 16,0 0 18-16,0 0 31 0,0 0 30 0,0 0 28 15,0 0 30-15,0 0 26 0,0 0 10 16,0 0 7-16,0 0 11 0,0 0 10 0,0 0 9 15,0 0-19-15,0 0 2 0,0 0-2 16,0 0-10-16,0 0 7 0,0 0 2 0,0 0-6 16,0 0-7-16,0 0 6 15,0 0-6-15,0 0 25 0,0 0-25 0,0 0 1 16,0 0 16-16,0 0-7 0,0 0 19 16,30 10 36-16,-30-10 17 0,0 0 14 0,0 0 5 15,52-7-13-15,-23 4 0 0,4-2-8 16,11-5-3-16,13-7-17 0,8 1 4 0,15-7-16 15,31-10-6-15,6-9-6 0,-5-12-5 16,5 2-8-16,-5-10-5 0,5-2-4 16,-5-8-4-16,-2 0-6 0,1-6-3 15,-7 3-9-15,6-2-20 0,-10-3-11 0,2 11-24 16,-8 3-38-16,-2 4-45 0,-5 10-77 16,-13 3-223-16,-17 12-380 0,-7 7 86 0</inkml:trace>
  <inkml:trace contextRef="#ctx1" brushRef="#br0" timeOffset="623294.3401">20300 6678 3873 0,'14'-16'38'16,"-14"16"-6"-16,13-31 0 0,-13 31 3 0,15-23-23 16,-15 23-4-16,12-20 14 0,-12 20-10 0,0 0 4 15,12-27 7-15,-12 27-12 0,0 0 3 16,15-19-16-16,-15 19 11 0,0 0 2 15,0 0-8-15,0 0 8 0,0 0 6 0,32 0-15 16,-32 0 5-16,0 0-2 0,0 0-5 16,0 0 5-16,36 27-3 0,-36-27 3 0,24 12 9 15,-24-12-6-15,33 15 14 0,-13-13 5 16,-20-2 3-16,50 1 10 0,-18 3 15 16,8-8 10-16,2 3 18 0,8-9 4 0,12-4-6 15,15-13 3-15,22-13-8 0,10-14-7 16,8-13-7-16,2-9-11 0,1-14-14 15,7-11-21-15,4-18-22 0,2-17-54 16,8-3-37-16,1 5-46 0,-15 4-220 0,-15 9-528 16,-18 9-355-16</inkml:trace>
  <inkml:trace contextRef="#ctx1" brushRef="#br0" timeOffset="644106.7562">1065 8754 341 0,'0'0'30'0,"0"0"83"16,0 0 14-16,0 0-38 0,0 0 2 0,0 0-9 16,0 0-26-16,0 0-6 0,0 0 9 15,-8-25-32-15,8 25 35 0,0 0-6 0,0 0-22 16,0 0 15-16,0 0-1 0,0 0-6 16,0 0 13-16,0 0-5 0,0 0 3 15,0 0-14-15,0 0 3 0,0 0 9 16,26-47 10-16,-26 47-25 0,0 0 12 0,20-24-17 15,-20 24 8-15,27-18-13 0,-8 6 12 16,-19 12-16-16,33-26 4 0,-11 14 10 16,1-2-18-16,2 2 0 0,-3-3 0 0,8 4 0 15,0-4-11-15,-1 3 14 0,2-5-7 16,1 5 41-16,-7 0-5 0,2 0-7 0,5-3 6 16,-4 0-10-16,4 1-1 0,2 0 5 15,-8-3-6-15,13 2-15 0,-6 3-1 16,1-3-3-16,-1 7 3 0,6-7-6 15,-1 2 2-15,-1 2-5 0,0 4-3 0,6-2 3 16,-3-2-12-16,-1 2 2 0,1 0 13 16,-2 0-9-16,-2 1 5 0,-1-4-8 0,-2 4-3 15,-3-2 3-15,4-2 26 0,-1 2-10 16,-4 2 9-16,7-4 3 0,3-1-12 16,-1 3 0-16,-6 3 0 0,-3-3-8 15,1 3 14-15,-2 2-12 0,1-3 8 0,-3 7-8 16,-26 1-7-16,44-9 7 0,-14 5 0 0,-30 4 15 15,38-7-28-15,-12 4 8 0,-26 3 15 16,48-3-30-16,-20 3 12 0,-28 0-5 16,51-5-5-16,-25 5 12 0,1-1-4 0,-27 1-3 15,52 0 5-15,-24 0-5 0,-28 0-3 16,49 0 6-16,-27 0-8 0,-22 0-3 16,43 0 6-16,-43 0 2 0,35 0-3 15,-35 0 6-15,35 0-3 0,-35 0-3 16,31 0 11-16,-31 0-11 0,31 1-5 0,-31-1 8 15,34 5 21-15,-34-5-21 0,40 6 8 16,-40-6-16-16,33 7 5 0,-33-7 8 0,37 8-5 16,-17-2 6-16,0 5-4 0,2-2-7 15,2 1 10-15,1 1-5 0,-4 1-2 0,6 3 2 16,-5 1 2-16,10 5 1 0,-9-1-1 16,4-1-7-16,0 8 5 0,-6-4 0 15,-1 3-2-15,4-1-1 0,-6-2 6 16,-1-1 4-16,0 1-2 0,-2 1-10 0,0-3 10 15,2 8-12-15,-1-5 12 0,-7 3-8 16,11 4 3-16,-9 1-7 0,6 1 14 0,-7 2-2 16,5-2 0-16,0 4 0 0,-10-4-5 15,7 5 8-15,-7-8 2 0,-2 0-20 16,2 2 17-16,-1 1-4 0,-8-2-11 16,4 1 11-16,-5-2 2 0,2-2 0 0,0 3 0 15,1-3 0-15,-6 4-13 0,4-2 11 16,4 0-1-16,-5-3 1 0,5 0-3 0,-6 5 2 15,2-3-4-15,4 0 7 0,0-29 15 16,4 59-8-16,-4-24-7 0,6-5 10 0,-4 5-20 16,1 5 10-16,1 5 0 15,1 2 0-15,0 1-10 0,-2 11 10 0,5 3 17 16,-3 2-25-16,2 5 10 0,3-5-11 0,-3 1 4 16,1-6 14-16,4-4-21 0,-7-9 16 15,2-2-9-15,1-3 3 0,-3 0-3 16,3-5 5-16,-4-1-1 0,-3-4-11 15,3 2 12-15,-4 1 2 0,3 0 0 0,-3-1 3 16,0 5 2-16,-3-2-14 0,-1 9 20 16,4 0-8-16,-1 2-5 0,-8-1 13 0,6 4-4 15,0 2 3-15,1-3 8 0,-1 4-11 16,-2-1-1-16,5-5 5 0,-4-1-6 16,4 1 1-16,0-12 3 0,0 2 6 0,0 1-2 15,4-7 6-15,-4 3-15 0,-4-1-2 16,4-3-1-16,4 4 14 0,-4 1-16 15,0-2 13-15,5 10-8 0,-5-5 0 0,3 6-3 16,-3-2-2-16,2 3-2 0,-2 2-4 16,3-1 9-16,-3 2-5 0,3 6 2 15,-3-1 1-15,0-1-1 0,5 0-2 16,-5-2 4-16,0-1 13 0,0-7-25 0,4 5 0 16,-3-8 18-16,-1-1-10 0,4-7-4 0,-1 2 8 15,-3-6-8-15,5 5 0 0,-3-5 4 16,1 1-2-16,0 1-4 0,-3-29 0 15,11 51 0-15,-11-25 6 0,1 1 13 16,6 0-15-16,-2 1-2 0,-2 4 10 0,2-5-8 16,4 2 2-16,-6 1-4 0,-1-3 4 15,1 2 0-15,2-5 0 0,-2 0-2 0,-1 1 0 16,-2-25-10-16,7 37 4 0,-7-37 16 16,5 37-8-16,-5-19 2 0,0-18-6 15,6 38-4-15,-6-38 6 0,4 36 2 0,-4-17-2 16,0-19-6-16,0 39 6 0,0-39-8 15,0 50 8-15,3-20 4 0,-3 8 6 16,0-1 17-16,0 5-1 0,0 2-3 0,0 6-4 16,0-4-7-16,-3 2 7 0,6 2-1 15,-3-3-1-15,0 2 9 0,5-4-6 16,-2 2-1-16,-1 0-3 0,5-5 6 16,-2 1-8-16,0 1 12 0,3-5-8 0,-3-4-11 15,-1-1-1-15,4-4 3 0,-5 0-2 0,2-1-1 16,0-2-6-16,0 0 9 0,-1 5-4 15,-3-4-1-15,3 2 7 0,4 2-12 16,-6 2 8-16,1-3-1 0,0 2 4 0,2 0-5 16,-1-2 8-16,-3 0-10 0,6 0 2 15,-7-3 7-15,0-28-14 0,9 44 1 0,-8-24 19 16,-1-20-1-16,7 34 13 0,-7-34 9 16,7 31-1-16,-7-31 1 0,0 25-13 15,0-25-1-15,1 24 2 0,-1-24-3 16,0 0 7-16,0 35-5 0,0-35 12 0,0 0-14 15,0 34 0-15,0-34 1 0,0 0-3 16,-8 33 3-16,8-33-5 0,0 0-3 0,-7 30-2 16,7-30-3-16,-5 20 6 0,5-20-6 15,0 0-1-15,-12 31-1 0,12-31 0 16,-5 20 1-16,5-20-1 0,-11 18-4 0,11-18-3 16,-10 22 3-16,10-22-1 0,-14 25-5 15,14-25 1-15,-13 25 1 0,13-25-5 16,-17 24 1-16,6-9 2 0,11-15 5 0,-19 29-6 15,4-11 7-15,0 5-1 0,5-6-14 16,-3 2 11-16,13-19 1 0,-24 37-3 0,9-19-2 16,5 4 8-16,-2-5-4 0,1 6 0 15,11-23 0-15,-22 34-2 0,10-16-3 16,-3-3 0-16,5 4-3 0,10-19 10 0,-20 28-2 16,12-13 1-16,8-15-4 0,-24 24 2 15,24-24 1-15,-20 23-6 0,20-23 8 16,-27 24 0-16,16-15-6 0,11-9 0 0,-27 18-4 15,27-18-1-15,-22 23-4 0,5-8 5 16,17-15 2-16,-28 22-5 0,28-22 5 16,-28 15 1-16,14-6-8 0,14-9 7 0,-35 21-3 15,18-14 2-15,17-7 9 0,-26 12-8 16,26-12 0-16,-31 13 4 0,31-13-4 0,-26 12-1 16,26-12 4-16,-27 15-4 0,27-15 4 15,-20 19-2-15,20-19-1 0,-19 20 4 0,19-20 5 16,-16 27-12-16,16-27-1 0,-19 23 4 15,11-7-1-15,8-16 3 0,-20 31-3 16,7-14 6-16,-1 0 2 0,-1 1-5 0,3 1 4 16,-4 0-4-16,2 2 0 0,-2-3 1 15,0 1-2-15,1-1 3 0,-1 0-4 16,2 1 0-16,1-3-2 0,-2 5 10 0,-2-6-4 16,0 4 1-16,6 0 2 0,-9-1-2 15,3 0-6-15,0 1 8 0,0 1-5 16,4-4-2-16,-5 3 3 0,1 0 4 0,0-1-5 15,0-3 0-15,17-15 1 0,-35 32 6 16,19-17-7-16,2-3 14 0,-6 3-13 16,0 0 0-16,-2-2 0 0,1-1-1 15,-1 3-2-15,0-3-1 0,-1 2 3 0,3 1 0 16,-2-3 0-16,-2 1 5 0,4-2-2 16,-1 1-4-16,1 2 2 0,0-1 3 0,20-13-3 15,-37 20 8-15,15-10 0 0,4-1 0 0,18-9-4 16,-36 12 0-16,36-12 1 0,-38 9 6 15,38-9-2-15,-44 3-1 0,18-6 2 16,26 3-2-16,-56-5 2 0,26-3 2 16,0-4 13-16,2 4 7 0,-6-11-1 0,-1 1 4 15,5-3 2-15,-5-2-3 0,5 2-5 16,0-3-2-16,0-5-5 0,3 1-1 16,-8-2-3-16,5-2-2 0,-4 5 2 0,2-6 0 15,-3-5-7-15,2 5 2 0,-1-1-3 16,-2-4-2-16,2-1-2 0,-3-5 0 0,6 1-2 15,-5-4 1-15,0-4-2 0,-3 0 2 16,14 0-2-16,-7-7-3 0,4 6-1 16,-4-10 1-16,5 1-1 0,4 5 0 15,-6-6-1-15,-1-1-2 0,7-6 4 0,-9-2 3 16,5-1-2-16,1 3-2 0,-3-3 2 0,2 2 0 16,1 0 2-16,-4 1-1 0,3 5 6 15,5-2-1-15,0 14-3 0,6-3 1 16,-6 6 1-16,3 1 0 0,3-9-5 0,1 4-2 15,-2 2 4-15,0-8-1 0,0 2-2 16,-1 0 1-16,1-5 0 0,-4-7-18 16,4 9 4-16,0 1-1 0,-5-10 3 0,4 12 0 15,0 0 0-15,2 0-2 0,-2 1 3 16,1 1-2-16,4 3 3 0,-4-2 1 16,2 0-1-16,0 2 0 0,0-6-4 0,8 1 7 15,-4 6-2-15,1-6 0 0,3 10 0 16,-1-1-1-16,1-1 4 0,5-3-5 15,-4-2-3-15,6 3 1 0,0-14 0 0,6-2-6 16,-6-5-6-16,0-5 2 0,0-5 3 16,-6-5 3-16,2 1-2 0,1 4 8 0,-1-6-6 15,-4 18 4-15,5 1-2 0,-2 7 2 16,-4-1 6-16,6 4-8 0,0 6 6 0,-1 5 0 16,4 2-3-16,-3-1-1 0,6 4 3 15,1-1-10-15,2 2 6 0,-2 1 4 0,6-2-3 16,-2 5 5-16,-3-4-8 0,0-2 7 15,7 2-4-15,-5 2 11 0,1 0-5 16,2-3 0-16,-3-1 0 0,-1 2 3 16,4-1-7-16,-5 0 8 0,5-3-5 0,4-10 6 15,-4 2-2-15,0-3-6 0,5 1 7 16,-2-6-5-16,-1 2-1 0,1 0 2 16,2-4 2-16,6-4-1 0,-5 6-1 0,-1 0 1 15,2 4 2-15,-4 1 0 0,4 3 6 16,-5 2 1-16,-5-5-1 0,3 3-2 0,-5-3 1 15,3 0-2-15,-1-3-1 16,1-3 4-16,-3 1-4 0,-2-1 2 0,1 1-4 16,1-4 2-16,-2 7-4 0,-1 7 4 0,3 2-7 15,5 5-3-15,-5 1-3 0,7-1-20 16,3 3-25-16,-2 0-23 0,9-5-34 0,5 2-35 16,3-4-58-16,-2 2-177 0,12-9-461 15,-3 5-79-15</inkml:trace>
  <inkml:trace contextRef="#ctx1" brushRef="#br0" timeOffset="646743.87">2050 9466 484 0,'0'0'204'0,"-25"6"-71"16,25-6-25-16,0 0-26 0,-25 9-13 15,25-9-22-15,0 0-12 0,0 0 0 0,0 0-10 16,-28 10 0-16,28-10-11 0,0 0-23 16,0 0-21-16,0 0-50 0,0 0-61 15,-29 8-148-15,29-8 75 0</inkml:trace>
  <inkml:trace contextRef="#ctx1" brushRef="#br0" timeOffset="646945.8138">1804 9565 867 0,'0'0'-112'15,"0"0"-118"-15,0 0 61 0</inkml:trace>
  <inkml:trace contextRef="#ctx1" brushRef="#br0" timeOffset="649860.6812">1824 9578 731 0,'0'0'30'16,"0"0"64"-16,0 0 2 0,0 0-4 15,0 0-8-15,0 0 1 0,0 0-26 0,29 8 12 16,-29-8-20-16,0 0-1 0,0 0-10 16,33 2 0-16,-33-2-6 0,0 0 0 0,29 7-4 15,-29-7 7-15,0 0 8 0,33 6 39 16,-33-6 16-16,0 0-10 0,39 0-4 0,-39 0 5 16,33 0-13-16,-33 0-9 0,39 0-8 15,-39 0-1-15,43 0-17 0,-20 0 0 16,-23 0-1-16,51 0-6 0,-25 0-10 15,-26 0-3-15,44 3 12 0,-19 0-21 0,-25-3 9 16,45 5-9-16,-45-5-3 0,40 1 6 16,-40-1 8-16,30 0-11 0,-30 0-20 0,32 7 23 15,-32-7 2-15,29 4-14 0,-29-4 0 16,28 4 17-16,-28-4 0 0,32 7-9 0,-32-7 8 16,33 10 13-16,-33-10 0 0,37 6-6 15,-17-3 0-15,-20-3-5 0,40 6 12 16,-40-6-13-16,44 3-7 0,-19 0 7 15,2 0 5-15,-27-3-13 0,52 6-4 0,-26-2 9 16,-26-4-10-16,49 3 5 0,-24-1 1 16,-25-2-8-16,40 6 7 0,-20-2-3 15,-20-4-4-15,39 3 14 0,-39-3 13 0,36 2-6 16,-16 1 1-16,-20-3 17 0,41 4-4 16,-41-4 7-16,38 4 2 0,-16-2-17 0,-22-2 15 15,40 6-14-15,-40-6-9 0,49 4 0 16,-21 0-10-16,-1 1 5 0,3-2 7 15,-2 2-21-15,4 2 9 0,-2 0 1 0,-3-4-5 16,3 2-5-16,2-2 14 0,-2 1-13 16,2 2 3-16,-4-4 8 0,-3 2-14 15,4 2 1-15,-1-3 0 0,-28-3-8 0,44 6 11 16,-21-1 2-16,-23-5-5 0,52 4-3 16,-27 3-6-16,3-5 14 0,1 6-13 15,-1-6-2-15,1 3 10 0,-4 0-1 16,3 1-1-16,4-3-4 0,-7 0 9 0,7 0 11 15,-5 0-5-15,1 0 10 0,4 0-27 0,-32-3 14 16,53 3 8-16,-24 0-6 0,-7-3-3 16,-22 0-1-16,48 4-5 0,-48-4-5 15,44 0 27-15,-26 3-20 0,-18-3-9 0,40 0-3 16,-40 0 8-16,42 0-6 0,-42 0 3 16,37 0-4-16,-14 2 11 0,-23-2-7 15,39 0-2-15,-39 0-1 0,43 3 8 0,-43-3 7 16,39 3-12-16,-13-3 5 0,-26 0 9 15,42 0-9-15,-18 4 2 0,-24-4-3 16,38 3 4-16,-38-3-5 0,40 0-1 0,-40 0-2 16,29 0-7-16,-29 0 6 0,37 2 1 15,-37-2-4-15,28 3 11 0,-28-3-12 16,32 4 0-16,-32-4-2 0,30 4 0 0,-30-4 9 16,0 0 1-16,40 3-1 0,-40-3 3 15,25 1-8-15,-25-1 6 0,29 3-1 0,-29-3-6 16,0 0 6-16,40 5 10 0,-40-5-14 15,26 4-3-15,-26-4 5 0,32 0 0 16,-32 0 5-16,30 0-6 0,-30 0-4 0,34 0 6 16,-34 0-4-16,30 1 3 0,-30-1 7 15,35 2-7-15,-35-2 0 0,30 5 6 16,-30-5-7-16,34 3 8 0,-34-3-11 0,31 4 8 16,-31-4-3-16,0 0-8 0,46 0 6 15,-46 0 6-15,25 3 2 0,-25-3-12 16,28 2-1-16,-28-2 8 0,0 0 3 0,40 3 5 15,-40-3-13-15,30 4 3 0,-30-4-5 16,0 0 13-16,44 3-3 0,-44-3-10 0,30 0 2 16,-30 0 11-16,32 0-8 0,-32 0 7 15,28 3 0-15,-28-3-12 0,32 0 3 16,-32 0 6-16,27 2-3 0,-27-2 3 16,0 0 1-16,48 0-10 0,-48 0 10 0,37-2-10 15,-37 2 3-15,40 0 2 0,-40 0-3 16,35 0 6-16,-35 0 4 0,44 0 9 0,-44 0-11 15,38 0-5-15,-38 0 0 0,39 0 9 16,-39 0-18-16,33 0 16 0,-33 0-2 16,42 0-5-16,-42 0-2 0,38 0 6 0,-38 0-11 15,39 2 10-15,-39-2-11 0,37-2 8 16,-37 2-3-16,42 0-1 0,-42 0-7 0,40 0 19 16,-40 0-13-16,37-3 8 0,-37 3-1 15,36 0 1-15,-36 0 6 0,29-3-4 16,-29 3-7-16,0 0 2 0,40-7 7 0,-40 7 7 15,25-2 13-15,-25 2-21 0,0 0 2 16,40-7 5-16,-40 7-6 0,25-3 6 16,-25 3-8-16,27-7 6 0,-27 7-10 0,35-5-1 15,-35 5-8-15,29-5 13 0,-29 5-6 16,33-3 1-16,-33 3 3 0,32-1 5 0,-32 1-2 16,33-11-1-16,-33 11-8 0,29-3 7 15,-29 3-7-15,30-9 6 0,-30 9-6 16,27-6 5-16,-27 6 6 0,26-5-8 15,-26 5 5-15,30-10-2 0,-30 10 3 0,22-9-6 16,-22 9 0-16,29-9 0 0,-29 9 2 16,31-11-7-16,-31 11 11 0,31-7-9 0,-31 7 14 15,31-14-9-15,-31 14-7 0,29-12-24 16,-29 12 10-16,30-12-2 0,-12 3 5 0,-18 9 5 16,34-15-5-16,-18 5 1 0,-16 10 2 15,32-22 6-15,-15 13 2 0,-17 9 4 16,27-21-6-16,-9 8 7 0,-18 13 5 0,25-24-7 15,-11 12 14-15,-14 12-4 0,21-32 5 16,-16 17-5-16,-5 15-4 0,17-36 12 0,-7 17 7 16,-10 19-23-16,12-43 9 0,-4 21-10 15,1 4 6-15,-9 18-4 0,6-34-22 0,1 15 26 16,-7 19-15-16,10-32 14 0,-10 32-9 16,8-32 3-16,-8 32 0 0,9-31 7 15,-9 31 5-15,8-32-8 0,-8 32 2 16,5-26 8-16,-5 26-4 0,7-29 0 0,-7 29-15 15,5-27 9-15,-5 27-7 0,3-27 13 16,-3 27-8-16,2-26 0 0,-2 26-11 16,0 0 14-16,0-43-3 0,0 43-3 0,0-27 3 15,0 27 3-15,0-29 0 0,0 29-6 16,0 0 5-16,-2-47 15 0,2 47-26 0,-3-30 17 16,3 30-4-16,-9-33 4 0,9 33-4 15,-5-31 2-15,5 31-1 0,-3-30-1 0,3 30-7 16,-8-25 0-16,8 25 3 0,0 0-3 15,-5-37 0-15,5 37 12 0,-9-26-15 0,9 26 4 16,0 0 1-16,-6-39 13 0,6 39-5 16,-7-27 7-16,7 27 6 0,-3-25-5 15,3 25-1-15,0 0-1 0,-7-37-4 16,7 37-3-16,-8-22 0 0,8 22 0 0,0 0 5 16,-9-38-5-16,9 38-6 0,-12-26 4 15,12 26-1-15,-13-28 8 0,13 28-1 16,-13-31-4-16,6 13-3 0,-8-4-3 0,15 22 9 15,-27-37 7-15,15 17-5 0,-1 0 0 0,-5 1 4 16,1 2 0-16,0-2-5 0,1 3-2 16,16 16-2-16,-32-35-3 0,15 20 0 15,17 15 4-15,-28-27-1 0,13 17-3 0,15 10-2 16,-19-17 1-16,19 17-2 0,-17-23 0 16,17 23 8-16,-16-14-4 0,16 14-2 0,-19-16 10 15,19 16-12-15,0 0 3 0,-25-23-3 16,25 23-1-16,-13-12-1 0,13 12 5 15,0 0-14-15,-17-14 12 0,17 14-3 0,0 0 4 16,-23-12-9-16,23 12 7 0,0 0-1 16,-29-17-5-16,29 17 15 0,0 0-12 15,-32-11-3-15,32 11 9 0,-21-10-11 0,21 10 2 16,-30-6 3-16,30 6 1 0,-36-11 10 16,36 11-5-16,-45-7-8 0,25 2 10 15,20 5-5-15,-45-12-2 0,20 11-4 16,25 1 5-16,-37-11 2 0,37 11 1 0,-40-8 1 15,40 8-3-15,-33-7 0 0,33 7 1 0,-41-5-2 16,41 5 1-16,-30-4 1 0,30 4-2 16,-35-6 1-16,35 6 0 0,-33 0-6 15,33 0 3-15,0 0-6 0,-45 0 9 0,45 0-4 16,0 0 1-16,-39 2 3 0,39-2-8 16,-30 4 10-16,30-4-4 0,0 0 2 0,-35 4 1 15,35-4-5-15,0 0 5 0,-40 5 1 16,40-5 0-16,-24 7 4 0,24-7-3 15,0 0-4-15,-33 7 2 0,33-7-1 0,0 0 0 16,-34 7-4-16,34-7 5 0,0 0-2 16,-28 13 1-16,28-13-6 0,-20 5 10 0,8 3-11 15,12-8 10-15,-17 9-4 16,17-9-5-16,-16 7 1 0,16-7 5 0,-15 11-2 16,15-11 9-16,-17 12-7 0,17-12 3 0,0 0 0 15,-17 12-6-15,17-12-5 0,-13 10 6 16,13-10 4-16,-12 12-2 0,12-12-2 0,-15 16 3 15,15-16-1-15,-17 12 0 0,17-12-7 16,-13 12 7-16,13-12-5 0,-12 13 4 0,12-13 2 16,-8 12-1-16,8-12 8 0,-15 15-7 15,15-15 1-15,-12 20-2 0,7-8-6 16,5-12 10-16,-12 18 2 0,12-18-3 16,-10 23-3-16,10-23 4 0,-8 21-8 0,0-9 12 15,8-12-10-15,-5 24 7 0,5-24-5 16,-14 25-4-16,11-13 3 0,3-12 3 15,-5 28 0-15,5-28 2 0,-9 28-1 0,6-13 0 16,3-15 1-16,-2 32 9 0,-1-17-11 16,3-15-1-16,-5 36-2 0,2-18 1 0,3-18 4 15,-2 34 3-15,-1-17 3 0,3 1 0 16,0-18 5-16,-5 30 4 0,5-30 1 16,0 32 1-16,-4-17-4 0,4-15 0 0,0 27 0 15,0-27 0-15,4 25 1 0,-4-25 0 16,0 24 5-16,0-24-1 0,0 23 2 0,0-23 3 15,5 21-3-15,-5-21-5 0,3 18-1 16,-3-18 0-16,5 22-4 0,-5-22 2 16,8 18 0-16,-8-18 7 0,9 22-12 0,-9-22-1 15,5 22-1-15,-5-22-2 0,8 18 0 16,-3-6 0-16,-5-12-1 0,10 22-1 0,-6-9-3 16,-4-13 3-16,10 17 1 0,-10-17 3 15,6 22-5-15,3-10 0 0,-9-12-3 0,5 21 2 16,-5-21 2-16,8 22-3 0,-8-22 2 15,8 22 0-15,-8-22-2 0,9 18 0 16,-4-6 4-16,-5-12-5 0,5 24 0 0,-5-24 8 16,10 19 2-16,-7-7 0 0,-3-12-3 15,9 23 1-15,-9-23 4 0,8 21 3 0,-5-9-1 16,-3-12 1-16,14 26 3 0,-11-14-3 16,5 4-2-16,-8-16-4 0,20 27 2 15,-8-7-1-15,1-4 1 0,-1 3-3 0,-2 0-2 16,5-1 4-16,2 4-3 0,0-2-2 15,-1 3 8-15,3-1-2 0,9 2 2 16,-3 1-3-16,4-3 4 0,13 5 1 0,-2-3 4 16,8 2 2-16,3-2-2 0,5-3-6 15,1 4-1-15,5-3 0 0,7 3 1 16,4-1-3-16,-6 0-9 0,-2 5-32 0,7-5-65 16,-1 3-56-16,-19 1-124 0,3-9-260 15,-13-16-383-15,-11-11-556 0</inkml:trace>
  <inkml:trace contextRef="#ctx1" brushRef="#br0" timeOffset="710226.2852">27336 6796 1276 0,'0'0'247'0,"0"0"-63"0,0 0-57 0,0-32 19 16,0 32-28-16,0 0-35 0,0 0-26 0,9-27-4 16,-9 27-11-16,0 0 3 0,0 0-11 15,0 0 25-15,3-27 5 0,-3 27 10 16,0 0 15-16,0 0-5 0,0 0 11 0,0 0-8 15,0 0-1-15,0-32-1 0,0 32 6 16,0 0-25-16,0 0-6 0,0 0-13 16,0 0-13-16,0 0-4 0,0 0 7 0,0 0-4 15,0 0-14-15,0 0-2 0,0 0 10 16,0 0-8-16,0 0-2 0,-25 96-1 16,16-59-5-16,-2 6 3 0,-1 9-6 0,4 6 6 15,-7 8-1-15,5 1-9 0,1 11 6 16,-2 1 10-16,-1 2-12 0,3-3-4 0,1-6 4 15,5-5 0-15,-1 1 2 0,3 0-12 16,-3-7 13-16,-1 3 11 0,5-10-14 16,5-6 0-16,-5 2 11 0,0-7-15 0,0 1 6 15,0-10-3-15,0-3-5 0,0-3 2 16,4-1 6-16,-4-27-1 0,0 36-3 0,0-36-27 16,0 0-12-16,0 24-14 0,0-24-22 15,0 0-17-15,0 0-13 0,0 0 4 16,-4-79-6-16,4 49 11 0,4-14 7 0,-4 4 4 15,1-9 7-15,3 3 18 0,-4 0 7 16,3-3 21-16,-3 2-15 0,0 1 17 0,5-2-14 16,-5-4 13-16,0 4-8 0,3-1-15 15,-3 1-1-15,2 1-15 0,1-4-11 16,1 6-18-16,4 1 7 0,-4 1 8 0,-1 0 17 16,2 0 30-16,0 3 24 0,-2 6 28 15,-3-1-11-15,9 5 24 0,-6 0 23 16,-1-1 5-16,-2 0-2 0,3 3-16 0,0 1 15 15,2-2 25-15,-1 3-14 0,-3-4-4 16,3 5-11-16,-1-5 14 0,-3 30-15 16,12-51-7-16,-4 25 5 0,-5 2 4 0,2-1 1 15,-1-3 5-15,-4 28 16 0,10-46 20 16,-3 22-17-16,1 1-4 0,-8 23-8 0,5-39-4 16,3 24 2-16,-8 15-14 0,5-35-4 15,-5 35 0-15,10-23-9 0,-10 23-13 16,5-24 1-16,-5 24 0 0,0 0 5 0,7-27-16 15,-7 27-1-15,0 0 6 0,10-20-1 16,-10 20-15-16,0 0 8 0,20-20-7 0,-20 20 0 16,17-15-9-16,-17 15 6 0,27-9 3 15,-27 9-12-15,30-4-1 0,-30 4 3 16,40 0-8-16,-40 0-1 0,38 1-4 16,-38-1 8-16,37 6-2 0,-37-6-1 0,34 12 14 15,-16-4-8-15,-18-8-2 0,34 21-3 16,-18-9 1-16,-2 3 4 0,1 5 7 0,-4 0-10 15,-6 5-3-15,2-1 11 0,-2 4-2 16,-2 4 4-16,-6-2-2 0,-2 1 10 16,-2 8-5-16,2-8 1 0,-8 6 3 0,-2 1 14 15,-2-2 3-15,-8 7 0 0,-2-1 1 16,-1-4-8-16,-6 3 9 0,3-7 2 0,4-2-18 16,0-7 27-16,2 1-29 0,3-2 10 15,-8-1 2-15,12-5 16 0,-4 0 6 16,0-3-3-16,4 0-3 0,1-3 5 0,17-12 0 15,-25 20 4-15,25-20-2 0,-23 17 2 16,23-17-10-16,-20 15 2 0,20-15-7 0,-17 15 2 16,17-15-13-16,0 0-2 0,-20 20-8 15,20-20 5-15,0 0-6 0,-7 31 3 16,7-31-2-16,7 35-2 0,-7-35-3 0,23 47 16 16,-6-20 1-16,0-2-6 0,-2 4 4 15,10 3-7-15,0-1 0 0,-2 1 1 16,4 7 1-16,3 1 0 0,4-2 2 0,-4 5 4 15,3-5-6-15,1 2-1 0,-4-3-5 16,-5-7 2-16,0 2-1 0,-5-5-1 16,0-2-3-16,-3-6-1 0,0 3 3 0,-2-7-2 15,-2 3 0-15,-1-1-7 0,-12-17-13 16,21 30-37-16,-9-12-37 0,-3 1-49 0,2-5-67 16,-11-14-204-16,14 25-475 0,-11-15-291 15</inkml:trace>
  <inkml:trace contextRef="#ctx1" brushRef="#br0" timeOffset="710853.6475">28166 7214 4100 0,'0'0'-105'0,"-35"6"13"15,35-6 12-15,-37 5 13 0,37-5 19 16,-33 7 3-16,12-1 24 0,21-6 5 0,-36 16 20 16,16-8 14-16,20-8 3 0,-36 23 18 15,18-8 7-15,-4-3-1 0,6 4 21 0,-1 4 21 16,-2 8 3-16,6-1 1 0,-7 8 5 16,3 0 4-16,6-1-4 0,-1 3-4 15,3 0-5-15,4 7-4 0,2-8-11 0,3 3-6 16,5 1-6-16,2 4-6 0,6-4-5 15,11 3-6-15,-3 1-1 0,9-6-7 0,6-3 0 16,0-7-2-16,10-1-8 0,-8-10 0 16,2 0-4-16,7-7 1 0,2-3-3 15,-8-7-5-15,8-7 4 0,4-3-1 0,1-7 1 16,-4-2-1-16,-1-6 4 0,-3 2-2 16,-2-9 2-16,-7-2 3 0,-4-8-5 0,-1 1-5 15,-12-3 2-15,-7 2-1 0,-9 0 0 16,-8-3-9-16,-6-4 3 0,-11-5-3 15,-6 5-3-15,-7-6 4 0,-6 6-5 0,0 6-6 16,3 3-9-16,-3 4-13 0,-2 5-9 16,6 2-10-16,2 4-2 0,6 6-12 0,-4 2-8 15,5 1-8-15,4 5-13 0,-2-2-3 16,1 6-22-16,4 4-13 0,20 3-24 16,-38 3-44-16,38-3-133 0,-35 9-525 0,18-2-101 15</inkml:trace>
  <inkml:trace contextRef="#ctx1" brushRef="#br0" timeOffset="711299.2596">28907 6391 3801 0,'0'0'-148'16,"2"-32"0"-16,-2 32 6 0,0 0 31 0,0 0 37 0,3-29 45 16,-3 29 46-16,0 0 29 0,0 0 1 15,0 0 11-15,0 0-7 0,8-26-4 0,-8 26-1 16,0 0-7-16,0 0-4 0,0 0 12 15,0 0 13-15,0 0-7 0,0 0 0 16,0 0 12-16,27 77-13 0,-19-46 9 16,-2 7 14-16,4 4 6 0,6 8 9 0,-1 4 9 15,4 0-3-15,-4 5 15 0,5 8-1 16,5 4-33-16,-2 7 3 0,7 35-4 0,9 0 16 16,-6 5-3-16,9-1 0 0,-5 1-8 15,12 3-6-15,-1-2-14 0,-1 4-4 0,1-1-4 16,4-8-9-16,-8-3-3 0,3-11-5 15,-17-24-12-15,-7-17-16 0,-3-9-28 16,-3-13-31-16,-2-2-38 0,2-4-55 0,-7-15-156 16,1-9-645-16,-11-7-773 0</inkml:trace>
  <inkml:trace contextRef="#ctx1" brushRef="#br0" timeOffset="711870.2536">29693 5942 4598 0,'0'0'-148'0,"-28"-20"11"0,28 20 18 16,-27-15 25-16,27 15 31 0,-22-12 15 16,22 12 23-16,-22-15 13 0,22 15 9 0,-21-12 8 15,21 12 6-15,0 0-11 0,-27-14 6 16,27 14-12-16,0 0 1 0,-22-10 16 15,22 10-7-15,0 0-6 0,0 0 11 0,0 0-11 16,-27-11 4-16,27 11 7 0,0 0-1 0,0 0 6 16,0 0 10-16,0 0 3 0,0 0 27 15,0 0 0-15,-11 41 16 0,11-41-3 16,0 48 4-16,3-13 9 0,-1 10-13 0,4 15 0 16,-1 8-11-16,2 17 1 0,5 4-5 15,5 28-2-15,4 4-6 0,8-4 3 16,3 3-8-16,1-2 16 0,1-5 8 0,4-2-5 15,4-7 4-15,-5-5 4 0,-4-15 0 16,-1-12-2-16,-2 0-3 0,0 1-10 0,0-5-5 16,4 1-5-16,-3 1-3 0,-5-2-6 15,0-3-7-15,4 1-12 0,-8-18-8 0,-2 3-7 16,0-16-6-16,-3 2-14 0,-5-7-22 16,1-4-15-16,-1-2-33 0,3-4-33 15,-2-8-55-15,-13-12-86 0,20 6-670 0,-20-6-711 16</inkml:trace>
  <inkml:trace contextRef="#ctx1" brushRef="#br0" timeOffset="712162.2644">30740 7131 4713 0,'0'0'-54'0,"0"0"1"0,0 0 0 0,-15-45 5 15,15 45-5-15,0 0 10 0,0 0 1 16,0 0 16-16,0 0 1 0,0 0 27 0,0 0 27 16,45 54 30-16,-33-34 26 0,0 3 12 15,5 1 5-15,-1 7-31 0,1 3-4 16,0-3-4-16,1 5-7 0,4 0-3 0,-5-3-12 16,-1 3-1-16,3-1-3 0,-6-3-7 15,1-4-6-15,-6 1-5 0,0-1-8 16,-3-4-21-16,4 1-22 0,-4-3-5 0,-5-22-27 15,0 33-20-15,0-33-38 0,-15 23-44 16,15-23-130-16,-25 0-588 0,25 0-319 0</inkml:trace>
  <inkml:trace contextRef="#ctx1" brushRef="#br0" timeOffset="712409.0739">30672 6318 4257 0,'-22'-32'-25'0,"0"8"-7"0,9 2-5 16,5 6 7-16,-4 4 8 0,12 12 0 0,-14-22 6 15,14 22 48-15,-15-17 26 0,15 17 21 16,-8-19 25-16,8 19 32 0,-12-20 7 16,12 20 10-16,-5-18-8 0,5 18-15 0,-8-13-18 15,8 13-20-15,0 0-9 0,0 0-16 16,-5-24-24-16,5 24-45 0,0 0-47 15,0 0-39-15,0 0-44 0,0 0-91 0,0 0-273 16,-30 37-397-16,30-37-370 0</inkml:trace>
  <inkml:trace contextRef="#ctx1" brushRef="#br0" timeOffset="713169.9069">31236 6776 4360 0,'5'-19'-23'0,"-5"19"2"0,3-27 21 15,-3 27 34-15,0 0 22 0,2-38 15 16,-2 38 9-16,0 0-6 0,6-24-12 0,-6 24-1 16,0 0-8-16,0 0 3 0,9-25-10 15,-9 25-2-15,0 0 0 0,0 0-4 0,0 0-2 16,0 0-4-16,0 0 0 0,0 0-1 16,0 0 3-16,53 43 1 0,-41-20-2 15,-7 1 0-15,7 3-4 0,-4 9-2 0,4-1-1 16,-1 2-1-16,-2 4 0 0,1-5-4 15,-4 2-4-15,3-9-2 0,-1 3-14 16,-1-2-2-16,-4-1 1 0,7-1 3 0,-5-4-5 16,-1-1 2-16,4-1 3 0,-8-22-3 15,5 35 5-15,-5-35 19 0,7 27 21 16,-7-27 12-16,8 19-4 0,-8-19-8 0,0 0-6 16,0 0-6-16,0 0-6 0,0 0-1 15,0 0-7-15,13-93-2 0,-13 65-4 16,2-4-5-16,1-3-7 0,6 1-5 0,-6-6-3 15,7 4-7-15,0-5-4 0,2 5 4 16,-4-2-4-16,6 1 3 0,-1 5-7 0,4 0-2 16,-2 4-5-16,2-1-8 0,3 2-3 15,-2 6 4-15,4 2 4 0,-5-1 2 0,-1 0 2 16,4 3 5-16,0 0-1 0,-3 2 2 16,7 0 2-16,-4-2 1 0,-2 5 2 0,2 0 3 15,-20 12 3-15,40-18-3 0,-28 12 4 16,-12 6-2-16,32-12 4 0,-32 12 0 15,27-7-2-15,-27 7 3 0,0 0 0 16,41-2 1-16,-41 2 6 0,27 9 0 0,-27-9 6 16,25 18 8-16,-16-3-1 0,2 5 5 15,1-1 7-15,-7 4-2 0,7 6 2 16,-11-3 0-16,6 8 2 0,-2 0-3 0,0 7-4 16,-2 2 0-16,-3 0-3 0,4 4-2 15,1-4-2-15,-5 2-3 0,0 0 2 16,0-10 1-16,0 2-3 0,0-3-4 0,0-3-3 15,0 0-10-15,3-3-18 0,-3-28-30 0,0 49-39 16,2-20-66-16,-2-29-132 0,0 30-676 16,0-30-976-16</inkml:trace>
  <inkml:trace contextRef="#ctx1" brushRef="#br0" timeOffset="714049.5136">33266 6680 4856 0,'-11'-37'-114'16,"11"37"12"-16,-12-32 4 0,12 32 8 15,-10-32 5-15,10 32 4 0,-9-28 10 16,9 28-2-16,-15-29 13 0,0 14 8 16,15 15-3-16,-35-27 12 0,5 14 18 0,8-7 21 15,-4 4 33-15,-1 5 34 0,5-6 17 16,-3 2-1-16,0 5-1 0,-2-2-14 0,0 3-3 16,1-2 8-16,-6 4 1 0,0 1-1 15,2 0-6-15,-5 1-13 0,35 5 4 16,-65 0-10-16,29 5 1 0,5 2-3 0,-3 1-4 15,4 4-2-15,-5 0 7 0,2 3-13 16,6-3 4-16,8 7-1 0,-6-3-1 0,7-1 3 16,1 4 2-16,4-1-5 0,1 0-6 15,12-18 5-15,-23 35-4 0,18-17-3 16,5-18-3-16,-4 37 2 0,4-37-4 16,19 47-5-16,-11-26 1 0,9-3 1 0,-1 0-5 15,6 0 1-15,-2-1-1 0,0-2-4 16,7-3 0-16,-2-2 1 0,-1 0-3 0,4-8 1 15,-28-2-8-15,49 3 2 0,-49-3 4 16,51-5-8-16,-29-2 4 0,7 4 0 16,-6-7-2-16,2 1 0 0,-1 1 3 0,-3-7 0 15,-21 15 0-15,34-19 0 0,-16 6-1 16,-18 13-1-16,25-22 2 0,-25 22 1 0,22-18-5 16,-22 18 4-16,20-15-3 0,-20 15 2 15,15-20 0-15,-15 20-2 0,0 0 2 16,19-19 2-16,-19 19 0 0,0 0-2 0,16-15 1 15,-16 15 0-15,0 0-5 0,0 0 2 16,14-15 0-16,-14 15-5 0,0 0 4 16,0 0-4-16,0 0 0 0,0 0 3 0,0 0 2 15,0 0-4-15,46 10 4 0,-46-10 0 16,0 0 0-16,32 15 2 0,-32-15 4 16,22 20 2-16,-5-12 5 0,3 4 0 15,0 7 5-15,5-1 3 0,0 6 1 0,2 5 5 16,3-1-3-16,2 9 6 0,1-4 3 0,2 4 4 15,-5 0-2-15,-1 3 5 0,-1 1 5 16,-8-8 5-16,-1 4 2 0,-4 0 2 16,-3 3-2-16,-7 2-3 0,-2 5-14 0,-3 4 2 15,-3-3 3-15,-2 14-4 0,-11-3 2 16,0 3-2-16,-6 5 1 0,-3 4-4 0,-10-8 0 16,-4 0 3-16,-1-5 2 0,-8-4 5 15,-6 1-1-15,-6-9 1 0,-30 11-1 16,-1-7 7-16,-7-3 2 0,-11-6-14 15,-8 0-11-15,-9 6-29 0,-4-8-45 0,-1 11-84 16,4-3-137-16,-2-10-192 0,2-19-34 16,24-15-476-16,19-17-1059 0</inkml:trace>
  <inkml:trace contextRef="#ctx1" brushRef="#br0" timeOffset="715212.5356">27328 11335 4952 0,'-5'-21'-142'0,"5"21"21"0,5-49 35 15,-5 20 52-15,3-1 50 0,2-2 49 16,-1-7 36-16,4-6 23 0,2-1 16 0,-5-13-4 16,8-4 0-16,-4 5-20 0,-1-3-13 15,4 2-16-15,-2 4-11 0,3 3-16 0,6-5-14 16,-3 5-9-16,4 1-6 0,2-2-6 16,-3 3-2-16,-1 4-2 0,-1-1 0 15,-2 8 3-15,0 1 6 0,-10 5 6 0,7 6 2 16,-4 0 7-16,0 3-4 0,-3 1-5 0,-5 23-7 15,14-34-3-15,-8 19-5 0,-6 15-2 16,0 0-3-16,0 0-2 0,0 0 1 16,0 0-2-16,0 0-1 0,41 89 0 0,-36-31-3 15,6 7 0-15,3 12-2 0,-4 0 2 16,6 0 0-16,-6-3 3 0,5 0 2 16,-1-9 1-16,-2-7 2 0,3 1-2 0,-2-8 3 15,0-4-1-15,-1-7-1 0,-4-5 2 16,2-2 10-16,-1-5 5 0,-1-8 1 0,-3 0-4 15,-5-20 0-15,17 12-6 0,-17-12-2 16,0 0-7-16,25-50-4 0,-20 11-3 16,8-8-3-16,1-8-3 0,-1-4-5 0,-8 12 7 15,7 5-8-15,-7 2 3 0,2 8-4 16,-2 5-1-16,1 0-1 0,-6 27 1 0,4-35-2 16,-4 35 2-16,0 0 1 0,0 0 1 15,0 0-1-15,0 0-2 0,0 100-5 16,8-57-8-16,0 13-2 0,9-5-3 0,5 4-3 15,5-5-5-15,-1 0 0 0,6-2 1 16,0-8 3-16,1-3 5 0,-4-6 2 0,-1-5 0 16,9-2 4-16,-8-6 3 0,-4-6 4 15,6-5 1-15,-4-4 0 0,-3-6 2 16,4-4-1-16,-6-2 2 0,5-2 1 0,-6-11-1 16,4-2 3-16,2-8-2 0,0-8 1 15,0-7 2-15,-2-10-1 0,3-8 0 0,1-5-1 16,-8-11 0-16,0 0 1 0,5-33-1 15,-12 15 0-15,-6 9-2 0,0-8 1 0,-4 0-10 16,-8 0-2-16,-1 2-13 0,2 5-10 16,-5 0-6-16,-1 11-13 0,1 16-11 15,0 2-20-15,1 17-27 0,2 0-44 0,2 12-34 16,-6 0-100-16,-3 4-662 0,2 8-891 16</inkml:trace>
  <inkml:trace contextRef="#ctx1" brushRef="#br0" timeOffset="715868.0261">29421 10588 4834 0,'8'-10'-102'0,"-8"10"9"15,18-23 7-15,-18 23 24 0,14-29 35 0,-14 29 29 16,13-28 29-16,-6 11 37 0,-7 17 16 16,8-32 13-16,-8 32 7 0,2-31 2 0,-2 31 1 15,3-28-1-15,-3 28-12 0,0-28-13 16,0 28-10-16,0 0-9 0,3-30-6 16,-3 30-9-16,0 0-4 0,0 0-4 0,-23-26-7 15,23 26-2-15,0 0-3 0,-42-1-5 16,42 1 1-16,0 0-4 0,-50 5-2 15,50-5-1-15,-40 15 0 0,18-2-2 0,-1 2 0 16,-2 0-5-16,0 7 5 0,-2 0-4 16,7 5 1-16,1 0-2 0,3 5 2 15,1-4 2-15,3 1-2 0,7-1-1 0,1 1 0 16,4-29-1-16,5 57 0 0,7-34-2 16,-2 1-2-16,7 1 1 0,0-7-2 15,4 2 1-15,3-8-2 0,1 0 1 0,0 0-1 16,2-6-1-16,-2-2-1 0,-25-4 2 15,42 2 0-15,-42-2 0 0,45-6 2 0,-27-3-4 16,-1-6 0-16,-17 15 1 0,27-38 7 16,-19 20-2-16,4-4 1 0,-5 2-2 15,-7 20 0-15,13-42-5 0,-10 24 3 0,-3 18-9 16,9-33-12-16,-9 33-13 0,5-28-26 16,-5 28-30-16,3-22-45 0,-3 22-28 0,0 0-34 15,0 0-103-15,0-21-664 0,0 21-920 16</inkml:trace>
  <inkml:trace contextRef="#ctx1" brushRef="#br0" timeOffset="716114.1992">29546 10535 4867 0,'-30'-19'-78'15,"30"19"43"-15,0 0-1 0,0 0 20 0,0 0 29 16,0 0 17-16,0 0 13 0,0 0 14 16,0 0 8-16,0 0 2 0,0 0 5 0,0 0 9 15,0 0 10-15,0 0 7 0,0 0 1 16,0 0-5-16,0 0-3 0,43 59-1 15,-29-43-8-15,1 0-9 0,2 1-3 0,3 1-8 16,-4 4-4-16,8-4-9 0,-8 4-5 16,6 6-4-16,8-4-2 0,-5 2-5 0,6-2-4 15,0 0-6-15,-1 3-12 0,2-7-23 16,2-2-25-16,-3-2-30 0,-2-5-47 16,-4-1-53-16,3-7-67 0,1-9-196 0,-11-3-130 15,4-7-356-15,-5-4-548 0</inkml:trace>
  <inkml:trace contextRef="#ctx1" brushRef="#br0" timeOffset="716460.0189">30341 10011 4530 0,'0'0'-19'0,"-14"-16"5"0,14 16 17 16,0 0-15-16,0 0-1 0,-20-12 13 0,20 12 25 15,0 0 17-15,0 0 19 0,0 0 7 16,0 0 23-16,-3 65 3 0,3-65 2 15,15 62-2-15,-7-22-10 0,6 2-11 16,2 8-3-16,3-1-7 0,2 3-3 0,-4-5-1 16,0-1-8-16,1-5 1 0,-1-7-6 15,-4-1-6-15,1-2-4 0,-6-6 0 0,6-3 7 16,-6-2 12-16,-8-20 17 0,10 27-3 16,-10-27-1-16,13 23-4 0,-13-23-13 0,0 0-5 15,0 0-7-15,52-23-3 0,-32 3 0 16,2-5-8-16,1-8-3 0,6-11-3 15,3-5-2-15,1-10-4 0,1-1-5 0,-1-14-20 16,14-27-20-16,-14-5-27 0,1-3-29 16,-2 2-28-16,-14 17-32 0,-5 12-11 15,4 18-1-15,-4 1 1 0,1 7-22 0,-6 8-51 16,-4 11-155-16,1 9-537 0,-2 2-574 16</inkml:trace>
  <inkml:trace contextRef="#ctx1" brushRef="#br0" timeOffset="717099.1961">31261 10281 4582 0,'45'-3'-22'0,"-45"3"1"0,0 0 6 0,0 0 13 16,37-15-12-16,-37 15 9 0,36-9-1 15,-16 6 0-15,-20 3 9 0,57-12 0 16,-27 6 2-16,6-3-2 0,-1 3-1 16,10-8 4-16,-8 5 14 0,6-3-3 0,-3 0 28 15,-6 0 22-15,3 0 17 0,-4 0 2 16,-8-5-5-16,2 4-10 0,-5 1-9 0,-2 4-8 16,5-7-5-16,-5-1-7 0,-7 1-17 15,-13 15-3-15,25-35-4 0,-18 19-2 0,-7 16-2 16,7-36 0-16,-7 36-1 0,0-37 0 15,0 37-3-15,-7-30 1 0,7 30 3 0,-18-31-4 16,18 31-2-16,-19-31-3 0,-3 15-16 16,-4 9-5-16,1-7-2 0,0 8 0 15,-7-3 2-15,3 2 6 0,-2 2-3 0,0-1 3 16,31 6 6-16,-61 3 11 0,32 0 5 16,-8 2 10-16,4 5 19 0,-6 5 15 0,4 3 8 15,-10 8 6-15,-5 4 4 0,6 5 7 16,-1 1 2-16,-3 7-1 0,6 8-3 15,-2 3 2-15,11 4 5 0,4 5 5 0,9-5-1 16,12 4 16-16,0-2-4 0,8 6-6 16,3-2-10-16,19 3-11 0,13 5-9 15,30 8-10-15,19-6-18 0,46-3-44 0,16-13-71 16,19-8-110-16,18-26-241 0,7-20-39 16,6-35-20-16,3-40-484 0,37-46-1014 15</inkml:trace>
  <inkml:trace contextRef="#ctx1" brushRef="#br0" timeOffset="754273.7375">21231 9518 1527 0,'0'0'368'0,"0"0"-204"0,28-8-80 0,-28 8-46 16,0 0-18-16,25-7 17 0,-25 7 13 15,0 0 30-15,0 0 11 0,22-12 12 0,-22 12 16 16,0 0 9-16,0 0 16 0,20-19 21 15,-20 19 0-15,0 0-11 0,18-15-20 0,-18 15 17 16,0 0 0-16,22-25 2 0,-22 25 3 16,10-19-12-16,-10 19-20 0,23-24-12 15,-13 12-16-15,-10 12-8 0,22-24-10 16,-22 24-15-16,20-18-6 0,-5 5-9 0,-15 13-4 16,17-19-9-16,-17 19-2 0,18-22-3 15,-18 22-6-15,17-15-1 0,-17 15-1 0,15-18-6 16,-15 18 4-16,15-20-5 0,-15 20 0 15,0 0-5-15,15-24 0 0,-15 24-2 16,10-22 0-16,-10 22-1 0,0 0 0 0,14-28-5 16,-14 28 2-16,12-19 1 0,-12 19-1 15,0 0-2-15,11-30-3 0,-11 30-1 16,5-18-1-16,-5 18-1 0,0 0 4 0,5-31-5 16,-5 31 3-16,0 0-3 0,0-34 9 15,0 34-6-15,0 0 0 0,-1-36 4 0,1 36-2 16,0 0-1-16,-5-39 0 0,5 39 1 15,-12-27 5-15,12 27-5 0,-12-25-4 16,12 25 2-16,-12-25 0 0,12 25 3 0,-15-24-6 16,15 24 4-16,-13-18 1 0,13 18-2 15,-13-18 2-15,13 18-2 0,0 0 1 0,-20-27 1 16,20 27 5-16,0 0-3 0,-19-24-1 16,19 24-4-16,-13-15-1 0,13 15 2 15,0 0-1-15,-17-18-3 0,17 18-1 0,0 0-1 16,-17-15 0-16,17 15-3 0,0 0 2 15,-31-16 2-15,31 16-2 0,-26-13 3 0,26 13 2 16,-28-12-2-16,28 12 2 0,-40-12 6 16,20 3-4-16,20 9 2 0,-47-15-7 15,19 3 7-15,1-2-1 0,3 7-2 0,-4-6 3 16,3 1 4-16,-5 2-1 0,6-2 5 16,4-1-4-16,-3 1 5 0,23 12 0 0,-45-21 8 15,25 7 14-15,20 14 2 0,-34-19 1 16,16 10 0-16,18 9-3 0,-30-20-7 15,30 20 0-15,-31-16-6 0,31 16 0 0,-18-16-3 16,18 16 0-16,-25-14-3 0,25 14-2 16,-22-12 1-16,22 12-3 0,-15-16 4 0,15 16-6 15,-23-12-2-15,23 12 0 0,-24-12 0 16,24 12 4-16,-28-13-4 0,28 13 0 16,-37-12 1-16,37 12-3 0,-32-12 0 0,14 6 0 15,18 6-1-15,-30-11 1 0,30 11 0 16,-29-7-1-16,29 7-1 0,-25-9 1 0,25 9 0 15,-30-7 0-15,30 7-1 0,0 0 1 16,-32-10-2-16,32 10 0 0,-23-6-2 0,23 6 1 16,0 0-1-16,-30-6 3 0,30 6-1 15,0 0 3-15,0 0-5 0,-45 0 2 16,45 0 1-16,-20 3 2 0,20-3-3 0,-32 6 0 16,13-3 1-16,19-3 1 0,-41 10 1 15,21-8-3-15,4 3 1 0,-5-1-1 16,6 3-1-16,15-7 3 0,-42 10-2 0,27-4 0 15,-5-3 2-15,3 3-2 0,-10 3 1 16,5-3-1-16,1 1-1 0,1 2-1 16,-4-1 2-16,2 3-2 0,2 1 4 0,-1 0-2 15,4 0 1-15,-3 1-1 0,1-6-1 16,-1 5 1-16,10 2 1 0,-8-2 1 16,5-3 0-16,-2 3-3 0,15-12 2 0,-24 23-2 15,11-11 3-15,1 0 0 0,-3 3-3 16,3 0 2-16,-1 0 0 0,-6 4 1 0,4-2-12 15,4-2 3-15,-1 3 2 0,-5-3-1 16,4 0 5-16,1-3-2 0,12-12-3 16,-18 23 2-16,9-11 3 0,9-12-2 0,-20 19 1 15,12-8 0-15,8-11 3 0,-17 19-2 16,17-19 1-16,-11 18 1 0,11-18-1 0,-19 19 1 16,14-9-1-16,5-10 0 0,-13 24 3 15,13-24-2-15,-19 29 0 0,13-8 1 0,6-21-1 16,-19 40-2-16,16-20 2 0,3-20 0 15,-10 42-1-15,6-24 1 0,4-18-2 16,-6 38 0-16,6-38 4 0,-9 26-1 16,9-26-2-16,-3 29 2 0,3-29-1 0,-3 23 2 15,3-23 2-15,0 0 0 0,-4 37 1 16,4-37-1-16,0 29 3 0,0-29-4 0,7 32-1 16,-7-32 3-16,12 36 0 0,-7-15 0 15,5 4-3-15,-5-5 1 0,8 5 0 0,-4 4-2 16,-1-6-2-16,4 2 5 0,-2-3-2 15,-2 3 2-15,0-3-1 0,4-5-4 0,0 6 2 16,-12-23 0-16,22 37 1 0,-7-16 0 16,1-1-1-16,-1-4-1 0,4 1 0 15,-1 1 3-15,1-2 4 0,6-5-11 0,-3 1 7 16,1 0-1-16,0 1-2 0,4-3 4 16,-8-1-3-16,9 1 1 0,-5-2-1 0,7-1 3 15,1-2 0-15,-1 2-2 0,-4-1-1 16,16 0 2-16,-8-1 6 0,9-1-8 0,2 3-2 15,2-5 2-15,-3 6-2 0,4-8-1 16,1 2-9-16,3 2-3 0,-4-4 0 16,2 0-7-16,-5 0-2 0,4-6 0 15,-4 1 11-15,-1 0-7 0,-4-2 9 0,-2-2 6 16,1-3-3-16,-11 3 9 0,11-6 5 16,-13 0 6-16,3-2 9 0,-1-4-4 0,1 2-4 15,-9 1 0-15,5 3-6 0,-2-4-4 16,-6 4-17-16,5-4-3 0,1 1 0 15,-4 0 0-15,-1-1 5 0,-1-1 0 0,-1 0 1 16,-2-2 1-16,4-5 2 0,-1-5 1 16,0 2 3-16,-2-3-1 0,0-6 4 0,3-1 7 15,-3-2-1-15,0-9 1 0,2 0 4 16,-2-1-1-16,4-2-1 0,-13-2-1 16,6-4 0-16,0 4 6 0,-7-2 1 0,-2 6-1 15,-6 3-2-15,-1 0-3 0,-9-3-19 16,-9 0-35-16,-13 11-43 0,-10 10-54 15,-19-3-108-15,-11 5-299 0,-32-4-352 0,-12 0-416 16</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7:49:29.074"/>
    </inkml:context>
    <inkml:brush xml:id="br0">
      <inkml:brushProperty name="width" value="0.05292" units="cm"/>
      <inkml:brushProperty name="height" value="0.05292" units="cm"/>
      <inkml:brushProperty name="color" value="#FF0000"/>
    </inkml:brush>
  </inkml:definitions>
  <inkml:trace contextRef="#ctx0" brushRef="#br0">26215 1123 4420 0,'0'0'-224'16,"0"0"6"-16,-3-27 12 0,3 27 5 15,0 0 4-15,0 0 13 0,0 0 9 0,0-32 5 16,0 32 0-16,0 0 9 0,0 0 3 16,0 0 7-16,0 0 5 0,-5-28 8 15,5 28 16-15,0 0 6 0,0 0-1 0,0 0 21 16,-22-15 19-16,22 15 35 0,0 0-5 15,0 0 23-15,-20-15-4 0,20 15 13 16,0 0 10-16,-23-15-5 0,23 15-10 0,0 0 11 16,-30-17-11-16,30 17 20 0,-30-8-21 15,30 8 16-15,-30-12-15 0,30 12 15 0,-34-10 0 16,34 10-6-16,-37-9 1 0,37 9 5 16,-40-6 0-16,17 3-1 0,23 3-4 15,-44-6 5-15,16 3-6 0,28 3 16 16,-52-6 1-16,27 6-17 0,25 0 6 0,-57-3 10 15,32 6-16-15,-7 0 17 0,2 3-12 16,-14 3 6-16,14-3-5 0,-10 6 10 0,-5 3 6 16,0 2-16-16,6-2-1 0,-7 0 12 15,-3 4-1-15,2-1 11 0,-1 4-11 0,8-3 16 16,1-1-11-16,1 0 6 0,4 3 9 16,1 1 11-16,-1-1-12 0,2 11 11 15,4-3-6-15,6 4 4 0,-5 6 14 16,11 3 0-16,2 3-16 0,6 7 5 0,3 7 0 15,5 3 3-15,5 5-13 0,3 0 12 16,6 10-13-16,11 1 4 0,-2-3 0 16,7-3 7-16,19 21-4 0,-1-23 0 0,18 8-5 15,-9-16 8-15,-1-14-4 0,6-1 3 16,7-4-12-16,-4-4 40 0,2 0-36 0,2-4 6 16,4 0-11-16,-3-4 0 0,4-3-3 15,-4 3 16-15,2-7-17 0,0 0 4 16,-7-5-8-16,-1 0 11 0,-9-3 2 15,5-4 14-15,-11-6 25 0,-1 3 26 0,-1-6 15 16,2-3-6-16,-1-3-15 0,-6 0-5 16,0-8 3-16,3 4 0 0,-8-3-9 0,6-6-12 15,-6 1-20-15,0-6-2 0,-4-1 3 16,11-5-3-16,-6-5-8 0,6-6-6 16,3-7 8-16,-2-4-21 0,3-6 5 0,-6-4-9 15,15-23 4-15,-5-9 1 0,-3 2 1 16,-8-8-6-16,-1 1-7 0,-18 6 7 15,-10 7-9-15,-12 11 4 0,-17-11-8 0,-30-18-23 16,-20 7-10-16,-30 3-24 0,-18 10-36 16,-24 11-25-16,-16 14-47 0,-18 6-68 15,-9 17-408-15,-15 6 118 0</inkml:trace>
  <inkml:trace contextRef="#ctx0" brushRef="#br0" timeOffset="10096.0119">19901 4934 2453 0,'0'0'58'0,"0"0"-37"0,0 0-30 15,0 0-9-15,0 0-37 0,0 0-62 0,0 0-11 16,0 0 18-16,0 0 3 0,0 0 18 16,0 0 12-16,0 0 22 0,0 0 23 15,0 0 28-15,0 0 28 0,0 0 12 0,0 0 14 16,0 0 0-16,0 0 2 0,0 0 0 16,25-62 2-16,-25 62-5 0,0 0-10 15,0 0-2-15,0 0 4 0,0 0-11 0,-10-40-4 16,10 40-6-16,0 0 3 0,0 0 22 15,0 0 5-15,0 0 6 0,-10-35-1 16,10 35-7-16,0 0-7 0,0 0 8 0,0 0-14 16,0 0-4-16,-5-24-9 0,5 24 6 15,0 0-9-15,0 0 6 0,0 0-15 0,0 0 7 16,31-9 7-16,-31 9-5 0,54 3 10 16,-22 0-6-16,11 4-10 0,7-5 5 0,6 7 3 15,9-1-11-15,3 1 0 0,11-2-4 16,10 7 9-16,1-1-3 0,46 5 1 15,4 3-8-15,11-1 5 0,11-2-8 16,14 0-2-16,-1 0 5 0,6 6 3 16,1-4-3-16,-5-3-5 0,2-1 0 0,-3 0 0 15,-12-4 20-15,0-7 7 0,2-1 11 16,-11-1 13-16,1-3 12 0,-2-3-3 0,-7 3 5 16,0 0-10-16,-27-4-7 0,-11 4 3 15,-3-2-13-15,-3 8-7 0,6-3 2 0,-9 3-13 16,1 6 1-16,-6 0-21 0,-1 5-33 15,-11 7-47-15,-9 0-106 0,-24 0-406 16,-5 3-70-16,-15-7 118 0</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7:50:38.464"/>
    </inkml:context>
    <inkml:brush xml:id="br0">
      <inkml:brushProperty name="width" value="0.05292" units="cm"/>
      <inkml:brushProperty name="height" value="0.05292" units="cm"/>
      <inkml:brushProperty name="color" value="#FF0000"/>
    </inkml:brush>
  </inkml:definitions>
  <inkml:trace contextRef="#ctx0" brushRef="#br0">15389 9395 1096 0,'0'0'396'0,"0"0"-121"15,0 0-91-15,0 0-19 0,0 0-36 0,0 0-15 16,0 0-14-16,0 0-6 0,0 0-26 16,0 0 1-16,0 0-19 0,0 0-22 0,0 0-25 15,0 0-34-15,0 0-11 0,0 0-15 16,0 0 7-16,0 0-6 0,10-30 11 15,-10 30 8-15,0 0 15 0,0 0 31 0,0 0 16 16,0 0-3-16,0 0 20 0,0 0 9 16,0 0-10-16,0 0 11 0,0 0 4 0,0 0-20 15,0 0 8-15,0 0-16 0,0 0-10 16,0 0-12-16,0 0-22 0,0 0-9 0,0 0-2 16,0 0-9-16,0 0-11 0,0 0-2 15,17-17 6-15,-17 17 25 0,0 0 9 16,0 0-5-16,0 0-13 0,13-17 18 15,-13 17 6-15,0 0 6 0,0 0 3 0,0 0-3 16,17-23-6-16,-17 23 24 0,0 0 5 16,0 0 9-16,8-20 11 0,-8 20-14 15,0 0-4-15,0 0 2 0,0 0-13 0,0 0-11 16,0 0-1-16,4-31 9 0,-4 31-9 16,0 0 1-16,0 0-1 0,0 0 0 0,0 0 12 15,0 0-17-15,0 0 0 0,0 0 2 16,0-29 1-16,0 29-3 0,0 0 3 15,0 0 10-15,0 0 11 0,0 0 5 0,0 0-8 16,0 0 16-16,0 0 4 0,0 0 4 16,0 0-3-16,0 0 12 0,0 0-8 0,0 0 4 15,0 0-11-15,0 0-2 0,-4-33 0 16,4 33-10-16,0 0-5 0,0 0 7 16,0 0-9-16,0 0 10 0,0 0-6 0,0 0 2 15,0 0 1-15,0 0 11 0,0 0-11 16,0 0-6-16,0 0 1 0,0 0-3 0,0 0-3 15,0 0 4-15,0 0-10 0,0 0-2 16,0 0 6-16,0 0-12 0,0 0 12 0,0 0-7 16,0 0-9-16,0 0 10 0,0 0 0 15,0 0-6-15,0 0 4 0,0 0-6 16,0 0 6-16,0 0 0 0,0 0-6 0,0 0 4 16,0 0-8-16,0 0 2 0,0 0 6 15,-43 2-12-15,43-2 4 0,0 0 21 16,-49 28-18-16,29-16-5 0,-3 5 0 15,3-5 2-15,-2 3 4 0,0-3 0 0,4 1 4 16,-2-1 9-16,20-12 5 0,-27 18 16 16,27-18-11-16,-27 15 6 0,14-4-3 0,13-11 9 15,-32 21-2-15,17-14-19 0,15-7 17 16,-30 26-11-16,13-13-6 0,4 3 16 0,13-16 12 16,-27 21 16-16,14-6 2 0,-2 0 22 15,0 3 1-15,15-18 6 0,-31 29-5 16,18-11-1-16,0-6-6 0,-4 3-9 0,17-15 0 15,-27 32-4-15,15-19 2 0,12-13-5 16,-21 21-6-16,6-9 1 0,15-12-9 16,-25 24-1-16,11-8-9 0,14-16 1 0,-23 21-7 15,11-4-2-15,12-17-1 0,-25 30-6 16,12-15-1-16,-2 7-1 0,1-5-5 0,-1 6 1 16,-2 1-3-16,1 3 4 0,2 0-7 15,-1-4-2-15,4 5 2 0,-1-4 0 0,-2 0-2 16,1 2 1-16,5-2-4 0,-6 1 2 15,4-3 2-15,2 0 5 0,-4-1 2 16,4-2 1-16,8-19 3 0,-19 34-2 0,9-16-3 16,-1 4 0-16,2-2-4 0,-4 5-1 15,-4 4 1-15,0 4 0 0,-1-1-2 0,-4 2-1 16,6-2 0-16,-6 0-2 0,3 1 0 16,3-5 2-16,-1 4 6 0,-3-5 3 15,0 0 3-15,3 0-2 0,4 0-4 0,-4-3-1 16,-1 0 1-16,-2 0-3 0,3 2-1 15,0-5 0-15,0-2-1 0,6 1-1 16,-3-4-5-16,14-16 4 0,-20 29-1 0,8-11 1 16,12-18-1-16,-23 34-3 0,10-19 2 15,4 4-1-15,9-19-3 0,-26 33 2 0,12-18-1 16,6 5 0-16,-6-3 0 0,14-17 1 16,-25 41-1-16,10-20-1 0,4 5 2 0,-8 1 0 15,2 1-3-15,1 4 3 0,-3 0-3 16,3-1 2-16,-1-4-1 0,0 2 2 15,2-5-3-15,2 1 0 0,1-4 2 0,-1 1 0 16,4-3 0-16,9-19 0 0,-18 36 1 16,9-24 3-16,9-12-3 0,-11 24 2 0,11-24-1 15,-10 23-4-15,10-23 2 0,0 0 2 16,-9 24-2-16,9-24 1 0,0 0-3 16,0 0 1-16,-8 26 1 0,8-26-1 15,0 0 1-15,0 0-2 0,0 0 0 0,0 0 1 16,0 0 0-16,0 0 0 0,-7 24-1 15,7-24-1-15,0 0 1 0,0 0 1 0,0 0-1 16,0 0-4-16,0 0 0 0,0 0-4 16,0 0-8-16,0 0-12 0,69-32-24 0,-69 32-37 15,30-11-57-15,-13-1-78 0,1 2-225 16,-5-5-513-16,-13 15-925 0</inkml:trace>
  <inkml:trace contextRef="#ctx0" brushRef="#br0" timeOffset="354.0198">15429 10461 4818 0,'9'-43'-141'16,"-6"12"-39"-16,-3 0-107 0,5 10-576 0,-5 2-180 15</inkml:trace>
  <inkml:trace contextRef="#ctx0" brushRef="#br0" timeOffset="2432.5224">15060 9628 3877 0,'-21'-15'-123'16,"21"15"17"-16,0 0 8 0,0 0 14 0,0 0 6 15,0 0 10-15,0 0-2 0,0 0 6 16,0 0 3-16,0 0 14 0,0 0 2 0,0 0-1 16,0 0 15-16,0 0 18 15,0 0 5-15,0 0 31 0,0 0-4 0,0 0 19 16,0 0-8-16,37-36 10 0,-37 36 5 15,0 0-9-15,0 0 27 0,14-19-16 16,-14 19 20-16,0 0-6 0,0 0-4 0,0 0-13 16,0 0 11-16,13-19-10 0,-13 19-8 15,0 0-14-15,0 0 3 0,0 0 9 0,13-25-17 16,-13 25 0-16,0 0 7 0,0 0-11 16,0 0 4-16,5-20-6 0,-5 20 3 0,0 0 14 15,0 0 20-15,0 0 33 0,0 0 8 16,0 0 7-16,0 0-4 0,0 0-7 15,0 0-16-15,0 0-5 0,0 0-18 0,0 0-1 16,0 0-9-16,0 0 1 0,0 0-7 16,0 0-5-16,0 0-2 0,0 0-2 15,0 0-3-15,0 0 2 0,0 0 3 0,0 0 6 16,0 0-2-16,-15 94 7 0,15-94 19 16,-5 36 9-16,-3-12 0 0,1 3-4 0,2 0-9 15,-6 8-2-15,1 2-9 0,1 0-3 16,-3 6-4-16,1-3-6 0,2 3-2 0,-6-3-3 15,5 4-1-15,2-7-3 0,0-2-5 16,-1-3 2-16,-1-5-1 0,5 1-1 16,-7-4-3-16,9-1 0 0,-2-2-4 0,-3-3 2 15,3-3 0-15,5-15 0 0,-12 35-3 16,10-16 0-16,-6-4-1 0,8-15 2 0,-8 33 0 16,3-16-2-16,0 1-3 0,-2-2 3 15,7-16 1-15,-7 27-2 0,4-11-2 0,3-16 1 16,-5 31-1-16,-4-19 1 0,9-12 0 15,-3 21 3-15,3-21-1 0,-5 18 1 16,5-18 3-16,0 0 6 0,-3 24-1 0,3-24-4 16,0 0 1-16,-5 20 0 0,5-20 0 15,0 0-4-15,0 0 1 16,0 21-1-16,0-21 0 0,0 0-1 0,0 0-2 0,0 0 3 16,-4 21-4-16,4-21 6 0,0 0-1 15,0 0 3-15,0 0-1 0,0 0 2 0,-6 24 1 16,6-24 4-16,0 0 2 0,0 0-1 15,0 0 6-15,0 0 0 0,0 0 3 0,0 0 1 16,0 0 0-16,0 0 0 0,0 0-2 16,0 0-2-16,0 20-4 0,0-20 2 15,0 0-5-15,0 0-1 0,0 0-2 0,0 0 2 16,0 0-4-16,0 0-1 0,0 0-3 16,0 0 1-16,0 0-1 0,0 0 2 0,0 0-3 15,0 0-1-15,0 0 2 0,0 0-2 16,0 0 0-16,0 0 1 0,0 0 4 15,0 0 5-15,0 0 5 0,0 0 5 0,0 0 0 16,0 0 0-16,0 0-4 0,0 0-4 16,0 0 0-16,0 0-2 0,0 0-2 15,0 0-1-15,0 0-7 0,0 0 1 0,0 0-5 16,0 0-2-16,0 0-2 0,0 0-1 16,0 0 1-16,0 0 1 0,0 0 2 0,0 0-2 15,0 0 0-15,0 0 4 0,0 0-1 16,0 0 2-16,0 0 1 0,0 0 1 15,0 0 2-15,0 0-2 0,0 0 1 0,0 0-2 16,0 0-3-16,0 0 5 0,0 0-4 16,0 0 3-16,0 0-2 0,0 0 0 15,0 0-1-15,36-59-1 0,-36 59 3 0,12-15-2 16,-12 15-5-16,0 0 3 0,17-27-2 16,-17 27-2-16,15-20-1 0,-15 20 0 15,12-18 3-15,-12 18-1 0,13-19 2 0,-13 19-2 16,0 0 1-16,13-23 1 0,-13 23 0 15,0 0 0-15,14-15 0 0,-14 15 1 0,0 0-1 16,0 0 2-16,0 0-3 0,13-20 1 16,-13 20-2-16,0 0 1 0,0 0 0 0,0 0 0 15,0 0-4-15,0 0 3 0,0 0-1 16,0 0 0-16,0 0 2 0,0 0 0 0,0 0 0 16,0 0 2-16,-10 58-1 15,10-58 3-15,0 0-1 0,0 0 6 0,0 0 4 16,0 0 4-16,0 0 0 0,-17 31 3 15,17-31 0-15,0 0 6 0,0 0 0 0,0 0-1 16,0 0 0-16,0 0-2 0,0 0-1 0,0 0-3 16,0 0-1-16,0 0-3 0,0 0-3 15,0 0-4-15,0 0 0 0,0 0 0 16,0 0-1-16,0 0 0 0,0 0-2 0,0 0-5 16,0 0-5-16,0 0-3 0,0 0-3 15,0 0 1-15,0 0-2 0,0 0 5 16,0 0 1-16,0 0 0 0,0 0 0 0,0 0 1 15,0 0 1-15,0 0 2 0,0 0-2 16,0 0 3-16,0 0-2 0,0 0 4 0,0 0-4 16,0 0 3-16,0 0 1 0,0 0 2 15,0 0-3-15,0 0 0 0,0 0 0 0,-46-15 1 16,46 15 1-16,0 0-2 0,0 0 1 16,0 0 4-16,0 0-4 0,-22 12 0 15,22-12 1-15,0 0 0 0,0 0 1 0,0 0-4 16,0 0-2-16,0 0 2 0,0 0 1 15,0 0 0-15,0 0 1 0,0 0-1 0,0 0 3 16,0 0-2-16,0 0 0 0,0 0 2 16,0 0-3-16,0 0 2 0,0 0-1 15,0 0 0-15,0 0 1 0,0 0-1 0,0 0 1 16,0 0-1-16,0 0-1 0,0 0 1 16,0 0 0-16,0 0 1 0,-19 16-1 0,19-16 2 15,-8 25 1-15,8-25 1 0,-13 45-3 16,-2-8 4-16,3 4 0 0,-10 7-2 15,2 6-1-15,-3 1 1 0,-6 6-1 0,-4 1 4 16,1-2-4-16,-1 0 1 0,1-13 0 16,5-1 5-16,-8-3 5 0,5 0 5 0,-5-3 3 15,5-3 0-15,8-7-6 16,-8-2 0-16,11-6 3 0,-6 3-1 0,10-8 0 16,-2-1-1-16,9 0-3 0,8-16-14 0,-20 25-24 15,8-16-37-15,12-9-73 0,-15 15-63 16,15-15-211-16,0 0-98 0,0 0-457 0,0 0-976 15</inkml:trace>
  <inkml:trace contextRef="#ctx0" brushRef="#br0" timeOffset="9736.4364">23280 12602 1759 0,'0'0'329'0,"13"15"-159"0,-3-5-95 16,3 2-21-16,-7 3-1 0,-6-15 12 0,15 37 30 15,-14-9 31-15,4 3-2 0,-5 0 28 16,7 5 22-16,-7 10-5 0,0 1 23 0,0 8 5 16,0 7-24-16,0 6-12 0,5 15-17 15,3 2-22-15,1 4-17 0,9 32-20 16,7-7-27-16,0 4-31 0,4-9-12 0,-4-22-20 15,-8-13 5-15,3-2 0 0,-5-12 0 16,-7-1-1-16,5-7 7 0,-3-8 7 0,-3-3-6 16,1-12 8-16,-1 3-3 0,2-3-5 15,-6-6-4-15,-1-1-6 0,-2-22-10 16,6 33-27-16,-6-33-20 0,0 24-8 0,0-24-28 16,0 0-34-16,0 0-41 0,0 0-16 15,0 0-14-15,0 0-4 0,-6-75 54 0,4 43 94 16,-1-5 41-16,-6-7 41 15,-3 2 28-15,-4-14 19 0,-1 1 36 0,-5-13 42 16,-4-5-28-16,0-1 58 0,-5 0-5 0,-1-1 1 16,2 1-21-16,-2 0-14 0,10-3-22 15,-18-25-24-15,20 18-13 0,3 3-13 0,7-6-21 16,2 4-9-16,-2-3-1 0,6 2 1 16,-1 1-1-16,-3-7-4 0,3 6 4 15,-3-3 8-15,1 1 13 0,2 6 12 0,0 10 2 16,-2-3 3-16,6 6-4 0,-9 2-6 15,6 8-8-15,1 4-8 0,1 5-5 0,2 1-7 16,-5-4-8-16,2 6 1 0,3 1-9 16,0 1-1-16,-3 10-5 0,6-5 0 15,-3 5-3-15,0 3-1 0,3-6-1 0,-3 9-4 16,5-3 1-16,0 5 0 0,9-3-3 16,-13 4 3-16,14-1-5 0,-6 5 0 0,4 0-2 15,0 1 0-15,6 4-1 0,1 0 0 16,0 3-4-16,8 2 2 0,-1 3-2 0,3 7-1 15,2-3-5-15,8 6-6 0,5 4-4 16,7 3-7-16,3 8-3 0,2 0 0 16,0 3 1-16,-3 6-1 0,-6 2 5 0,6 11 1 15,-12-2 3-15,-9 4 2 0,-1 9 2 16,-9 3 6-16,2 11 3 0,-10 0-1 0,-6-1 3 16,-9 4-1-16,0 3 3 0,-9 5-2 15,-6 1 0-15,-5-3 2 0,-5-2 1 16,-7-11 3-16,-4 1 2 0,-10-7-1 0,-7-6 2 15,-6-4 7-15,3 0 6 0,-5-8-1 16,9-10 0-16,4-2-13 0,8-4-29 0,0-4-47 16,8 4-67-16,2-14-82 0,10-7-310 15,20 0-400-15,0 0-668 0</inkml:trace>
  <inkml:trace contextRef="#ctx0" brushRef="#br0" timeOffset="10555.7775">25203 11924 4668 0,'22'17'19'0,"-12"-9"36"16,-10-8-8-16,14 21-5 0,-9-8 1 15,-2 7 19-15,-3 3 13 0,0 4 4 0,-3 7 10 16,1 6 1-16,-6 6-3 0,-1 11-5 16,-6 0-9-16,0 8-5 0,2 0-5 15,-7 5-3-15,3 5-3 0,2 2-2 0,-2-3-7 16,4-2-7-16,-1 6-2 0,4-16 1 16,-1 3-9-16,-3 12-4 0,9-16-3 0,-7 2-1 15,7-6-5-15,-3-10 1 16,1-5-5-16,6-3 0 0,-6-9-1 0,0 0-3 15,6-4-1-15,-3-2 0 0,-1-6 1 0,5-18 3 16,-3 24 0-16,3-24-14 0,0 0 0 16,0 0-1-16,-37-74 2 0,20 23 0 0,-8-20 2 15,4-7 1-15,-15-35 4 0,3-8-2 16,3-5-3-16,3-3 1 0,10-4-3 0,4-3 7 16,3-1-6-16,2 1 3 0,4 25 4 15,4 15 6-15,4 8 4 0,-4 14 0 16,0 5-1-16,8 9-2 0,-5 7-2 0,1 6-5 15,4 1-5-15,0 4-1 0,4 4-2 16,5 2-3-16,1 4-3 0,4 5 2 16,1 2-10-16,11 7 0 0,-4-1 3 0,0 6-1 15,7 1 0-15,-5 6 0 0,4 6 0 16,1 0-2-16,3 0 2 0,6 6-6 0,-5-3 1 16,0 0 1-16,-5 3 0 0,-2-2-1 15,-1-2 0-15,-1 1 5 0,-2-3 4 16,2-3 3-16,1-6 5 0,6-3-4 0,4-9 2 15,6-7 4-15,3-16 5 0,-2-4 3 16,15-23-2-16,0-13-3 0,-3-5 0 0,-1 0 3 16,-20 15 5-16,-4 12 3 0,-8 12 7 15,-4 3-3-15,-2 8-1 0,-1 6-4 0,-5 2 5 16,-2 8-6-16,-4-4-5 0,-1 9 2 16,2 0-2-16,-7 0-2 0,7 5-1 15,-12 13-2-15,15-25 0 0,-10 16-3 0,-5 9 1 16,0 0 0-16,0 0-1 0,0 0 1 15,7 77 0-15,-11-26 1 0,1 15-2 16,3 5 1-16,-2 15 0 0,2 4-1 0,0 5 2 16,2 1 1-16,1 6 3 0,6 27 0 15,-1 4 1-15,4-4-1 0,1-3 0 0,5-5 5 16,1-6-7-16,4 3 0 0,6-4-3 16,-1 0-7-16,-6 0-11 0,6-3-17 0,1 3-19 15,-4-3-30-15,0-1-55 0,-2-14-42 16,-13-22-121-16,5-17-179 0,-3-12-482 15,-3-9-929-15</inkml:trace>
  <inkml:trace contextRef="#ctx0" brushRef="#br0" timeOffset="11325.6113">27728 10457 4876 0,'0'-33'-98'0,"-5"1"1"0,5 32-15 15,-2-45 4-15,-1 26 23 0,3 19 18 16,-5-35 12-16,5 35 26 0,0 0 10 0,-4-35 16 16,4 35 35-16,0 0 9 0,-3-28 12 15,3 28 6-15,0 0-3 0,-5-26 2 0,5 26 8 16,0 0-4-16,0 0-6 0,0 0-3 16,0 0-4-16,0 0 2 0,-8-24-7 15,8 24 2-15,0 0 13 0,0 0 1 0,-17 68-4 16,12-27-5-16,-4 8-2 0,3 13-2 15,-3 7 3-15,6 12 0 0,-2 8 2 16,-3 38-3-16,-1-1 1 0,-2 3-4 0,7 7-3 16,-6 5 0-16,7 5-7 0,-9-2-4 15,9-3-4-15,-1 2-4 0,3-4-3 0,2-7-10 16,-1-22-2-16,7-14-5 0,0-6-4 16,-2-4-1-16,3-6-5 0,1-16 3 0,2-5-1 15,-2-4 1-15,1-8-2 0,1-6 3 16,4-2-2-16,-11-9-2 0,4 2 2 15,2-8 2-15,-3 0 0 0,-2-2 4 0,-5-22-3 16,3 33 5-16,-3-33-3 0,0 0 0 16,-16 38-4-16,16-38 3 0,-32 24-2 0,12-12 0 15,-5 0 3-15,-11 5 0 0,3-4 3 16,-4 2 5-16,-5 0 2 0,6-1 3 0,-3-1-2 16,4-3 3-16,10 0 5 0,-5-3 0 15,11 3 4-15,19-10-5 0,-38 13 3 16,38-13 0-16,-27 12-5 0,27-12 1 0,0 0 1 15,0 0 10-15,0 0 2 0,0 0-6 16,0 0 0-16,126-12-3 0,-61 3 3 0,2-6-5 16,3 3 2-16,12-8 5 0,0-1 4 15,0 0 6-15,-4-5-1 0,4 5-1 16,-11-4-1-16,-13 4 0 0,-1 0-10 0,0-2 8 16,-8 2-12-16,-3-1-2 0,-9 0-3 15,5 2-10-15,-7 0-9 0,-1 0-14 0,-1-2-27 16,-5 0-25-16,-6-1-37 0,5-3-69 15,-10-7-62-15,-1-1-175 0,3-4-108 16,-11-1-424-16,1-3-766 0</inkml:trace>
  <inkml:trace contextRef="#ctx0" brushRef="#br0" timeOffset="11752.4069">27493 10594 4800 0,'-26'-35'-35'16,"4"7"9"-16,4 8-1 0,1 2-13 0,3-2-1 16,14 20-10-16,-20-31-9 0,7 16 11 15,13 15 15-15,-13-24 15 0,13 24 10 0,-14-29 18 16,14 29 26-16,-5-27 15 0,5 27 13 16,-8-29-7-16,8 29 3 0,10-37 9 15,5 19 4-15,0-3 7 0,10-3-2 0,5-2 3 16,2 2-7-16,11-4-12 0,6 5-10 15,3-1-2-15,1 4-12 0,6 1-19 0,1 4-21 16,0-3-15-16,2 1-19 0,-5 5-7 16,-5-3-2-16,3 2-8 0,-10 1 0 15,1 1-25-15,-1-1-30 0,-2 0-52 0,-1 0-163 16,-2 1-565-16,2-1-335 0</inkml:trace>
  <inkml:trace contextRef="#ctx0" brushRef="#br0" timeOffset="12487.5986">29571 10156 4554 0,'5'18'148'16,"-5"0"-30"-16,5 8-25 0,0 10-13 0,-10 11-7 0,0 14-9 15,2 11-7-15,-2 14 0 0,-9 6 5 16,-6 31 2-16,-5 2 4 0,-7 9 6 0,2-5 1 15,-1-1-1-15,-3 3 2 0,2 1-5 16,11-7-7-16,-8-3-5 0,6-8-7 0,6-16-7 16,4-11-3-16,-2-7-5 0,3-14-6 15,7 0-2-15,-4-7-3 0,3-12 0 0,1-6 6 16,0-4 4-16,-2-2 2 16,5-8 1-16,-1 2-1 0,-2-6 1 0,2-3-6 0,3 2 4 15,0-22-4-15,-5 24 5 0,5-24-14 16,0 0-2-16,0 0 0 0,-31-42-4 15,18 0-1-15,5-14-4 0,-9-21-2 0,5-8-1 16,-4-35-1-16,4-7 0 0,9-2-2 16,1 15-4-16,7-16 2 0,3 1-1 0,-3 25-1 15,10 14-1-15,2-26-5 0,3 23-7 16,5 13-5-16,-5 3-1 0,9 6-3 16,-8 9 4-16,6 14 0 0,-5 1 1 0,1 4 2 15,1 12 0-15,-2 0 1 0,3 8 1 16,-2-1 3-16,2 6-2 0,0 3 5 0,2 3-1 15,3 0 0-15,2 4-1 0,1 3-1 16,-1-2 4-16,-2 1-1 0,-1-1 4 0,2-1-2 16,0 2-1-16,0-4 3 0,3-1 3 15,1-1 5-15,3-3-1 0,3-9 2 16,5 1-3-16,6-8 1 0,5-10 1 0,25-23-1 16,-8-4 5-16,4-9 0 0,1-6 3 15,-2-7-1-15,7-4 3 0,-9-3 1 0,-5 2-1 16,2 5-1-16,-10 13-3 0,-15 16-1 15,-12 15-3-15,-5 9-5 0,-5 7-4 0,-2 1-5 16,-6 8-2-16,-3 1-5 0,1 3 0 16,0-1-2-16,-7 7 4 0,-8 11-3 0,17-8 3 15,-17 8 2-15,0 0 3 0,10 34-1 16,-10-10-3-16,-2 8 6 0,2 10-4 0,-8 7 4 16,4 10 1-16,-1 6 2 0,-3 5-4 15,0 13-1-15,-1 4 5 0,-6 37-1 16,4-1-1-16,-3 6 1 0,1-2-11 0,-9-1-21 15,4-3-33-15,-2-4-33 0,6-17-41 16,11-16-27-16,6-14-18 0,-3-10-48 0,5-11-145 16,0-9-160-16,7-6-390 0,0-15-618 15</inkml:trace>
  <inkml:trace contextRef="#ctx0" brushRef="#br0" timeOffset="13054.3998">32087 9980 4447 0,'17'-16'-69'0,"-17"16"25"16,0 0 4-16,18-17 8 0,-18 17-1 15,0 0 14-15,0 0 15 0,0 0 8 0,0 0-1 16,39 42-10-16,-39-42 25 0,5 35 14 15,-5-14-7-15,0-21 10 0,3 44 16 0,-3-20 7 16,0-24 11-16,-3 46 3 0,-2-25 6 16,5-21 1-16,-4 44-7 0,-1-22-8 15,2 1-7-15,-7 6-12 0,5-4-1 0,-4 5-3 16,4-3-2-16,-3 0-9 0,0 5 1 16,4-10-10-16,-1 1-3 0,-1-3 1 0,4-4 1 15,2-16 7-15,-8 24 16 0,8-24 2 16,0 0-5-16,0 0-1 0,0 0 3 15,0 0 4-15,-19-67 2 0,16 36-5 0,1-12-3 16,-1-4-1-16,3-3 0 0,0 2-2 16,5-7 1-16,2-8-9 0,4-2-2 0,6-6-7 15,8-1 0-15,7-3-3 0,10-21-2 16,10-2-4-16,4 1-5 0,0 3-1 0,6 0-5 16,3-1 0-16,-3 7 0 0,-7 1 3 15,-7 19 5-15,-9 17 2 0,-11 7-1 16,4 7 0-16,-10 7 0 0,-2-2 1 0,-3 7-7 15,-2 7 3-15,-2 4 0 0,-5 1-1 16,-8 13 1-16,0 0 1 0,0 0 1 0,0 0-1 16,0 0 0-16,0 0 2 0,-38 67-1 15,23-44 1-15,0 1-1 0,5 0 0 16,1 1 1-16,-6 0-1 0,10-3-2 0,-6 1 0 16,2 2 0-16,3 2-3 0,6-1-10 15,0-26-38-15,-2 60-52 0,7-18-63 0,-2-3-150 16,-3 2-214-16,0-11-424 0,0-30-790 15</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7:53:04.664"/>
    </inkml:context>
    <inkml:brush xml:id="br0">
      <inkml:brushProperty name="width" value="0.05292" units="cm"/>
      <inkml:brushProperty name="height" value="0.05292" units="cm"/>
      <inkml:brushProperty name="color" value="#FF0000"/>
    </inkml:brush>
  </inkml:definitions>
  <inkml:trace contextRef="#ctx0" brushRef="#br0">27283 16930 5190 0,'-15'9'-242'0,"15"-9"-167"0,-14 18-492 16,9-9-433-16</inkml:trace>
</inkml:ink>
</file>

<file path=ppt/ink/ink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10T17:50:09.453"/>
    </inkml:context>
    <inkml:brush xml:id="br0">
      <inkml:brushProperty name="width" value="0.05292" units="cm"/>
      <inkml:brushProperty name="height" value="0.05292" units="cm"/>
      <inkml:brushProperty name="color" value="#FF0000"/>
    </inkml:brush>
  </inkml:definitions>
  <inkml:trace contextRef="#ctx0" brushRef="#br0">19075 13965 0,'0'0'0</inkml:trace>
</inkml:ink>
</file>

<file path=ppt/ink/ink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7:54:02.665"/>
    </inkml:context>
    <inkml:brush xml:id="br0">
      <inkml:brushProperty name="width" value="0.05292" units="cm"/>
      <inkml:brushProperty name="height" value="0.05292" units="cm"/>
      <inkml:brushProperty name="color" value="#FF0000"/>
    </inkml:brush>
  </inkml:definitions>
  <inkml:trace contextRef="#ctx0" brushRef="#br0">5182 10281 4174 0,'0'0'-126'16,"0"0"19"-16,-14-42 14 0,14 42 11 16,-5-24 1-16,5 24 5 0,0 0 0 0,-11-32 24 15,11 32-10-15,0 0 11 0,-5-21 5 16,5 21 4-16,0 0 5 0,-12-25 1 15,12 25 3-15,0 0 18 0,0 0-12 0,-15-24 20 16,15 24-13-16,0 0 5 0,0 0-2 16,-9-23 17-16,9 23-15 0,0 0 2 15,0 0-2-15,0 0-3 0,0 0-7 0,0 0 2 16,0 0-6-16,-11-20 11 0,11 20-3 16,0 0-6-16,0 0-5 0,-34-7 18 0,34 7-2 15,0 0 13-15,-42 0 0 0,42 0 1 16,-28 0-1-16,28 0 0 0,0 0-19 0,-49 3 3 15,49-3-7-15,-36 9-2 0,36-9-9 16,-37 3 11-16,37-3 0 0,-40 4-3 16,18-1 8-16,22-3 18 0,-49 0 0 15,19-3 21-15,30 3 2 0,-60-7 13 0,27 5 18 16,-4-1-2-16,8-4-8 0,-7 4-5 16,7-3-9-16,-3 3-18 0,32 3-7 0,-58-3-13 15,34 0-2-15,-4 0 2 16,28 3 0-16,-50-6 0 0,25 3 6 0,25 3 7 15,-52-9-2-15,30 6 9 0,-8-3 7 16,30 6 8-16,-59-11-2 0,29 6 5 0,2 1 2 16,-4-2-3-16,-1 5 0 0,-4-4-2 15,3 2-9-15,-1-3 6 0,5 3-19 0,30 3 8 16,-60-3-2-16,23-1 2 0,12 2-10 16,25 2 12-16,-63 0-2 0,36 0-12 15,27 0 7-15,-54-3-3 0,26 0-4 0,28 3 22 16,-57-4 5-16,25 1-3 0,-1 3 21 15,3-2-14-15,30 2-10 0,-69-6 2 16,32 6-4-16,0 0 8 0,2 0-15 0,0-4 1 16,-2 4 1-16,4 4 17 0,-2-4-29 15,1 3 14-15,2-3 11 0,-1 0-16 16,33 0-3-16,-69 3 8 0,38-3-5 0,-3 2-5 16,1 1-4-16,-1-3 4 0,-1 4 1 15,5 2-1-15,-5-4 5 0,0 5 2 0,1-1-11 16,-1 0 4-16,-2 3 1 0,6 0-5 15,-5 1 0-15,1 3-2 0,5-4 17 0,-2 0-11 16,4 3-6-16,-4-3 0 0,-1 6 6 16,1-3-4-16,-1 3 7 0,2 5-3 15,0-5-6-15,1 7 13 0,-1-4-11 16,1 6-3-16,-1 5 1 0,0-4-2 0,3 2 2 16,0-2 6-16,4-3-13 0,2 2 9 15,-4 0 5-15,4 2-7 0,0-2 4 0,0 3-2 16,1-3 8-16,-4 6-1 0,4-3 8 15,-4 2-11-15,5-2 7 0,0 1-1 16,0-1-5-16,-2-4 3 0,2 4-4 0,2-7 5 16,5 2 12-16,-4 3-11 0,3-3-10 15,-1 0 17-15,2-2-15 0,5 7 0 0,-4-7 8 16,7 2-1-16,-3 1-13 0,1 2 6 16,7-25 8-16,-10 47-2 0,6-26-4 15,4-21 0-15,-3 41 0 0,0-20-6 16,3-21 8-16,-5 40 5 0,5-40-1 0,0 40-4 15,0-40 4-15,0 40 2 0,0-40 0 16,0 39-12-16,0-16 12 0,0-23-6 0,5 49-8 16,-2-22 6-16,-3 5 0 0,3-5-4 15,1 6 2-15,1-1 23 0,-2-1-15 16,2 2-4-16,-1-1 6 0,1-2-12 0,-2-3 3 16,10 5 1-16,-8-4 21 0,7-4-9 15,-4 5-12-15,2-2 7 0,-1 1-3 0,1-5-8 16,5 2 11-16,-2 1-19 0,4 1 18 15,0 0-3-15,3 2 1 0,-2-5 0 0,12 0 14 16,-5-3-13-16,0 3-9 0,7-6 6 16,-2-1-4-16,0 2-6 0,1-3 4 15,-10-4 6-15,6 1 5 0,-5-4 2 0,0 0 16 16,1 0 16-16,-3 0 6 0,4-3-2 16,1 3 13-16,-2 1-18 0,0-2 2 15,11 2-5-15,1 0-3 0,9-5-2 16,-1 6 7-16,4-3-18 0,6-1-2 0,-1-1 6 15,-2 0-8-15,4 0-10 0,-2-1-1 16,5 2 5-16,-5-1-6 0,9 0 6 16,3 0-2-16,-10 1-5 0,6-3 2 0,-8 0-3 15,13 1 3-15,-10-3-4 0,4 5 3 16,-4-4-6-16,3 0 6 0,-4 0 16 0,3 0 12 16,-4 0 10-16,4 0 16 0,-3-3 7 15,-1 0 5-15,-1 0 8 0,-3-3-3 0,6 0 0 16,-7 0-7-16,2 0-8 0,-1 0-5 15,0 0-8-15,-1-4-7 0,-6 0-3 0,6 4 1 16,1-2-9-16,-2-2-5 0,-2 6-6 16,3-7 1-16,-1 2-3 0,0 3 1 15,2 0-7-15,-3-3 0 0,6 3-2 0,2-3-2 16,-2 0-1-16,11 0-1 0,-1-1-1 16,3 0-1-16,-3 2 2 0,-7 2-5 0,4-2 3 15,-5-2-2-15,2 2-1 16,-4 1-1-16,-3-4-1 0,-2 5 2 0,1 2 1 15,-8-6-5-15,2 7 6 0,3-4-3 16,-6 4-1-16,8 0-1 0,3 0 2 0,0 4-3 16,10-1 2-16,5 1-2 0,6-4 1 15,2 4 0-15,-4 0 7 0,1 2-6 0,4-4-3 16,-6 6 2-16,-1-3-1 0,-2-1 0 16,-13-1 4-16,3 1-4 0,-6 2 2 15,0-4 0-15,-8 1-2 0,5 1 0 0,-3-4 2 16,-5 0 0-16,9 3 1 0,-3 0-5 15,-4-1 2-15,5 2 1 0,-8-1-2 0,11 0 3 16,-2 0-1-16,2-1 0 0,-8 5-1 16,4-1 1-16,3 0-1 0,-2 0 4 15,2 1-3-15,-4-2 2 0,6 3-2 0,-6 1 0 16,6-3-1-16,-1 3-1 0,1-3 2 16,-1 3 0-16,1-2 2 0,-3-2-3 15,-2 5 2-15,4-5-3 0,-4 2 3 0,8 1-2 16,-4 0 0-16,3-3 1 0,-3 2 0 15,6-2 0-15,-4 5-1 0,3 0 2 0,-1-1 0 16,0-3-2-16,0 3 0 0,-4 0-2 16,1 0 2-16,-7 1-2 0,6 2 0 15,-3-2 3-15,-4-5-3 0,-1 5 2 0,-2-1 1 16,6-3-2-16,-9 3 0 0,8-3 1 16,1 3 1-16,-4 2-1 0,7-7 0 0,-5 8 1 15,3-9-1-15,-2 5 0 0,-1 1 1 16,0-6 1-16,-9 4-1 0,6-2-1 0,-4 2-1 15,0-4 3-15,-2 2-3 0,4-1 2 16,5 5 0-16,7-7-1 0,2 7 2 16,3-5-1-16,10-1-1 0,4 5-1 15,2-4-5-15,1 0-5 0,-3 1 0 0,1 3 1 16,-12-6 0-16,8 5 0 0,-12-4-2 16,4 3 4-16,-6-3 0 0,-3 3 2 0,-4-3 0 15,-1 3 2-15,1 0 0 0,-9 0-2 16,8 0 2-16,-4 1 2 0,4 1 2 15,-3 2-1-15,-3 0-1 0,5 2-4 16,-2 0 8-16,5-2-4 0,-1 2 0 0,-1 3-1 16,1-2 3-16,-2-1 0 0,-2 1-2 15,3-1-1-15,1 0 6 0,-4-3-4 0,-3 4 1 16,8-2 1-16,-3 1-2 0,6 0 0 16,-4 5-1-16,12-2-2 0,0 0-1 0,6 0-4 15,3-2-6-15,0 2-4 0,14 4-11 16,3-4-4-16,-9-2-6 0,4 3 1 15,-7-8 2-15,-1-1 3 0,-4-2 0 0,-11 2-1 16,3-3 8-16,-11 0 1 0,6-4 1 16,-3 3 4-16,-11-3 7 0,6 0 0 0,-6 5 0 15,6-10 3-15,-4 10-2 0,2-5 7 16,6 0-4-16,2 0-2 0,-3 4 5 16,5-3-1-16,0 3 3 0,-2-1 3 0,4 4-2 15,-1-4 0-15,2-3-2 0,1 2 4 16,-3 1-1-16,2-3 2 0,2 0 1 15,-3 0-1-15,4-3-3 0,-4 3 8 0,6-2-8 16,-3 2 2-16,0-3 3 0,-5-1-3 16,3 4 1-16,-2-3 2 0,-1 0-2 0,-5-1 0 15,3 3-1-15,-1 1 1 0,-1-4-4 16,3-1 3-16,-3 5 3 0,2-3 0 16,2 2-1-16,0-2-1 0,5-1-2 0,-9 0 5 15,4-1-2-15,5 2 0 0,-3-4 0 16,-4 1 0-16,2-3 5 0,-1 0-2 0,-4 6 1 15,-2-3 3-15,2-3 6 0,-8-1 2 16,3 0 2-16,-2-2-1 0,0 0-4 16,-2-1 2-16,3-2-4 0,-8 0 1 0,2 0-3 15,-5-6-8-15,2 1 0 0,-7-4-4 16,4 0-2-16,-1-6-4 0,-6-2-2 16,-1 1 8-16,1-4-3 0,-5-1 4 0,0 0-3 15,1-2 1-15,-10 2 1 0,6-6 4 16,-4 4-3-16,2-2 6 0,-4-4-11 0,0-2 5 15,-1 3 0-15,1-3-1 0,-4 2-5 16,-3 1-7-16,3-4-9 0,-4 2-6 16,3 1 1-16,-3 2 0 0,-7-5 4 0,2 4 0 15,-5-2 1-15,-6-6 4 0,-1 2 2 16,0-3 5-16,-1-3 16 0,-6 3 6 16,-1-2-8-16,-3-6 2 0,-4-2 4 0,-1 5 5 15,-1-6-3-15,1 4 13 0,-3 1-4 16,-2 3 2-16,0 0-1 0,2-4-4 15,-7 5 1-15,3 3 0 0,-5-5-3 0,-4 2 14 16,1-3-6-16,-4 5 6 0,-25-19 0 16,-2 3 3-16,-1 6 1 0,-7 1-3 0,-3 2-4 15,-1 0-2-15,-11 8-3 16,0 0 0-16,-8 6-5 0,-9-4-3 0,-13 6-2 0,-10-3 1 16,-16 6-1-16,-7-3-1 0,-13 2-2 15,-17 11 1-15,-4 1-4 0,-10 15-7 16,-14 11-20-16,-9 3-31 0,-18 16-42 0,-12 11-39 15,-53 12-40-15,12-4-79 0,56-5-675 16,8 0-651-16</inkml:trace>
  <inkml:trace contextRef="#ctx0" brushRef="#br0" timeOffset="4053.1741">2937 12863 4399 0,'0'0'-140'0,"0"0"18"0,0 0 26 15,0 0-8-15,-30-9 23 0,30 9 16 0,0 0-2 16,-17-12 8-16,17 12 24 0,0 0 12 16,0 0 21-16,-22-22 2 0,22 22 4 15,0 0 19-15,-13-18 4 0,13 18 7 0,0 0 11 16,-19-19-1-16,19 19-7 0,0 0 0 16,-16-18-5-16,16 18-3 0,0 0-14 15,0 0-23-15,-17-22 3 0,17 22-1 0,0 0-15 16,0 0-4-16,-22-18-6 0,22 18 6 15,0 0 7-15,-27-12 9 0,27 12-7 16,-25-9 10-16,25 9 12 0,-35-9 25 16,35 9-13-16,-43-12 13 0,19 4 4 0,-4 2-5 15,28 6 19-15,-50-12-18 0,21 6 0 0,7-1 11 16,22 7-22-16,-56-8-10 0,32 4-11 16,24 4 15-16,-48-3-14 0,48 3 9 15,-49 3-9-15,22 1 5 0,27-4-9 16,-55 6 4-16,28 0 0 0,1 3-8 0,-1-3 8 15,0 6 3-15,2-3 2 0,-3 8-15 16,3-5 6-16,-1 9-3 0,-2-3-11 0,5 3 6 16,-3 4 3-16,5 1-8 0,-6-3-3 15,10 5 6-15,-5 1 3 0,4-5-2 16,-4 5 11-16,6-5-5 0,-1-2 1 0,2 2 10 16,-2-3-15-16,5-2 7 0,1 0 4 15,-3-1 13-15,14-18-9 0,-20 27 5 0,9-12 15 16,11-15-8-16,-21 32-7 0,11-10 11 15,10-22-16-15,-13 38 9 0,10-13-10 16,-1 4 8-16,4 4-9 0,4 2 1 16,4 8 10-16,-3 4-13 0,7 7 7 0,-7 7 5 15,3 4 4-15,1 3-11 0,-1 13 9 16,0-1-10-16,6 0-1 0,-9-1 9 16,8-13-10-16,-1 1-9 0,-4-9 18 0,9 1-13 15,3-3 0-15,-3-4-1 0,3-7 22 16,3 2-18-16,4-5 10 0,1 2-11 0,4-4 1 15,2-5 5-15,2 1 0 0,5-6 5 16,4 5-8-16,3-1-5 0,2-2 7 0,7-5-5 16,5 1 7-16,3 3-5 0,1-7-5 15,4 0 4-15,2 1-1 0,-2 0-5 0,0 0 9 16,4-1-1-16,-4 1-6 0,-6-5 4 16,-2 0 4-16,-7-1-8 0,5-1 8 15,-6 2 8-15,1 0 8 0,2-3 4 16,3 3 4-16,-7-1-12 0,8-4 5 0,-1 4 24 15,2-3-18-15,3-2 5 0,14 7 4 16,3-2-10-16,0-1 2 0,3 8-4 16,2-8-2-16,-2 0-31 0,4-3 1 0,-2 0 8 15,0-3 26-15,-5-2 7 0,6 4 27 16,-17-9 4-16,1 1 16 0,0-6 8 0,8 4-3 16,-10-11 0-16,7 0-9 0,2 6-8 15,4-11-11-15,11 0-4 0,-2 0-8 16,0 1-5-16,5-2-1 0,0 1-6 0,34-7-3 15,-23 9-5-15,-14 3-6 0,0-3 4 16,-4 0-4-16,-6 0-2 0,-7 5 0 0,-7-5-6 16,-2 8 1-16,-2-4-3 0,-1-1 0 15,-5 4-1-15,2 1-1 0,-5 2 0 16,11-3-2-16,3-1 1 0,-1 4-1 0,-3-3-1 16,10 3-1-16,-5 3-3 0,3-3-1 15,-3 0-3-15,0 4-2 0,5-4 3 0,-7 5 1 16,2-5-5-16,2 0 2 0,-9 3 1 15,-5-6-2-15,5 3 3 0,-4-2 0 16,4-1-1-16,0-4 4 0,0 2-4 0,0-2 2 16,6 0-3-16,-6-3-5 0,2 3-17 15,5-4-15-15,-2 2-21 0,-1 3-9 0,-4-3-10 16,0 3-7-16,-13 0-7 0,0-3 9 16,-4 3 8-16,-1-3-2 0,-2-2 28 15,-1 2 6-15,-7 2 15 0,-1-7 19 16,-2-1-1-16,-7 2 19 0,3-2 1 0,-5-2-6 15,3 1-1-15,-4-4 5 0,-3 2 1 16,3-3-3-16,1-2-3 0,0 2 0 0,0 0 4 16,-1-4 1-16,1 2 2 0,-2-5 4 15,4-1 1-15,-4 2 5 0,2-2 1 0,-5 2 0 16,6-1 1-16,-6 4-4 0,0-4 2 16,0 0-2-16,5-3-4 0,-2-3-3 15,-1 1 1-15,-4 1 16 0,1-1 5 0,-4 2-1 16,0 1 0-16,-3 5-5 0,-1 0-2 15,1 3-2-15,0 0-5 0,-4 1-2 0,2 1-1 16,2 1 1-16,-12 19-6 0,17-37-1 16,-11 20 5-16,-6 17-7 0,17-30 1 15,-5 12 0-15,1 2-3 0,-13 16 3 16,17-39-3-16,-2 16-2 0,-7 2 3 0,4-3 2 16,1-2-3-16,-4-1 2 0,-1-1-6 15,0-2 2-15,1-8-3 0,-6 5-1 0,1-2 3 16,-1-5 2-16,-6-2 2 0,-1-1-2 15,-4-1 4-15,-9-8-1 0,0 0 5 0,-6 2-2 16,-9-7 2-16,-8-2-3 0,-12 0 2 16,-16-11-6-16,-11 1-4 0,-6 10-8 15,-9 5-42-15,-8 13-52 0,-14 5-69 0,-27 5-173 16,-25 8-579-16,-24 8-611 0</inkml:trace>
</inkml:ink>
</file>

<file path=ppt/ink/ink1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7:54:39.903"/>
    </inkml:context>
    <inkml:brush xml:id="br0">
      <inkml:brushProperty name="width" value="0.05292" units="cm"/>
      <inkml:brushProperty name="height" value="0.05292" units="cm"/>
      <inkml:brushProperty name="color" value="#FF0000"/>
    </inkml:brush>
  </inkml:definitions>
  <inkml:trace contextRef="#ctx0" brushRef="#br0">11843 5275 258 0,'-37'-10'31'0,"37"10"7"15,-8-8-31-15,8 8 37 0,0 0-8 16,-9-22 21-16,9 22 57 0,0 0 20 16,-17-27 14-16,17 27 2 0,-16-21 35 0,16 21-36 15,-14-26-13-15,14 26 14 0,-13-30-8 16,5 15-7-16,8 15-29 0,-12-34-3 16,12 34-8-16,-13-28 1 0,13 28-10 0,-16-27-15 15,16 27-13-15,-8-27-7 0,8 27-22 16,-13-16-12-16,4 5-17 0,9 11-11 0,-20-15-7 15,12 6-2-15,8 9-1 0,-37-12 18 16,20 6-6-16,-3 0-6 0,-8-3 3 0,4-1 6 16,-7 2 3-16,1-3 3 0,-7 2 3 15,-2-3 0-15,1 3 6 0,-1-1 6 16,-4 4-9-16,4-3-6 0,-4 3 3 16,-2 4-3-16,3-2-9 0,-3 1 3 0,3 3-3 15,3-5 9-15,-1 10-12 0,2-5 6 16,1 3-9-16,4-3 9 0,-8 4-7 0,8-2 10 15,-4 1 0-15,4 3 3 0,-2-2-12 16,1 1 9-16,1 2-3 0,-7 1-4 16,3 2-5-16,3-1-1 0,-1 3-9 15,7-3 15-15,-2 1-15 0,1 0 9 0,4-1 3 16,0 0 0-16,5-3-4 0,-5 0 11 16,5 3-1-16,-4-2-6 0,-4 1 6 0,-6 3 4 15,-2-3 0-15,-8 5-4 0,9-5 1 16,0-1 6-16,1 2-7 0,3-3 10 0,2 1-6 15,-1-2 3-15,2 2 0 0,28-7 3 16,-47 8 4-16,25-4 9 0,22-4-2 0,-38 3-1 16,38-3 7-16,-41 0 2 0,41 0-2 15,-33 5 8-15,33-5-9 0,-32 0-9 16,32 0 5-16,0 0-8 0,-38 1 8 0,38-1-9 16,-27 7 1-16,14-3-7 0,13-4-3 15,-24 8 6-15,7-3-6 0,17-5 6 16,-31 14-10-16,17-8 7 0,14-6 7 15,-30 12 5-15,30-12 19 0,-32 15 5 0,16-8 6 16,16-7 5-16,-27 8 8 0,27-8-1 16,-30 10-7-16,30-10-6 0,-30 10-8 15,30-10 7-15,-27 7-14 0,27-7 8 0,-22 8-18 16,22-8 10-16,-20 12-11 0,20-12 1 16,-23 12-6-16,23-12 2 0,-20 18-2 0,20-18-7 15,-19 19-3-15,7-2 5 0,12-17 2 16,-18 33-2-16,13-15 3 0,5-18-1 0,-13 39 1 15,9-14 14-15,-1 0-15 0,5-25 6 16,-3 52-3-16,6-20 2 0,2-5-7 0,-1 7 2 16,1-2 2-16,-2 1-1 0,7-1 1 15,-3 0-4-15,1-1-3 0,-1 0 6 16,1-3-13-16,-3 0 7 0,4-1 5 16,-1-3-9-16,0 5 12 0,-3-5-8 15,7 4 0-15,-5-3 8 0,4-1-6 0,-6 4-1 16,9-1 9-16,-2 0-5 0,4 7-7 15,-1-6 4-15,2 4 3 0,1-2 7 0,6 1 3 16,4 0-1-16,6 5 7 0,9-5 2 16,-1 1-3-16,7 2 3 0,12-1-7 0,1 1-1 15,7 1 1-15,0-4-5 0,1-1 2 16,0-2-2-16,4-4-2 0,-14-3-3 16,0-2-3-16,0-3-5 0,-3-1 32 0,3-3-9 15,-3 0-2-15,-10 0 12 0,7-1-8 16,-2-2-11-16,1 0-4 0,1 1 7 0,4-2-1 15,6 2-16-15,1-1 14 0,-2-1-6 16,6-1-6-16,0-2 2 0,4-1 6 16,-2-1-10-16,5-3 4 0,-2 0 2 15,-4-3-4-15,1-6 6 0,2-6-16 0,1-4 8 16,4-11 0-16,31-19-4 0,-10-10 4 16,-4-3-2-16,-3 0-2 0,-10-2 0 0,-7 2 0 15,-9 3-2-15,-14 6-28 16,3 1-25-16,-2 1-29 0,-4 4-57 0,-16 4-130 0,-3 3-440 15,-13 6 585-15</inkml:trace>
  <inkml:trace contextRef="#ctx0" brushRef="#br0" timeOffset="4039.0335">12507 8125 2845 0,'0'0'-147'16,"0"0"8"-16,0 0 17 0,0 0 50 0,0 0 21 15,-25-42 2-15,25 42-5 0,0 0 21 16,0 0-12-16,0 0 14 0,0 0-8 0,0 0 11 16,-12-27 35-16,12 27 25 0,0 0 3 15,0 0 23-15,0 0 7 0,0 0-13 16,0 0 29-16,-8-24-2 0,8 24 3 15,0 0-17-15,0 0-15 0,-9-24-1 0,9 24-10 16,0 0-5-16,0 0-12 0,-8-27 0 16,8 27 2-16,0 0-13 0,0 0 13 0,-12-28 11 15,12 28-4-15,0 0 8 0,-13-28 8 16,13 28-5-16,-17-22 11 0,17 22 15 16,-18-22 6-16,18 22-7 0,-19-25 6 0,19 25-13 15,-20-24-12-15,20 24 1 0,-21-19-15 16,21 19-3-16,-19-26-12 0,6 13 6 0,13 13 9 15,-20-25-21-15,5 11 5 0,15 14 12 16,-31-36-22-16,16 16 17 0,-1 2 15 16,-4 2-17-16,3-3 13 0,0 1-24 15,-5 3 8-15,1 0 3 0,4-1-14 0,0 1-1 16,17 15 16-16,-33-24-19 0,13 13-3 16,20 11 9-16,-30-21-3 0,30 21-1 0,-32-18-7 15,15 9 7-15,17 9 4 0,-28-15-9 16,28 15-2-16,-35-12 2 0,35 12 1 15,-31-11-1-15,31 11-5 0,-41-6 3 0,41 6 0 16,-44-7-4-16,19 7 4 0,25 0 2 16,-45 0-11-16,45 0 16 0,-42 0-9 0,42 0-3 15,-52 2 7-15,30 3 3 0,22-5-12 16,-48 3 3-16,48-3-5 0,-40 7 13 0,20-5-3 16,20-2-2-16,-39 5 1 0,39-5 9 15,-38 5-15-15,38-5 10 0,-40 7 1 16,18-6-1-16,22-1 3 0,-35 7-9 15,35-7 4-15,-44 7-7 0,24-3 3 0,20-4 7 16,-42 8-3-16,42-8-2 0,-33 9-3 16,16-3 1-16,17-6 7 0,-32 9 3 15,32-9-8-15,-40 15 1 0,20-6-4 0,-2 2 3 16,-1 1-4-16,-2-3 11 0,1 3-5 16,3 1-2-16,-6-1 4 0,5-4-4 15,-3 5-2-15,-3-2 4 0,8 0 3 0,-2-2 6 16,-2 2-8-16,24-11-4 0,-38 20 4 15,21-8-5-15,-1-1 13 0,-4 0-11 0,22-11-7 16,-33 22 7-16,18-7-5 0,-2 0 8 16,0 4 3-16,0-4-21 0,6 7 24 0,-1-4 0 15,-3 1-5-15,2 2-6 0,13-21 13 16,-17 39-11-16,8-17 1 0,-1-2-6 16,10-20 0-16,-13 32-6 0,13-32 7 15,-13 30-4-15,6-17 4 0,7-13-5 0,-13 29 9 16,13-29-4-16,-19 29-3 0,19-29 7 15,-18 27-9-15,3-12 4 0,15-15 15 16,-24 28-11-16,13-11-7 0,-4-4 17 0,15-13-7 16,-26 30-4-16,13-18 8 0,13-12-10 15,-23 23 4-15,23-23 2 0,-20 23-4 0,20-23 4 16,-17 16 0-16,17-16-8 0,-17 24 8 16,17-24-5-16,-23 23 14 0,9-8-4 0,14-15-11 15,-20 27 4-15,7-10 2 0,13-17 3 16,-24 30-5-16,13-11-3 0,-3-2 6 15,6-1 12-15,8-16-17 0,-25 32 2 0,10-17 3 16,15-15-3-16,-20 25 0 0,11-13 8 16,9-12-7-16,-16 24 5 0,16-24-3 15,-17 23 10-15,17-23 8 0,-12 21-18 0,12-21 6 16,-8 24 2-16,8-24-6 0,0 0 9 16,8 41-11-16,-8-41-3 0,12 30 11 15,-7-15-3-15,-5-15-2 0,20 34-1 0,-12-22-9 16,-8-12 11-16,20 31-5 0,-15-18 3 15,-5-13-3-15,24 27 3 0,-12-10 2 0,-12-17-16 16,25 30 11-16,-12-14-4 16,5-1 7-16,-1 0-13 0,0 2 13 0,1-2 2 15,4 0-11-15,3 0 4 0,-3-3 10 16,6 5-11-16,1-6 9 0,3-1 6 0,3 2-9 16,-2-3 2-16,2-1-6 0,5 2 4 15,-3-4 0-15,3 1-5 0,-6-2 2 0,3-1 1 16,-4-1-4-16,-1 0 4 0,-4-1-1 15,-1 5-4-15,5-2 9 0,-32-5-12 16,55 1 13-16,-25 1-3 0,0-2-2 0,-30 0 6 16,62-2 12-16,-27 2-16 0,2-1 0 15,5-7-2-15,5 2-1 0,-5 0 6 16,11-3-6-16,-1 2 6 0,-4-4-8 0,8 1 8 16,2-2-5-16,-9 0 21 0,-1 0 8 15,-3-5 1-15,-1 2 10 0,-2-5 12 0,6 0-10 16,-6-2-11-16,0-3-3 0,-5 2 6 15,-6-2-4-15,3-4 0 0,-2 2-7 16,-6-1 5-16,0-3 8 0,-5 1 10 0,-2-1 0 16,-4 1 9-16,-7-5-5 0,4-3-2 15,-9 8-2-15,-3-4-11 0,-3 1 6 0,-2-8-9 16,-9 3-3-16,4 2-5 0,-1-4-1 16,-6 4-9-16,-1 3 0 0,-4-5-21 0,-3 8 0 15,0-1 0-15,-7 0-4 0,5 4-10 16,-3 5-2-16,-5 0-4 0,0 0-7 15,-2 7-19-15,0-2-7 0,-1 5-21 0,6 4-19 16,3 4-23-16,1 1-25 0,0 6-38 16,6 1-85-16,-2 3-607 0,24-7-254 15</inkml:trace>
  <inkml:trace contextRef="#ctx0" brushRef="#br0" timeOffset="6129.9186">16001 7920 3920 0,'0'0'-162'0,"0"0"7"16,0 0 7-16,17-22 31 0,-17 22 19 15,0 0 20-15,0 0 24 0,10-22 9 16,-10 22 15-16,0 0 4 0,0 0-2 0,13-20 13 16,-13 20 7-16,0 0 8 0,0 0 18 15,0 0 0-15,2-25 10 0,-2 25 10 16,0 0 14-16,0 0 9 0,0 0 34 15,-2-38-25-15,2 38-11 0,0 0 18 0,0 0-16 16,-13-31 4-16,13 31-2 0,0 0-10 16,-10-25-5-16,10 25-15 0,0 0 1 0,-17-25-2 15,17 25 7-15,-21-13-17 0,21 13 5 16,-34-19-9-16,11 7 3 0,-1 5-7 0,-1-6 5 16,0 3 2-16,-5 2-8 0,-3-8 18 15,6 7 11-15,-5-3 2 0,4 0 11 0,-4-1-11 16,2 4-9-16,-2-3 3 0,3 1-10 15,-1 2-3-15,-1 2-4 0,5-2-3 16,0-2-2-16,1 3 10 0,25 8-10 0,-54-12-5 16,32 8-9-16,-6 1 16 0,28 3-13 15,-54-6-2-15,29-1 4 0,25 7-2 16,-48 0 7-16,48 0-7 0,-49 0-2 0,49 0 1 16,-42 4-5-16,16 0-1 0,26-4 1 15,-51 12 1-15,28-4-3 0,-5 1 12 16,3-2-9-16,-1 1 0 0,1 3-2 0,2-2 12 15,23-9-4-15,-47 15-2 0,24-10-7 16,23-5 15-16,-37 12-6 0,37-12 9 16,-32 10-10-16,32-10 10 0,-25 9-15 0,25-9-8 15,-22 6 11-15,22-6-1 0,0 0-1 16,-32 10-1-16,32-10 7 0,0 0-5 16,-25 9-8-16,25-9 0 0,-20 10 2 0,20-10 8 15,-26 8 1-15,26-8-7 0,-31 10 4 16,31-10-7-16,-30 16 5 0,30-16 6 0,-31 4-6 15,31-4 3-15,-31 12 7 0,31-12-13 16,-26 12 3-16,26-12 0 0,-29 13-1 0,12-3 2 16,17-10 2-16,-31 17-1 0,31-17-2 15,-27 17-2-15,10-10 8 0,17-7-4 0,-32 22 2 16,16-14 1-16,-1 5-5 0,17-13-5 16,-35 26 2-16,18-15 0 0,0 5 9 15,-1-1-3-15,5-2-6 0,-4 4 2 0,3 1-2 16,-2-1 4-16,1 0 1 0,3 3-5 15,12-20 3-15,-22 27-2 0,14-15 4 0,8-12 9 16,-17 23-2-16,17-23 1 16,-15 18 1-16,15-18-1 0,-15 18-7 0,15-18 0 0,-13 13 8 15,13-13-8-15,0 0-4 16,0 0 3-16,-17 23-2 0,17-23 3 0,0 0 4 16,0 0-2-16,-13 20-2 0,13-20-3 15,0 0 0-15,0 0 0 0,-16 21 3 0,16-21 1 16,0 0-10-16,-11 25 5 0,11-25 1 15,-12 21 5-15,12-21-5 0,-13 24-2 16,13-24 3-16,-10 23 2 0,10-23-5 0,-9 24 1 16,9-24 2-16,-13 24-1 0,13-24 3 15,-8 26 0-15,8-26-3 0,-9 24 0 16,9-24-3-16,-10 30 6 0,10-30-2 0,-7 30 1 16,7-30-2-16,-1 36 1 0,1-36-5 15,-9 39 1-15,9-39 3 0,0 41 3 0,0-19-2 16,0-22-6-16,5 45 3 0,-5-23 11 15,0-22-9-15,9 46 4 0,-6-25-4 16,6 5 3-16,-4-5 1 0,8 3 12 0,2-3-5 16,5 8 2-16,5-2-6 0,2-2 6 15,3 0-4-15,12 5 6 0,-2-1-8 0,2-2 8 16,3 0-6-16,-2 1-6 0,-1-3 0 16,-5-4 5-16,-2 0-7 0,5 1 16 0,-1-3 1 15,-1-1 5-15,2 1-3 0,12 0 1 16,-2 0-2-16,7-1 1 0,0 0-6 0,5-3 3 15,3-2-9-15,1 3 3 0,-3-4-1 16,2 0-4-16,1 0 2 0,-4-2 0 16,-2-2-3-16,-7 3 7 0,-3-10 0 0,-1 7-6 15,0-1-3-15,-4-3 3 0,0 2 0 16,-5-6 1-16,5 5-4 0,-8 0 4 16,5-1-2-16,1-1 0 0,2-2 0 0,-3 3-1 15,7-4 0-15,-2 0 0 0,4 0 0 16,-2 0 1-16,-1 0-1 0,-1-4 2 15,2 4-4-15,-6-1 1 0,-4-2-2 0,4-1 3 16,-4-1-5-16,-2 5 2 0,-1-2-2 16,5-1 4-16,-8-3-3 0,4 2 2 15,-4 2 0-15,7 1 0 0,-3-3 2 0,0-4-3 16,8 7-2-16,0-3 2 0,4-3-1 16,-1 4 1-16,3-2-4 0,-3-3-4 0,4 6 5 15,-4-3 1-15,6-2 2 0,-4 1 5 16,4 0-6-16,-4-2 0 0,-2 4 0 15,4-5 0-15,-5 2 2 0,2-2 0 0,-1 2-2 16,-1-2-2-16,1 0 0 0,3-1 7 16,-3 2-6-16,11-4-1 0,-1 1 5 0,-1 3-2 15,0 0-2-15,-9 0 0 0,1 1 0 16,3-1 7-16,-5 1-7 0,3-2 2 0,-3 0-1 16,1 0-1-16,-3-1-1 0,-3-2 4 15,-2-1-2-15,0 0 4 0,2-4-5 16,-7 2 2-16,1-4 0 0,-5 2 3 15,-1-6 2-15,1 1-4 0,-6 2 0 0,1-2 1 16,-2-2-2-16,-1-2 2 0,-3-1-5 16,2 3 2-16,-7 4-2 0,-1-2 2 0,1 1 1 15,-2 0 0-15,4 3-2 0,-6-4 2 16,-11 22-1-16,19-40 3 0,-14 16 9 16,5 1-1-16,-5-1 2 0,2-1 7 0,-2-2 9 15,1 0 1-15,-2-2-6 0,1-4 5 16,-5-2-4-16,3 2 1 0,-6-7 2 15,-6-7 5-15,-2-6 2 0,-1-3 0 0,-13-14 8 16,-10 3 1-16,-16-25-2 0,-10-2 4 16,-8 3 4-16,-15-1 2 0,-11 1-4 0,0 6 1 15,-9-3-4-15,-18 9-10 0,-12 9-1 16,-12 7-4-16,-4 9-6 0,-16 14-3 16,2 9-9-16,-3 8-11 0,-7 11-14 0,2 5-11 15,-4 10-19-15,0 9-22 0,3 5-29 16,4 7-31-16,11 11-35 0,11 2-46 0,13 6-124 15,16 9-632-15,10-3-930 0</inkml:trace>
  <inkml:trace contextRef="#ctx0" brushRef="#br0" timeOffset="19213.7662">30918 9469 1447 0,'1'-32'-18'0,"3"20"-88"16,-4 12-55-16,3-25-123 0,-3 25 24 0,0 0 71 15</inkml:trace>
  <inkml:trace contextRef="#ctx0" brushRef="#br0" timeOffset="19298.7562">30896 9244 1266 0,'0'0'113'0,"-12"-28"-13"0,7 13-30 0,5 15 2 16,-8-27-39-16,8 27-79 0,-14-24-137 15,14 24-209-15,-5-23 90 0</inkml:trace>
  <inkml:trace contextRef="#ctx0" brushRef="#br0" timeOffset="19497.7395">30794 9033 1474 0,'0'0'18'0,"0"0"-63"0,0 0-117 0,0 0-199 15,0 0 87-15</inkml:trace>
  <inkml:trace contextRef="#ctx0" brushRef="#br0" timeOffset="20655.0057">30831 9013 1323 0,'0'0'79'0,"0"0"-11"0,0 0-24 0,0 0-9 15,0 0-18-15,0 0-4 0,0 0 3 16,0 0-16-16,0 0 17 0,0 0 0 0,0 0-29 16,0 0 7-16,0 0-7 0,0 0-5 15,0 0 0-15,48 12 21 0,-48-12-13 16,0 0 14-16,0 0 3 0,0 0 13 15,0 0 30-15,0 0-22 0,0 0 11 0,0 0 4 16,0 0 7-16,0 0-8 0,0 0 6 16,22-12 22-16,-22 12 12 0,0 0-9 0,0 0-3 15,0 0 3-15,0 0-9 0,0 0 7 16,0 0-10-16,0 0 8 0,12-19-5 0,-12 19-10 16,0 0-12-16,0 0 7 0,0 0 5 15,0 0-12-15,0 0 8 0,0 0 4 16,0 0-11-16,0 0-1 0,0 0 7 15,0 0 4-15,0 0-6 0,0 0-8 0,0 0-2 16,0 0-6-16,0 0 10 0,0 0-17 16,0 0-5-16,0 0-7 0,0 0 5 15,0 0-2-15,0 0 3 0,0 0 1 0,0 0 10 16,-69-5-10-16,69 5 5 0,0 0 3 16,0 0-9-16,-42 18 0 0,42-18 12 15,-32 12-9-15,32-12-2 0,-33 14 7 0,33-14-9 16,-32 12 2-16,32-12-4 0,-28 9-10 15,28-9 9-15,-22 7 1 0,22-7-2 0,-28 14 15 16,28-14-1-16,-25 6 8 0,25-6-6 16,-21 12-4-16,21-12 18 0,0 0-14 15,-28 12 0-15,28-12-3 0,-17 13-1 0,17-13-1 16,0 0 1-16,-25 17 5 0,25-17-13 16,-18 19 3-16,18-19-3 0,-19 23 2 15,19-23 15-15,-20 20-15 0,20-20-10 0,-16 24 1 16,16-24 13-16,-15 20 7 0,15-20-1 15,-17 20-3-15,17-20 2 0,-17 22-7 16,17-22 5-16,-8 25-7 0,8-25 0 0,-14 27-4 16,14-27-1-16,-13 23-2 0,13-23 2 15,-10 31 6-15,3-13-8 0,7-18 12 16,-5 38-4-16,5-38 6 0,-8 36-5 0,4-14-6 16,4-22 3-16,-1 40-8 0,1-40 0 0,0 35 3 15,0-35-2-15,0 38 3 0,0-38 3 16,5 38 1-16,-2-20-1 0,-3-18-3 15,14 34 2-15,-6-18-4 0,0 1-5 0,-8-17 2 16,24 32-3-16,-16-17 1 0,-8-15 0 16,17 27-4-16,-5-13 0 0,-12-14-2 0,15 21 3 15,-15-21 2-15,18 15 1 0,-18-15-3 16,15 19 1-16,-15-19-1 0,0 0 0 16,15 19-3-16,-15-19 3 0,0 0-4 15,20 13 2-15,-20-13-1 0,0 0 1 0,32 8 0 16,-32-8 0-16,25 3-3 0,-25-3 3 15,0 0-1-15,49-3-1 0,-49 3 1 0,33-5-5 16,-33 5 3-16,35-3-5 0,-35 3 2 16,34-12-3-16,-34 12 1 0,31-4 5 15,-31 4-5-15,25-13 2 0,-25 13 3 0,26-13-2 16,-26 13-1-16,23-15 8 0,-23 15-2 16,22-18 10-16,-22 18-7 0,11-26-1 0,-11 26 3 15,10-24-3-15,-10 24 5 0,11-25-5 16,-11 25 1-16,5-27 1 0,-5 27 0 0,0-27 3 15,0 27 6-15,0 0-5 0,0-38 0 16,0 38 4-16,0 0 6 0,-5-33-1 16,5 33 2-16,0 0 0 0,-16-32-2 0,16 32-2 15,-21-19-2-15,21 19-2 0,-29-17-1 16,6 7 2-16,1 5-5 0,-6-5 3 0,-1 2-1 16,4 1-3-16,25 7 0 0,-52-17-3 15,27 13 0-15,25 4 1 0,-40-11-4 16,40 11-5-16,-38-3-11 0,38 3-13 0,-32-2-17 15,32 2-13-15,-39 9-25 0,13 2-37 16,0 1-32-16,-10 8-71 0,2-5-204 0,1 1-453 16,1 2-277-16</inkml:trace>
  <inkml:trace contextRef="#ctx0" brushRef="#br0" timeOffset="22896.209">31687 9016 4033 0,'0'0'-90'0,"0"0"7"0,0 0 1 16,0 0 6-16,0 0 0 0,0 0 0 0,0 0-4 15,0 0-4-15,0 0-1 0,0 0 6 16,0 0 6-16,0 0 7 0,0 0 1 0,0 0 11 16,0 0 12-16,0 0 21 0,0 0 10 15,0 0 6-15,0 0 10 0,0 0 16 16,0 0-2-16,0 0 12 0,0 0-5 0,0 0-6 16,0 0 3-16,0 0 5 0,0 0-16 15,0 0-2-15,-25-39 10 0,25 39-5 16,0 0 2-16,0 0 5 0,0 0 5 0,0 0 4 15,0 0 12-15,0 0-6 0,-20-18 0 16,20 18 17-16,0 0-9 0,0 0-7 16,0 0 9-16,-23-20-12 0,23 20-8 0,0 0-1 15,0 0 3-15,-22-12 0 0,22 12-3 16,0 0 5-16,-19-13 3 0,19 13 0 16,0 0-11-16,0 0 14 0,0 0-10 15,-21-15-4-15,21 15 9 0,0 0-9 0,0 0-1 16,0 0-2-16,0 0-9 0,-22-16 8 15,22 16 8-15,0 0-11 0,0 0 9 0,0 0-2 16,0 0 2-16,-32-5 6 0,32 5-5 16,0 0-3-16,0 0 12 0,0 0-13 0,-33-3-3 15,33 3 6-15,0 0-6 0,0 0-6 16,-40 3-3-16,40-3 3 0,0 0-5 16,-31 9-3-16,31-9 10 0,0 0 6 0,-25 6 1 15,25-6-2-15,0 0 2 0,-26 12-6 16,26-12-1-16,0 0-4 0,-14 19-3 0,14-19 12 15,0 0-11-15,0 0 5 0,9 47 8 16,-9-47-11-16,13 19-1 0,-13-19 4 16,15 26-10-16,-15-26 9 0,8 18 9 15,-8-18 9-15,12 20 14 0,-12-20-1 0,0 0-1 16,13 17-7-16,-13-17-5 0,0 0 0 16,12 16 0-16,-12-16-12 0,0 0 6 0,0 0-9 15,14 21 1-15,-14-21-3 0,0 0-1 16,15 15 1-16,-15-15 0 0,0 0 3 0,16 16 1 15,-16-16 2-15,0 0 6 0,0 0-10 16,22 15 6-16,-22-15-4 0,0 0-1 16,0 0 3-16,27 6-8 0,-27-6 0 0,0 0-3 15,27 5-1-15,-27-5 6 0,0 0-3 16,36 0-7-16,-36 0 1 0,29 0 2 16,-29 0-1-16,0 0-2 0,40 0-2 15,-40 0 2-15,0 0-1 0,40-5 2 0,-40 5 1 16,0 0 0-16,25-2-3 0,-25 2 1 15,0 0-1-15,0 0 1 0,37-4 1 0,-37 4 0 16,0 0-4-16,0 0 3 0,0 0 3 16,0 0-7-16,34 0 3 0,-34 0-4 15,0 0 1-15,0 0 4 0,35 0-3 16,-35 0-3-16,0 0 3 0,0 0 0 0,41 0-4 16,-41 0 4-16,0 0-2 0,37 0 4 15,-37 0-3-15,0 0-2 0,29 0 3 0,-29 0-3 16,0 0 3-16,36-4 0 0,-36 4-1 15,0 0-2-15,34 0-16 0,-34 0 1 0,0 0 3 16,0 0 2-16,37 0-3 0,-37 0 4 16,0 0 3-16,28-2 1 0,-28 2-3 15,0 0 4-15,0 0 2 0,34 0 8 0,-34 0 2 16,0 0 1-16,0 0-1 0,31-1-2 16,-31 1 3-16,0 0-2 0,0 0-3 15,0 0 3-15,41 0-3 0,-41 0 4 0,0 0-4 16,33 1-4-16,-33-1 4 0,0 0-2 15,28 6 0-15,-28-6 4 0,26 6-3 16,-26-6-4-16,0 0 6 0,28 10-2 0,-28-10 0 16,23 7 1-16,-23-7-3 0,0 0 0 15,26 12 0-15,-26-12 2 0,0 0-2 0,25 12 3 16,-25-12-2-16,15 12 1 0,-15-12-3 16,16 15 2-16,-16-15-2 0,14 20 1 0,-14-20 1 15,11 18 1-15,-11-18-4 0,11 22 7 16,-11-22-4-16,15 18 1 0,-15-18-2 0,15 17 2 15,-15-17-1-15,8 23 0 0,-8-23-1 16,8 24 2-16,-8-24-1 0,5 28 1 16,-5-28-2-16,10 38 3 0,-6-20 1 15,-4-18-1-15,8 37-2 0,-8-37 6 0,3 33-5 16,-3-33 0-16,0 32 1 0,0-32 3 16,2 27 2-16,-2-27 3 0,0 0 1 15,-2 37 9-15,2-37 2 0,0 0-1 0,-3 28 5 16,3-28-1-16,0 0 0 0,-8 27 3 15,8-27-3-15,0 0-1 0,-14 24 0 0,14-24-3 16,-13 15 1-16,13-15-4 0,0 0 1 16,-27 20 0-16,27-20 1 0,-22 12 9 15,22-12 4-15,-28 10 0 0,28-10 2 0,-40 8-2 16,20-4 1-16,20-4-6 0,-45 6-4 16,20-4-1-16,-7-2-2 0,2 7-1 0,-4-7-4 15,-1 3-2-15,0-3 0 0,0 3 0 16,-2-3-4-16,4 0-1 0,-1 0 1 15,-1 0-1-15,2 0-1 0,33 0 1 0,-66-6-2 16,38 6 2-16,-1-3 6 0,29 3-3 16,-51-9-1-16,24 2-1 0,7-1 0 0,20 8-3 15,-40-22 3-15,18 10-1 0,3-8-2 16,6 5 1-16,1-3-1 0,12 18 3 16,-21-44-2-16,16 20-1 0,1 0-1 15,4 24 2-15,-5-53-1 0,10 25-1 0,4 4-2 16,1-1-3-16,10-6-9 0,6 5-34 15,0 2-30-15,7 4-46 0,9 0-59 0,-4 2-109 16,9 0-204-16,-7-3-474 0,-11 0-961 16</inkml:trace>
  <inkml:trace contextRef="#ctx0" brushRef="#br0" timeOffset="37256.4136">15767 11970 4566 0,'0'0'-178'0,"90"-9"8"0,-90 9-6 16,0 0-5-16,22-9 3 0,-22 9 13 15,0 0 10-15,0 0 23 0,20-12 26 16,-20 12 21-16,0 0 11 0,0 0 14 0,15-18 15 15,-15 18 18-15,0 0 0 0,0 0 8 16,0 0 10-16,0 0 12 0,-3-35 14 0,3 35 2 16,0 0-25-16,0 0 12 15,0 0-4-15,-30-25-2 0,30 25-2 0,0 0-7 16,0 0 15-16,-35-8-12 0,35 8 12 16,-29-7 2-16,29 7 8 0,-33-3 17 0,33 3 1 15,-32-6 3-15,32 6 7 0,-37-8 4 16,37 8-5-16,-40-3-6 0,40 3 5 15,-37-12 6-15,37 12-17 0,-41-2 4 0,41 2-12 16,-37-6-2-16,37 6 11 0,-37-4-16 16,37 4-5-16,-34-3-8 0,34 3 10 0,-35 3-4 15,35-3-4-15,-38 8 6 0,38-8 4 16,-39 12-4-16,21-5-4 0,-4 3 0 0,22-10-7 16,-32 20 4-16,32-20-2 0,-23 21 0 15,23-21 9-15,-17 21-15 0,17-21 4 16,-16 22-4-16,16-22-3 0,-12 22-2 0,12-22 5 15,-9 18 4-15,9-18 0 0,0 0-7 16,-5 31 9-16,5-31-2 0,0 0-4 0,11 35-5 16,-11-35 9-16,21 18 5 0,-4-6-5 15,5 0-5-15,3-4 10 0,7 2-5 16,-2-4-5-16,5 0-8 0,3 4 4 16,-3-5-2-16,1 0-7 0,-5 0-7 15,3-3 13-15,1 6 5 0,-5-5-6 0,2 0-3 16,0 3 13-16,-2-3 6 0,-3 0-13 15,-1 3 1-15,4-3-5 0,-5 4-14 0,-25-7 18 16,49 5-1-16,-27-2-13 0,-22-3 9 16,35 11-2-16,-35-11 8 0,32 4-3 0,-32-4 7 15,28 4 0-15,-28-4 5 0,23 6-13 16,-23-6 9-16,21 14 11 0,-21-14 0 0,16 18 8 16,-16-18-13-16,14 24 3 0,-14-24 12 15,10 27-5-15,-5-9-5 0,-5-18 5 16,3 35-2-16,-3-35 9 0,5 38 7 0,-5-19 0 15,0-19 13-15,-5 39 0 0,5-39 6 16,-8 33 12-16,-2-15 23 0,10-18 7 16,-20 35-3-16,5-20 5 0,-4 0-15 0,-1-3 3 15,-3-2-16-15,-6 1 13 0,-1-2-21 16,3-1 8-16,-6-5-3 0,3 4-6 16,3-5-11-16,-5 1-1 0,32-3-12 0,-52 4-14 15,31-4-13-15,21 0-29 0,-44 0-29 16,44 0-12-16,-30 3-37 0,13 0-41 0,17-3-64 15,-26 0-158-15,26 0-391 0,-26 0 374 16</inkml:trace>
  <inkml:trace contextRef="#ctx0" brushRef="#br0" timeOffset="37870.2317">16097 11991 3248 0,'0'0'-43'16,"-17"-15"33"-16,17 15 3 0,0 0 9 15,0 0-4-15,0 0 2 0,-13-21 7 0,13 21-4 16,0 0 9-16,0 0 11 0,-5-26 20 16,5 26-6-16,0 0-5 0,0 0 0 0,0 0-5 15,-4-33 15-15,4 33-16 0,0 0-2 16,0 0 4-16,-8-31 4 0,8 31-6 15,0 0 11-15,0 0-6 0,-7-30 14 0,7 30-14 16,0 0-1-16,0 0-8 0,0 0 3 16,-7-35-3-16,7 35-5 0,0 0-7 15,0 0-1-15,0 0-1 0,0 0 0 0,0 0 5 16,0 0-1-16,0 0-1 0,0 0-11 16,0 0 6-16,0 0 3 0,0 0 6 0,0 0 9 15,0 0-9-15,47 65-6 0,-33-40 1 16,1 7-1-16,1 1 5 0,1 0-5 15,0 5 4-15,1-1 3 0,-1 2 0 0,0-1 4 16,3 1-4-16,-7 1 14 0,7-2-4 16,-8-2 10-16,5 2-8 0,-1-2-1 0,0-1-5 15,-3-1-2-15,2-1 3 0,-2-1 13 16,2-5-13-16,-1 0-7 0,-3-4 1 16,3-4-10-16,-1 5 7 0,-1-6-11 0,-4 0-9 15,-8-18-24-15,19 26-29 0,-11-14-29 16,-3-3-78-16,-5-9-207 0,0 0-428 15,0 0 186-15</inkml:trace>
  <inkml:trace contextRef="#ctx0" brushRef="#br0" timeOffset="38090.0929">16088 12325 3687 0,'-38'-20'-6'16,"38"20"-10"-16,-24-12-19 0,24 12-9 15,0 0-3-15,-25-6 6 0,25 6 4 0,0 0 6 16,0 0 14-16,0 0 10 0,0 0 9 16,0 0 11-16,0 0-10 0,0 0 3 0,0 0 12 15,0 0-7-15,57-27-4 0,-57 27-10 16,42-3 8-16,-42 3-3 0,49-4-17 0,-24 4-45 16,6 4-55-16,-31-4-173 0,49 0-403 15,-27 0 121-15</inkml:trace>
  <inkml:trace contextRef="#ctx0" brushRef="#br0" timeOffset="38470.8584">16665 12293 2882 0,'27'11'43'0,"-27"-11"-10"15,24 9-9-15,-24-9-19 0,26 15 3 16,-6-3-3-16,-20-12 0 0,37 21-3 15,-17-4 11-15,-1-5 2 0,-9 4 13 0,-10-16 17 16,32 27-6-16,-19-12 9 0,4 0-3 16,-4 2-9-16,0-4 17 0,-13-13-14 15,24 29 1-15,-14-17 13 0,-10-12 10 0,17 21 7 16,-17-21 25-16,13 19 23 0,-13-19 7 0,0 0-16 16,3 21-13-16,-3-21-15 0,0 0 2 15,0 0-14-15,-43 14-16 0,43-14 2 16,0 0-3-16,-55-15-3 0,55 15-7 0,-41-20-1 15,21 4-3-15,0 1-13 0,4 0 1 16,-4-5-8-16,6 3 2 0,14 17-7 0,-25-35 3 16,18 18-20-16,7 17 3 0,-3-37-20 15,3 37-9-15,15-41-16 0,-3 20-18 16,1 3-17-16,7-4-8 0,4 6-20 0,1-5-22 16,0 6-22-16,5-2-48 0,-10 0-105 15,5 5-475-15,2-4 284 0</inkml:trace>
  <inkml:trace contextRef="#ctx0" brushRef="#br0" timeOffset="39162.3538">17119 12122 3560 0,'0'0'66'16,"0"0"-5"-16,0 0-6 0,0 0-6 15,0 0-4-15,0 0-8 0,0 0-5 0,0 0-1 16,0 0-7-16,-24 72 4 0,24-72-12 0,-11 37-7 16,6-15-1-16,0 3 1 0,3 2 5 15,2-27 1-15,0 56-12 0,2-27 6 16,6-5 0-16,-3 3-7 0,3-2 5 0,-3 0-14 15,9-3 9-15,-9-1 7 0,8-3-6 16,-13-18 4-16,12 29 18 0,-12-29-2 0,20 24-16 16,-20-24 0-16,20 12 14 0,-20-12-2 15,0 0 8-15,30 0 7 0,-30 0-6 16,0 0 12-16,17-32 6 0,-17 32 5 16,10-36 6-16,-10 36 8 0,-5-36-12 0,5 36-7 15,-5-41 1-15,5 41-7 0,-2-33-3 16,2 33-7-16,-3-32-1 0,3 32-4 15,-9-25 2-15,9 25-6 0,0 0 4 0,-3-27-17 16,3 27 7-16,0 0-2 0,0 0 4 16,0 0-6-16,0 0 1 0,0 0-2 0,0 0 1 15,0 0-6-15,32 78 1 0,-15-57 2 16,6 6 2-16,2-1-1 0,7-2 3 0,1-3-6 16,1 1-1-16,-1-1-1 0,6-4 5 15,-1-2-4-15,-1-3 0 0,-2-7 0 16,-1-1 2-16,2-4 0 0,1-4-1 0,-7-1-6 15,7-7 2-15,-3-3 0 0,-3-7-1 16,-2-4-5-16,-2-4 5 0,1-11 1 0,-6-4-5 16,0-6 2-16,-6 0-7 0,-6-3 3 15,0-2 5-15,-1-7 10 0,-3 2 0 16,1-1 0-16,-7 10-5 0,5 0-2 16,-10 2-7-16,5 8 5 0,0-1 1 0,-3 8-5 15,3 0 3-15,-4 8-7 0,1-3 4 16,3 30-1-16,-3-44 1 0,3 44-4 0,-5-36 2 15,5 36 0-15,0-31 0 0,0 31 0 16,0 0-3-16,-4-27 6 0,4 27 1 16,0 0 6-16,0 0 1 0,0 0 7 0,0 0-6 15,0 0 5-15,0 0 3 0,29 89 3 16,-13-58-3-16,0-1-4 0,2 8 3 0,-3-5 1 16,5 3 0-16,10 5 3 0,-10 2-6 15,9-6 7-15,-1 3-5 0,-1-9 0 16,0 0 0-16,-7-4 0 0,6-2 0 0,-5-1 0 15,0-1-5-15,-6-5 1 0,9-3-10 16,-14 0-37-16,7 3-37 0,-17-18-43 0,26 23-62 16,-26-23-193-16,19 9-538 0,-19-9-500 15</inkml:trace>
  <inkml:trace contextRef="#ctx0" brushRef="#br0" timeOffset="39341.5128">18097 12016 4616 0,'-40'-1'93'15,"40"1"-6"-15,-33-9-16 0,33 9-36 16,0 0-10-16,-34-4-15 0,34 4 1 0,0 0 8 16,0 0-3-16,0 0-6 0,0 0 3 15,0 0-1-15,0 0-3 0,0 0-1 0,0 0-4 16,99-11-37-16,-59 11-45 0,9 4-58 16,-3-4-85-16,6 0-241 0,-1 0-390 15,-8 3-101-15</inkml:trace>
  <inkml:trace contextRef="#ctx0" brushRef="#br0" timeOffset="40527.7835">18987 12102 4070 0,'0'0'25'16,"0"0"-6"-16,0 0-51 0,0 0-17 16,24 3-6-16,-24-3-6 0,0 0 9 15,0 0 31-15,0 0 11 0,28-21 16 0,-28 21 4 16,0 0-8-16,10-27-10 0,-10 27 6 0,5-22 0 15,-5 22-9-15,0 0 7 0,10-33 2 16,-10 33 2-16,0 0 0 0,7-29-4 0,-7 29 2 16,0 0-12-16,0 0-3 0,0 0-1 15,0 0 10-15,-20-33 0 0,20 33-2 0,0 0-2 16,-59 15 10-16,59-15 16 0,-57 24-6 16,24-8 12-16,-7 4 9 0,3 0 10 0,0-2 23 15,5 7 9-15,-9-3 8 0,9 3 4 16,-5-1-10-16,4-2 7 0,1 1-12 15,2 2-5-15,6 1-3 0,1-3-1 0,1 2-4 16,9 1-12-16,-2-2 1 16,8-3-4-16,5 5-6 0,2-26-3 0,5 43 2 15,10-22-8-15,5-3-3 0,7 3-9 16,7-6-30-16,1-1-21 0,12-5-22 0,-2-3-14 16,2 0-7-16,4-9 2 0,3 0 1 15,6-3-8-15,4-7-1 0,3-2-5 0,6-4 3 16,-1-5-2-16,-5-3 6 0,5-9 20 15,-10 3 20-15,0-3 27 0,-14 1 40 16,-1 5 40-16,-7-7-9 0,-3 5 8 0,-3 5-6 16,-11 0 6-16,4 3-6 0,-4 4 9 15,-8 2 1-15,4 3 18 0,-4 0-13 0,-15 15-1 16,18-25-6-16,-18 25-9 0,10-20-8 16,-10 20-8-16,0 0-1 0,0 0-6 0,0 0-4 15,0 0 2-15,0 0-11 0,0 0-1 16,0 0-3-16,0 0-2 0,-65 45-4 15,65-45-3-15,0 0 2 0,-5 32-5 16,5-32-7-16,0 0 7 0,0 0-5 0,23 42 3 16,-23-42-3-16,27 12 3 0,-27-12 2 15,24 3 11-15,-24-3-7 0,0 0 2 0,45-12 1 16,-45 12 4-16,20-25-1 0,-9 9 9 16,-11 16 0-16,17-31 21 0,-12 16-2 0,-5 15 7 15,12-32-11-15,-12 32-3 0,-2-27-5 16,2 27-7-16,0 0 2 0,-28-33-4 0,9 21-4 15,3 0 6-15,16 12 0 0,-35-17-1 16,35 17-4-16,-39-9-3 0,39 9 0 16,-37 5 0-16,37-5-3 0,-28 13-1 0,14 2-4 15,14-15 1-15,-23 39-3 0,23-19 2 16,3 7-2-16,9-4-2 0,7 11 2 16,7-6-3-16,9 6-3 15,7-1-2-15,0 2-1 0,3-6 1 0,2 3 0 0,3-2-3 16,-1 2 3-16,-1-2 3 0,6 1 1 15,-6-3-1-15,-1 2 0 0,-2-2-2 0,-3 3 2 16,-2-3-2-16,-6-7 1 0,-2 5 2 16,-4-7 0-16,-8 1 2 0,0-1 0 15,-7-1 14-15,3 0 10 0,-16-18 9 0,8 34 10 16,-8-34 2-16,-3 31 2 0,3-31 0 16,-19 41-3-16,4-22-1 0,-5-1-5 15,-7-1-1-15,4 2-3 0,-4 1-3 0,-3-7-4 16,-5 4 0-16,1-5-7 0,-1 0-1 15,0-3-3-15,-7-3-2 0,4-3 0 0,4 0-2 16,-6-3-2-16,7 0-6 0,-1-6-7 16,3 0-3-16,5 0-16 0,0-6-9 0,9 0-12 15,2-9-10-15,13-2-12 0,2 23-8 16,17-63-10-16,10 18-13 0,-1-3-9 0,18-12-14 16,20-20 0-16,1 0 4 0,0-7 9 15,0 9 4-15,-1 0 12 0,1 4-2 16,-13 12 16-16,-5 17 8 0,-14 8 7 0,1-1 30 15,-4 11 14-15,2 3 26 0,-11 2 9 16,-1 0 16-16,-5 7 11 0,5 2 7 0,-6-2 3 16,-14 15 1-16,23-19 15 0,-23 19 22 15,0 0-5-15,34 0-7 0,-34 0-5 16,18 12-4-16,-18-12-8 0,19 22-7 16,-8-9-4-16,3 2-6 0,-3 0-4 0,4 2-8 15,0 1-3-15,2-3-2 0,-2 3-3 16,-1 0-6-16,-1-3 3 0,4 5-6 0,-2-4-1 15,2 2-16-15,-4-6-29 0,-13-12-46 16,20 24-43-16,-8-12-56 0,-9-3-99 0,-3-9-688 16,0 0-902-16</inkml:trace>
  <inkml:trace contextRef="#ctx0" brushRef="#br0" timeOffset="40695.5011">20717 11752 5201 0,'-10'-16'72'0,"10"16"-23"0,0 0-35 16,-13-28-20-16,13 28-30 0,0 0-3 16,0 0 3-16,0 0 5 0,0 0-7 0,20-34-21 15,-20 34-34-15,0 0-26 0,18 0-31 16,-18 0-91-16,0 0-252 0,0 0-343 0,0 0-19 16</inkml:trace>
  <inkml:trace contextRef="#ctx0" brushRef="#br0" timeOffset="41094.4777">22000 11823 3718 0,'0'0'-43'0,"-74"-26"35"16,74 26 22-16,-43-2-8 0,43 2 7 15,-44 2 25-15,44-2-36 0,-56 10 6 0,29-4-2 16,-2-1 14-16,-1 7 15 0,-5 2-10 16,5-1 20-16,-3 2 19 0,-1 3-5 0,6 0 12 15,-8 2-2-15,6 1 4 0,2 0 3 16,3-3 6-16,-5 5-11 0,10-4-4 0,5-1 2 15,-4-1-2-15,4 2-5 0,0-3-5 16,3 6 4-16,12-22-6 0,-8 33 2 16,8-33 1-16,8 39 11 0,6-19-4 0,9 4 0 15,21 1-5-15,14-4-9 0,19 8-5 16,14-8-5-16,36 4-13 0,-4-6-30 0,-2-7-56 16,11 0-69-16,-23-12-123 0,-12-5-312 15,3-10-326-15,21-12-343 0</inkml:trace>
</inkml:ink>
</file>

<file path=ppt/ink/ink1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7:56:02.884"/>
    </inkml:context>
    <inkml:brush xml:id="br0">
      <inkml:brushProperty name="width" value="0.05292" units="cm"/>
      <inkml:brushProperty name="height" value="0.05292" units="cm"/>
      <inkml:brushProperty name="color" value="#FF0000"/>
    </inkml:brush>
  </inkml:definitions>
  <inkml:trace contextRef="#ctx0" brushRef="#br0">28253 8858 2538 0,'0'0'373'0,"0"0"-179"15,0 0-118-15,0 0-7 0,0 0-43 0,0-39-3 16,0 39-18-16,0 0 4 0,0 0 11 15,0 0-8-15,-13-36-5 0,13 36 2 0,0 0-11 16,0 0 6-16,0 0-11 0,-12-29 5 16,12 29 4-16,0 0 3 0,0 0-5 15,-12-25 13-15,12 25 3 0,0 0-2 0,0 0-1 16,-17-20 5-16,17 20-7 0,0 0-2 16,0 0-3-16,-16-27-4 0,16 27 5 0,0 0-9 15,-17-13 2-15,17 13 2 0,0 0-6 16,-32-14-1-16,32 14 5 0,0 0 0 15,-40-2 2-15,40 2-10 0,-37 2 3 16,37-2 3-16,-42 0-2 0,42 0 10 0,-48 3 5 16,16-3-2-16,5 4 8 0,-1-1 9 15,-9-3 2-15,4 5-9 0,1-5-2 16,3 5 13-16,-7 1-5 0,7 0 2 0,-3 0-5 16,4 0 1-16,6 4-3 0,-1 1 6 15,3 1-2-15,3 3 5 0,17-15-3 0,-13 31-11 16,13-31-1-16,0 38 3 0,0-38 2 15,16 42 0-15,4-19-8 0,5-2-5 0,4-3 1 16,4 4-1-16,4-5-6 0,2 1-4 16,4-6 6-16,4 0-7 0,-4 0 3 15,1-3-10-15,1-3 10 0,-8-1-9 16,3-5 5-16,-6-5 6 0,-3 2-1 0,-6-6-1 16,2 0 19-16,0-8 5 0,-7 4 10 15,-3-5 3-15,-9-9 7 0,7 7 29 0,-5-5-1 16,-3-1-5-16,1 2 5 15,-8 24-26-15,5-48 0 0,-1 28-11 0,-4 20-7 16,8-37-19-16,-8 37-5 0,2-30-8 16,-2 30 3-16,6-27-4 0,-6 27 3 0,0 0-4 15,9-32-3-15,-9 32 1 0,0 0 4 0,1-28-4 16,-1 28 4-16,0 0 3 0,0 0-10 16,14-20 5-16,-14 20 4 0,0 0-2 15,0 0 1-15,0 0-5 0,0 0-3 0,0 0 10 16,0 0 0-16,55 42 3 0,-37-26 3 15,4 1-8-15,0 6 3 0,5-2 9 16,-2 1-9-16,1 1-3 0,6 2 5 0,-3 4 10 16,2-5-11-16,-2 0-3 0,-2 5 6 15,3 1-5-15,-5-3-1 0,0 4 11 16,3-2-4-16,-7 1 13 0,2-6-4 0,-6 5-7 16,-4-8 24-16,0 1 4 0,-1-1-3 15,-4-1 5-15,-8-20 5 0,11 33-5 16,-11-33-1-16,0 37-1 0,0-37 1 0,-17 34-2 15,3-17-4-15,-2 6-5 0,-1-5 1 16,-3 4-4-16,-5-7 1 0,3 7-2 0,-8-1 1 16,0-1-5-16,-5-2-3 0,0-3-4 15,-6 3 6-15,5-2-9 0,-5-1 3 0,3-2-7 16,0 2-1-16,6-3-17 0,2 1-25 16,3-6-25-16,3 7-22 0,4-2-23 15,-1 0-33-15,9-3-64 0,12-9-252 0,-13 10-348 16,13-10 131-16</inkml:trace>
  <inkml:trace contextRef="#ctx0" brushRef="#br0" timeOffset="631.3839">29099 8744 3419 0,'-26'-15'-143'15,"26"15"36"-15,-22-12 36 0,22 12 31 0,-25-12 5 16,25 12 17-16,-22-12 0 0,22 12 2 16,0 0 6-16,-27-11 0 0,27 11 10 15,0 0 5-15,-37-1 16 0,37 1 12 0,0 0-3 16,-45 9 13-16,29 0 4 0,16-9 9 16,-32 15-2-16,32-15-4 0,-30 22-2 0,18-7 15 15,-3-2-3-15,15-13 3 0,-25 30-1 16,20-14-12-16,5-16-1 0,-12 30-10 15,12-30 1-15,3 35-13 0,-3-35 9 16,27 39-5-16,3-18-3 0,4-2-7 16,3-1 0-16,13 4-4 0,7-7-11 0,-1 1 7 15,6-4 0-15,4-4-10 0,-4-4 8 0,-9 1 0 16,7-3 4-16,-6-2-2 0,6-7 1 16,2 3-6-16,-7-8 10 0,2-5 5 15,-5-1 16-15,-12-2 16 0,-7 1-3 0,-2-5-7 16,-3-3-2-16,-8 2-7 0,-12-5-6 15,-4 2-5-15,-4 28-6 0,-25-61 5 16,1 29-5-16,-13-1-2 0,-11-1 13 0,-14 0-21 16,0 4 2-16,-8-2-2 0,0 4 0 15,-4 4-3-15,0 6-1 0,9 1-4 0,5 5-7 16,3 0-15-16,9 9-9 0,9 2-7 16,4 1-9-16,0 0-16 0,8 7-12 15,2-1-29-15,8 4-33 0,9 3-57 0,8-13-189 16,0 0-384-16,0 0 349 15</inkml:trace>
  <inkml:trace contextRef="#ctx0" brushRef="#br0" timeOffset="1094.4203">29989 8388 3347 0,'-35'12'-32'15,"35"-12"2"-15,-30 14 0 0,12-3 6 0,18-11 0 16,-29 30 5-16,14-15 2 0,2 8 3 16,-2-5 4-16,5 0 0 0,1 2-5 15,9-20 3-15,-15 46 7 0,14-28 3 0,1-18-1 16,-7 33 11-16,7-33-8 0,8 35 12 15,-8-35 8-15,15 28-1 0,-15-28-2 16,19 23-3-16,-4-11 3 0,0-2 2 16,-15-10-2-16,42 12-8 0,-21-6 1 0,6-6 1 15,-27 0-6-15,57-6-12 0,-27-1 26 0,4-5 6 16,-1 1 9-16,1-11 12 0,-3 1 27 16,6-10-4-16,-2-3 20 0,-1-6 7 15,-3 0 11-15,0-3 7 0,-5-4 11 0,-4 3-19 16,-9 8-6-16,-1-1-19 0,-7 7-14 15,-5-2-31-15,-10 5-12 0,-10-5-10 0,-8 5-14 16,-13-1 0-16,-4 8-11 0,-2 0-7 16,-4 3 6-16,5 0 2 0,10 9-9 15,-4-2-26-15,1 4-13 0,4 6-13 0,8 0-41 16,-3 1-31-16,3 4-88 0,27-5-574 16,-40 6 148-16</inkml:trace>
  <inkml:trace contextRef="#ctx0" brushRef="#br0" timeOffset="1572.4087">30811 7136 3560 0,'0'0'-27'0,"0"0"7"0,13-16 1 0,-13 16-1 15,0 0-2-15,15-17 7 0,-15 17 6 16,0 0 18-16,0 0 15 0,0 0-2 16,0 0 11-16,0 0 3 0,0 0 6 0,0 0 17 15,0 0 26-15,49 30-10 0,-36-8 15 16,4 1-2-16,3 9 3 0,8 8-13 0,6 7-35 15,6 7-14-15,5 8 7 0,17 22-15 16,0 2-1-16,8-2-38 0,2 3-12 16,3-1-21-16,2-3-20 0,7-1-35 0,-9-8-104 15,-6 0-321-15,-14-19-205 0,-12-14 484 16</inkml:trace>
  <inkml:trace contextRef="#ctx0" brushRef="#br0" timeOffset="2280.657">29226 10183 3271 0,'4'-43'2'0,"-2"25"-4"15,-2 18 4-15,6-44 3 0,4 24-7 16,5-5 6-16,-1 0 1 0,6-3 4 0,-4-3-9 15,5-3 28-15,4 1 18 0,-5-1 14 16,3-1 6-16,-1 5 7 0,1 0 8 0,2-1-27 16,-3 6 2-16,5 0-9 0,-9 1-4 15,6 1-5-15,-1 10-4 0,-6-1-5 16,-17 14 4-16,33-15-11 0,-33 15-2 16,0 0 11-16,0 0 10 0,37 37-9 0,-34-6 5 15,-9 8 1-15,-4 17 1 0,-5 9-10 16,-5 14 3-16,-11 32-4 0,0 6-4 0,-3-2 1 15,-1-8 4-15,2 2 4 0,4-23 0 16,9-18 5-16,3-10-4 0,1-3 8 0,1-5 15 16,1-10-7-16,6-2 5 0,0-9 4 15,3 0 1-15,1-2-2 0,4-27-2 16,0 40 2-16,0-40-5 0,17 34-4 0,0-22-8 16,3-2-5-16,8-7-3 0,2-3-7 15,-30 0-14-15,76-13-25 0,-35 1-17 16,8-9-28-16,1-2-30 0,12-10-32 0,-2-4-27 15,2-4-45-15,-2-7-108 0,21-20-581 16,-18 8-278-16</inkml:trace>
  <inkml:trace contextRef="#ctx0" brushRef="#br0" timeOffset="2651.4247">30401 9977 4220 0,'0'0'-8'15,"-17"-33"20"-15,17 33 16 0,-23-27-2 0,23 27 5 16,-12-19-14-16,12 19 3 0,-17-20 4 0,17 20 10 15,0 0 18-15,-33-6-8 0,33 6 10 16,0 0-5-16,-44 15 4 0,44-15-2 0,-33 23-6 16,18-8-4-16,1 1-3 0,-2 2-1 15,7 0 0-15,-4 4-6 0,13-22 0 16,-15 40-10-16,11-21 6 0,4-19-7 0,0 35 6 16,0-35-9-16,19 42 0 0,-2-25 1 15,-1-1-5-15,3-4 2 0,-1-1 2 0,7-3-5 16,-25-8 4-16,39 0-5 0,-39 0-3 15,48-16 1-15,-24 1 1 0,-1-3 1 16,-1-3-7-16,3-7 1 0,-7-3 4 16,-4 0-8-16,-6-7 6 0,-5 8-7 0,-3-7 4 15,-6 1-2-15,-8-5-1 0,-2 5-4 16,-3 1 3-16,1-2-5 0,-7 10 5 16,-2 2-15-16,2 0 0 0,0 4 6 0,-2 5-16 15,9 5 3-15,-8 0-46 0,26 11-14 16,-35-9-15-16,35 9-20 0,-25 8-31 0,25-8-70 15,0 0-231-15,-32 12-387 0,32-12-19 16</inkml:trace>
  <inkml:trace contextRef="#ctx0" brushRef="#br0" timeOffset="2948.2402">30729 9189 3919 0,'13'-23'7'0,"2"7"16"0,-15 16-20 16,22-20 5-16,-22 20-4 0,15-15-8 16,-15 15 4-16,0 0 18 0,20-13 30 15,-20 13 12-15,0 0 14 0,0 0 10 16,0 0 13-16,0 0 4 0,30 48 1 0,-27-21-10 16,6 0-12-16,-4 10-4 0,7 0-3 15,-1 3-7-15,-2 0 1 0,4 0-3 0,-1-1-8 16,-4 2-2-16,7 3-7 0,-2-1-6 15,-1-4-2-15,2 5-8 0,-3-2-5 16,4-1-16-16,-3 2-26 0,1-4-25 0,1-1-29 16,-2-2-28-16,1 2-32 0,0-11-39 15,-8-2-57-15,0-7-168 0,0-5-472 0,-5-13-186 16</inkml:trace>
  <inkml:trace contextRef="#ctx0" brushRef="#br0" timeOffset="3458.9226">31592 9228 4096 0,'0'0'22'16,"0"0"9"-16,0 0 1 0,10-18-29 16,-10 18-10-16,0 0 4 0,0 0 10 0,0 0-6 15,0 0 17-15,0 0-1 0,0 0 8 16,0 0-11-16,0 0 3 0,0 0 6 0,0 0-10 15,0 0 7-15,0 0-7 0,0 0 12 16,0 0-4-16,0 0 3 0,0 0 3 0,-29 68 11 16,29-68 1-16,0 0 10 0,0 0 10 15,-5 25 11-15,5-25 16 0,0 0 10 0,0 0-3 16,0 0-8-16,0 0-13 0,0 0-10 16,0 0-7-16,0 0-7 0,0 0-4 15,51-81-5-15,-31 49-6 0,3 7-3 0,-3-5-4 16,-1 3-5-16,2 0 1 0,-4 7-7 15,0-1-3-15,5 6 0 0,-2-3-3 0,3 5-1 16,4 5-3-16,0 0-4 0,-2 7 5 16,-25 1-2-16,51 5 2 0,-20 2-2 15,9 5-3-15,-7 3 4 0,1 2-2 16,-1 4 1-16,2 3 0 0,-5 0-3 0,2 4 2 16,-8 2-1-16,2 0-1 0,4 12 2 15,-11-8-3-15,-2 6 3 0,-2-4 1 0,-10 5-1 16,-2-8-1-16,-6 5 1 0,-2 2 1 15,-12-3 1-15,-8 5-1 0,-2-2 4 16,-6 1-6-16,-8-8 0 0,3 2-4 0,-6-8-13 16,1 0-15-16,-1-2-31 0,1-10-27 15,8 5-43-15,-9-11-32 0,8-9-77 0,-1 0-157 16,-5-12-503-16,5-5-424 0</inkml:trace>
  <inkml:trace contextRef="#ctx0" brushRef="#br0" timeOffset="3704.8787">31488 9087 4394 0,'3'-29'3'0,"-3"29"12"0,0-25 23 16,0 25 23-16,0 0 29 0,9-43 2 0,-9 43 18 16,3-31 20-16,4 7-10 0,1 3-13 15,1-6-8-15,7-3-15 0,6-2-4 0,5-10-10 16,3 1-4-16,5-6 2 0,9-2-4 15,4-7-9-15,4 2-5 0,25-16-5 16,-20 6-20-16,-2 18-4 0,-5 1-14 0,5 1-34 16,-13 8-30-16,7 5-42 0,-4 3-34 15,-3 3-31-15,-2 3-41 0,-7 5-92 0,-1-1-642 16,-12-4-730-16</inkml:trace>
  <inkml:trace contextRef="#ctx0" brushRef="#br0" timeOffset="4322.3758">28561 12122 4579 0,'0'0'-148'0,"-17"-17"13"0,17 17-3 0,-17-15 10 16,17 15-4-16,-23-18-2 0,23 18 6 16,-20-12-12-16,20 12-32 0,-24-12-79 15,24 12-451-15,-20-13 635 0</inkml:trace>
  <inkml:trace contextRef="#ctx0" brushRef="#br0" timeOffset="4799.3882">28395 12006 2898 0,'-20'-18'58'0,"20"18"26"15,0 0 21-15,-18-15-7 0,18 15-8 16,0 0-8-16,-14-18 6 0,14 18-14 0,0 0 14 15,0 0 15-15,-13-26-6 0,13 26 5 0,0 0-7 16,-20-15-8-16,20 15-7 0,0 0-3 16,-40-9 11-16,40 9-4 0,-46 9 0 0,15 1 19 15,-3 3-6-15,-3 2-5 0,-1 3-3 16,-6 7-9-16,1 6-7 0,-1-4-8 0,6 4-10 16,8-3-3-16,-2-3-9 0,2 2-1 15,8-1-8-15,-5-2-2 0,7-7-3 16,7 5-3-16,0-3-2 0,6 2-1 15,7-21-4-15,0 32 0 0,0-32 2 0,20 30-8 16,0-21 1-16,7 1-4 0,5-2-10 16,1-4-13-16,14 0-13 0,3-4-7 15,0 3-4-15,7-6-1 0,0 3-2 0,3 3 6 16,-6-3 0-16,8 0 2 0,-5 1 6 16,1 2 1-16,4 6 2 0,-7-8 0 15,-5 9 4-15,-1-8-1 0,-7 8 3 0,-5-6 10 16,-2 4 8-16,-5-1 9 0,2 1 2 15,-4 2 4-15,-6 4 6 0,5-3-4 0,-9 5 1 16,-1-1 0-16,-4 3 5 0,2 4-7 16,-5-3 5-16,-2 5 4 0,-8-5-1 0,-3 5-1 15,-5 0 1-15,-7-1 1 0,3 1 5 16,-10 0 8-16,-3 2 2 0,-7-5 6 16,-1 1 3-16,-4-4 8 0,4-3-2 0,-6 0-2 15,4 0-9-15,0-3-5 0,5-1-8 16,0-2-13-16,3-3-17 0,5 0-15 0,22-6-21 15,-43 12-26-15,26-5-32 0,17-7-36 16,-23 0-39-16,23 0-50 0,0 0-137 0,-4-28-587 16,4 28-739-16</inkml:trace>
  <inkml:trace contextRef="#ctx0" brushRef="#br0" timeOffset="5105.6531">29124 11652 4716 0,'0'0'-74'0,"0"-33"1"16,0 33-2-16,0 0 1 0,5-27 9 16,-5 27 4-16,0 0 2 0,0 0 25 0,0 0 5 15,0 0 24-15,0 0 22 0,0 0 2 16,0 0 20-16,0 0 13 0,0 0 3 16,0 0 13-16,9 77-5 0,-6-50 4 0,6 3 5 15,-3 8-1-15,3 1-7 0,-1 2-2 16,5 5-3-16,1 4-1 0,1-2-6 0,0 6-6 15,2 0-5-15,-4-1-7 0,4 2 5 16,-6 1-8-16,4-8-6 0,-5-1 0 16,-3-5-7-16,2 2 5 0,-4-5-5 0,-5-6-2 15,3 1-5-15,-3-3-18 0,-3-4-32 16,-1 0-41-16,-6-2-28 0,2-3-27 0,-4-5-47 16,-6-5-88-16,1-4-627 0,0-2-393 15</inkml:trace>
  <inkml:trace contextRef="#ctx0" brushRef="#br0" timeOffset="5274.2725">28892 12508 4332 0,'-29'-24'-11'16,"9"3"44"-16,4-1-1 0,2 5 0 0,1 0 30 16,13 17 2-16,-15-29-2 0,15 29-4 0,0-35-7 15,0 35-4-15,25-38-10 0,-8 17-4 16,6-3 0-16,6 0-7 0,4-1-21 0,2 0-11 16,5-3-10-16,7-3-9 0,0 6-28 15,-4 1-18-15,3-1-12 0,-1 2-29 16,0-1-27-16,-2 1-42 0,-1-2-92 15,-5 4-556-15,5-4 25 0</inkml:trace>
  <inkml:trace contextRef="#ctx0" brushRef="#br0" timeOffset="6157.7549">29832 11758 3738 0,'0'0'2'0,"0"0"26"0,32 0-10 16,-32 0 9-16,0 0-6 0,25 27 3 16,-15-12 2-16,-3 8-1 0,1 1 5 0,2 4-5 15,-7 5-7-15,7 5 8 0,0-1-13 16,-3 3 18-16,3 0-12 0,-3-3-8 0,-2-3-2 15,-3-7 0-15,1 3 14 0,-3-3 22 16,0-27 29-16,-3 42 20 0,-4-24 7 16,7-18 2-16,-20 27 3 0,20-27 4 0,-32 20-1 15,32-20 1-15,-33 0-4 0,33 0-11 16,-41-21 1-16,20-2-10 0,1-1-6 0,1-10-12 16,6-3-9-16,-1-3-7 0,8-4-6 15,1 2-7-15,-7-2 8 0,12 1-10 16,0 7-8-16,7-5-12 0,3 5-9 15,-4 6-8-15,8 0-2 0,3 3-1 0,-2 3-2 16,1 1-1-16,1 5 3 0,3 3-1 16,4-4 1-16,-6 7-1 0,-18 12 2 0,43-18-2 15,-26 13 2-15,-17 5-5 0,34-14 4 16,-34 14-2-16,31-2 2 0,-31 2 0 0,0 0-2 16,31 16 2-16,-31-16 1 0,3 30 2 15,-3-30 1-15,-15 52-3 0,10-24 1 0,-9 5 3 16,1 0 0-16,-4 6-2 0,7-3-2 15,2 2 1-15,-4-5 2 0,7 1 3 16,0-6-4-16,2 2-2 0,6-3 2 0,-3-27 1 16,9 49 0-16,-4-29 3 0,5-2 2 15,-10-18 3-15,20 23 3 0,-20-23-2 0,30 4 2 16,-30-4 3-16,0 0 7 0,48-23 0 16,-29 4-3-16,-6-4-2 0,4-1 0 15,-6-1-3-15,-2 2-1 0,1-4-5 0,-8 0 0 16,-2 27-3-16,0-45 1 0,0 45-2 15,-9-41-4-15,3 25-2 0,6 16 2 16,-19-26-6-16,19 26 3 0,-20-18-3 0,20 18 0 16,0 0-4-16,-32 0 3 0,32 0-3 15,0 0 6-15,-25 30-3 0,25-30 3 0,-5 37-4 16,5-12 4-16,0-25-1 0,14 54 0 16,-6-22 0-16,10-2-4 0,7 1-5 15,-3-2-1-15,7-2-10 0,2-3-1 0,3-2-2 16,-2-6 0-16,1 0 0 0,-5-8-10 15,1-1-6-15,-4-7-5 0,-25 0-11 16,54-15-2-16,-31-1 4 0,-1-12 1 0,-2-3 4 16,-3-8 1-16,1-8 12 0,-5-7 8 15,-3-6 4-15,2-5 2 0,-7 3 1 16,2-5 7-16,-7-1 4 0,5 2 3 0,-5 0 2 16,-5 1 5-16,1 5 10 0,-1 0 6 15,-3 10 3-15,5 4 7 0,-2 2 0 0,-4 5 6 16,6 9-6-16,-2-2-1 0,0 7-6 15,-2 7 2-15,7 18 0 0,-15-20 2 16,15 20 6-16,0 0 0 0,0 0 6 0,0 0 8 16,0 0 3-16,-43 57 3 0,43-25-3 15,0-5-2-15,5 6-3 0,-2 11 1 16,2 2-4-16,8 10-5 0,1 0-5 0,3 2 0 16,-2-6-2-16,0 3-2 0,1-3-6 15,1-3-1-15,-2-4-12 0,-1-6-13 0,-3-5-14 16,3-1-19-16,-6-4-21 0,2-8-26 0,-2 3-29 15,-3-9-56-15,-5-15-101 0,0 0-669 16,0 0-799-16</inkml:trace>
  <inkml:trace contextRef="#ctx0" brushRef="#br0" timeOffset="7126.1747">30341 11588 4775 0,'0'0'0'0,"-22"-18"28"0,22 18-6 16,0 0-19-16,0 0 5 0,0 0-2 0,0 0 1 15,0 0 1-15,70-32 3 0,-36 31-5 16,6 1-32-16,8-4-15 0,-1 1-27 0,2-1-12 16,2 4-6-16,-4-3-5 0,2 0 6 15,-9 3 11-15,-3-3 3 0,0 0 0 16,-4-3 6-16,-8-1 20 0,7-1 22 0,-7-4 5 16,-2-1 16-16,2-3 11 0,-3 1-2 15,-5 1 15-15,6-5-13 0,-6-3 23 0,0 2 22 16,-6-4-12-16,1 3 7 0,0 2-12 15,-4-1 6-15,-8 20 6 0,10-38-15 0,-10 38 1 16,-1-31 3-16,1 31-9 0,0 0 5 16,-35-21 9-16,35 21-12 0,-51 9-6 0,15 3 2 15,-1 7-5-15,-3 4-2 0,-2 9-1 16,-3 5 2-16,4 10 2 0,0 5-6 16,5-5-6-16,6-5-1 0,9 8-3 0,-6-4 4 15,13-6-4-15,6 0 4 0,5-7-2 16,6-1 2-16,5-1-6 0,9-4 3 0,12-4 0 15,4-3-18-15,7-8-34 16,2-2-19-16,7-7-26 0,2-3-22 0,5-10-27 16,1-8-30-16,8-11-15 0,0-1 1 15,0-6 37-15,-8-3 42 0,-7-5 51 0,-13 2 48 16,-7 3 56-16,2 1 45 0,-15 2 52 16,-4 3 12-16,-1-1 5 0,-5 6-5 0,-1 3-22 15,-1 1-16-15,-5 3-20 0,0 21-13 16,-5-35-11-16,5 35-4 0,-10-24-18 15,10 24-8-15,-15-15-2 0,15 15-7 0,0 0-4 16,-18-10-5-16,18 10-4 0,0 0-2 16,0 0-3-16,0 0 0 0,-25 25-5 0,25-25-3 15,0 0 0-15,0 0 0 0,0 0-2 16,0 0-1-16,33 55-3 0,-16-45 4 16,10-3-3-16,-6 1 2 0,6-2-2 0,3-3-1 15,-30-3 1-15,54 3 1 0,-26-6 2 16,-28 3-4-16,49-6-2 0,-49 6 2 15,35-6 2-15,-35 6-1 0,35-5 4 0,-35 5-1 16,28-1-3-16,-28 1-5 0,0 0-1 16,37 9 4-16,-37-9-3 0,29 24 0 0,-16-2 2 15,4 13-3-15,1 4 14 0,-1 9-14 16,0 6-9-16,-2 1-5 0,3 3-6 0,-3-2 0 16,-7-2-5-16,-1-7 3 0,0-7 3 15,-2-1 5-15,-2-7 11 0,-3-2 13 16,0-2 8-16,0-28 3 0,-17 44 4 0,4-29 3 15,13-15 4-15,-30 12 6 0,30-12 2 16,-33-2 4-16,33 2-3 0,-36-28-3 16,23 6-2-16,3-2-7 0,2 0-1 0,-1-5-6 15,1 5-4-15,8 24-2 0,-12-44-4 16,9 23-9-16,3 21-7 0,-4-34-3 16,4 34-1-16,0 0-3 0,16-32-1 0,-16 32 0 15,20-5 1-15,-20 5 0 0,0 0 2 16,0 0 3-16,48 34-2 0,-31-16 0 0,5 7 2 15,-6 2 1-15,3 2-2 0,2 1 0 16,-4 0 3-16,0 2 0 0,0-1-6 16,-2 0-1-16,-7-4-9 0,2-2-18 0,-3-1-11 15,1-2-6-15,-3-1-2 0,-5-21 1 16,0 34-10-16,0-34-11 0,0 0-24 0,-13 31-11 16,13-31-8-16,0 0 1 0,-37 0-15 15,37 0-11-15,-32-21-43 0,19-1-114 16,-4-8-587-16,4-5-321 0</inkml:trace>
  <inkml:trace contextRef="#ctx0" brushRef="#br0" timeOffset="7302.534">32268 10844 4601 0,'-9'-32'201'16,"1"3"-22"-16,8 29-27 0,-8-36-25 15,8 36-20-15,-7-28-15 0,7 28-12 16,-2-23-6-16,2 23-14 0,0 0-5 15,-3-27-14-15,3 27-21 0,0 0-18 0,0 0-34 16,0 0-47-16,0 0-42 0,17-8-53 16,-17 8-101-16,0 0-682 0,0 0-892 0</inkml:trace>
  <inkml:trace contextRef="#ctx0" brushRef="#br0" timeOffset="7577.8074">32975 10494 5105 0,'-3'-21'30'0,"0"2"-2"0,3 19-9 16,-11-24-3-16,11 24-2 0,-20-12-2 15,20 12 5-15,-36-3 16 0,4 6 2 0,-5 9 4 16,-5 4 4-16,-10 7 3 0,-6 9-3 16,-7 11 6-16,-17 20 5 0,0 2 2 15,3 4-5-15,5 0-5 0,23-7 1 16,7-12-2-16,9 2-3 0,5-5-3 0,13 0-6 15,7-5 2-15,10 3-5 0,8-6-4 16,9-2-2-16,15 0-4 0,3-3 0 0,17-3-1 16,0-9-23-16,10-1-40 0,3-12-63 15,4 3-61-15,-13-12-158 0,0-6-204 0,-8-3-412 16,-9-3-749-16</inkml:trace>
  <inkml:trace contextRef="#ctx0" brushRef="#br0" timeOffset="9742.1381">27559 14665 4718 0,'0'0'-34'16,"0"0"30"-16,6-44 14 0,-6 44 7 15,0 0 15-15,0 0 8 0,0 0 2 0,0 0 2 16,14-29 4-16,-14 29-2 0,0 0 0 16,0 0-2-16,23-10 7 0,-23 10 14 15,0 0 19-15,0 0 10 0,37 35 11 0,-29-17-3 16,4 10 1-16,0 7-10 0,1 7-9 16,-4 10-9-16,2 7-9 0,3-1-7 15,-4 0-3-15,3 7-11 0,-1-3-7 0,1-5-1 16,-5-3 7-16,1-9-6 0,-1-4-5 15,-4-8 9-15,2-5 2 0,-1 1 7 16,-5-29-15-16,4 36-4 0,-4-36-4 0,0 21-3 16,0-21 0-16,0 0-6 0,0 0-4 15,0 0-2-15,0 0 0 0,-9-116-3 0,11 55-1 16,-4-13-5-16,4-14-1 0,1-3-4 16,6-2 2-16,-6 4-6 0,2 3 2 0,-2 11 0 15,2 11 2-15,-5 12-2 0,4 6 2 16,-4-1-2-16,1 12 0 0,-1 7 3 15,4-1-3-15,-4 29-1 0,3-32 1 0,-3 32 0 16,0 0 2-16,18-13-1 0,-18 13 0 16,27 8-1-16,-27-8-2 0,39 22-5 15,-13-10-3-15,0-4-1 0,-1 5 1 0,-2-2 0 16,-5-3 1-16,3-4 2 0,-3-4 3 16,-18 0-1-16,42-17-1 0,-20-2 2 0,4-8 1 15,-1-16 1-15,12-12-3 0,-3-13-4 16,9-31 1-16,-1 0-1 0,-9 17-2 0,-4 7 2 15,-2 7 2-15,-11 10 1 0,3 5 0 16,-8 10 2-16,-1 1 0 0,4 9 0 0,-9 1 1 16,3 3 4-16,-4 8-5 0,-3 3 2 15,-1 18-3-15,0 0 4 0,-15-15-2 16,15 15 3-16,0 0 1 0,-30 42 0 0,17-7 2 16,-1 4-1-16,6 8 2 0,-4 8 1 15,6 4-2-15,-3 3 1 0,6-4 2 0,0 7-4 16,6-5-1-16,9 3-8 0,-2 2-20 15,3-8-23-15,4 0-31 0,8-2-40 0,3-6-24 16,1-2-12-16,2-10-15 0,0-4-14 16,-3-7-12-16,0-5-12 0,-7-9-13 15,0-5 4-15,3-5 31 0,-24-2 41 16,37-9 26-16,-17-3 14 0,-4-3 15 0,1-5 7 16,0-1 13-16,6-6 22 0,-6-1 32 15,0-3 32-15,-4 0 26 0,-1 4 52 16,-1 3 34-16,1-2 21 0,-3 5 20 0,-9 21-4 15,13-39-4-15,-13 39-13 0,12-24-21 16,-12 24-5-16,0 0-7 0,0 0-12 0,0 0-5 16,0 0-13-16,0 0-5 0,0 0-4 15,-42 63-6-15,42-63-6 0,-7 47-9 0,7-23-3 16,0-24-7-16,7 50-3 0,1-26-4 16,1-3-3-16,-1 1-3 0,-8-22-1 15,17 35 0-15,-12-23 4 0,-5-12 0 16,26 15-2-16,-26-15-4 0,0 0-3 0,42-26-1 15,-28 5-2-15,4-6-5 0,-1-12 2 16,-1-9-7-16,-2 6 0 0,-2-5-1 0,-1 1 0 16,-6 2 1-16,2 4 0 0,1 2-2 15,-6 6 0-15,1 3-3 0,1 3-1 0,-4 26-3 16,5-32 0-16,-5 32-1 0,0 0 4 16,0 0-2-16,0 0 0 0,0 0-1 0,0 0-3 15,0 0 3-15,0 0-2 0,16 87 2 16,-1-67-1-16,-3-1 0 0,5 1 0 0,8-2 0 15,-2-3-1-15,11 0-1 0,-7-6 2 16,4 1 0-16,-2-3 1 0,-2-6-1 16,-27-1 1-16,55-12-1 0,-27 0-1 15,-6-9-3-15,3-3-9 0,-1-8-9 16,-4-1-1-16,-4-6 3 0,-1 4 2 0,-1 1 0 16,-3-1 2-16,-2 5 0 0,-1 5 8 15,-3 1 6-15,-5 24 3 0,7-40 1 0,-7 40-2 16,0-25 0-16,0 25 2 0,0 0 0 15,0 0 0-15,0 0 1 0,0 0 0 0,0 0 0 16,0 0 0-16,0 0-1 0,0 0 1 16,0 0-2-16,0 0 2 0,0 0-2 15,45 57 0-15,-20-46-2 0,7-9-1 0,1 5-3 16,4-7 2-16,-3 0 0 0,1-7 4 16,3 2-5-16,-3-3 4 0,-1-4 0 0,-2-3 4 15,-2-3 1-15,-8-3-1 0,-4-2 1 16,-1 2 1-16,-9 0-3 0,-8 21-1 15,-5-40 1-15,5 40 3 0,-25-37 1 0,-5 25 8 16,3-1 1-16,-5 7 2 0,4 3-2 16,-4 0 1-16,32 3-6 0,-60 0 1 0,30 6-2 15,8 0 1-15,22-6-3 0,-40 25 2 16,31-5 2-16,4 3-5 0,5-23-1 16,22 52 1-16,10-18 0 0,11 0 0 0,14 7-4 15,12-2-2-15,31 16 2 0,4-2-1 16,-4-8-1-16,-18-3 1 0,-11-9-4 0,-6 1 1 15,-5-3 2-15,-11-3-3 0,-3 0 3 16,-11-1 0-16,-4-2 1 0,-15 0 1 0,-11-1-3 16,-5 1 2-16,0-25 1 0,-20 53 0 15,-5-29-2-15,2-2 3 0,-4-5-1 16,0-4 3-16,-1 1-4 0,1-10-8 0,0 0-2 16,27-4 1-16,-48-7-2 0,23-5 1 15,5-6 0-15,5-14 1 0,1-8-4 16,9-5-1-16,5-21-2 0,5 0 2 15,14-19-1-15,11-21 3 0,13 3-1 0,-1 7 0 16,12 5-2-16,-6 21-3 0,-10 13-2 16,9 4 2-16,-12 10-1 0,1 11-1 0,-3-3-4 15,-6 10-7-15,-5 1 3 0,-1 9 0 16,-7 5 0-16,-14 10 7 0,0 0-1 16,0 0 4-16,0 0-1 0,0 0 2 0,0 0 7 15,0 0 0-15,5 64 1 0,-5-64 5 16,-5 35-5-16,5-35 0 0,8 42 6 15,-6-27 0-15,9 9 0 0,3-3 6 0,-2-3 2 16,14 0 0-16,-4-5 2 0,8-5 2 16,5-8 0-16,-1 0 3 0,8-3-1 0,6-5-1 15,6-8 0-15,2-5 7 0,-2-8 10 16,10-4 3-16,-3-4 3 0,-2-7 2 0,3 2-3 16,-2-2-7-16,-6-1 3 0,-2 3 5 15,-11 9 1-15,-4-1 5 0,-7 7 4 0,0 2 5 16,-5 0-1-16,-1 3 0 0,-2 5-5 15,3 1 4-15,-12 0 2 0,-13 16 1 16,25-24-2-16,-25 24-5 0,24-18-5 0,-24 18 1 16,20-15-14-16,-20 15 5 0,0 0-4 15,0 0 6-15,0 0-4 0,30 27-1 16,-30-27-5-16,23 39-3 0,2-11-27 0,2-2-48 16,12 1-78-16,1-3-93 0,10-5-246 15,12-12-27-15,-5-7-464 0,-6-7-951 16</inkml:trace>
  <inkml:trace contextRef="#ctx0" brushRef="#br0" timeOffset="10609.7915">28405 15402 4948 0,'0'0'-36'15,"0"0"36"-15,0 0 21 0,0 0 18 0,0 0 20 16,0 0 2-16,0 0 2 0,0 0-6 16,0 0-7-16,0 0-1 0,74-38-11 15,-53 29-2-15,11-3-2 0,8 0 6 16,6-3 5-16,14 0 10 0,10-9 6 0,12 5 6 15,28-16 2-15,14-1-10 0,2-2-6 16,13-5-4-16,4 3-7 0,10-6-5 0,7-2-5 16,14-6-4-16,7-5-3 0,-1-3-3 0,5 2-3 15,7-6-2-15,4 4-10 0,-1 2-23 16,-1-6-33-16,-1 3-40 0,-1 1-49 16,-5-4-34-16,-3-1-47 0,-15 0-141 0,-3-5-597 15,-9 4-885-15</inkml:trace>
  <inkml:trace contextRef="#ctx0" brushRef="#br0" timeOffset="66411.1146">20886 5113 1735 0,'0'0'156'16,"0"0"-27"-16,0 0-23 0,0 0-24 16,0 0 33-16,0 0-19 0,18-71-1 0,-18 71 0 15,0 0 8-15,-6-46 13 0,6 46 12 16,1-47-24-16,3 9-10 0,6-4 2 16,0-1-15-16,6-10 3 0,8-2-7 15,-9 3 19-15,3 3 16 0,-4 6-19 0,-4 4-2 16,5 2-24-16,-4 10-10 0,1 0 3 15,-7 3-23-15,2 1 2 0,1 2 1 0,-8 21-11 16,9-34-7-16,-9 34 0 0,10-27-13 16,-10 27-11-16,13-22 2 0,-13 22-3 15,5-21 3-15,-5 21-22 0,0 0 15 0,8-26 2 16,-8 26-4-16,0 0 8 0,0 0-1 16,0 0 4-16,4-29 5 0,-4 29-6 0,0 0 13 15,0 0-18-15,0 0 3 16,0 0-1-16,-15-32 2 0,15 32-12 0,0 0 5 15,-35-6 21-15,35 6-33 0,-42 0 16 0,42 0 4 16,-39 0-4-16,39 0-2 0,-50 3-2 16,50-3 3-16,-48 0-1 0,21 0-2 15,27 0 6-15,-47 3 2 0,24-3 1 0,23 0-5 16,-47 0 6-16,47 0-13 0,-49 0 3 16,22 0 0-16,27 0 1 0,-55 3 3 15,27-3-1-15,-1 0-1 0,1 3-4 0,-4 0 2 16,32-3 4-16,-62 4 6 0,29-4-4 15,1 2-3-15,0-2 13 0,32 0-13 16,-62 0 1-16,31 3-1 0,0-3 1 0,0 3 3 16,1 1-4-16,-6-4 8 0,6 7-2 15,-5-7-1-15,5 1 3 0,-2 2-8 0,4 1 4 16,-6 0-3-16,3-3 6 0,31-1-6 16,-62 3-3-16,35 2 3 0,-6 2 6 15,9-6-6-15,24-1 6 0,-60 4-6 0,31-1 8 16,6 0-10-16,23-3 3 0,-45 6 4 15,45-6-6-15,-39 3 6 0,13-3-4 16,26 0-3-16,-51 7 9 0,25-4-4 16,-1-3-4-16,27 0 9 0,-60 2-10 0,26 1 7 15,2 1 1-15,2-1-10 0,30-3 4 16,-58 6-3-16,31-4 4 0,-3 5 1 0,3-4-5 16,27-3-3-16,-47 10 13 0,26-6-8 15,21-4 8-15,-36 8 1 0,36-8 11 0,-35 13-19 16,20-7 10-16,15-6-14 0,-42 15 1 15,27-6 5-15,-6 0-1 0,21-9 0 0,-34 18 2 16,21-9 2-16,13-9 1 0,-35 20-10 16,20-8 7-16,0 3 2 0,15-15-4 15,-36 28-3-15,21-16 1 0,0 3 3 0,-3 0 6 16,3 5-10-16,-4-2 10 0,4-3 0 16,-1 3 8-16,1 0-11 0,0 2-2 15,1 1-4-15,-1-3 6 0,3 6-11 0,2-8 5 16,-1 6 4-16,-3-3 0 0,4 2 0 15,-1 2 7-15,2-2-17 0,2 3 8 16,-1-2 2-16,-4 2 0 0,12-24 7 0,-16 47-12 16,6-20 3-16,3-4 2 0,5 5-7 15,-4-5 9-15,6-23 14 0,-7 51-23 16,5-28 8-16,-4 2 1 0,-1 2-2 0,7-27-2 16,-5 50-3-16,0-26 3 0,5-24 6 15,-4 43-10-15,1-20 8 0,1 1 0 0,2-24 3 16,-1 39-8-16,-3-14-3 0,4-25 3 15,-8 53 15-15,8-26-21 0,-3 2 9 16,3 1 8-16,0-1-10 0,0 1 2 0,0-30-6 16,-2 58 10-16,4-34 0 0,-2 5-12 15,0-29 8-15,0 42 13 0,0-19-17 0,0-23 15 16,0 39-9-16,0-39-2 0,3 39 7 16,5-23-11-16,-8-16 4 0,0 38 0 15,0-38-9-15,4 40-1 0,-4-18-14 16,0-22 1-16,6 43 6 0,-2-19-9 0,6-3 13 15,-3 1-5-15,9 3-5 0,3-3 12 16,2 3-14-16,6-6 8 0,0 9 11 16,1-9-5-16,-1 4 1 0,7-1 6 0,-8-1-5 15,8-1 3-15,-6-1 2 0,2 1-2 16,0-4 2-16,1 4 2 0,-8-5 2 0,4 2-2 16,-7-5-6-16,2 2 4 0,1-2-2 15,-5-1 14-15,-18-11 0 0,29 20-18 0,-14-13 2 16,-15-7 10-16,20 16-4 0,-20-16-1 15,25 14-7-15,-25-14 14 0,27 18-4 0,-7-7 0 16,5-2 0-16,-2 0 8 0,9 1 1 16,7-2-26-16,-3 4-3 0,11-2-2 15,-5-2 6-15,2 4-9 0,6-8 11 0,-5 5 6 16,5-2-4-16,-1 5-1 0,-6-9-11 16,1 1 11-16,-1 2 13 0,-8 0-13 0,2-2 11 15,-2-2-2-15,0 1 15 0,-1 0-20 16,-2 1 1-16,1-2-1 0,-5 1 14 15,9-3-22-15,-3 3-2 0,-2 1-3 16,1-4 3-16,-1 2-23 0,1-2-8 16,-1 3 0-16,1-3-5 0,-1 0-3 0,0 0 3 15,0-3 9-15,1 1-5 0,4-2 1 0,-2 1 4 16,7-2-3-16,-2-5 5 0,2 4-4 16,-2-1 10-16,0-2-6 0,7-1 8 15,-3 2-9-15,1-1 2 0,2 1-15 0,-1 0 2 16,1 3-20-16,0 3-8 0,0-6 7 15,-5 1 8-15,1 2 1 0,-3 3 17 16,-6-6 23-16,3 3 21 0,-9 1 7 0,4-2 28 16,-2 0 10-16,-2 0 10 0,3 0-1 15,-3 0-1-15,-3-3-1 0,4-2 9 0,-1-1-7 16,-1 3 12-16,-4-3-5 0,1 0-4 16,2 0 0-16,-9-2-4 0,8 2-10 0,-1-2 0 15,-6-3-19-15,5 0 5 0,1-2 0 16,-2-4 2-16,3 3-2 0,-7-2-14 15,4-3 8-15,0-2 5 0,-6-1 2 16,3-3 8-16,-3-4 5 0,-1 3 2 0,1-3 20 16,-3-4-4-16,-5-4 1 0,2 0 9 15,-5-1 3-15,-1-2-9 0,-8-4 13 0,3 2-17 16,-13-11 6-16,-4 0 2 0,-11-8-21 16,-6-1-2-16,-23-17-9 0,-11 3-4 15,-8 10-3-15,-10 3-7 0,-8 10-3 0,-4 10-17 16,11 14-7-16,4 18-1 0,-1 4-35 15,11 8-15-15,-6 10-40 0,-1 8-55 0,-7 2-174 16,7 11-376-16,9-5 608 0</inkml:trace>
  <inkml:trace contextRef="#ctx0" brushRef="#br0" timeOffset="67506.0995">24927 5656 2845 0,'0'0'-68'0,"-1"-32"-2"0,1 32 4 16,0-33 8-16,0 33 4 0,0-34 6 15,0 14 1-15,0 20 3 0,0-37-3 0,1 22 18 16,-1 15 22-16,0-40 23 0,0 40 20 16,4-40 33-16,-4 16 26 0,0 24 11 15,3-53 19-15,-3 26 1 0,0 0-17 16,0 27-8-16,0-51-25 0,-3 29-4 0,3 22-4 16,0-40-20-16,0 40-14 0,0-37 8 15,0 37-11-15,-4-34 0 0,4 34-5 0,-1-30-7 16,1 30 11-16,-9-31-22 0,9 31 11 15,-11-33 17-15,2 10-13 0,-4 2-7 0,-2 3 8 16,-5-5-15-16,-2 2 5 0,-10 0-6 16,-1-1-12-16,-7 4 12 0,1 1-8 0,-8 2 20 15,-6 3-6-15,-2 0-14 0,-6 0 0 16,8 6 0-16,1-3 0 0,0 6 12 16,-5-5-16-16,0 6 4 0,1-3 2 15,-1 5-8-15,3-5 10 0,-3 5 2 0,5-1-8 16,2 1 6-16,3 1-2 0,-5 4 2 15,-1 0-2-15,8-3-4 0,-4 9-4 16,2-5 14-16,1 0-7 0,4 3 3 0,2 1-4 16,-2-2-4-16,3 3 1 0,-1 1 3 15,2 0 3-15,4 0 9 0,-3 3-16 0,-1-3 4 16,0 3-6-16,2 5 10 0,-4-5-2 16,3 1-4-16,2 2 0 0,2-3 10 0,-2 0 6 15,5 0-14-15,-2 2-6 0,5-5 6 16,2 0 2-16,-2 4 12 0,5-4-18 15,-3 0 19-15,2 5-9 0,-2-6 2 0,5 5-4 16,-5 2 2-16,1-3 1 0,3 10-3 16,-6 0 0-16,8 2 6 0,-7 4-5 0,2 4 10 15,6 1 12-15,1 3-20 0,-3 8-5 16,8-6 2-16,1 2-2 0,1-4 17 16,6 5-6-16,4-4 14 0,4 3 1 15,1-3 8-15,6 2 8 0,1-1 4 0,13 4 5 16,0-5 0-16,9 1-5 0,7 0 16 15,15-2 0-15,6 0-3 0,8-4-4 0,33 11 1 16,10-2-9-16,-3-1-1 0,14-7-11 16,5 2-4-16,4-5-5 0,10-3 1 15,2-1-6-15,-9-6 5 0,2-9-9 0,-2-2-6 16,-26-4-5-16,-8-8-10 0,2-8-25 16,30-4-10-16,-2-10-17 0,2-2-13 15,-5-3-11-15,1-5-36 0,-3-6-38 0,-10-1-85 16,-5-1-622-16,-1-7-143 0</inkml:trace>
  <inkml:trace contextRef="#ctx0" brushRef="#br0" timeOffset="68766.0803">29807 5945 3836 0,'0'0'-141'0,"0"0"9"0,17-17 4 0,-17 17 13 16,0 0 5-16,0 0 8 0,16-18 27 15,-16 18 29-15,0 0 12 0,0 0 8 0,22-19 0 16,-22 19 10-16,19-11 0 0,-19 11-3 16,0 0 3-16,33-16 16 0,-33 16-14 15,23-11 12-15,-23 11 7 0,27-17 6 0,-27 17-3 16,25-8-3-16,-25 8-7 16,27-14-15-16,-27 14-7 0,30-12-20 0,-30 12-4 15,25-8 3-15,-25 8 2 0,27-16-10 16,-27 16 5-16,25-19 9 0,-25 19 2 0,19-20 21 15,-6 3 16-15,-13 17 16 0,18-36 24 16,-6 15-4-16,-4-3 15 0,4 4 10 16,-7-2-15-16,-5 22-3 0,12-47 4 0,-9 26-14 15,0-3-6-15,3-5-13 0,-6 29-6 0,3-48-8 16,-3 21-3-16,0 27 0 0,-9-54 9 16,3 30-9-16,-6-4 19 0,4 5-10 15,-9-3 2-15,-5 1 2 0,-1-2 1 0,-9 2-1 16,-1 3 11-16,-9-3-8 0,-10 0 0 15,-2 1 6-15,-4 3-7 0,1 2-1 16,-5 1 1-16,2 0 6 0,6 3-8 16,-1-2 3-16,8 5-1 0,-1 0 1 0,-1 3-8 15,2 0 15-15,2 3-13 0,0-4 3 16,0 3 0-16,1 4 2 0,3-2 15 0,4-2-20 16,0 4 5-16,-8 1-5 0,-4-2 5 15,2 0 3-15,-13 2 3 0,3 2 4 16,-3 0-4-16,-10-3-4 0,8 3 14 0,0 0-3 15,5 0 5-15,-3 3-6 0,1-3-4 16,-2 2 0-16,-5 2 5 0,-2 2 14 0,-2-3 2 16,-4 4-5-16,5 1 3 0,1-4 13 15,2 6 25-15,3-5-24 0,-2 5 4 0,3-1 3 16,5 3-2-16,-5 1-19 0,2 2 6 16,8-3-7-16,0 8-8 0,7-9 3 15,-5 11-7-15,3-1 3 0,2 0 2 16,3 5 1-16,-3 1 0 0,1-3-8 0,6 8 9 15,-2 0-6-15,1-3 10 0,1 3 3 16,-4 4-11-16,5 2 5 0,4-2-3 16,-8 5-4-16,11-4 6 0,-5 2 7 15,10 2 7-15,-3-2 3 0,8 1-5 0,3 0-7 16,4 0 1-16,4 7 2 0,6-1-4 16,11 2 2-16,1 8 10 0,11 3 12 0,5 5-1 15,8-2-10-15,7 3-2 0,26 16-6 16,4-6-3-16,3-1-3 0,16-5-3 0,-2-1-7 15,8-2-2-15,6-6 0 0,6 2-1 16,-2-6-1-16,4 1-6 0,11-10 0 0,8 2-2 16,9-4-5-16,5-7 2 0,12-4-3 15,-5 1 2-15,1-1 0 0,-3-7-3 0,6-4 2 16,-6 1-3-16,0-8 0 0,2-5 2 16,1-5-3-16,3-3-1 0,4-6 2 15,-1-7 0-15,-4-2-2 0,5-3-1 0,-6-1-7 16,-4-7-5-16,0-1-13 0,-3-5-12 15,5-3-10-15,-9 3 4 0,-4-13-3 16,-6-1 2-16,-6-5 2 0,-10-7 9 16,-16-8-4-16,-7-6 10 0,-9 2 8 0,-17-10 13 15,-17 6 6-15,-11 7 6 0,-8-8 4 16,-16-7-4-16,-25-4-9 0,-33-31 0 0,-37-3-3 16,-37 4-9-16,-75-27-14 0,-45 11-17 15,-43 8-26-15,-48 10-33 0,-65 9-29 16,-43 10-67-16,-37 9-239 0,-152-4-442 0,-16 10-267 15</inkml:trace>
  <inkml:trace contextRef="#ctx0" brushRef="#br0" timeOffset="73433.8942">6077 6615 821 0,'-20'-16'259'15,"20"16"-68"-15,0 0-92 0,-21-20 1 0,21 20-47 16,0 0-19-16,-13-22 0 0,13 22-8 15,0 0-6-15,-17-15-3 0,17 15 0 0,0 0-9 16,0 0-4-16,-23-21 4 0,23 21-8 16,0 0 8-16,-23-11 8 0,23 11 12 0,-22-8-12 15,22 8 16-15,0 0 30 0,-37-16-1 16,37 16 20-16,-25-12-2 0,25 12-10 16,-29-12-4-16,29 12-5 0,-23-12-14 0,23 12-1 15,-28-14 2-15,28 14-6 0,-32-15-17 16,13 9 10-16,19 6-4 0,-41-12-15 15,17 2 3-15,-1 5 8 0,-2-5-17 0,27 10 3 16,-43-15-1-16,18 3 4 0,-2 3-3 16,2-3-1-16,1 1 6 0,-4-4 3 0,1 3 19 15,0 0-2-15,-3-3 9 0,-1 2-3 16,-3-3-13-16,9 4 9 0,-7 3-8 16,7-3-15-16,-5 2 25 0,3 5-16 15,2-2-10-15,-3-1-8 0,28 8 11 0,-54-10-18 16,26 5 17-16,-1 1 0 0,29 4-4 15,-48-8-3-15,48 8 7 0,-40-7-5 16,40 7-12-16,-39-5-5 0,39 5 10 0,-38-4 2 16,38 4-10-16,-35-7 6 0,35 7-1 15,-41-4 1-15,41 4 1 0,-33-3 8 0,33 3-7 16,-32-2 0-16,32 2 2 0,-33-4 3 16,33 4-8-16,-35 0-2 0,35 0-5 15,-35 4 1-15,35-4 1 0,-41 0 3 0,41 0-5 16,-41 2 8-16,14 5-3 0,27-7 9 15,-47 7-11-15,24-3 4 0,-6 4 1 16,29-8 1-16,-48 15 1 0,22-9-7 0,0 4 6 16,-4-2 1-16,8 1 0 0,-7 1-7 15,29-10-1-15,-48 18 10 0,30-8-9 0,-6-2 2 16,24-8 5-16,-40 16-3 0,20-11-9 16,20-5 16-16,-39 14 1 0,23-6 1 15,16-8-1-15,-39 7-6 0,39-7 17 16,-33 9-12-16,13-2-9 0,20-7 0 15,-34 8 5-15,34-8-1 0,-43 12 1 0,21-1-5 16,22-11-2-16,-44 9 4 0,23-5-2 16,-4 4-2-16,25-8 2 0,-41 9 13 0,41-9 3 15,-38 11-9-15,16-9-2 0,22-2-1 16,-40 5 7-16,40-5-2 0,-38 7 3 16,19-2-10-16,19-5 7 0,-40 7-12 0,40-7 3 15,-37 6 3-15,37-6 8 0,-37 6-11 16,37-6 9-16,-36 8-16 0,36-8 5 15,-32 4 13-15,32-4-20 0,-29 9 0 0,29-9 14 16,-30 7-5-16,30-7-5 0,-28 10 7 16,28-10 1-16,-23 9-8 0,23-9 5 15,-29 15-7-15,29-15 5 0,-22 16 7 0,22-16-5 16,-25 17 0-16,17-3 6 0,8-14-3 16,-30 21-6-16,30-21 10 0,-19 22 6 0,8-10-15 15,11-12 9-15,-19 23-16 0,19-23 9 16,-23 25 0-16,23-25 0 0,-17 31 2 15,10-18-2-15,7-13-7 0,-13 35 7 16,13-35 7-16,-8 30-14 0,8-30 23 0,-10 31-18 16,10-31-7-16,0 32 9 0,0-32-5 15,0 27 3-15,0-27 2 0,0 0 0 0,5 43 9 16,-5-43-7-16,10 27-2 0,-4-11 13 16,-6-16-15-16,17 31 11 0,-7-16-13 0,5 2 4 15,-15-17-3-15,29 31 1 0,-13-15 7 16,-4-3 3-16,1 2-3 0,6-3-3 15,-19-12 9-15,30 27 6 0,-13-13-8 16,1-1 4-16,-1-2 2 0,5 1 14 0,-6 0 13 16,4 2-13-16,5-1 10 0,-3-1 20 15,5-4-25-15,-5 4-1 0,1-4 10 0,2 2-5 16,-1-3 9-16,1 3 11 0,3-5-11 16,-6 2 12-16,1 0-1 0,6-6-6 15,-1 6 4-15,-1-2-9 0,0 2-16 0,3 0 0 16,0-4 5-16,2-2-14 0,3 4 8 15,-5 1-5-15,5-1 1 0,-5-4-7 16,4 6 2-16,-3-2-10 0,3 2 4 16,-2-3 24-16,-1-1-3 0,1 1-4 15,-2 1-6-15,2-1-9 0,-7-1 5 0,2 5-5 16,3-3-3-16,-5-1 2 0,2 3-5 0,3-6-1 16,0 6 1-16,-3 0-9 0,6-2 5 15,4 2 6-15,5-1-10 0,-2-3 9 0,-6-1-9 16,9 5 5-16,-4-4-5 0,-3 0 6 15,1 1 5-15,-2 3-9 0,0-6-4 16,-3-1-1-16,2 4-1 0,-8-2 4 0,-26-2 0 16,62 5-2-16,-37-5-1 0,1 1 3 15,2 4 1-15,-28-5-4 0,50 0 4 16,-20 2-6-16,-30-2 12 0,50 0-5 0,-18 0 3 16,-5 0-8-16,-27 0 0 15,54 0 1-15,-21-2 2 0,-3-3-3 0,-30 5-3 16,57-1 7-16,-30-4-2 0,8 3-8 15,-5-2 5-15,5-2 4 0,-1 0-1 0,9-5 5 16,-1 7-2-16,3-5-6 0,-1-2 5 16,2 6-1-16,-2-5-1 0,-4 2-2 0,4-1 0 15,-6-2 0-15,0 2-1 0,3-2 0 16,-6-1 5-16,3 4 10 0,-4-8 4 0,-8 5 12 16,5 2 2-16,-6-2-2 0,3-3 1 15,-3 5-7-15,0-4 1 0,2 2 1 0,-5 0 0 16,0-4 0-16,1 3 5 0,-3-4 0 15,2-4 1-15,5-5-3 0,-6 1 9 16,1-5 0-16,0-1-4 0,0-3-3 0,-6-6 3 16,1 6 0-16,3-3 3 0,-5-1 0 15,-2-2 3-15,-7 8 1 0,5-8-1 0,-6 3-4 16,-1 1-5-16,-4 4-3 0,-5-9-1 16,-4 3-1-16,1 1-4 0,-9-2-3 15,-6 5 0-15,-1-2-6 0,-3 9 1 16,-4-3-6-16,-3 6 0 0,-4 7-1 0,-6 0-8 15,1 6-15-15,-2 8-15 0,-2-2-16 16,-2 8-30-16,1 8-31 0,-1 4-43 0,-1 5-42 16,-2 2-74-16,5-4-694 0,4 0-929 15</inkml:trace>
  <inkml:trace contextRef="#ctx0" brushRef="#br0" timeOffset="75568.7204">11951 6510 4773 0,'0'0'-161'0,"0"0"20"15,-13-20 11-15,13 20-1 0,0 0 10 0,0 0-16 16,0 0 10-16,0 0 8 0,-8-22 28 15,8 22 15-15,0 0 24 0,0 0 17 16,-14-21 4-16,14 21 25 0,0 0 12 0,0 0 6 16,-15-27 10-16,15 27 0 0,0 0 23 15,-20-27 4-15,20 27-15 0,-13-17 7 16,13 17-10-16,-22-19-8 0,22 19-7 0,-22-15 6 16,22 15-6-16,-26-20 4 0,26 20-8 15,-29-18-3-15,9 9 3 0,0-3-8 16,-2 0 16-16,-5-2-11 0,2 2-5 15,-8 0 4-15,-7-3 5 0,3 0-9 0,-5 0 11 16,2 0-1-16,-5 0-5 0,5 2 12 16,-4-1-10-16,-3 2-7 0,-1 3 5 0,4-3-3 15,1 3 3-15,-6-1-3 0,4 5-1 16,-3 0-5-16,3 0 4 0,3 3 0 0,-3-4-8 16,3 6 15-16,-3-4-5 0,1 0-6 15,2 4 7-15,2-3-11 0,-8 3 14 0,1 3-16 16,-2-3 12-16,1 0-5 0,-1 0-4 15,1 4 3-15,13-4-4 0,-9 4 10 16,7-4-5-16,-1 1 7 0,3-1-12 0,1 5 11 16,4-5-7-16,30 0 0 0,-52 2 0 15,29 1-7-15,23-3 3 0,-45 2-1 16,45-2 5-16,-42 5 0 0,42-5 4 16,-37 3-4-16,37-3 0 0,-35 6 1 0,35-6-4 15,-30 6 6-15,30-6-3 0,-29 6-1 16,29-6 2-16,-25 8-8 0,25-8 7 0,0 0 13 15,-38 11-15-15,38-11 6 0,-24 9-4 16,24-9 3-16,-25 8-6 0,25-8 17 16,-26 11-21-16,26-11 3 0,-31 12 1 0,31-12-5 15,-36 16 8-15,9-11 4 0,5 6-8 16,-3-4 8-16,2 3-4 0,-6-5 0 0,29-5 4 16,-48 16-8-16,26-8 6 0,22-8 11 15,-45 13 8-15,20-6 4 0,25-7 0 16,-39 10 2-16,21-5 6 0,18-5-10 0,-34 13-1 15,34-13-12-15,-36 12 6 0,19-6-4 16,17-6-2-16,-35 16-2 0,18-8 2 16,17-8-3-16,-22 20 0 0,22-20-2 0,-27 17 10 15,27-17 0-15,-20 17-6 0,20-17-2 16,-13 17 4-16,13-17-14 0,-13 22 16 0,13-22 7 16,-9 18-3-16,9-18-8 0,-8 26 0 15,8-26 10-15,-7 27-12 0,7-27 8 16,-3 35-2-16,3-35 3 0,0 40-8 0,0-40 2 15,-5 38 7-15,5-14-17 0,0-24 0 16,5 43 11-16,-5-43-5 0,3 40 4 16,-3-24-10-16,0-16 3 0,7 38-6 0,-7-38 1 15,0 31 2-15,0-31 8 0,0 28 1 16,0-28 2-16,5 28-5 0,-5-28 7 0,0 0-2 16,0 38-1-16,0-38-5 0,3 24 8 15,-3-24-4-15,0 27 6 0,0-27-8 16,5 28-5-16,-5-28 9 0,9 27 1 15,-9-27-12-15,8 28 12 0,0-12-6 0,-8-16 4 16,12 27-7-16,-12-27 12 0,13 29-7 16,-3-14 3-16,-10-15-7 0,14 27 3 0,-14-27-4 15,17 22-1-15,-9-6 5 0,-8-16-4 16,17 24-1-16,-17-24 7 0,15 20-9 16,-4-5-1-16,-11-15 5 0,17 20-3 15,-8-3 8-15,-9-17-2 0,23 25-16 0,-6-5 5 16,1-4-2-16,2 3 8 0,5 2 3 15,9 6 2-15,4-2-1 0,9 4 0 0,2-5 1 16,7-5 5-16,-2 4-11 0,-1-3 5 16,4 1 0-16,-3-3 6 0,-1-3-1 0,1 4-1 15,-1-2 3-15,3 1-2 0,2-5 0 16,-4 4 1-16,8 2-4 0,1-3-1 0,-1 0 3 16,-2 0 4-16,2 0-6 0,-2-1 2 15,1-2-2-15,-5-4-1 0,-7 0 13 16,-4 2 10-16,-5-6 1 0,2 1 7 15,-5 1 2-15,-5-2 3 0,1 2 2 0,-3-6 2 16,5 4 0-16,-4-3-4 0,4 2-9 16,3-3 0-16,2-1-5 0,12 0 2 15,-2 0-7-15,7-1 1 0,13-5-3 0,4 0-4 16,8-6-3-16,3-5 1 0,6 4-4 16,-4-7 3-16,3-2-4 0,24-13-1 0,-11-1 0 15,-11 4 4-15,-15 2-1 0,-3 3 11 16,0-4 0-16,1-2 0 0,-2-2-1 0,-2 3-1 15,-3-4-4-15,6 2 0 0,-5 0-2 16,-3 2-3-16,0-3-2 0,-1 0 0 0,-3 3-1 16,-5-7 1-16,-4 11 6 0,-9-2 6 15,-1 3 4-15,-8-5-1 0,2 2 5 16,-8-2-5-16,-4 3-1 0,-7-9-4 0,-1 2 4 16,-4-2-5-16,-9-2-3 0,-16-4-3 15,-10 2-3-15,-25-8-2 0,-46-2-2 0,-31 5-7 16,-33 5 0-16,-31 10-7 0,-24 12-7 15,-28 1-4-15,-27 14-5 0,-86 1-10 16,2 10-14-16,3 6-23 0,16 6-27 16,21 19-42-16,5 12-53 0,0 1-125 0,15 10-244 15,12-2-361-15,49-15-575 0</inkml:trace>
</inkml:ink>
</file>

<file path=ppt/ink/ink1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7:57:34.902"/>
    </inkml:context>
    <inkml:brush xml:id="br0">
      <inkml:brushProperty name="width" value="0.05292" units="cm"/>
      <inkml:brushProperty name="height" value="0.05292" units="cm"/>
      <inkml:brushProperty name="color" value="#FF0000"/>
    </inkml:brush>
  </inkml:definitions>
  <inkml:trace contextRef="#ctx0" brushRef="#br0">15597 15547 1723 0,'-4'-53'-908'0,"8"9"665"15,-4 5 64-15</inkml:trace>
  <inkml:trace contextRef="#ctx0" brushRef="#br0" timeOffset="5204.22">6908 5842 505 0,'-25'-13'-21'16,"25"13"8"-16,0 0-65 0,0 0-11 16,-29-8-12-16,29 8 27 0</inkml:trace>
  <inkml:trace contextRef="#ctx0" brushRef="#br0" timeOffset="6483.2044">6854 5821 289 0,'0'0'0'0,"-23"-12"-8"16,23 12-15-16,0 0 54 0,0 0 51 0,-22-15 31 15,22 15 1-15,0 0 7 0,-16-16-19 16,16 16 23-16,0 0 20 0,-24-15-24 0,24 15-19 16,0 0-14-16,-20-13-16 0,20 13 3 15,0 0-16-15,-22-11-5 0,22 11-13 16,0 0-1-16,0 0-12 0,-21-14-12 0,21 14 27 16,0 0-9-16,0 0-3 0,-31-6 10 15,31 6-8-15,0 0 29 0,-21-9 12 0,21 9-18 16,0 0-6-16,0 0-3 0,0 0-4 15,-32-9-11-15,32 9 6 0,0 0-9 0,0 0-1 16,-28-3-3-16,28 3 6 0,0 0-25 16,0 0 9-16,-54 12-3 0,32-6-6 15,22-6 6-15,-43 9 0 0,18-2-3 16,3 0-6-16,-8-3 6 0,3 3-12 0,2 0 6 16,-5-1-6-16,0 3 6 0,1-3-3 15,4 0 20-15,-3 0-20 0,3 1 9 0,25-7-9 16,-46 9-3-16,20-3 0 0,26-6 9 15,-39 9-3-15,39-9 6 0,-40 7-6 16,23-2 0-16,17-5-3 0,-40 15-6 0,15-2 9 16,3-5 0-16,-1 6-6 0,0-2 12 15,1 0-9-15,-7 3 8 0,4-2-2 16,4 3 9-16,-10-4 2 0,5 3 11 16,1-3 1-16,-2 0-10 0,7 1 9 0,-4 2 5 15,-1-5-9-15,25-10-5 0,-35 22-11 16,17-15 11-16,18-7-3 0,-30 20 0 0,13-6-5 15,17-14 4-15,-35 20-2 0,18-9-5 16,0 1 13-16,17-12-13 0,-32 29 5 0,16-14-8 16,2 0 0-16,-2 4 0 0,-3 1 5 15,3-2-5-15,-1 3 5 0,3 0 0 16,-4-3 3-16,1 5 7 0,-4 1 7 16,-1 0 10-16,-5 4 7 0,2 1-4 0,0 1 0 15,1 0 2-15,-4 2-12 0,10 2 2 16,-6 2 26-16,4-2-40 0,0 3 2 0,3 2-1 15,1-1-6-15,0 1-2 0,0-2 17 16,2 1-13-16,-1-2-9 0,7 2 7 16,-4 1-7-16,7-4 3 0,-3-3 3 0,5 0-1 15,1 3-3-15,2-5-8 16,0 2 11-16,0-1 3 0,5 2-6 0,-2 1-5 0,6-3-3 16,-4 4 6-16,6-3 0 0,3 0 0 15,1 1-6-15,1 2-2 0,5-2 10 16,-5 2-16-16,16 1 16 0,-2-1-8 15,7 2 8-15,3-4-10 0,5 2 2 0,15 1 6 16,-3-2-8-16,5-1 0 0,-3 2 6 16,-6-8-6-16,4-3 10 0,-3 1-3 15,-1 0-3-15,-4 2 0 0,-1-4 6 0,-4-9-8 16,-1 4 4-16,-3-1-4 0,2-2 0 16,-2-1 6-16,7-4 4 0,5 3-2 0,5-6-4 15,3 3-6-15,5-8 6 0,-8 1 2 16,-1-1 2-16,0 2-4 0,-2 0 0 0,-7-2 8 15,1-2-14-15,-9 0 8 0,-1 0-3 16,-3 2 9-16,-1-2-6 0,-2 0 4 16,-2 0 6-16,0 0-3 0,0 0 12 15,0 4-6-15,2-4-7 0,-5 4 5 0,8-1-12 16,2 1 9-16,4 0-5 0,4 5-2 16,7-6 1-16,-3 5-4 0,-1-3-3 15,8-2 5-15,9 3-8 0,-8-3 0 0,10 0 0 16,-2 3 1-16,-5-1 1 0,-6-4 0 15,-4-1-4-15,-2 5 6 0,-3-5-2 0,-4 0-2 16,-3 0 0-16,2 0 0 0,4 0 6 16,-2-5-4-16,3 4-2 0,0-4 0 15,3 3 2-15,1-2 0 0,-1-2 8 0,1 4-12 16,1-8 4-16,0 0 0 0,-3 2 7 16,2 0-10-16,-1-3 6 0,-8 3 1 15,2 0 0-15,-2 1-10 0,-8-3 12 0,-2 3 1 16,2 2-3-16,-4-3-10 0,-1 2 12 15,0 2 3-15,-2-7 9 0,-25 11-5 16,45-12 16-16,-23 6 0 0,1-3 10 16,2 0-2-16,-1-2-1 0,1-1-19 0,3 0 9 15,1-4 1-15,8-1-9 0,-4-1-3 16,2-2-5-16,-1 6 5 0,-3-6 11 0,-5 8-13 16,-3-3 2-16,-1 3-18 0,-2-3 9 15,1-2 15-15,-4 3 8 0,2-2-7 0,-19 16 14 16,21-33 0-16,-12 18-2 0,-9 15-5 15,8-39 11-15,-8 39-3 0,5-35-6 0,-5 16-4 16,0 19-2-16,-8-43 2 0,3 18-7 16,-10-4-9-16,0 1 1 0,-12-1-6 15,-10-5-3-15,-8-1-20 0,-12 0-18 0,-17 8 8 16,-11 2-22-16,-32-2-10 0,8 11-2 16,17 0-16-16,19 9-10 0,-1 1-29 15,19 1-43-15,6 5-45 0,16 5-199 16,1-3-370-16,15 2 317 0</inkml:trace>
  <inkml:trace contextRef="#ctx0" brushRef="#br0" timeOffset="8073.1365">18191 7215 3441 0,'0'0'-6'16,"10"-24"8"-16,-10 24 11 0,3-28 7 0,-3 28 4 16,2-23-2-16,-2 23-7 0,0 0-5 15,3-31-10-15,-3 31 7 0,0 0-16 0,2-30-2 16,-2 30 5-16,0 0 6 0,-2-35 4 15,2 35-2-15,0 0 35 0,-15-37-20 16,15 37 2-16,-16-24 18 0,16 24-2 0,-24-28-11 16,11 15 13-16,13 13-9 0,-32-24-3 15,17 12-5-15,15 12-6 0,-33-26-3 16,16 14-3-16,17 12-6 0,-37-18 8 0,12 4-6 16,0 9 1-16,-4-7 3 0,-2 4 4 15,-11-4 7-15,2 4-12 0,-6 1 3 16,5-3-3-16,-3 3 5 0,-1-3 3 0,7 5 1 15,-8-2-1-15,8 4-6 0,-1 0 2 16,1 1 8-16,-2-2-21 0,0 4 7 0,-7-3-3 16,0 6-6-16,-2-3 8 0,-2 4 5 15,4 1-14-15,-3-2-1 0,-2 4-6 16,5-5 4-16,0 1-5 0,9 4 2 0,-3-4 2 16,6 4 0-16,4-5 7 0,-3 1-7 15,6 2 1-15,-4-3 4 0,5-1-3 0,27-1-5 16,-45 4 12-16,18 1-3 0,27-5 3 15,-45 4-4-15,45-4-6 0,-44 7 9 16,16-2-5-16,5 2-2 0,-7-2 4 16,-1 2-5-16,0 4-1 0,-1-3 12 15,-2-2-15-15,1 0 19 0,1 3 5 0,0-2-5 16,-4 0 3-16,2-1 8 0,-3 1 8 16,4 1-6-16,-2-4-10 0,5 7 13 0,-2-2-3 15,2-3-8-15,0 6 2 0,-1 0-1 16,3 2-4-16,0-1 3 0,3 0-2 0,-4 2-11 15,1 5 14-15,6 1-3 0,-5-3 0 16,7 5 2-16,2 0-8 0,1-7 6 16,2 8-2-16,0-1 7 0,5-3-10 0,-2 2-4 15,4 3 14-15,3-1-21 0,-4 10 16 16,9-6-2-16,0 0 3 0,0 6 1 16,9-2-3-16,-4 5-1 0,6 3 2 0,6 0-4 15,0-1 2-15,3 5 11 0,8 2-9 16,1-2-1-16,-1-5 4 0,6 4 3 15,-2-5-1-15,9-2 6 0,-4-1 4 0,2-2 6 16,1-2 0-16,8-4 7 0,-1 3 0 16,5-1-5-16,0 0 4 0,6-6-9 0,6 9-1 15,3 0-3-15,-4-7-2 0,9 5-10 16,2 2 9-16,0 3-3 0,6-5 1 0,24 7 2 16,-12-3-7-16,-16-9 0 0,8-4-6 15,-5 0 3-15,3-6 0 0,-17-3-6 16,4-4 12-16,-4-5 2 0,-8-3 5 0,-2-3 17 15,3-6-2-15,3-5 1 0,-8-4 0 16,1 0-9-16,3-5-3 0,-6 3-3 16,0-8-5-16,-5 4 2 0,1 1-3 15,-8 0-1-15,1 0 1 0,-12-1-13 0,11 0 12 16,-19-2-3-16,10-2-2 0,-7-4 3 16,-8-2-3-16,1-4-2 0,-5 2-1 0,-6-5 1 15,0 2-7-15,-10-6-14 0,0 0 3 16,-6-2 23-16,-5-2-2 0,3 1-3 0,-7-2 2 15,0 3-2-15,0 4-2 0,-9-1-3 16,1 5-4-16,-2 6-6 0,-5-2-12 16,-2 5-16-16,-3 3-19 0,-2 3-30 0,-3 8-13 15,-2 2-26-15,-5 5-22 0,2 5-49 16,-9-1-113-16,3 5-568 0,-1 0-233 16</inkml:trace>
  <inkml:trace contextRef="#ctx0" brushRef="#br0" timeOffset="10608.6534">25834 7556 3937 0,'0'0'-150'0,"0"0"1"16,-28 3-6-16,28-3-4 0,0 0 9 15,0 0-1-15,0 0 10 0,0 0 2 0,0 0 25 16,0 0 14-16,0 0 11 0,0 0 24 16,0 0 17-16,0 0 12 0,0 0 10 0,0 0 26 15,0 0 23-15,0 0 22 0,0 0 22 16,0 0 17-16,33-62 12 0,-33 62-12 0,0 0-13 15,0 0 14-15,3-30-9 0,-3 30-21 16,0 0-6-16,4-25 4 0,-4 25-8 0,0 0-13 16,0 0 4-16,0 0-9 0,0 0 2 15,-9-44-11-15,9 44 6 0,-15-15-5 16,15 15-10-16,-16-15 14 0,16 15-7 16,-25-20 0-16,25 20 5 0,-26-16 39 15,26 16 4-15,-30-23-6 0,17 14-14 0,13 9 10 16,-25-19-13-16,25 19 2 0,-25-19-13 15,25 19 7-15,-29-18-13 0,29 18 1 0,-28-19-15 16,8 9 9-16,20 10-2 0,-37-20 0 16,15 12-4-16,-5-4 8 0,6-1-4 0,-4-1 3 15,-2 2-11-15,-3 0 4 0,0 1-2 16,-2-2-2-16,-3-2-5 0,1 3 12 0,4 1 10 16,0 3-19-16,0-2-6 0,2 1 5 15,-1 0-1-15,1-2-1 0,-1 3-1 16,7 1 10-16,-8-2-15 0,30 9 4 0,-51-12-6 15,20 7 2-15,1-2 8 0,-2 0-28 16,-3 2 5-16,-5 2-7 0,3-1 2 0,-8 1-1 16,8 0-3-16,1 1 2 0,2 2-10 15,-1-4 5-15,2 4 4 0,-4 0 6 16,3 0-2-16,-4 0 5 0,6 0 8 16,-6 0-2-16,-1 0-7 0,4-3 1 0,0 3 4 15,0 0 10-15,-4 0-8 0,8-3 10 16,31 3 0-16,-66 0-6 0,38 3 6 0,-1-3-2 15,29 0 4-15,-50 0 4 16,50 0-14-16,-47 3 8 0,29 1 6 16,18-4-6-16,-47 5 4 0,32 2-6 0,15-7 2 0,-47 12-2 15,47-12-6-15,-35 11 12 0,15-3 2 16,20-8 0-16,-37 12-2 0,17-4 8 16,20-8 8-16,-37 12 5 0,21-5-3 0,16-7-7 15,-41 13 14-15,21-6-13 0,20-7-1 16,-36 12-2-16,11-4-9 0,4-2 9 0,21-6-11 15,-40 13 6-15,15-3 5 0,-2-4-8 16,6 3-1-16,-1 0 5 0,-3 0-12 0,-2 3 10 16,2-1-3-16,3 2 3 0,-5-6 2 15,1 4-7-15,2 2 4 0,-1-1-3 16,0-1-3-16,0-2 0 0,2 3-5 16,-1-3 3-16,2 1 13 0,2 3-7 0,-5-6-4 15,25-7 11-15,-38 23-15 0,21-12 8 16,17-11-8-16,-33 16 0 0,18-5 12 0,15-11-12 15,-31 16 9-15,18-3 1 16,13-13-10-16,-25 19 6 0,25-19-11 0,-28 20 4 16,12-10 14-16,16-10-15 0,-18 24 4 15,18-24 4-15,-27 23-7 0,19-10 8 0,8-13-6 16,-23 19-1-16,23-19 4 0,-16 28-4 16,16-28 4-16,-15 24 10 0,15-24-9 0,-16 24 3 15,16-24-15-15,-14 21 15 0,14-21-4 16,-11 25 0-16,11-25 3 0,-12 22 5 0,12-22 1 15,-8 20-6-15,8-20 6 0,-12 23 4 16,12-23-2-16,-12 24 1 0,12-24 1 16,-7 21 5-16,7-21-4 0,0 0-5 0,-10 35-4 15,10-35 7-15,-3 25 0 0,3-25-13 16,0 0 8-16,-5 40 10 0,5-40-15 0,0 25 6 16,0-25-2-16,0 0-3 0,0 39 11 15,0-39-11-15,3 27-6 0,-3-27 11 16,9 29-3-16,-9-29-1 0,6 25-3 15,-6-25 6-15,10 23-3 0,-10-23-4 0,9 22 3 16,-9-22 2-16,15 18-7 0,-15-18 4 16,8 23 8-16,-8-23-12 0,17 21 4 0,-17-21-4 15,17 23 2-15,-4-11 2 0,2 2 0 16,-1 2 0-16,6 0-4 0,-4-1-3 16,8 1 13-16,-3-2-9 0,0 3 4 0,5-4 4 15,-4 4-4-15,1-2 5 0,6 3-6 16,-2-1 1-16,-2-2-1 0,7 0 18 0,-4 4-20 15,4-3 13-15,-2-2-8 0,2 1 7 16,-4-1-11-16,-6-2 9 0,6-1 0 0,1 2-10 16,-8-1-2-16,10-1 9 0,-13 0-7 15,2-1 9-15,7-3-7 0,-27-7-2 16,32 17 5-16,-16-11-8 0,-16-6 6 0,32 15 15 16,-15-9-15-16,-17-6 0 0,32 11-6 15,-32-11 4-15,31 15 1 0,-12-10 0 0,-19-5-4 16,43 9 8-16,-23-6-2 15,-20-3 16-15,41 9-15 0,-20-4 0 0,-21-5-13 16,37 3 6-16,-37-3-3 0,37 4 20 16,-37-4-22-16,40 6 6 0,-18-6 1 0,-22 0 5 15,55 7-10-15,-25 0 19 0,5-4-9 16,5 0-4-16,7 3-2 0,-5 0-4 0,12-3 0 16,-6 3 12-16,2 0-4 0,2 4-5 15,-3-5 2-15,1 3-1 0,0-4-6 16,2 4 12-16,-4-3-3 0,3-1-2 0,2 2-2 15,-4-2 0-15,-4-2 9 0,3-2 2 16,-6 0-15-16,8 0 9 0,-5 0-3 0,2-2-2 16,0-5 1-16,-3 0 7 0,1-1 0 15,0-4-2-15,0-1-1 0,7-6-3 16,-5 1 6-16,-4-5 0 0,2-3-9 16,-3-2 12-16,-5-3-7 0,5-7 0 0,-7-1 2 15,-2 1 19-15,1-4 5 0,-6 0 10 16,1-3 4-16,-4-2 3 0,-5 5 9 0,0-7 0 15,-5 4-7-15,-2-1 5 0,-1 7-6 16,-3-7-3-16,-1 7-2 0,-6-5-2 0,-2 4-3 16,-2 0-9-16,-10-2-2 0,-8-2-2 15,-5-2-4-15,-15-4-2 0,-9 0-3 16,-9 6-2-16,-2-3-1 0,-27-11-5 0,8 18-5 16,10 4-29-16,-1 6-38 0,-3 9-40 15,7 5-42-15,-2 5-56 0,-1-3-207 16,-3 9-463-16,4-5-239 0</inkml:trace>
  <inkml:trace contextRef="#ctx0" brushRef="#br0" timeOffset="13776.7837">29220 7625 3962 0,'0'0'-153'0,"0"0"9"0,0-42 12 0,0 42 9 16,6-31 17-16,-6 31 28 0,4-29 23 0,-4 29 6 15,0-38 5-15,0 38 24 0,5-41 20 16,-5 20 20-16,0 21 15 0,0-52 18 16,0 25 12-16,-3-1 8 0,3 28 9 15,-2-55-22-15,-2 29 3 0,-2-2-14 0,6 28-2 16,-5-40 1-16,5 40-20 0,-9-36 5 15,9 36-1-15,-6-31-8 0,6 31-3 0,-5-34 7 16,5 34-11-16,-9-34-5 0,9 34 7 16,-13-37 2-16,5 16-17 0,-7-5 17 0,3 3-14 15,-5-5 3-15,-3-3-8 0,0-1 2 16,-8 1 5-16,1-5-3 0,-5-1-1 16,2-1 3-16,-5 5-12 0,10 5 8 15,-4-4 3-15,1 9-3 0,6 1-4 0,-3-2 0 16,-2 1 3-16,2 8 10 0,5 1-13 15,0-2 19-15,-5 1 1 0,3 1-4 16,-10 2-1-16,4 1 4 0,-9 1 10 0,0 1-24 16,-3-1 11-16,7 3-9 0,-2-1 0 15,3 1-2-15,-3 2 4 0,1 2-4 0,2-3 0 16,-1 3 4-16,-7 0 7 0,10-2-13 16,-5 1 18-16,1 1-13 0,-1-2-8 15,5 2 14-15,-4 2-12 0,-1-3-1 0,3 0 6 16,-3 1 0-16,2 0-2 0,-4-3 5 15,37 6-22-15,-65-3 17 0,36 3 2 0,-2 0 0 16,1-3-6-16,30 3-2 0,-57 3 4 16,32 0 0-16,25-3-9 0,-52 6 7 15,27-3 11-15,-4 4-7 0,29-7-8 0,-42 13 1 16,19-7 5-16,-1 3 1 0,24-9-4 16,-40 15 11-16,19-3-1 0,2-3-11 0,-6 4 4 15,3-1 5-15,4 0-5 16,-2 1 6-16,-4 2-16 0,3 1 12 0,1-1 3 15,-2 1-5-15,-2-2-1 0,4 0 6 16,-1 1-6-16,-1-3-1 0,5 0 12 0,-1 0-1 16,18-12-9-16,-32 27 3 0,15-15-6 15,17-12 7-15,-28 20-5 0,14-12-2 0,14-8 6 16,-23 20-6-16,23-20 6 0,-25 24 4 16,25-24-7-16,-22 23-1 0,5-8-5 15,17-15 7-15,-30 27-2 0,17-12-2 0,0 4 5 16,-2-2-4-16,3-1 1 0,-5 3-4 15,4 0 1-15,-2-1 4 0,0 5-2 0,5-5 4 16,-2 3 5-16,-2-3-3 0,3 6 4 16,11-24 7-16,-24 35 0 0,13-16-12 0,1-1 2 15,10-18-3-15,-12 30 6 16,0-13-10-16,12-17 4 0,-10 29 1 0,10-29-6 16,-15 24 0-16,15-24 1 0,-8 23 1 15,8-23 4-15,-9 24-5 0,9-24 1 0,-8 23 6 16,8-23-19-16,-8 24 14 0,8-24-8 15,-7 24 11-15,7-24-10 0,0 0 7 16,-10 30-2-16,10-30 9 0,-7 24-10 0,7-24 1 16,0 0 2-16,-11 28 23 0,11-28-10 15,0 0-1-15,-6 31-2 0,6-31 4 0,-11 23-4 16,11-23-3-16,-5 32-3 0,5-32 3 16,-4 37-8-16,4-37 9 0,-8 37-3 15,8-37-1-15,-3 32 1 0,1-12-3 0,2-20 0 16,-5 33 4-16,5-33 1 0,-7 29 7 15,7-29-2-15,-5 30 5 0,5-30-2 16,-5 31 0-16,5-31 0 0,-8 33-5 0,8-33-2 16,-5 37 0-16,0-17 4 0,5-20-2 15,-7 39 2-15,6-16-3 0,-3 2 3 0,4-25-3 16,-8 52-1-16,3-23 0 0,0-1-4 16,5 3 1-16,-4-1-2 0,1 8 2 0,3-3 0 15,0 1 1-15,0-3-6 0,-2 4 4 16,4-2 2-16,-2-2 1 0,0 5 0 15,0-1 13-15,-2-2 5 0,2 2 1 16,0 1-7-16,0 6-3 0,0-2-1 0,2 2-2 16,-2-4-1-16,0 2-1 0,3-1-4 15,1 2 0-15,1-3-1 0,0 3 1 0,-2-2 1 16,6-5-2-16,-8 4 0 0,6-4-1 16,1 2-2-16,-3-8 2 0,5 2-2 15,-5 1-1-15,2-2-1 0,0 4-2 0,4 1 1 16,1 0 0-16,-2 6-2 0,2-3 5 15,6 2-3-15,-1 5-1 0,-4-3 2 0,7 3-2 16,-4-6 6-16,0-3-7 0,-2 1 0 16,2-2 3-16,-1-6-1 0,-3-3-1 0,-2 0-2 15,2-6 3-15,-4 0-1 0,4 0 4 16,-12-21-6-16,17 35 5 0,-11-23 2 16,-6-12-5-16,14 27 1 0,-14-27 0 15,16 32 1-15,-4-17 0 0,2 0-2 0,-14-15 6 16,31 36-6-16,-14-20 2 0,1 1 0 15,4 1-2-15,-2 1 1 0,2-2 0 0,1 1 1 16,4 2-1-16,-3-1-3 0,4 1 0 16,1-1 2-16,-4 2 2 0,6-1 4 15,0-2 1-15,9 0-2 0,5 3 4 0,8 1-5 16,8 0 3-16,14 5-3 0,7-2-1 16,28 10 1-16,11-5-2 0,2 1 1 15,5 1 3-15,2-9-5 0,1 5 1 0,-6-5-1 16,-11-12-1-16,-16-1 0 0,3-4 1 15,-1-6 1-15,4-6-2 0,35-7-1 0,-7-7-1 16,-3-7 2-16,5-3-2 0,-7-11 1 16,-5-9 0-16,-15-1 1 0,-2-7 0 15,-18-10-2-15,-5-3 1 0,-5-6 2 0,-10-6-1 16,-12-1 6-16,-13 5 2 16,-19 4-3-16,-6-4 2 0,-12-5-2 0,-13-8-3 0,-29-41 4 15,-22-8-7-15,-21-8-1 0,-10-2-2 16,-21-3-6-16,-36-29-1 0,-17 2-15 15,-13 19-17-15,-14 10-23 0,24 42-35 0,0 11-40 16,-7 16-79-16,-2 15-279 0,-8 7-412 16,-8 0-472-16</inkml:trace>
  <inkml:trace contextRef="#ctx0" brushRef="#br0" timeOffset="17669.008">15203 9001 912 0,'0'0'72'0,"0"0"-94"0,0 0-11 0,0 0-6 16,0 0-19-16,0 0 23 0,9-29 29 15,-9 29 18-15,0 0 40 0,0 0 44 0,0 0 39 16,0 0 11-16,0 0-17 0,-5-30 28 15,5 30-9-15,0 0-23 0,0 0 16 16,0 0-24-16,-9-37 18 0,9 37-18 16,0 0-9-16,-15-22-18 0,15 22 17 0,0 0-23 15,-15-25-3-15,15 25-2 0,0 0-18 16,-13-21 2-16,13 21-17 0,0 0 2 16,0 0-13-16,-17-21 4 0,17 21-10 0,0 0-10 15,0 0 8-15,-17-15 1 0,17 15-11 16,0 0 1-16,-20-18-4 0,20 18 2 0,-20-14 10 15,20 14 1-15,-25-12 0 0,25 12 2 16,-32-18-7-16,16 8 3 0,16 10 3 16,-27-18 11-16,27 18-16 0,-30-16-2 15,13 8-2-15,17 8 9 0,-30-17 17 0,30 17-35 16,-32-15 11-16,15 6 5 0,17 9 2 16,-36-15 5-16,36 15-9 0,-34-18 1 0,14 7-5 15,-3 4-3-15,-2-4 6 0,3-2 1 16,-5 6-8-16,2-3-1 0,0 0 3 0,-4 4-1 15,29 6 1-15,-50-15 4 0,24 9-4 16,-5 0-5-16,0 0 1 0,-8 3 1 16,1 3 11-16,3 0-3 0,-6 3 7 0,5-3 8 15,-1 3 10-15,0 0 0 0,0 0-6 16,4 4 0-16,-2-5 3 0,5 4-7 16,-6-3 3-16,6 3-3 0,4 0-14 15,-3-1 1-15,2 6 3 0,1-2-10 0,-1 3 0 16,-7 8 5-16,4 1-5 0,-3 0 2 15,-1 6-4-15,3 2-9 0,-3 1 6 0,2 5-5 16,0-9-3-16,11 9 2 0,-4-2 3 16,5 2 4-16,0-1-7 0,3 3-3 15,-2-3 7-15,6 2-4 0,1 1 1 16,7-3-3-16,-6 3-1 0,9-5 1 0,-6 7 2 16,4-4 0-16,4-2 0 0,4 4-2 0,-1 7 2 15,2-6 3-15,0 11 2 0,7 5 2 16,-4 1 6-16,2 3-7 0,7 1-6 15,-2 3 7-15,0-4-1 0,2 1-5 0,-1 2 2 16,4-5 1-16,-3-3-2 0,0-2 6 16,1-1-1-16,-1-4 4 0,-4-2 0 15,4-8-2-15,-4 2 9 0,6-2-5 0,1 1-5 16,2 1-3-16,1-4 5 0,7 5-2 16,9-1 8-16,8 6-11 0,4-4 4 15,8 2-7-15,3-7 1 0,0 7 0 0,-5-6-1 16,-6-4-1-16,-2-2 0 0,-2-5 1 15,-2 2-2-15,2-2 10 0,-12-7-1 16,3 4 1-16,1 0 1 0,-2-2-1 0,10 3-3 16,1 1 3-16,4 2-3 0,8-7 0 15,7 10 0-15,5-1-3 0,3-2-2 0,2-2 0 16,-7 0-1-16,7-2-2 0,-6-2 0 16,-9 3 0-16,-4-4-1 0,-1-4 1 0,0 3-1 15,-4-6 1-15,-7 3-1 0,-5-3-4 16,1 0 2-16,-3 2-1 0,4-1-16 15,-4-2 7-15,4-2-4 0,-4 1 0 0,6 7 3 16,2-9 0-16,-1 4-3 0,8 0 4 16,-2 1 2-16,1-4 3 0,1-3-5 0,-4-1 2 15,2 5 3-15,0-4-3 0,-5 0 4 16,-2 1 1-16,-12-4 0 0,2 1 1 16,-3 0-1-16,-5-4-2 15,5 5 4-15,-32-5 2 0,57 2-5 0,-24-2-1 0,7 0 1 16,5-7 5-16,0 4-5 0,12 2-6 15,-6-6 4-15,-1 0-4 0,2 1 0 0,-4-3 1 16,1 0-6-16,-6 0 12 0,2-7-5 16,-10 1 0-16,-1-5 1 0,1 4 4 15,-8-7-4-15,-4-1 3 0,-3-2-2 0,-1-1 6 16,-1 0-3-16,0-4 3 0,-6-1-2 16,0 2 0-16,3 6-1 0,-2-9-2 0,4 1-1 15,-4 5 3-15,4-8-4 0,2 1 4 16,-3 1 0-16,-2-1-1 0,1 0-2 15,-2-6 5-15,4 0-5 0,-10-3 2 0,4-4 2 16,-2-8 4-16,-1-4-9 0,-1 1 2 16,-1 3-2-16,-1-8 4 0,2 1-3 0,1-1 1 15,-1 4-3-15,1-2 3 0,-3 1-2 16,6 9 3-16,-10 4-2 0,3-3 1 0,1 2 0 16,-5 2 2-16,5 3-5 0,-5-1 7 15,-7 1 0-15,4 2-4 0,-2 4 4 16,-6 1-4-16,3 3 2 0,0 1-1 15,-4 4 1-15,4 1 1 0,-2 3-1 0,10 24 0 16,-15-41-1-16,8 23 1 0,7 18 3 16,-13-27-2-16,13 27-2 0,-16-29 4 15,16 29-1-15,-8-29 1 0,8 29 2 0,-13-20-3 16,13 20 3-16,-15-23 4 0,15 23 1 16,-15-24-1-16,15 24-2 0,-19-21-2 0,19 21 0 15,-15-21 3-15,15 21-2 0,-13-21-1 16,13 21-2-16,-14-20 3 0,14 20-6 0,-10-21 3 15,10 21 5-15,-11-21-1 0,11 21 2 16,-12-28-2-16,12 28 1 0,-7-35 0 16,4 12 11-16,3 23-5 0,-8-63-1 0,4 28-2 15,3-7 1-15,-3-4-3 0,-1 0 0 16,3-1-3-16,2-2 2 0,-3 1 1 0,3-1-1 16,0-1-3-16,-2 3-1 0,2 1 1 15,0-4-1-15,0 0 0 0,0 6 1 16,0-8-1-16,0 5-2 0,2 0 2 15,1 1-2-15,4-1-3 0,2 6-4 0,4 0-26 16,9-2-26-16,4 3-35 0,10 0-35 16,-3 4-38-16,9-4-64 0,-10 8-207 0,-4-3-465 15,-8 0-427-15</inkml:trace>
  <inkml:trace contextRef="#ctx0" brushRef="#br0" timeOffset="20538.0323">20327 10954 4128 0,'0'0'-164'0,"24"-10"3"15,-24 10 0-15,0 0 6 0,18-9 11 16,-18 9 11-16,0 0 6 0,0 0 5 0,27-13 8 15,-27 13 13-15,0 0 10 0,0 0 4 16,0 0 6-16,23-8-6 0,-23 8-42 16,0 0-93-16,0 0-300 0,25-10 106 15</inkml:trace>
  <inkml:trace contextRef="#ctx0" brushRef="#br0" timeOffset="22468.0169">20744 10982 2150 0,'0'0'98'16,"0"0"-3"-16,42-8-1 0,-42 8-29 15,33-12 7-15,-33 12 7 0,32-11 8 0,-12-2 4 16,7 1-8-16,-9 0 8 0,10-3-18 15,-2 0-21-15,5-5 4 0,-1 1-6 16,2 1-3-16,0-3-6 0,0 3-2 16,-2 0 4-16,-7-2 25 0,1-1 18 0,3-4-14 15,-1-2-9-15,1-1-8 0,-5 1 27 16,6-7 16-16,-8 2 13 0,9-8-8 0,-9 5-3 16,0-7-15-16,0 6-13 0,5-8-7 15,-2 3-11-15,-1 4-8 0,-2 2-2 16,-3-4 2-16,6-3-12 0,-1 9 2 0,-2-1-6 15,-3-4-6-15,3 2-8 0,-2 0-19 16,-2 0-4-16,2-1 1 0,4 0 1 0,-4 1-24 16,-1-2-4-16,1 5 10 0,-3-4-9 15,0 2 8-15,2-1 5 0,-9-3 7 16,2 1-2-16,-6-2-10 0,-3 0 4 0,-6-3 14 16,2 0-3-16,-10-11 4 0,-7 3 2 15,-5-3 17-15,3 3 12 0,-12-1-9 0,8 5 11 16,-5 2-1-16,8 1-5 0,-9 4-1 15,12 5 1-15,-5 5-6 0,8 3-2 16,-3 3-1-16,5 1-4 0,-2 1 6 0,4 4-6 16,-4-2-4-16,2 1 0 0,-3 2 0 15,3-1 1-15,15 18 2 0,-35-34 1 16,15 20 3-16,1 2-3 0,-6-4 3 0,2 0-6 16,-2 4-2-16,-2-5-1 15,-8 7 3-15,1-7 0 0,-4 5 2 0,6-1-8 0,-11 1 3 16,2 4 0-16,0-2-1 0,-5 1 4 15,6 0-9-15,-7 6 9 0,11-3-4 16,-4 1-3-16,1 4 1 0,7-2-3 16,-10 0 5-16,11-2-9 0,-6 2 3 0,5 3 1 15,2-2-5-15,-7 0-1 0,5-3 4 16,-3 2-2-16,-2 2-3 0,-4-7 1 0,-6 4 0 16,-7-4 0-16,1 2-5 0,-13-2 1 15,-4 4 2-15,3-4-5 0,-3 7 5 0,-5-5-4 16,6 0 8-16,4 1 17 0,11 3-20 15,-1-2 3-15,3 1 0 0,6 0-12 16,-10 3 0-16,9 0 6 0,-4 0-2 0,-3 0 6 16,9 0-1-16,-2 0 1 0,-6 0 0 15,2 0 6-15,1 0 0 0,2 0-6 0,-3 0 0 16,5 0 0-16,-6 0 6 0,2 0-2 16,-1 3-1-16,-7-3 0 0,3 3 3 15,1 3-9-15,-1 0 8 0,1-1-6 0,4 1 8 16,-2 0 10-16,6-1-14 0,-1 5-2 15,5-1 3-15,0 0 12 0,0 0-12 16,5 1-11-16,1 3 10 0,6-4 2 0,-2 3-3 16,3-2-1-16,6 1 1 0,-7 1 2 15,5 0 3-15,0 1-7 0,-2 2 9 0,7 2 1 16,-7-3-5-16,4 2-7 0,-3 6 15 16,-2 0-12-16,6-2 2 0,-1 2 16 15,-4 5-14-15,5 1 0 0,1 3 1 0,-3 0 3 16,7 1 3-16,-3-3-11 0,5 6 1 15,-5-1 22-15,7 0-17 0,0 1 4 16,-3-7-10-16,1 4 6 0,-1-2 4 16,-1 1-5-16,5-7 6 0,-3 2-8 0,2-2 7 15,-6 2 4-15,6-5 3 16,1 3-1-16,-4 0 0 0,2 4 3 0,-1-1 3 0,5 2-3 16,0 1 2-16,-2 8 4 15,2 1-2-15,4 5-2 0,2 2 8 0,-2 7-6 0,6 0 9 16,0 11-12-16,0 4 3 0,6 0-9 15,-6 5 10-15,4-2-1 0,-4 0-5 0,0-4-7 16,3-8 6-16,0-5-3 0,2-9 10 16,-5-5 8-16,4-3 15 0,-4-7 6 15,1-3 4-15,-1 2-5 0,4-4-4 0,-4-4-6 16,3 3-2-16,2 0-5 0,-2 2-3 16,1-5 2-16,-1 5-6 0,2-2-5 0,0 1 6 15,-3 0-7-15,10-5-2 0,-9 6-2 16,0-1 0-16,6-5-2 0,-6 3 3 0,-1 1-6 15,4-2 1-15,-1-1-2 16,-1 2 2-16,-4-7 0 0,6 10-2 0,-6-8 2 16,2 4-1-16,-2-22-4 0,8 40 5 15,-8-40-3-15,2 30 0 0,-2-30-2 0,3 31 4 16,2-15-4-16,-5-16 3 0,0 0-2 16,4 37-8-16,-4-37 6 0,0 27 2 0,0-27-4 15,0 35 2-15,0-35 2 0,-4 40 1 16,4-40-1-16,4 46-2 0,-4-18-1 15,3 2 5-15,4-3-3 0,-2 5-2 16,0 2 0-16,2-4 1 0,1-3 0 0,-1 5 0 16,1-3 1-16,-1 0 1 0,3 0-3 15,-2-2 5-15,2 2-2 0,5 1 3 0,-1 0-8 16,-6-2 0-16,7-1 3 0,2 8 1 16,-4-9-1-16,4 2-2 0,1 1 2 0,-4 1 4 15,2 0-5-15,1 2 2 0,1-4-1 16,-6 2 0-16,7-1-4 0,-6 1 6 15,2 1-4-15,2 2-1 0,-1-1 6 0,-1 1-2 16,2 2 2-16,0-2 0 0,0-3 1 16,-1 5-1-16,3-1-2 0,-1-4 0 0,6 2 1 15,-6-5-1-15,-3 2 1 16,3-1 1-16,1-8-3 0,-4 2 5 0,0-1-5 0,3-2 1 16,-3 3 1-16,4-4-1 15,1 3 5-15,7-3-3 0,-6 5-3 0,6-1 0 16,-7-5 2-16,9 5 0 0,-1-1-1 15,-8-2-4-15,5-3 3 0,-5 2 0 0,4-3 0 16,-6 3 5-16,6-1-8 0,-4-2 2 16,-2 4 1-16,4-8 2 0,1 5 0 15,-3-1-2-15,7 3 1 0,0-1 1 0,-2 4 2 16,12-3 0-16,-4 0-2 0,6 5 1 16,-3-4-1-16,16-1 1 0,-10-1 2 0,12 2-1 15,-4 1-1-15,5-7 0 0,2 4-3 16,3-5-1-16,0 3 5 0,-1-5 1 15,4 1-4-15,3-2 1 0,1 2 1 0,8-9 2 16,-1 0-5-16,2-2 0 0,8 0 5 16,13-2-7-16,-2-8-8 0,4 2-12 0,30-7-6 15,-2-7-3-15,0-5-3 0,-11-6 4 16,1-3 5-16,-9-6-11 0,-5-5 8 16,-6-5 4-16,-29 2 8 0,-8 3 4 15,-8-7-1-15,-3-2 9 0,-9-9 8 0,0-2 5 16,-1-32 11-16,-9-8 0 0,-7 11 1 15,-11 7-4-15,-4-3 0 0,-6-1 0 0,-4-2-3 16,-13-31-11-16,-10 3-12 0,-8-7-13 0,-6-3-1 16,-21-6-1-16,-9 1-3 0,-9 1 4 15,-13-3-6-15,-17 10 3 0,-15 10 2 16,-2 9 0-16,-21 13-9 0,1 14-30 0,-12 23-51 16,-7 9-69-16,-10 19-245 0,-5 6-433 15,-9 3-155-15</inkml:trace>
  <inkml:trace contextRef="#ctx0" brushRef="#br0" timeOffset="26014.9645">4140 9964 3799 0,'0'0'-161'15,"0"0"13"-15,0 0 14 0,0 0 9 0,0 0-6 16,0 0 15-16,0 0 6 0,0 0 4 16,0 0 19-16,0 0 9 0,0 0 16 15,0 0 17-15,0 0 26 0,0 0 4 16,0 0 24-16,0 0 4 0,0 0 5 0,0 0 15 15,0 0-3-15,0 0-9 0,0 0 5 16,0 0-6-16,0 0-5 0,78-12 2 0,-78 12 0 16,17-11 3-16,-17 11-9 0,17-16 6 15,-17 16 14-15,0 0 10 0,18-23 0 16,-18 23 2-16,17-15-9 0,-17 15-2 0,13-17-9 16,-13 17 13-16,17-19-18 0,-17 19 7 15,17-18-5-15,-17 18 2 0,16-22-7 16,-16 22-5-16,24-22 19 0,-24 22-19 0,16-25 9 15,-6 14-2-15,-10 11-2 0,19-27 1 16,-6 11 13-16,2 0-20 0,-1-3 7 16,-14 19-6-16,25-33-1 0,-10 15 12 0,2-2-8 15,-1 2 1-15,1-2-5 0,1 5 7 16,-4 2-9-16,-14 13-9 0,28-27 4 16,-14 12-9-16,-14 15 27 0,23-21-13 0,-23 21-7 15,20-21 9-15,-20 21 11 0,13-17 11 16,-13 17 2-16,14-15 16 0,-14 15-13 0,0 0 0 15,18-22 4-15,-18 22-12 0,0 0-1 16,14-22 11-16,-14 22-22 0,0 0 2 16,13-20 5-16,-13 20-7 0,0 0-8 0,17-23 9 15,-17 23-15-15,15-17 8 0,-15 17-6 16,15-19 1-16,-15 19 7 0,13-16-12 16,-13 16 7-16,17-14 5 0,-17 14-10 0,17-20 7 15,-17 20-3-15,20-21 0 0,-20 21-5 16,28-21 5-16,-16 11 4 0,-12 10 3 15,25-20 5-15,-8 8-16 0,-17 12 4 0,37-26 1 16,-19 14-14-16,4 3 9 0,-6-4 9 16,5 1-21-16,-21 12 10 0,40-22-1 15,-19 9 2-15,-1 4 3 0,4-3 2 16,-24 12 8-16,40-21-8 0,-18 12 16 0,0-4-19 16,-22 13 3-16,38-17-10 0,-20 6 11 15,2 4-5-15,2-7 9 0,-22 14-11 0,44-15 4 16,-23 5-11-16,3 4 7 0,1-3 1 15,-3-1 3-15,-22 10-6 0,48-12 2 0,-19 4-3 16,-3 1 3-16,1 0-11 0,5-1 12 16,0 1 1-16,-2 1 0 0,2-3-2 15,-2 3 6-15,0-3-1 0,0 3-3 0,-2-1-2 16,1 2 18-16,-4-3-24 0,3 2 3 16,1 5 10-16,-29 1-9 0,48-11 0 15,-26 5 9-15,-22 6-7 0,44-7 4 0,-26 5-6 16,-18 2 4-16,43-3-4 0,-43 3 4 15,37-7 9-15,-37 7-15 0,34-3 4 16,-34 3 2-16,33-2 2 0,-33 2-8 0,30-3-7 16,-30 3 20-16,39-7-12 15,-39 7 22-15,40 0-19 0,-40 0 7 0,38-6-19 0,-13 6 12 16,-25 0 0-16,52-2 0 0,-20-2-2 16,-32 4-7-16,55-3 15 0,-23 3-1 15,-2 0-12-15,-30 0 14 0,64-3-11 16,-36 3 10-16,1 0-10 0,1 0 2 0,-30 0-7 15,53 0 13-15,-31 0 7 0,-22 0-10 16,47-3-1-16,-47 3 6 0,40 0-6 0,-40 0-2 16,39 0 13-16,-39 0-8 0,35-2 2 15,-35 2-1-15,35 2-4 0,-35-2 3 16,43-2-8-16,-43 2 7 0,39 0 0 0,-39 0-1 16,43 0-1-16,-43 0 4 0,39 0-1 15,-39 0 6-15,43 0-5 0,-43 0-10 16,35-4 10-16,-35 4-1 0,32 0-1 0,-32 0 3 15,35 0 2-15,-35 0-8 0,0 0 1 16,37-3 0-16,-37 3 0 0,27 3 0 16,-27-3 0-16,0 0 1 0,38 0-11 0,-38 0 8 15,27 4 6-15,-27-4 1 16,32 2-3-16,-32-2 1 0,33 0 2 0,-33 0 1 0,35 6-8 16,-35-6 0-16,31 0 0 0,-31 0 4 15,35 3 7-15,-35-3-14 0,0 0 10 16,33 4 12-16,-33-4-3 0,0 0-7 0,32 2-2 15,-32-2 1-15,0 0 0 0,25 6 2 16,-25-6-5-16,0 0 7 0,22 7-10 0,-22-7 9 16,0 0-9-16,26 8 13 0,-26-8-13 15,0 0 4-15,21 12 2 0,-21-12 3 16,0 0-3-16,18 19-2 0,-18-19 2 16,13 20-1-16,-13-20 0 0,12 21 3 0,-12-21-11 15,13 21 0-15,-13-21 18 0,14 28-6 16,-6-9 11-16,-8-19-2 0,17 40-12 0,-9-20 12 15,2 5-13-15,5 1 10 16,2 1 3-16,-2 2-4 0,2 0 5 0,-2-4 10 16,-2 0-10-16,-1-4-1 0,-2 2 1 0,2-5 5 15,-4 0 0-15,-8-18 5 0,19 35 7 16,-14-22-2-16,-5-13 0 0,11 32-12 16,-2-17 4-16,-9-15-4 0,8 30 2 0,-8-30-4 15,8 28-3-15,-3-9-2 0,-5-19 2 16,9 37-6-16,-9-37-2 0,5 35 1 15,0-17-2-15,-5-18 4 0,5 35-6 0,-5-35 2 16,5 40 0-16,-5-19-3 0,0-21 11 16,3 42-9-16,1-16 2 0,-4-26-7 0,5 43 1 15,-5-23-1-15,0-20 2 0,3 42 0 16,-3-42-1-16,2 36 1 0,-2-36 0 16,0 31-2-16,0-31-2 0,3 31 7 0,-3-31-6 15,3 30 0-15,-3-30 4 0,0 29-2 16,0-29-6-16,5 28 3 0,-5-28 1 0,4 30-2 15,-4-30 10-15,1 33-8 0,-1-33-3 16,7 35 2-16,-7-35 0 0,5 39 1 16,-5-16-1-16,0-23-8 0,5 40 10 0,-2-22 3 15,-3-18-4-15,5 36 0 0,0-16 4 16,-5-20-1-16,2 30-5 0,-2-30-4 16,0 28 7-16,0-28 1 0,3 32 0 0,-3-32-1 15,4 35-2-15,-4-35 4 0,0 40-4 16,0-18 0-16,0-22-4 0,0 49 7 15,0-19-8-15,5-1 5 0,-5 1-2 0,3 1 6 16,-3 4 0-16,2-5-2 0,1 3-3 16,0 2-1-16,-3-4-1 0,6 2 4 0,-3 2-6 15,2-5 7-15,3 6 1 0,-3-8-1 16,4 4 0-16,1-5-1 0,-2 3 10 16,-3-1-14-16,7-4 9 0,-7-1-7 0,3 1 6 15,-5 0 1-15,2-4-3 0,-5-21 2 16,9 44-4-16,-6-23-2 0,-1 3 3 15,-2 4 1-15,0-28-3 0,0 56 5 0,0-26-5 16,-2 5 1-16,2 4 0 0,-8-2 2 16,4-3 3-16,1 0-3 0,1-2-3 0,-6 1 0 15,5-3 2-15,1-3-2 0,-1 5-1 16,-2-7 3-16,1 4 0 0,1-2 0 0,1 0 1 16,-1 1-2-16,-5 4 1 0,3-2 4 15,3-3-2-15,-1 11-4 0,-2-5 3 16,-2 3 1-16,5 4-4 0,-6 4 5 15,5-2-2-15,-2 2-1 0,-4 1 3 0,4 2-1 16,-3-4-3-16,1 1 0 0,5-5 3 16,-8-1 0-16,7-4 2 0,-2-5 2 0,0-2 9 15,-2-3 12-15,7-24-2 0,-16 47-3 16,2-28 1-16,1 5-2 0,-6-9-5 16,3 3-3-16,-1-3 4 0,-3 3-6 0,0-4-2 15,-2 1-2-15,2 0 2 0,0-3-4 16,-5-3 2-16,1 4-3 0,-4 0-1 0,-2-6 0 15,-9 6-1-15,-1 1-3 16,-2-2 5-16,-1 0 7 0,-2-3 0 0,-4 3 11 16,7-2 2-16,-6-5 1 0,1 6 2 15,4-7 0-15,-1 1-2 0,-4 1-4 0,1-3-2 16,-2-3 0-16,1 3-3 0,1-3 0 16,-2 0 0-16,-3 0-7 0,2 0 2 0,-3-3-2 15,-2 3-1-15,1-3-2 0,-1-3 0 16,-7-3-5-16,-3-2 2 0,-1-1 1 15,6-3-1-15,-13-10-1 0,4-5 0 0,2-8-2 16,2-6 1-16,-17-20-2 0,0-13-1 16,3-9 0-16,-1-16 2 0,0-5-2 0,-2-7 11 15,3 1-2-15,4-3 3 0,6 5 3 16,1 6 0-16,6-1 0 0,15 4-2 16,9 3-4-16,19 13-1 0,16 6-4 0,11-5-8 15,32-34-9-15,14 0-9 0,11 2-14 16,14-1-15-16,9 11-19 0,16 1-31 15,5 5-39-15,6 10-45 0,-1-3-93 0,-2 12-681 16,-5-3-902-16</inkml:trace>
  <inkml:trace contextRef="#ctx0" brushRef="#br0" timeOffset="28093.0752">12207 9283 4637 0,'0'0'-233'0,"-13"-5"15"0,13 5 21 0,0 0 29 16,0 0 12-16,0 0 19 0,0 0 17 16,0 0 13-16,-23-21 18 0,23 21 26 15,0 0 19-15,0 0 7 0,-25-20 17 16,25 20 30-16,0 0 15 0,-26-12 5 0,26 12 9 16,0 0 4-16,-23-18-14 0,23 18 4 15,-20-12 2-15,20 12 11 0,0 0 4 16,-30-17-1-16,30 17-7 0,-27-8-8 0,27 8-8 15,-20-12 0-15,20 12 3 0,-32-11-6 0,32 11-4 16,-27-14 20-16,27 14 0 0,-36-18 13 16,12 11-17-16,24 7 8 0,-42-18 18 15,22 9-10-15,20 9-16 0,-45-12-5 16,20 1-3-16,2 7 3 0,23 4-3 0,-54-14-9 16,24 8 1-16,-2 0 6 0,0 3-17 15,-4-3 10-15,2 3-6 0,-6 0 5 0,2-3 0 16,-9 1-12-16,3 4 3 0,-4-2 8 15,-1-1 4-15,-1 0-17 0,-2 4 15 16,2 0-8-16,-7-1 0 0,7 1 2 0,-2-3-16 16,4-1 17-16,-4 4 5 0,5-4-5 15,2 3-9-15,3-4 8 0,-7 4 13 16,6-6-11-16,-1 3 11 0,1 3-17 0,-2-4 1 16,0 2-5-16,-1-1-8 0,5 2 6 15,-3-1 3-15,-4 3-4 0,1-3 4 0,-2 6 3 16,1-3-8-16,1 0-3 0,-2 3 1 15,1-1 5-15,1-2 10 0,4 4-16 16,-6-1 13-16,4-3 12 0,0 5 1 0,5-4-6 16,-7 3 1-16,0-4 16 0,3 2 5 15,1 3-2-15,-2-4-5 0,0 4-8 0,8-4 6 16,-5-1-6-16,3 4-9 0,8 0 6 16,-9-1-3-16,6-2 2 0,-4 3-6 15,7 0 9-15,-4 0-14 0,5 1 1 0,-2 1-1 16,2 3-4-16,4 3 1 0,-8 3 4 15,6 2-4-15,-4 0 3 0,2 2-1 16,6 2-4-16,-4 3-4 0,1-5 2 0,4 5 1 16,-2-1 5-16,3 1-5 0,-5-1 0 15,5 5-2-15,-6-5 5 0,0 8-4 0,-1 4-1 16,-3 4-2-16,2-1 6 0,-2 2 2 16,1 5 2-16,4 2-1 0,-5 2 8 15,-1 10-4-15,-3 3 9 0,6-2-7 16,-5 6 7-16,5-4-7 0,-5 5 7 0,5 4-2 15,0-1-2-15,-2 2 11 0,4-3-4 16,-4 0-6-16,3 5 4 0,1-6-2 0,6-1-5 16,2-11 1-16,3-1-1 0,-3 4-4 15,9-6 3-15,-1 1 1 0,7-7 0 0,0 2-2 16,1 1 0-16,4 0 0 0,4-2 1 16,1 1 0-16,0 11-2 0,2-2-1 15,1 3 6-15,-3 1-7 0,7 0 0 0,-6 2 1 16,8-2-2-16,-3 3-1 0,-2-1 1 15,8 1-1-15,-4-2-1 0,5 6-2 0,-1-7-3 16,5 10 0-16,-5-6 3 0,6-1 0 16,-3 4 0-16,5-15-1 0,-5-1-3 15,5 0 0-15,-5-7 3 0,0 2 1 16,0-1-1-16,4 0-3 0,-2-1 2 0,-2-2 0 16,3 1 0-16,2 0-1 0,2 5 3 15,1-4 0-15,4 4 2 0,7 7-5 16,4 0 0-16,6-3 1 0,14 20 8 0,13-5-7 15,-3 5-1-15,9-3 4 0,2-7 2 16,9-2 0-16,-6-8-3 0,14-3 0 0,-1-4 1 16,-15-14-2-16,-4-9-1 0,-3-3 0 15,4-5 1-15,-11-3-1 0,-3-7-1 0,11-4 0 16,-1-2 1-16,11-8 1 0,8-9-4 16,27-1 1-16,3-9-2 0,-5-5 4 0,2 5-3 15,3 0-2-15,-8-5 4 0,3 3-2 16,-7-3-1-16,2 1 3 0,-1 4-1 15,-17-1 0-15,-9 6-1 0,24-10 0 0,-4 0 0 16,-16 1 2-16,-17 4 0 0,-2-5-1 16,-6 1 1-16,-3-6 1 0,-2 0 1 0,0-8 2 15,16-24-4-15,-6-5-2 0,4-3-3 16,-4-2 8-16,-6-6-6 0,-6 4 2 16,-7-6-2-16,-8 13 0 0,-10 5 2 15,-7-3 2-15,-1-5-5 0,-9 0 0 0,-9-4 2 16,-11 7-1-16,-11-8 1 0,-18-25-7 15,-13 1 4-15,-11 0 0 0,-21 5-4 16,-8-4-5-16,-18 1-5 0,-12 0-6 16,-7-2-4-16,-3 5-1 0,-2 6 1 0,2 6-1 15,-3 8 5-15,13 6-2 0,-2 9-10 0,10 6-14 16,-1 13-20-16,23 17-20 0,16 13-39 16,5 7-26-16,12 10-43 0,-4 3-120 15,7 4-594-15,3 1-479 0</inkml:trace>
  <inkml:trace contextRef="#ctx0" brushRef="#br0" timeOffset="29870.9073">11329 11155 4349 0,'0'0'-60'0,"-30"-9"20"0,30 9 3 0,-30-11-5 16,30 11 12-16,-32-12 1 0,32 12 2 0,-28-9 9 15,28 9 0-15,-24-9 7 0,24 9-5 16,0 0-8-16,-28-18 0 0,28 18-4 16,0 0 11-16,-13-27 9 0,13 27-12 15,-9-24 4-15,9 24 18 0,-13-27-4 0,13 27 6 16,-19-35 6-16,8 19-10 0,-3-4 21 15,14 20-8-15,-30-34-6 0,12 19 16 0,1-2 1 16,-3 2-2-16,-8-2 2 0,2 2-8 16,-4-4 9-16,-5 1 2 0,-3 0 3 0,1-2 5 15,-7 2-2-15,-6 0-4 0,-2-4 12 16,-1-1-8-16,-7 6 0 0,-1-5-2 16,5 4 10-16,-10-3 9 0,4 1-6 15,-1 4 1-15,4-1-2 0,4 2-3 0,3 3-4 16,4-1-1-16,-1 4 2 0,4 1-11 15,0 0 4-15,11 1-5 0,-1 5-6 16,2 2 4-16,-1 0-7 0,34 0-5 0,-63 2 5 16,36 5 1-16,-1 1-5 0,-1 4 1 15,1-1 2-15,-1 1-11 0,4 0 8 0,0 1-2 16,2 2-2-16,-2 0 4 0,5 2 2 16,-4 1-3-16,-1-2-1 0,3 4 12 15,-8 2-7-15,7-1 3 0,-1 5-3 0,-4-5 1 16,6 3 3-16,-3 2 2 0,2-2 0 15,-2 0 1-15,1-2 4 0,-1 3 1 0,2 0 4 16,1-5 4-16,-5 5-1 0,5-1-5 16,-3-1 0-16,-3 4-2 0,4-3-4 0,-1 3-2 15,5-4-5-15,-2 2 2 0,-3 2-3 16,4-1-5-16,-3 2 2 0,4-5-1 16,2 1-5-16,1-4 1 0,4 5 0 0,-4-4 1 15,4 0 0-15,-6 5-2 0,6-2 1 16,1 0-2-16,-1 3-2 0,-2 0 2 15,0 0 2-15,-2 3-4 0,3 0 3 0,1 5 1 16,-2 3-2-16,7-2-6 0,-1 1 2 16,3 1 2-16,6-2-1 0,0 7-2 15,6-2 2-15,4 1-1 0,5 8 4 0,2-1-3 16,7 4 0-16,1-5 3 0,3 5-1 16,6 4-2-16,1 0 1 0,0 2 3 0,8-3-6 15,1 2 4-15,3-3 0 0,1 3 0 16,22 17 3-16,-13-15-1 0,17 11 0 15,3 1 0-15,5-5-1 0,10-3 2 0,5-2-2 16,1 4 1-16,5-11 0 0,4 0-2 16,0-4 1-16,-2-3-1 0,-3 1 0 0,3-6 1 15,-21-15 0-15,-10-7 0 0,-1-3 0 16,-7-4 1-16,-1-5-1 0,-5-9-3 16,7-4 1-16,5-6 3 0,10-3-3 0,35-22-2 15,-3-4-2-15,3-15-8 0,0 0-6 16,5-11-13-16,-5-7-5 0,-10 0 5 15,-5-6-5-15,-17-2 9 0,-9 3 4 16,-23-10 1-16,-16 9 6 0,-17 13 11 0,-8-4 10 16,-15 0 2-16,-13-9 0 0,-22-25-20 15,-16 4 5-15,-11 7-3 0,-8 6 2 0,-14 5 2 16,-4 4-8-16,-9 4 3 0,-9 5-10 16,-5 4-12-16,-8 5-17 0,4 9-8 0,-10 2-34 15,-2 7-15-15,-4 8-24 0,2 5-18 16,-2 13-40-16,-6-1-140 0,-1 4-564 15,2 5-353-15</inkml:trace>
  <inkml:trace contextRef="#ctx0" brushRef="#br0" timeOffset="30301.0402">6640 10926 3971 0,'0'0'-834'0,"0"0"1"0</inkml:trace>
  <inkml:trace contextRef="#ctx0" brushRef="#br0" timeOffset="30928.3558">6640 10926 3598 0,'0'0'-154'0,"0"0"39"16,0 0 43-16,0 0 20 0,0 0 13 15,0 0 15-15,0 0-8 0,0 0 0 0,0 0 9 16,0 0-2-16,0 0 10 0,0 0-5 0,0 0 2 16,2-82 2-16,-2 82 6 15,0 0 10-15,-13-26 5 0,13 26 8 0,0 0 0 16,-19-24-6-16,19 24 9 0,-18-20 7 16,18 20 4-16,-25-18-2 0,25 18 13 15,-35-18-16-15,15 12 14 0,-2-3 21 0,22 9-33 16,-54-15 9-16,27 8-3 0,-1 2-7 15,-2-2 6-15,-5 7-6 0,-5 0-3 0,1 3-9 16,-13 4 15-16,6-2-8 0,-8 2-5 16,0-2 32-16,-1 5 0 0,5-4 6 0,-3 3-12 15,-1-3 2-15,-3 6-5 0,10 0 0 16,-10 0-1-16,6 8-2 0,4-2 7 16,-5 6-21-16,3 4 2 0,8 3 4 0,-5 6-3 15,-2 7-11-15,-4 1 9 0,8 8 26 16,1 5-14-16,1 7 4 0,-15 27-8 15,5 1-11-15,9 0-1 0,8-10 5 0,13-10-1 16,4 1-13-16,6-8 10 0,10 1 2 16,4 0-12-16,25 10 11 0,10 25-5 0,16-9 2 15,16-4 3-15,13-9 4 0,13-2-8 16,10-10 15-16,14-5-24 0,8 0 5 16,2-11 14-16,8-3-13 0,4-12 6 15,1 0-6-15,-7-7-3 0,-1-8 5 0,2-5-9 16,-29-9 6-16,-10-4 7 0,-15-3 1 15,-4-1 6-15,-1-1 4 0,-6-7 15 16,-3 0 16-16,-3-5 8 0,-3-5-2 0,7-13 8 16,-2-5-6-16,18-20-10 0,-11-13-5 15,-4-5-8-15,-10-15-5 0,-5-6-6 0,-4-16-5 16,-10-6-1-16,-14 1-2 0,-7-2-4 16,-15 21-7-16,-16 6-3 0,-25-20-1 0,-15 0-2 15,-25 16 2-15,-17 2-5 0,-13 11 2 16,-19 11-5-16,-6 8-1 0,-18 21 4 15,-11 7-2-15,-4 17-2 0,0 9-9 0,-3 12-23 16,-1 9-31-16,16 11-40 0,0 5-28 16,5 8-52-16,3 3-88 0,10 8-638 0,4-5-469 15</inkml:trace>
  <inkml:trace contextRef="#ctx0" brushRef="#br0" timeOffset="31887.0778">16011 9323 4316 0,'0'0'-127'16,"-23"-30"13"-16,11 18 3 0,12 12-1 0,-18-24-30 15,6 15-46-15,12 9-30 0,-13-16-521 16,13 16 478-16</inkml:trace>
  <inkml:trace contextRef="#ctx0" brushRef="#br0" timeOffset="32674.5586">15888 9186 3053 0,'0'0'-76'0,"0"0"18"16,0 0 35-16,-22-28 17 16,22 28 6-16,0 0 8 0,-15-16 21 0,15 16-5 0,0 0 2 15,0 0 2-15,-17-22-8 0,17 22 3 16,0 0-11-16,0 0 1 0,0 0-3 15,0 0-3-15,-17-18 13 0,17 18 0 0,0 0-8 16,0 0 22-16,0 0-5 0,-15-21 11 16,15 21-9-16,0 0 17 0,-13-20-2 15,13 20-6-15,0 0 16 0,-20-21-4 0,20 21-5 16,-17-15-1-16,17 15 6 0,-25-23-1 16,25 23-9-16,-20-20-12 0,20 20 9 15,-20-22-4-15,20 22-3 0,-32-21-11 0,15 9 2 16,1-1 3-16,-9 1-17 0,-1-3 0 15,-4 3 24-15,-3-5-33 0,-7 2 8 0,1 0 12 16,-6 0-2-16,-2 3 0 0,-8-5-2 16,1 5 16-16,-6-1 6 0,13 5-5 15,-4-1-4-15,2 6-5 0,6-4 8 16,-1 4-2-16,1 0-7 0,2 3 2 0,1 3 1 16,-2-3 1-16,-1 3-5 0,-2 1-4 15,0-1 5-15,-4 2 13 0,2 2-10 0,-1 6 0 16,-7 6-1-16,1-1 6 0,-6 2-16 15,0 2 10-15,3 3-7 0,-5 6-5 16,-3 0 2-16,4-1-2 0,5 8 7 0,4-8-7 16,8 3-8-16,-3-1 7 0,12 5-9 15,-5 3 4-15,7 3-2 0,1 4 7 0,10 4 0 16,-3 4-6-16,2 11-1 0,2 1-2 16,5 7 3-16,2 4 3 0,3 2 0 15,4 2 5-15,2 3 1 0,5 0 4 0,5 2-11 16,5-1 7-16,0-3 4 0,7 1 2 15,3-1 4-15,7-5 0 0,14 26-3 16,5-7 3-16,14 0 0 0,2-6 5 0,15 3-4 16,10-5 5-16,8 5 0 0,7 5-2 15,12 2-5-15,5-4-1 0,11 4-1 0,9 2-2 16,-4-5-4-16,8-9 2 0,-13-5-3 16,-1-11-1-16,-10-11-2 0,-7-11 2 15,-7-7-2-15,-20-17 3 0,-18-4 7 0,-1-11 2 16,-1-7 11-16,3-5-1 0,6-8-4 15,8-13-3-15,28-14-2 0,-1-12-3 0,0-4-3 16,3-11-3-16,0-4 2 0,0-6-2 16,-3-5-7-16,-9-7-4 0,-11-1-7 15,-11-12 0-15,-6-8-1 0,-15-8-2 0,-22-13 2 16,-6-4 3-16,-26-3-5 0,-8-3 1 16,-27 2-2-16,-13-2-4 0,-18 0-11 15,-16 4-7-15,-16 4-13 0,-17 6-11 0,-14 9-16 16,-13 7-20-16,-23 8-7 0,-19 10-18 15,-19 9-16-15,-10 12-1 0,-7 8-11 0,-4 9-11 16,-3 15-7-16,5 13-27 0,11 5-32 16,1 12-95-16,15 9-492 0,11 2 156 15</inkml:trace>
  <inkml:trace contextRef="#ctx0" brushRef="#br0" timeOffset="41266.5431">4374 14385 3441 0,'0'0'-131'0,"0"0"9"15,0 0-1-15,0 0 9 0,0 0 13 16,0 0 3-16,0 0 4 0,0 0 4 16,0 0 21-16,0 0-5 0,0 0 20 0,0 0 10 15,38-46 21-15,-38 46-3 0,0 0 26 16,19-15 16-16,-19 15 10 0,0 0 22 0,18-17 9 15,-18 17 2-15,0 0-5 0,20-15-15 16,-20 15 2-16,27-15-6 0,-10 6-18 16,-17 9 14-16,41-21-14 0,-9 9 0 0,8-2 0 15,12-1 2-15,3 0-13 0,7 2 7 16,9-2-4-16,-3 0 20 0,14 3-23 16,5 0 5-16,3-5-11 0,7 6 5 0,-1-5 6 15,38-2-6-15,-21 6-5 0,21-3 0 16,-3-2 6-16,2 5-17 0,-19-4-3 15,-13 8-13-15,32-4-11 0,-2-7-4 16,-19 4-11-16,-12 3 1 0,29-8-3 0,-18 8 4 16,-21 0 6-16,7-3 14 0,-5 3 31 15,2-4 18-15,-2 5 28 0,-2-13-7 0,-3 9 11 16,7 0 8-16,-1 0-10 0,-2-2 0 16,-1 1-9-16,4 0 1 0,-7 0 3 15,6 1-11-15,-6-1-3 0,5 1-3 0,-5-1-8 16,-1 0 5-16,-8 4-5 0,-9 1 2 15,1-1 5-15,-8-2 37 0,-2 9 8 0,2-4 10 16,-10 3 9-16,-2-3 3 0,7 1-4 16,-4 4 15-16,8-10-8 0,2 5-11 15,9-3-3-15,-5 3-10 0,23-3-11 0,4-2-5 16,-4 2-5-16,7 0-5 0,2 0-11 16,0 3-7-16,-2-1-2 0,-5 2 0 15,2-2-2-15,-16 5 2 0,2-2-15 0,-9 2 1 16,6 1 2-16,-7 1 6 0,2 3-7 15,-2-5 8-15,0 2-4 0,-1 2-3 0,6-3 10 16,-3 4-14-16,3 0-19 0,7-4 6 16,-3 1-2-16,18 3 0 0,0-3 6 15,2 3-10-15,-2-2 7 0,3 2-3 16,-5-3 6-16,6 3 3 0,-6 0-8 0,4 0 2 16,-15 0 2-16,-2 0-1 0,-4 3 5 15,1-6-7-15,-2 6 10 0,-4-3 3 0,4 2-2 16,-6 1 10-16,2 0-11 0,-6 1 10 15,5-4-7-15,2 4 8 0,-4-3-9 0,7 2 4 16,1 2-6-16,4-5 6 0,15 0-4 16,2 3-5-16,-4-3-3 0,6 0 12 15,-18 0-6-15,11 2 0 0,-12-2-2 0,-2 0-2 16,-1 2 5-16,-2 3-4 0,-2-5-9 16,2 3 12-16,-7 1-1 0,7 1-4 0,2-2 5 15,-5 0 3-15,18 4-8 0,-10-5 5 16,10 5-12-16,-2-1 11 0,4 0 1 15,-1 0-8-15,-6-1 5 0,7-1 0 16,0 2-7-16,-6 0 10 0,4 2-5 0,-15-4-7 16,12 4 12-16,-9-7-3 0,0 7-3 0,-1-2 0 15,-2 0 3-15,10 3 7 0,-13-3-4 16,4-3 1-16,-1 6-2 0,8 1-2 16,6-2 0-16,-6 0-1 0,4 1-6 0,-1-2 11 15,11 5-4-15,-5-4 3 0,5-1-5 16,-2 1-1-16,1 2-1 0,8-5-2 15,-3 2 18-15,-1-2 2 0,-3-1-4 0,0-1 1 16,-6 0-4-16,-11 0 1 0,-5 0-3 16,-6-3 4-16,-3 4 17 0,-8-4 1 15,-3 0 0-15,-2-4-2 0,-4 4 7 0,4 0-1 16,-5-3 8-16,2 3-8 0,-4 0 1 16,3 0 1-16,2 0-5 0,1-3 3 0,3-3-4 15,9 2 0-15,0-1 2 0,4-2-3 16,-5 2 3-16,0 2-12 0,1-4-2 15,-11 4 0-15,2-2-1 0,3 1-1 0,-6 1-3 16,1 0-2-16,2-1 3 0,3 3 3 16,-3 1-2-16,1-4 1 0,14 4 0 0,2 0-4 15,3-3 3-15,1 3-4 0,3-5 2 16,21 4 0-16,-2 1-1 0,5-3-3 16,9 0-3-16,32-2-1 0,1 5 2 0,-23 0-2 15,-14 0 0-15,1 0-4 0,-4 0 1 16,0 5 0-16,-4-2-2 0,-1 0-2 0,-1-2 1 15,-1-1-2-15,-16 0 4 0,8 8-1 16,-12-8-1-16,-3 0 1 0,0 0-2 16,2 0 0-16,1 0 1 0,-10 0-1 0,7 0 2 15,-8 4 1-15,1-8-2 0,2 4 1 16,-4 4-2-16,1-8 0 0,1 4 2 0,-3 4-2 16,5-8 0-16,5 4 2 0,-7 0-2 15,4 4 1-15,0-4-2 0,1 1 0 16,5-1 3-16,-6 4-2 0,1-4 1 0,4 3-1 15,-7 0 2-15,3 1-1 0,5 1 0 16,-6-2 1-16,1-3 2 0,2 4-4 0,-3-4 6 16,11 3-4-16,5 2-2 0,1 2 1 15,9-4 1-15,-8-3-1 0,2 5-1 16,8-5 1-16,-9 4 0 0,8-4 0 0,-6 0 0 16,0 3 0-16,-13 0-2 0,0-3 4 15,2 0-2-15,-5 0 0 0,-1-3 0 16,-4-4 2-16,-4 5-2 0,-5-1 0 0,-11-4 2 15,-1 4-1-15,-1-2 1 0,-8-2 1 16,-1 4 0-16,-3 1-2 0,-6-8 0 16,-1 7-1-16,1-1 1 0,-3 3-1 0,6-3-3 15,-7-4 5-15,9 8-2 0,-6-1 2 16,7 1-1-16,-6-3 0 0,-1 0 0 0,-3-2 0 16,6 5-1-16,-6-3 3 0,5 2 0 15,-35 1 1-15,65 0-1 0,-31 0-2 16,1-4 1-16,-2 4 0 0,-1 4 7 0,1-4-8 15,-3 0-1-15,11 1 1 0,-8 2 2 16,2 2-2-16,0-2 4 0,10 0-3 0,6 3 1 16,-4-3 0-16,1 2 2 0,6 2-2 15,-3 0 1-15,5-2-2 0,9 5 1 16,-5-5 8-16,5 5 4 0,6-5-1 0,-6 8 0 16,0-2-2-16,0-3-3 0,1-3 5 15,-1 5-1-15,-5 0-3 0,0 2 1 0,2-6 1 16,-2 3 1-16,-6-2-2 0,-4 1-1 15,2-1 3-15,1-2 2 0,-1 6 1 0,-3-7 3 16,6 4-3-16,-6-3 0 0,2 2-2 16,-4 0-1-16,7-2-1 0,-6 2-1 15,-3-1 0-15,4-4 2 0,-7 5 0 0,-2-1 4 16,2-4-1-16,-9 2 1 0,-1 4 2 16,1-7 4-16,-4 2-3 0,-1 0 8 15,-3 2-4-15,-25-5 2 0,49 4-4 0,-24 0 1 16,-25-4-3-16,43 7 1 0,-17-7-3 15,-26 0-1-15,50 1 0 0,-30 4-2 0,8-3-2 16,-28-2-1-16,45 4-3 0,-21-3 1 16,-24-1-3-16,45 8 1 0,-45-8 1 0,45 3-4 15,-28 0 0-15,-17-3 1 0,37 3-2 16,-37-3 0-16,30 3 0 0,-30-3 0 16,32 6-1-16,-32-6-1 0,28 3 2 15,-28-3 0-15,33 6-3 0,-33-6 3 0,36 9-3 16,-36-9 0-16,33 10 0 0,-33-10 1 15,32 8 1-15,-32-8-1 0,22 8-4 16,-22-8 4-16,25 4-1 0,-25-4-1 0,0 0 1 16,26 17 0-16,-26-17 0 0,0 0 1 15,22 18 0-15,-22-18 4 0,9 22-4 0,-9-22 2 16,11 21 0-16,-11-21-1 0,2 29 1 16,-2-29 0-16,3 30-2 0,-3-30 1 15,4 34 2-15,-4-34-1 0,0 40 2 0,0-40-3 16,-4 39 1-16,4-39-1 0,0 43-3 15,4-20 3-15,-4-23-2 0,0 48 0 16,6-25 1-16,-4-2 1 0,-2 1-2 0,0-22 4 16,7 43-4-16,-7-23 2 0,5 0 0 0,-5-1-2 15,0-19 0-15,0 35 1 0,0-35-1 16,-5 42 1-16,5-18 0 0,0-24 0 16,-9 48-1-16,3-19 1 0,-1-2-2 0,2 3 2 15,-3-3-1-15,4 0 0 0,-1 4 0 16,-3-4 1-16,4 1-2 0,3-1 2 0,-3 2-2 15,4-29 0-15,-5 49 0 0,2-28 2 16,3-21 1-16,0 41-3 0,0-41 1 16,-3 37 5-16,3-37-5 0,0 34 0 0,0-34-2 15,0 36 2-15,0-36 0 0,0 42 2 16,0-17-2-16,3 1-4 0,-3 1-2 0,0 2-3 16,0-29 0-16,0 51 0 0,-3-26 0 15,3-25 3-15,0 42-1 0,0-42 1 16,-2 38 0-16,2-38 2 0,-3 31 0 15,3-31-2-15,-5 32 1 0,5-32 2 0,0 27-2 16,0-27 2-16,-7 27 0 0,7-27-1 16,-8 38 2-16,8-38-1 0,0 42 1 0,-4-24-2 15,4-18 3-15,0 44 0 0,0-44-3 16,0 42 2-16,4-23-2 0,1 7 1 16,-5-26 1-16,10 42 0 0,-5-23 0 0,-5-19-1 15,8 37 2-15,-5-19 0 0,-3-18-1 16,9 31 0-16,-9-31 0 0,5 35 2 0,-2-17-1 15,2 0 2-15,-1 0-3 0,-3 6 3 16,-1 5-1-16,4-4-1 0,-4 5 2 16,3-3-2-16,2 5 3 0,-2-2-2 0,-3 5 0 15,2-4 3-15,-2 2-3 0,3 1 2 16,-3-4-4-16,4 4 2 0,-4-5 1 0,0 2 0 16,0-4-1-16,0 2 0 15,0-2 2-15,0-6-1 0,0 3 1 0,-4 2-2 0,1-2 1 16,1-2-1-16,-1 1 2 0,-5-1-1 15,4 0-1-15,-1 0 3 0,-3 2-3 16,-1-3 0-16,1 5-3 0,0-5-1 16,-4 1-1-16,-3-4 0 0,5 4-2 0,2-5 0 15,-1 0-2-15,1 1 1 0,-4-6 1 16,0 3 1-16,4 0-2 0,8-15 3 0,-17 25-1 16,6-11 1-16,2-2 0 0,-2-1 2 15,-4 1-1-15,4 1 2 0,11-13-5 0,-23 22 3 16,13-10-2-16,-3-2 0 0,-6 2-2 15,-1-3-2-15,3 3 1 0,-1-3 1 0,-9 1-2 16,7 3 2-16,-2-4 2 0,-4-3 1 16,4 0 1-16,-8 0-1 0,11 1 4 15,-6-2 3-15,4-2-2 0,-3 4 2 0,4-5 0 16,0 1 0-16,-5 1 0 0,5-1-2 16,0 0-1-16,0-1 3 0,-2 1-4 15,2 1 3-15,0 1-3 0,20-5 2 16,-42 1-1-16,22 5 3 0,0-2-3 0,0-2-1 15,-7 1 2-15,5 1 1 0,-3 3 0 16,25-7-2-16,-43 6 0 0,21-4 1 0,4 1-2 16,-8-1-2-16,3 3-3 0,3 0-2 15,-2-1-1-15,0-1-1 0,22-3-2 0,-35 6 3 16,19-3-1-16,-8 0 2 0,24-3 2 16,-37 3-2-16,17 0 1 0,0-3 3 15,20 0 1-15,-43 0 2 0,13 3-4 0,3-3 5 16,0 3-4-16,-3-3 2 0,-3 3-3 15,1-3 3-15,-2 0-4 0,-6 3-1 0,7 0 0 16,-6-3 1-16,6 4 2 0,-4-4 0 16,-2 3 1-16,4-3-2 0,2 0 4 15,-2 0 2-15,3 0 0 0,-3 0 0 16,5-3 0-16,-5 3 2 0,5-4 2 0,-2 4 0 16,0-3-1-16,5 0 0 0,0 0-1 15,-1 0 0-15,3 0 1 0,0 0-1 0,25 3-1 16,-47-3 0-16,29 0 1 0,-8-3 0 15,3 6 0-15,23 0 2 0,-45-6-3 0,26 2 2 16,19 4-2-16,-43-5 2 0,23 0-2 16,0 3 1-16,20 2-4 0,-39-5-2 0,19 0-1 15,20 5-3-15,-32-5-3 0,32 5 1 16,-25-3-2-16,25 3-1 0,-28-4 1 16,28 4-1-16,-25-5 3 0,25 5 0 0,-24-4 5 15,24 4-6-15,-20-4-8 0,20 4-1 16,-28-2-2-16,28 2-1 0,-27 0 1 0,27 0-3 15,-35 2-3-15,35-2 0 0,-33 8-7 16,14-8-6-16,2 5-1 0,-1-1 2 16,-4-1 1-16,-3 2 0 0,7 0 2 15,-4 0 8-15,0-3-2 0,1 3 2 0,-1-2 7 16,-3-1 7-16,6 2 6 0,-6-1 3 16,25-3 0-16,-45 3 0 0,22 0 3 15,4 0 1-15,-7-3-1 0,5 3-2 0,0 0 1 16,21-3 1-16,-44 6-2 0,26-3-1 15,-4 3-1-15,0-3-1 0,2 1-1 16,-3-1 6-16,23-3-2 0,-44 4 1 0,19-3 0 16,3-1 2-16,-4 3-1 0,1 2 1 0,-7-5 1 15,3 3-4-15,-2-3 0 0,1 1 1 16,-2 2-1-16,2-3 3 0,-4 5-1 16,2-5 1-16,-1 3 0 0,-2-3-1 0,1 0 1 15,-2 0 0-15,-3 0 6 0,1 0-1 16,2-3-1-16,-7-2 3 0,6 2 0 0,-8 2-4 15,0-2 2-15,3-2-1 0,-1 2 0 16,2-2 3-16,0 2-3 0,4-4-2 16,3 4 1-16,-6-3 4 0,7 3-4 0,-2-3 0 15,-1 0 15-15,-4 3-20 0,0-3 1 16,3-3 0-16,-4 2 0 0,-5 2 0 0,6-5 1 16,-2 0 7-16,2 4 1 0,-5-1 8 15,0-5 2-15,6 7 3 0,-1-5-1 0,5 5 0 16,2-2-1-16,-2 2-5 15,1-2 0-15,1 1-3 0,-1 2 5 0,-6-1-5 16,3 2 0-16,-3-3 2 0,2 3-7 16,-6-2 1-16,1 2-1 0,-4 2-1 0,2-3 1 15,-6 1-3-15,6 3 3 0,-3-4-2 16,3 4 0-16,-4 0 2 0,1 0-3 0,1 0 0 16,-2 0-2-16,-4 0 4 0,11 4-2 15,-7-4-1-15,3 3 1 0,7 1 4 16,-1-4-5-16,1 0 3 0,4 0-1 0,-3 0 0 15,3 0 3-15,1-4 0 0,-1 4-2 16,5 0-1-16,-2 0 2 0,2 0 0 16,5 0-4-16,25 0-6 0,-45 0-7 0,45 0-9 15,-47 0-11-15,20 4-11 0,27-4 4 16,-52 4 1-16,27 1-4 0,-6-2 4 16,31-3 3-16,-59 1 2 0,27 4 4 0,5-5 0 15,27 0 7-15,-60 0 0 0,28 0 12 16,2-5-2-16,-3 4 2 0,1-2-2 0,-5 3 8 15,0-5 1-15,1 1 8 0,-1 0 1 16,-3 1 3-16,3-4 4 0,-3 1-5 16,-2 0 0-16,2 0 3 0,-2 0 1 0,0-3 0 15,0 3 2-15,-1-3 0 0,-2-2 3 16,3 3 3-16,-2-1 1 0,-4-2 1 0,6-1-4 16,-3 4 3-16,-4-4-2 0,4 2-5 15,-3 1 0-15,-1-1-2 0,6 2-3 0,-2-1 0 16,1-2-1-16,-4 2 4 0,2 5-6 15,5-4 0-15,-11 5-3 0,7 0 1 0,-2 0-8 16,-7 0 1-16,2 3-2 0,-3 0-2 16,7 0-8-16,-8 0-1 0,6 3-4 15,-2-3-3-15,5 0-1 0,-1 3-3 16,1 0 0-16,2 0 4 0,3 0-5 0,7 2 5 16,0-4-9-16,-4 2 8 0,3 4-13 15,7-7 0-15,-8 5 0 0,9-1-1 0,28-4 0 16,-57 4 5-16,25-4-2 0,1 0 2 15,0 0 7-15,31 0 2 0,-61 0-1 0,29 0 12 16,2-4-10-16,-1 0 8 0,31 4-1 16,-61-5 14-16,29 2-17 0,-2-1 7 0,4 1 2 15,-10 3 4-15,7 0-9 0,-7 0 3 16,3 0 2-16,-2 0-4 0,-3 0 9 16,4 0-6-16,1 3-1 0,-6 1-8 15,1-1-2-15,-3-1 3 0,6 1 2 0,-3 1 1 16,7 0 5-16,-7-4 2 0,4 3 0 15,-1-3-2-15,1 1 2 0,0-1 3 16,1 0-5-16,-2 5 14 0,1-5-2 0,6 3-9 16,-5-3 7-16,5 3-10 0,-6-1 2 15,4 2 8-15,-4-1-3 0,6 0 3 0,-10 1-7 16,6-1 11-16,-8-1-7 0,2 1 3 16,-3 1-3-16,-2-1-2 0,0 2 0 0,-1-2 5 15,1 1-9-15,-8-1 13 0,5 2-6 16,-2-1 3-16,-2 4 2 0,4-7 5 15,2 1-15-15,-3 3 14 0,5-5-10 0,-5 3 5 16,8-1-2-16,-1 1 6 0,3-3-6 16,0 0 2-16,-2 4-7 0,6-8 17 0,-5 8-17 15,6-4 14-15,0 0-14 0,-5 3 7 16,7-3 2-16,-4 0-9 0,4 4-13 16,-1-4 1-16,-2 1 0 0,0-1 7 0,4 5-7 15,-5-5 1-15,6 2 16 0,-7-2-9 16,2 0 0-16,1 0 7 0,-1 0-5 0,-5 0 5 15,7-2-3-15,-15 2 8 0,8 0 9 16,-10 0-18-16,5 0 6 0,-5-5-3 16,2 5 5-16,-7 0 22 0,2 0-9 0,2 0-5 15,-3 0-5-15,1-1 10 0,2 1-9 16,-3 0 2-16,3 1-1 0,4-1 1 16,-2 0-1-16,2 5 8 0,7-5-8 15,5 0 4-15,1-5 2 0,0 5-4 0,1 0 8 16,0-1-5-16,2 1-1 0,1-7 11 15,0 3-15-15,-5-1 7 0,2-3 6 16,-10 5-20-16,-3-9 0 0,-14 4-8 0,-5-1 6 16,-5-4 8-16,-3 4 10 0,1-1 26 0,2-3 13 15,5 5-14-15,2 1-6 0,1-2-5 16,-1 6-22-16,12-3 11 0,-8 3-9 16,9 0-2-16,-1 0 4 0,4 0 16 0,4 0 2 15,-3 0 7-15,4-3 1 0,1 3-10 16,4-1-5-16,4-1-2 0,-5 2-4 15,7 0-2-15,-3-1 5 0,3 2-12 0,-2-1 7 16,3 3-2-16,0-5 2 0,32 5-9 16,-63-2-4-16,33-1 12 0,0 3-10 0,30 0 2 15,-56 0-4-15,25 3 6 0,0-3-8 16,1 0 10-16,30 0-14 0,-55 2 3 0,23 3 0 16,2-2 9-16,30-3-12 0,-65 2-3 15,30 5 9-15,-5-4 3 0,1 0-3 0,1-1-15 16,-11 2-1-16,1-1-3 15,-7 0 4-15,-1-3 18 0,3 3-12 0,-7 0 6 16,-6 0 0-16,-6 0-6 0,0 3 6 0,-3 2-1 16,-2-4-5-16,-13 5 9 0,-2-2-16 15,5 1 21-15,3 3-11 0,7-5 9 16,4 0-8-16,-1-2 2 0,6 1-3 0,1-2 12 16,5 4-15-16,3-7 12 0,2 3 3 15,0-1 2-15,2-2-13 0,2 0 13 16,-2 3-13-16,1-3 7 0,-6 0 0 0,6 0-9 15,-6 0 3-15,1 0 4 0,-11 0-15 0,-2-3 18 16,0 3-9-16,-5 0-2 0,-3-2 25 16,-2 2 3-16,-13-3 5 0,-2 0 7 15,-2-1 0-15,0 4-3 0,-6 4-8 16,-2-1-2-16,-35 5-7 0,1 2-6 0,24-1-1 16,-18 4-8-16,24-5-6 0,13 3-1 15,4-3 6-15,-2 5 2 0,3-4 8 16,4 0-7-16,11-3-1 0,-6 6 4 0,4-6-2 15,-4 5 2-15,4-7-3 0,-6 5 4 16,-4 2-2-16,6-2-2 0,-6 1 2 0,1-5 4 16,-1 5-10-16,5-5 8 0,1 5 3 15,-8-1-10-15,7 3 9 0,10-6-9 0,3 4 3 16,1-5-5-16,-2 2 12 0,4-2-12 16,-3 3 2-16,4-2 1 0,-1 0-5 15,2 0 11-15,-1-3-13 0,2 3 12 0,-7-3-15 16,7 0 0-16,0 0 11 0,-1 3-4 15,1-6 6-15,-2 4 0 0,3-4-10 0,3 3 4 16,-7-3 8-16,7 0-4 0,-8 0-4 16,5-3 0-16,-4-1 3 0,1-2 0 15,2 3 5-15,1 0-5 0,5-6 3 16,3 6 1-16,0-3-4 0,0 6 6 0,0-6-3 16,4 2 0-16,-1 2 0 0,1-1-1 15,1 3-1-15,2-5 0 0,1 3-3 0,1 2 4 16,9-3-7-16,-4 3 11 0,8-2-3 15,-6 2-1-15,1 0-1 0,3 0 5 0,-1 0 3 16,0 0-6-16,1 0-12 0,-5 0 15 16,5 2-10-16,-1-2 10 0,-1 3-5 0,6-1-4 15,-4-2 3-15,3 5-3 0,3-2-1 16,-3-1 8-16,2 2-8 0,32-4 8 16,-63 3-5-16,31 0 10 0,-1 0-12 0,1 0 9 15,-2 0-6-15,34-3 0 0,-65 3-9 16,33 0 7-16,-1-3 0 0,1 3 1 0,32-3-8 15,-62 0 10-15,29 3-6 0,1-3 4 16,0 0-5-16,-1 0 7 0,1 0-1 16,2-3 14-16,-2 0 4 0,2 0 14 0,5 0-11 15,-5 0 3-15,6-3-3 0,-1 3 4 16,-2-4 3-16,11 2-10 0,16 5-6 0,-39-12-2 16,26 6-13-16,-5-5 2 0,2 2-12 15,6-7-5-15,-5 1 12 0,9-5-11 16,1-2 0-16,-4-10-1 0,6 2-3 0,1-10 9 15,-1-4-8-15,-2-1 10 0,5-2 10 16,0 0-11-16,-3-2-7 0,3-2 5 16,-4-11 8-16,3-3 10 0,-3 1-13 0,-1-4 9 15,-2-3 16-15,2-13 14 0,-5-3 7 16,0 3-6-16,2-3 3 0,-4 5 8 16,4 1-6-16,0 1-2 0,4 9-1 0,3 2-5 15,1-1-12-15,1 3-8 0,3 4 1 16,7 0-9-16,8-6-6 0,7-2-26 15,25-16-13-15,9 9-34 0,15 0-64 0,2 1-222 16,5 9-481-16,-12 2-91 0</inkml:trace>
  <inkml:trace contextRef="#ctx0" brushRef="#br0" timeOffset="47220.3759">25249 10575 1595 0,'0'0'489'0,"0"0"-253"0,0 0-131 15,0 0-56-15,0 0-3 0,0 0-31 16,0 0-15-16,0 0 0 0,0 0 0 0,0 0-12 16,0 0 6-16,0 0 0 0,0 0 9 15,0 0 0-15,0 0 21 0,0 0 3 16,-44-40-4-16,44 40-11 0,0 0-6 16,0 0-12-16,-22-12-26 0,22 12-52 15,0 0-105-15,0 0-382 0,-60 15 115 0</inkml:trace>
  <inkml:trace contextRef="#ctx0" brushRef="#br0" timeOffset="48720.5089">25443 10779 2167 0,'0'0'21'15,"0"0"13"-15,0 0-11 0,0 0-23 0,-30-20-30 16,30 20-35-16,0 0-15 0,0 0 1 15,0 0 9-15,0 0-2 0,0 0 22 16,0 0 10-16,0 0 8 0,0 0 4 0,0 0 4 16,0 0-9-16,0 0 8 0,0 0 8 15,0 0 4-15,0 0-8 0,0 0 12 16,0 0 1-16,0 0-14 0,0 0 9 0,0 0 13 16,0 0-18-16,0 0 27 0,0 0 9 15,0 0 3-15,0 0-8 0,0 0 4 16,0 0-4-16,0 0 4 0,0 0-9 0,0 0 9 15,0 0 8-15,0 0 20 0,0 0 35 16,0 0 28-16,0 0 25 0,0 0 8 0,0 0-11 16,0 0-2-16,0 0-12 0,0 0-22 15,0 0-13-15,0 0-9 0,0 0-23 16,0 0-3-16,0 0-20 0,0 0-2 0,0 0-3 16,0 0 5-16,0 0-5 0,0 0 9 15,0 0-7-15,90 4 12 0,-90-4 19 16,0 0-8-16,0 0 4 0,0 0-21 0,0 0 3 15,0 0 5-15,15-19-16 0,-15 19 4 16,0 0-7-16,0 0-5 0,0 0 5 16,0 0-7-16,0 0 9 0,0 0-14 0,0 0 8 15,0 0 3-15,0 0 0 0,0 0 7 16,0 0 10-16,0 0-5 0,0 0-6 0,0 0-6 16,0 0-2-16,0 0-13 0,0 0 10 15,0 0-4-15,0 0-8 0,0 0 10 0,0 0-6 16,-55 59-16-16,38-37-4 0,2-2-7 15,2 3 2-15,-4-2 2 0,3-3 11 16,-1 4-2-16,4-4 10 0,-3-3 0 16,1 5 2-16,13-20 23 0,-20 24 2 0,20-24 10 15,-19 22 6-15,19-22-15 0,-13 17-2 16,13-17-5-16,0 0-28 0,-13 23-23 16,13-23-27-16,0 0-35 0,0 0-70 0,0 0-57 15,0 0-507-15,0 0 534 0</inkml:trace>
  <inkml:trace contextRef="#ctx0" brushRef="#br0" timeOffset="49074.6744">25523 10759 3127 0,'0'0'3'16,"0"0"-3"-16,0 0 2 0,0 0 3 15,-67 41-2-15,67-41-3 0,-25 25 9 16,12-17-1-16,13-8 1 0,-27 24 6 0,18-9-1 15,9-15-2-15,-26 17 17 0,26-17-3 16,-20 22 6-16,20-22 7 0,-19 18 9 0,19-18-3 16,-17 12-12-16,17-12 0 0,0 0-27 15,-15 18-19-15,15-18-17 0,0 0-19 0,0 0-33 16,-11 23-37-16,11-23-76 0,0 0-498 16,0 0 680-16</inkml:trace>
  <inkml:trace contextRef="#ctx0" brushRef="#br0" timeOffset="49177.6094">25347 10932 2801 0,'0'0'-41'16,"0"0"-21"-16,0 0-68 0,0 0-102 0,0 0-345 0,0 0 113 15</inkml:trace>
  <inkml:trace contextRef="#ctx0" brushRef="#br0" timeOffset="49413.8474">25364 10917 2091 0,'0'0'-74'0,"0"0"15"0,32-6 30 15,-32 6-5-15,0 0 19 0,0 0 7 16,0 0 0-16,0 0 1 0,0 0-9 0,0 0 9 15,0 0-36-15,0 0-25 16,33 3-9-16,-33-3 10 0,0 0 19 0,0 0 35 16,0 0 26-16,0 0 43 0,0 0-6 0,0 0 20 15,0 37 2-15,0-37 2 0,0 0 5 16,0 0-9-16,0 0 2 0,-25 43-13 0,25-43 9 16,-8 19 12-16,8-19-28 0,0 0 2 15,-17 23-16-15,17-23 8 0,0 0-12 16,-15 16-10-16,15-16-15 0,0 0-6 0,0 0-15 15,0 0-21-15,0 0-38 0,0 0-14 16,0 0 3-16,0 0 5 0,0 0-9 0,0 0-47 16,0 0-110-16,0 0-210 0,0 0 99 15</inkml:trace>
  <inkml:trace contextRef="#ctx0" brushRef="#br0" timeOffset="49548.7647">25413 10935 1691 0,'0'0'32'15,"5"-28"-4"-15,-5 28-16 0,0 0-68 16,0 0-64-16,0 0-111 0,3-27-146 0,-3 27 92 15</inkml:trace>
  <inkml:trace contextRef="#ctx0" brushRef="#br0" timeOffset="49749.6532">25431 10857 1633 0,'0'-30'231'0,"0"30"-21"0,0 0-9 0,0 0-5 15,0 0-14-15,0 0-26 0,-10-33-27 0,10 33-2 16,0 0-14-16,0 0 1 0,-39-6 18 0,39 6-17 16,0 0-8-16,-56 18-15 0,35-6-13 15,-2 0 0-15,-5 2-15 0,-1-1 4 16,-1 7-7-16,5-2 6 0,-2-6-22 15,5 3 6-15,2 1-10 0,-6-3-8 0,7 3 8 16,-1-4-14-16,-3 0-15 0,23-12-12 16,-30 18-30-16,18-9-12 0,12-9-30 15,-27 15-25-15,22-8-24 0,5-7-40 0,0 0-94 16,0 0-531-16,0 0 248 0</inkml:trace>
  <inkml:trace contextRef="#ctx0" brushRef="#br0" timeOffset="49981.5787">25187 10606 3461 0,'0'0'-11'15,"0"0"11"-15,0 0-13 0,0 0-25 16,1-31-7-16,-1 31-1 0,0 0 0 0,0 0 8 16,0 0 0-16,0 0 1 0,0 0 8 0,0 0 12 15,0 0-6-15,0 0 11 0,0 0 17 16,0 0 27-16,0 0 20 0,0 0 13 15,-67 37 23-15,67-37 12 0,-25 18 1 0,25-18 1 16,-26 24 1-16,9-9-14 0,0-2-10 16,-3 4-11-16,3-2-14 0,1 0-12 0,16-15-12 15,-31 27-26-15,18-12-27 0,13-15-12 16,-22 23-25-16,22-23-20 0,-20 21-13 16,20-21-11-16,-13 15-6 0,13-15-10 15,0 0-27-15,-10 7-36 0,10-7-64 0,0 0-425 16,0 0 122-16</inkml:trace>
  <inkml:trace contextRef="#ctx0" brushRef="#br0" timeOffset="50246.6144">25274 10439 2917 0,'0'0'108'16,"0"0"-18"-16,3-24-15 15,-3 24-43-15,0 0-6 0,0 0-8 0,0 0 17 0,0 0 36 16,0 0 14-16,0 0 21 0,0 0 0 15,0 0-1-15,-82 27-14 0,62-18 17 16,0 1-20-16,0 2 7 0,-5 4-12 0,1-1 1 16,-4 7-3-16,1-1-11 0,-5 0-8 15,7 2-7-15,0 1-6 0,-2-2-8 16,2-2 0-16,2 3-1 0,1-4-10 0,2-4-4 16,3 3-12-16,-1-3-7 15,18-15-28-15,-27 27-18 0,14-13-34 0,13-14-23 0,-17 22-15 16,14-11-39-16,3-11-90 0,0 0-612 15,0 0-101-15</inkml:trace>
  <inkml:trace contextRef="#ctx0" brushRef="#br0" timeOffset="50537.8163">25265 10424 3836 0,'0'0'-45'0,"0"0"2"15,0 0-24-15,0 0-9 0,0 0 4 16,-40 57 13-16,40-57 31 0,-30 20 48 0,13-10 12 16,-4 2 20-16,-1 0 28 15,-3 0-15-15,1 0 10 0,-1 4 1 0,0 0 8 16,-2-1-1-16,-3 3-7 0,0 0-9 0,-2 1 6 16,2 0-19-16,0 0 0 0,0-4-6 15,-7 3-15-15,12 0-1 0,-7-2-16 16,1 0-10-16,4-4 0 0,3 0-20 15,-1 0-5-15,2-3-1 0,23-9-16 0,-34 17-6 16,34-17-19-16,-20 13-39 0,20-13-38 16,0 0-62-16,0 0-132 0,0 0-438 0,0 0 328 15</inkml:trace>
  <inkml:trace contextRef="#ctx0" brushRef="#br0" timeOffset="50832.0305">24874 10406 3511 0,'0'0'13'0,"0"0"-4"0,0 0-7 16,-22-38-2-16,22 38-2 0,0 0 6 15,0 0 17-15,0 0 19 0,0 0 19 0,0 0-10 16,-68 35 3-16,68-35 7 0,-19 18-11 16,19-18 11-16,-28 21 32 0,13-6 3 0,-2-3 10 15,0 3-1-15,0 5-5 0,-6-4-5 16,1 2-14-16,-3 3-12 0,-2-2-8 15,2-2-9-15,0 0-2 0,2 1-9 0,1-3-12 16,2-3-2-16,0 3-16 0,0 2-6 16,1-5-3-16,19-12-12 0,-35 22-7 0,24-13-3 15,11-9-2-15,-22 15-20 0,22-15-22 16,0 0-38-16,-22 9-30 0,22-9-56 16,0 0-137-16,0 0-507 0,0 0 1 0</inkml:trace>
  <inkml:trace contextRef="#ctx0" brushRef="#br0" timeOffset="51120.8225">24702 10313 3896 0,'0'0'58'16,"0"0"-13"-16,0 0-45 0,0 0-28 16,0 0-6-16,0 0 10 0,0 0-5 0,0 0 22 0,0 0 30 15,-54 46 5-15,54-46 8 0,0 0-3 16,-25 20-6-16,25-20 8 0,-17 16 4 15,17-16 12-15,-23 26 3 0,6-11 0 16,4 3-3-16,-7 1-4 0,-7 2-6 0,5 1-9 16,-6 3 0-16,3 1-14 0,-1-2-11 15,-4 0-28-15,9 0-25 0,-4 1-15 0,8-7-18 16,-3-1-22-16,3 0 10 0,17-17 11 16,-30 22 8-16,17-13-2 0,13-9 13 0,-27 12 0 15,27-12-6-15,0 0 5 0,0 0-14 16,0 0-60-16,0 0-151 0,-12-40-420 15,12 40 608-15</inkml:trace>
  <inkml:trace contextRef="#ctx0" brushRef="#br0" timeOffset="51445.9732">24496 10224 2961 0,'0'0'64'16,"-40"6"31"-16,40-6 2 0,0 0-17 16,-34 6-3-16,34-6 15 0,-33 15-4 15,6-5 0-15,5 2-8 0,0-4-11 16,-3 2-2-16,7 4-10 0,-4-1-8 0,1 1 4 15,2 1-4-15,2-3-3 0,-3 3-14 16,20-15-1-16,-31 29-3 0,14-20 3 0,17-9-16 16,-29 24 10-16,14-14-31 0,15-10-23 15,-26 20-35-15,26-20-29 0,-21 23-27 0,13-18-45 16,8-5-55-16,0 0-558 16,-23 14 283-16</inkml:trace>
  <inkml:trace contextRef="#ctx0" brushRef="#br0" timeOffset="51800.3131">24258 10221 3437 0,'0'0'18'0,"0"0"-3"0,0 0-22 16,0 0-15-16,0 0 7 0,0 0 2 0,0 0-3 16,-26-47 23-16,26 47-12 0,0 0-8 15,0 0-30-15,0 0-20 0,0 0-27 0,0 0-12 16,0 0 3-16,0 0 6 0,0 0 15 15,0 0 31-15,0 0 11 0,0 0 27 16,0 0 35-16,-11-22 26 16,11 22-6-16,0 0 21 0,0 0-15 0,0 0-1 0,0 0 17 15,0 0-7-15,0 0-3 0,0 0 1 16,-50 35 8-16,50-35-19 0,-31 28-1 16,19-13 2-16,-2 1-8 0,-1 1-9 15,15-17-13-15,-25 30-15 0,19-13 3 0,6-17-14 16,-19 25-8-16,19-25 3 0,-15 24-1 0,15-24 0 15,-13 20 4-15,13-20-6 0,0 0 2 16,-15 16-7-16,15-16-19 0,0 0-4 0,0 0-21 16,0 0-27-16,0 0-60 0,0 0-172 15,0 0-327-15,0 0 118 0</inkml:trace>
  <inkml:trace contextRef="#ctx0" brushRef="#br0" timeOffset="51997.613">24280 10140 2704 0,'0'0'122'0,"0"0"-8"16,0-39-19-16,0 39-45 0,0 0-20 16,0 0-3-16,0 0-3 0,0 0-9 15,0 0 4-15,0 0-14 0,0 0-5 0,0 0-3 16,0 0-21-16,0 0-19 0,0 0-39 16,0 0-10-16,0 0-38 0,0 0-80 15,0 0-416-15,0 0 114 0</inkml:trace>
  <inkml:trace contextRef="#ctx0" brushRef="#br0" timeOffset="52564.6201">23825 10750 2635 0,'15'24'133'15,"-15"-24"-5"-15,0 0-29 0,0 0-41 16,0 0-36-16,0 0-17 0,0 0-10 16,0 0-7-16,0 0 7 0,0 0 0 0,0 0 7 15,0 0 1-15,0 0 7 0,0 0 15 16,0 0 19-16,0 0 21 0,0 0 16 15,0 0-1-15,0 0 12 0,0 0-1 0,0 0-28 16,0 0-15-16,0 0-1 0,0 0-19 16,0 0-8-16,0 0-2 0,0 0-4 15,30 5-7-15,-30-5 9 0,0 0-6 0,20 12-8 16,-20-12 11-16,17 15-5 0,-17-15 4 16,25 15 3-16,-25-15-1 0,23 23-7 0,-9-10-1 15,3 2 3-15,-1-2 1 0,3 4-10 16,-3 1 0-16,5-3-2 0,-5 1 15 15,-2 0-11-15,4-1 2 0,-1 0 7 0,-4 3 2 16,4-3 0-16,6 0 13 0,-3 8-6 16,2-1 0-16,10 2-34 0,-2 0-14 15,5-1-35-15,-1 1-40 0,6-3-53 0,-7-3-105 16,-1-2-494-16,-2 0 406 0</inkml:trace>
  <inkml:trace contextRef="#ctx0" brushRef="#br0" timeOffset="53018.8314">24384 10622 3368 0,'-22'-19'87'0,"22"19"-14"0,0 0-28 16,-18-20-51-16,18 20-20 0,0 0-2 0,0 0 7 15,0 0-5-15,0 0 8 0,0 0 18 16,0 0-2-16,0 0 19 0,0 0-6 15,0 0 15-15,0 0 7 0,0 0-1 0,0 0-7 16,0 0 15-16,0 0-15 0,0 0 3 16,26 69-7-16,-26-69-1 0,19 33 2 0,-11-10-2 15,5-2-4-15,1 0-7 0,6 8-5 16,7-2-8-16,-9-3-11 0,6 3-5 16,1-7 2-16,-5 2-4 0,0-4 1 15,0-3 3-15,0 4 0 0,-7-8 1 0,-13-11 30 16,22 23-3-16,-22-23-27 0,18 12-16 15,-18-12-36-15,0 0-42 0,0 0-69 0,0 0-169 16,0 0-325-16,0 0 117 0</inkml:trace>
  <inkml:trace contextRef="#ctx0" brushRef="#br0" timeOffset="53297.9675">24370 10642 2874 0,'0'0'74'0,"-21"-24"8"0,21 24-19 16,-14-23 1-16,14 23-16 0,-11-17-8 0,11 17 9 15,0 0-3-15,-14-22-9 0,14 22-10 16,0 0-3-16,0 0-4 0,-17-21 2 0,17 21 6 16,0 0-8-16,0 0-1 0,0 0 13 15,0 0 0-15,0 0 17 0,0 0 19 0,0 0-18 16,0 0-3-16,51 48 7 0,-38-28-18 16,4 1 6-16,3 4-14 0,0-2-1 15,2 4 13-15,-4-3-23 0,-1-3 1 0,-1-2 1 16,-2 1 1-16,-2 0-1 0,3-5 9 15,-15-15-16-15,16 27 6 0,-16-27 18 16,17 23-26-16,-17-23-14 0,8 16-25 0,-8-16-30 16,0 0-46-16,0 0-43 0,0 0-87 15,0 0-555-15,0 0 225 0</inkml:trace>
  <inkml:trace contextRef="#ctx0" brushRef="#br0" timeOffset="53663.6228">24283 10350 3452 0,'-8'-37'-15'16,"-4"2"52"-16,11 11-15 15,-8 0 0-15,9 24-3 0,-6-38 0 0,6 38 11 0,-5-24 16 16,5 24 19-16,-10-24 14 0,10 24-3 16,0 0 15-16,0 0-10 0,0-39 4 15,0 39-13-15,0 0-7 0,0 0 8 0,-2-23 5 16,2 23-4-16,0 0 5 0,0 0-7 16,0 0-10-16,0 0-1 0,0 0-7 0,0 0-5 15,-4-28-7-15,4 28-4 0,0 0-3 16,0 0-1-16,0 0-4 0,0 0 2 0,0 0-5 15,0 0-4-15,0 0-3 0,0 0 6 16,0 0-9-16,0 0 2 0,0 0-3 16,0 0 1-16,0 0 13 0,0 0-4 0,0 0 0 15,44 56 7-15,-44-56-3 0,23 30-5 16,-6-14 5-16,-3 2-3 0,2 0-2 0,1 2-2 16,1 4-3-16,4 1 1 0,3-1-5 15,-3-3-1-15,1 5-1 0,-3-8-4 0,-3 0 4 16,0-3-4-16,-2 5 0 15,-15-20-2-15,22 24-8 0,-11-12-23 0,-11-12-22 16,19 18-34-16,-19-18-41 0,15 16-51 16,-15-16-61-16,0 0-144 0,0 0-532 0,0 0-471 15</inkml:trace>
  <inkml:trace contextRef="#ctx0" brushRef="#br0" timeOffset="53953.0903">24318 10168 4288 0,'0'0'-104'16,"-21"-18"22"-16,21 18 10 0,0 0 9 0,0 0 13 15,0 0 10-15,0 0 15 0,0 0 15 16,0 0 12-16,65 49 23 0,-47-41 19 16,7 6 7-16,-3-5 9 0,5 3-2 0,-2 0 9 15,2 0 4-15,0 0-3 0,-2 1-2 16,5 2 2-16,0 2-19 0,0-2 0 15,-7 0-4-15,8 3-4 0,-11-2-8 16,8 3-10-16,-5-1 8 0,-1-3-12 0,2 3-8 16,1 6-14-16,-7-7-2 0,4 1-20 15,3-3-21-15,-3 4-7 0,-1-2-36 0,3-6-33 16,-1 2-55-16,-23-13-132 0,37 12-515 16,-25-9 58-16</inkml:trace>
  <inkml:trace contextRef="#ctx0" brushRef="#br0" timeOffset="55428.2235">25093 10501 3630 0,'0'0'-29'0,"0"0"18"16,0 0 3-16,3-24-9 0,-3 24 8 0,0 0 3 15,0 0 10-15,17-26 7 0,-17 26 25 0,0 0 5 16,22-17 29-16,-22 17 4 0,0 0 3 16,17-16-4-16,-17 16-3 0,0 0-21 0,0 0 15 15,26-3-9-15,-26 3-4 0,0 0 8 16,0 0-6-16,34 21 3 0,-34-21-4 15,16 28-3-15,-7-11-6 0,-9-17 2 16,17 35-8-16,-11-13-3 0,4-4-4 0,-10-18-7 16,15 38 6-16,-10-25-5 0,-5-13-5 15,19 32-1-15,-19-32-34 0,10 30-16 0,-10-30-9 16,3 20-7-16,-3-20-2 0,12 19-3 16,-12-19-39-16,0 0-9 0,0 0-23 15,0 0-12-15,0 0-18 0,0 0-8 0,0 0-4 16,0 0 15-16,2-66 21 0,-2 66 30 15,-5-39 34-15,0 14 17 0,5 25 12 0,-9-50 24 16,1 30 16-16,8 20 29 16,-10-47-5-16,6 28 7 0,4 19 0 0,-10-36 4 15,10 36 9-15,-11-32-4 0,11 32 25 0,-5-27 12 16,5 27-18-16,0 0-9 0,-9-29-1 16,9 29-11-16,0 0 6 0,0 0-5 15,-6-20 9-15,6 20-3 0,0 0-8 0,0 0 3 16,0 0 12-16,0 0-6 0,0 0 22 15,0 0-6-15,0 0-4 0,0 0-9 0,41 58 5 16,-27-43-5-16,3 4-11 0,-1-3-2 16,6 2 1-16,-2 0-8 0,0-3-8 15,2-3-3-15,-5 3-1 0,-17-15 3 0,23 20 2 16,-23-20-3-16,20 12-19 0,-20-12-24 16,0 0-12-16,0 0 0 0,0 0-13 0,0 0 9 15,0 0-8-15,0 0 0 0,0 0 0 16,-25-86-7-16,13 62-12 0,1 1 5 15,2-1 8-15,-2 0-11 0,2 2 18 0,9 22 15 16,-18-40 24-16,9 18-17 0,9 22 22 16,-16-27 2-16,16 27 7 0,-14-29 5 15,14 29 4-15,-10-21-10 0,10 21-3 0,0 0 0 16,-8-24 4-16,8 24 7 0,0 0-16 16,0 0 7-16,0 0 11 0,0 0-16 0,0 0 8 15,0 0-6-15,0 0 3 0,0 0-2 16,0 0 7-16,0 0-10 0,0 0 12 15,0 0 1-15,0 0-8 0,18 74-5 0,-18-74 6 16,0 0 3-16,9 24-5 0,-9-24-2 16,0 0 9-16,5 25-18 0,-5-25 9 15,0 0 4-15,0 0-18 0,0 0-5 0,0 0-32 16,0 0 2-16,0 0-11 0,0 0-9 16,0 0 9-16,0 0 4 0,0 0 4 0,0 0 8 15,0 0 18-15,-66-43 34 0,66 43 21 16,-23-23 7-16,23 23 23 0,-23-24-25 15,9 15 3-15,14 9-9 0,-28-18 6 0,28 18-10 16,-25-16 4-16,25 16-20 0,-32-11 2 16,32 11-4-16,-29-12-10 0,29 12 7 15,-25-7-4-15,25 7 1 0,-28-9-8 0,28 9 4 16,-29-3 4-16,29 3 15 0,0 0-4 16,-31-9-7-16,31 9 6 0,0 0-12 0,0 0 1 15,-30-7-6-15,30 7 3 0,0 0 0 16,0 0-2-16,0 0 4 0,0 0 3 15,0 0 0-15,0 0-9 0,0 0 1 0,0 0 3 16,0 0 7-16,0 0-11 0,0 0 14 16,0 0-3-16,48 58-15 0,-48-58 4 15,27 12 13-15,-27-12-16 0,28 13 7 0,-28-13 2 16,24 9 8-16,-24-9 16 0,20 6 2 16,-20-6 21-16,0 0 4 0,25 7-11 0,-25-7-5 15,0 0-6-15,0 0-14 0,0 0-19 16,0 0-1-16,0 0-6 0,0 0 6 15,0 0 0-15,-50-50 9 0,50 50 11 0,-32-19 2 16,15 11-1-16,17 8-9 0,-28-17 12 16,28 17-17-16,-24-11 1 0,24 11-4 15,-21-12 2-15,21 12-6 0,0 0-4 0,-24-10 2 16,24 10 3-16,0 0-9 0,0 0 5 16,0 0 5-16,0 0-5 0,0 0 7 0,0 0-5 15,0 0 2-15,0 0 5 0,0 0-3 16,0 0 0-16,0 0 0 0,0 0 8 15,29 72-4-15,-29-72-1 0,0 0 5 16,11 15 21-16,-11-15 23 0,0 0 17 0,0 0 10 16,0 0-8-16,0 0-8 0,0 0-8 15,0 0-11-15,0 0-1 0,0 0-8 0,0 0-9 16,0 0 0-16,0 0-8 0,0 0-7 16,0 0 1-16,0 0-6 0,0 0 1 0,0 0-3 15,0 0 4-15,0 0-7 0,0 0 2 16,0 0 2-16,0 0-3 0,-40-62-2 0,40 62 1 15,0 0-1-15,0 0 3 0,-32-10-2 16,32 10 1-16,0 0-2 0,0 0 1 16,-31-5-1-16,31 5 2 0,0 0-4 0,-27-7-8 15,27 7-27-15,0 0-28 0,0 0-29 16,0 0-2-16,0 0-6 0,0 0-14 16,0 0 6-16,0 0 6 0,0 0 15 0,0 0-3 15,0 0 7-15,0 0 21 0,0 0 25 16,0 0 32-16,0 0 47 0,0 0 30 15,0 0 20-15,0 0 7 0,0 0 0 0,0 0-13 16,0 0-13-16,0 0-10 0,90 10-24 16,-90-10-27-16,0 0-39 0,0 0-43 0,17 16-65 15,-17-16-174-15,0 0-564 0,0 0-260 16</inkml:trace>
  <inkml:trace contextRef="#ctx0" brushRef="#br0" timeOffset="62286.5094">23902 10028 3936 0,'0'0'-137'16,"0"0"23"-16,0 0 15 0,0 0 9 15,0 0 2-15,0 0 0 0,0 0 6 0,0 0 13 16,0 0 8-16,0 0 1 0,0 0 7 0,0 0-2 16,0 0 13-16,0 0 5 0,0 0-4 15,0 0 3-15,0 0 13 0,0 0-3 16,0 0 3-16,0 0 19 0,0 0 6 16,0 0 3-16,0 0 8 0,0 0 9 0,79 5-3 15,-79-5-1-15,0 0-16 0,0 0 17 16,40 6-6-16,-40-6-11 0,28 3 3 15,-28-3 2-15,25 6-5 0,-25-6-2 0,32 6 2 16,-32-6 5-16,27 4 0 0,-27-4 1 16,28 5 7-16,-28-5-7 0,0 0-3 0,35 7 10 15,-35-7 1-15,0 0-6 0,30 3 2 16,-30-3-2-16,24 5 8 0,-24-5-16 0,28 4 16 16,-28-4 7-16,32 3-15 15,-32-3-13-15,34 5 13 0,-34-5 7 0,26 8-4 16,-26-8 17-16,30 3 5 0,-30-3 4 15,27 4 1-15,-27-4 8 0,32 8-3 0,-32-8-5 16,28 4 11-16,-28-4-10 0,26 1-4 16,-26-1 1-16,0 0 6 0,36 7 6 0,-36-7-9 15,0 0-3-15,25 4 4 0,-25-4-13 16,0 0-2-16,32 0 3 0,-32 0-5 16,0 0 1-16,34 6 2 0,-34-6-18 0,28 2 4 15,-28-2-8-15,29 3 5 0,-29-3-1 16,25 4 4-16,-25-4-2 0,31 6 7 0,-31-6-13 15,31 0 19-15,-31 0-11 0,0 0-3 16,43 6-7-16,-43-6-4 0,22 0-4 16,-22 0 10-16,0 0-4 0,38 3-4 0,-38-3 12 15,0 0-12-15,35 3-1 0,-35-3 10 16,0 0-9-16,27 3 3 0,-27-3 12 16,0 0-13-16,0 0 2 0,34 0-15 0,-34 0 19 15,0 0 15-15,0 0-25 0,33-3 8 16,-33 3 5-16,0 0-8 0,0 0 2 15,37-3 13-15,-37 3 1 0,0 0-19 0,33-7 12 16,-33 7-14-16,0 0 4 0,37-5-6 16,-37 5 5-16,0 0 1 0,34-3-4 0,-34 3 0 15,0 0 14-15,31-4-8 0,-31 4-8 16,0 0 8-16,0 0 2 0,34 0-2 16,-34 0-2-16,0 0 2 0,0 0 10 0,35 0-10 15,-35 0-6-15,0 0 12 0,0 0-19 16,38 0 15-16,-38 0-12 0,0 0 8 0,0 0-7 15,31 4-1-15,-31-4 10 0,0 0 6 16,0 0-6-16,0 0 4 0,0 0 3 16,35-4 18-16,-35 4 3 0,0 0 15 0,0 0-1 15,0 0 5-15,0 0-20 16,0 0-4-16,0 0-16 0,0 0 0 0,38 4 0 16,-38-4-7-16,0 0 5 0,0 0-1 15,32 0-10-15,-32 0 8 0,25 3-14 0,-25-3 5 16,0 0 0-16,0 0 3 0,38 3-6 15,-38-3 10-15,0 0-9 0,0 0 7 0,29 2 4 16,-29-2-6-16,0 0 8 0,0 0 5 16,0 0 1-16,0 0 6 0,33 0-30 0,-33 0 21 15,0 0-21-15,0 0-11 0,0 0-2 16,25 7-5-16,-25-7 8 0,0 0-5 16,24 9-3-16,-24-9 6 0,0 0 10 0,0 0-6 15,25 6 2-15,-25-6 3 0,0 0 5 16,0 0 9-16,20 9-15 0,-20-9 6 0,0 0 12 15,0 0-8-15,0 0-5 0,25 9-7 16,-25-9 24-16,0 0 14 0,0 0-12 16,0 0 15-16,0 0 14 0,0 0-12 0,0 0-2 15,0 0 2-15,20 12-2 0,-20-12-2 16,0 0-1-16,0 0 1 0,0 0 14 16,0 0-20-16,0 0 3 0,-20 47 4 15,20-47-1-15,0 0-13 0,-13 27 1 0,13-27 4 16,-12 23 25-16,12-23-6 0,0 0 13 15,-12 24 8-15,12-24-8 0,-13 18 18 0,13-18-16 16,-17 19 6-16,17-19-6 0,-23 21-5 16,23-21-2-16,-25 24-4 0,8-10-10 0,17-14-1 15,-30 25 4-15,16-10 4 0,14-15-10 16,-21 23 4-16,9-9-8 0,12-14-3 16,-23 28-1-16,11-16 0 0,12-12-4 0,-17 21 5 15,17-21 6-15,-15 24 1 0,15-24 4 16,-15 20 3-16,15-20-6 0,-15 19-3 15,15-19 1-15,-13 20-4 0,13-20-5 0,-9 19 0 16,9-19-1-16,-11 21-4 0,11-21-6 16,-10 22-1-16,10-22-4 0,0 0 0 0,-7 34 0 15,7-34 2-15,0 0 0 0,-2 25 1 16,2-25-1-16,0 0 7 0,0 0 3 0,-12 28 3 16,12-28-5-16,0 0 0 0,0 0 1 15,0 0-3-15,-6 24 2 0,6-24-2 16,0 0-1-16,0 0 4 0,-4 25-3 15,4-25 0-15,0 0-2 0,0 0-4 0,0 0 7 16,0 32-1-16,0-32-3 0,0 0 0 16,0 0 0-16,0 0 0 0,0 0 1 0,4 27 1 15,-4-27 5-15,0 0-7 0,0 0 0 16,0 0 0-16,1 27-2 0,-1-27 4 16,0 0-5-16,9 25 3 0,-9-25-4 0,0 0-4 15,8 20-6-15,-8-20 0 0,0 0-8 16,0 0 9-16,9 29-5 0,-9-29 11 0,0 0-8 15,8 21 1-15,-8-21 0 0,0 0 5 16,0 0-2-16,13 19 0 0,-13-19 2 16,0 0 1-16,0 0 0 0,0 0 2 0,0 0-3 15,9 21 10-15,-9-21-12 0,0 0 1 16,0 0 3-16,0 0 1 0,0 0-1 16,0 0 10-16,0 0-10 0,0 0 3 0,0 0-4 15,0 0 2-15,0 0 2 0,-25 34-1 16,25-34-1-16,0 0 0 0,0 0 4 0,-26 13-1 15,26-13-6-15,0 0 11 0,0 0-5 16,-23 9 3-16,23-9-7 0,0 0 8 0,0 0-1 16,-28 6 7-16,28-6-22 0,0 0 9 15,0 0-15-15,0 0 7 0,-26 11-5 16,26-11 0-16,0 0 0 0,0 0 9 0,0 0 3 16,-23 7 0-16,23-7 4 0,0 0 14 15,0 0 8-15,0 0-6 0,0 0 3 16,0 0-3-16,0 0-1 0,-33 5 2 0,33-5-4 15,0 0-3-15,0 0-4 0,0 0 5 16,0 0-12-16,0 0-3 0,-32 1-1 16,32-1 2-16,0 0-7 0,0 0 9 0,0 0-2 15,0 0 0-15,0 0 3 0,0 0-1 16,0 0 4-16,-34 0-7 0,34 0 3 0,0 0 4 16,0 0 2-16,0 0 21 0,-33-9 9 15,33 9-1-15,0 0 2 0,-25-9-4 16,25 9-4-16,0 0 1 0,0 0-6 0,-24-9 0 15,24 9-4-15,0 0 1 0,0 0-4 16,0 0 1-16,-31-12-5 0,31 12 2 0,0 0-4 16,0 0 1-16,-27-6-1 0,27 6 0 15,0 0-3-15,0 0-1 0,-32-10-5 0,32 10 2 16,0 0 0-16,-23-9 0 0,23 9 2 16,0 0-10-16,-30-6 9 0,30 6-1 15,0 0 3-15,-32-5 2 0,32 5 0 0,0 0 3 16,0 0 0-16,-30-9 1 0,30 9 1 15,0 0-5-15,0 0 0 0,-29-3-2 16,29 3 4-16,0 0-2 0,0 0-2 16,0 0-2-16,-37-4-2 0,37 4 8 0,0 0-8 15,0 0 4-15,-36-4-6 0,36 4 4 16,0 0-2-16,-32 0 0 0,32 0 5 16,0 0-2-16,0 0-2 0,-42-4 5 0,42 4 0 15,0 0 7-15,0 0-1 0,-37-3 2 16,37 3-2-16,0 0-3 0,0 0-2 0,-37-1 3 15,37 1-7-15,0 0 2 0,0 0-4 16,-31-4-2-16,31 4 2 0,0 0-4 0,0 0-5 16,0 0 8-16,0 0-2 0,0 0 0 15,-37-7 0-15,37 7 2 0,0 0-2 0,0 0 4 16,0 0-2-16,-30-5 1 0,30 5-3 16,0 0 3-16,-30-7-1 0,30 7 0 15,0 0 1-15,-31-6-3 0,31 6 2 0,0 0 0 16,0 0-2-16,-40-6 2 0,40 6-4 15,0 0 3-15,-30-6 2 0,30 6-3 0,0 0 1 16,0 0-1-16,-35-3 1 16,35 3 4-16,0 0-6 0,0 0 4 0,0 0 0 15,-35-3 0-15,35 3 0 0,0 0 0 16,0 0-2-16,0 0 4 0,0 0-4 0,-33 0 1 16,33 0-1-16,0 0 2 0,0 0-2 15,0 0 2-15,-36 3-2 0,36-3 3 16,0 0-1-16,0 0 1 0,0 0 2 0,0 0-2 15,0 0-1-15,-30 3-1 0,30-3 1 16,0 0 0-16,0 0-3 0,0 0 1 0,0 0-1 16,0 0 2-16,0 0 2 0,-26 6-3 15,26-6-8-15,0 0 10 0,0 0-4 0,0 0 2 16,-31 6-1-16,31-6 1 0,0 0-2 16,0 0 2-16,0 0-1 0,-30 6 7 15,30-6-4-15,0 0 1 0,0 0-3 0,0 0 0 16,-30 4 4-16,30-4 0 0,0 0-1 15,0 0 1-15,0 0-1 0,0 0 4 16,-33 3-1-16,33-3-2 0,0 0 3 0,0 0 0 16,0 0 1-16,0 0 6 0,0 0-2 15,0 0 1-15,0 0-1 0,-35-10 0 0,35 10 2 16,0 0-1-16,0 0-8 0,0 0 1 16,0 0-1-16,0 0 2 0,0 0 0 15,0 0-3-15,0 0 3 0,0 0-3 0,0 0 1 16,0 0 2-16,-17-18-2 0,17 18-4 15,0 0-6-15,0 0 4 0,0 0-4 16,0 0 4-16,0 0-1 0,0 0 3 0,0 0 0 16,-10-21-5-16,10 21-4 0,0 0 4 15,0 0-5-15,0 0 6 0,0 0 4 0,-5-25-4 16,5 25-4-16,0 0-2 0,0 0 2 16,0 0 1-16,0 0-1 0,18-34 4 15,-18 34-5-15,17-21 4 0,-17 21-2 0,25-22 3 16,-10 5 0-16,2 5 5 0,-5-6-3 15,4 3-1-15,4 0-1 0,-3-2 4 16,-5 0 2-16,5-2-1 0,-1 4-4 16,-1-3 9-16,2 0-4 0,-4-1 3 0,1-1 0 15,1 2-2-15,-15 18 6 0,28-33 11 16,-19 21 0-16,-9 12 1 0,16-27-2 0,-16 27-6 16,17-26-2-16,-17 26 0 0,15-25-3 0,-15 25 6 15,17-18-7-15,-17 18 1 0,13-25-5 16,-13 25-2-16,17-24 3 0,-5 9 0 15,-12 15 1-15,18-27 2 0,-18 27-5 0,15-27 1 16,-8 12-1-16,-7 15 1 0,22-37-2 16,-14 19 0-16,7-3 0 0,-2-2-4 0,2 3-1 15,2-2 1-15,0-3-6 0,3-3 5 16,-3 7 2-16,-4 0 2 0,4 2-2 16,1-2 0-16,-4 2 2 0,1-3 3 15,-2 2 5-15,-1 7 11 0,-12 13-1 0,23-32 0 16,-14 17 3-16,-9 15-3 0,13-34 1 15,-5 15-4-15,-8 19-2 0,12-30-4 16,-12 30-28-16,12-28-31 0,-12 28-52 0,11-21-71 16,-11 21-178-16,0-20-570 0,0 20-567 15</inkml:trace>
  <inkml:trace contextRef="#ctx0" brushRef="#br0" timeOffset="64614.705">6818 5282 1587 0,'-25'-8'108'0,"25"8"-12"15,0 0-104-15,-24-12-76 0,24 12-75 16,0 0-159-16,0 0-26 0,0 0 84 0</inkml:trace>
  <inkml:trace contextRef="#ctx0" brushRef="#br0" timeOffset="66814.7516">6711 5242 1178 0,'0'0'15'0,"0"0"24"0,0 0 14 15,0 0 18-15,-24-12 20 0,24 12-20 16,0 0-15-16,0 0-18 0,-33-10 4 16,33 10-9-16,-40-5-5 0,18-2 0 0,-7 0 4 15,-2 2 11-15,0-3-16 0,-9 1 0 16,-1-1 7-16,-3-1-19 0,-1 0 7 0,-5 0-3 15,-4 0-8-15,-6 0 22 0,0 0-12 16,-2-1 8-16,7 0-8 0,-2 5 14 16,5-2-10-16,-2 2-1 0,4 0-4 0,-3 5 7 15,1 0-3-15,-2 5-1 0,-9 3-13 16,-1-1 13-16,2 5-7 0,5-2-6 16,-3 2 3-16,3 3 0 0,0 0 3 0,6 5 3 15,2-5-10-15,2 4-6 0,0 1 7 16,2 2 9-16,2 6-13 0,1 3 3 15,5 5 4-15,0 1 8 0,0 7-9 0,4 0 1 16,1 1-1-16,2 5-6 0,2-4 9 16,-1 2-3-16,1-1-18 0,-4-1 12 0,7 4 18 15,-5-2-3-15,-10 8-4 0,6 0 7 16,-1-10-13-16,5 3-2 0,3-3 8 16,-1 2 0-16,-1-1-5 0,8 3 2 15,-1-1 6-15,2 4-1 0,5-4 4 0,3 0 4 16,4-2 3-16,3-2 11 0,5 4-6 15,0-2 9-15,3 0-13 0,2 0-5 16,3 2 2-16,-3-4 17 0,7 2-15 0,-5 0 5 16,4 3 1-16,-6 1-5 0,4 9 17 15,-4 2 3-15,3 0-5 0,-3 2-10 0,7 6 7 16,-4-3-8-16,11 7 9 0,-3 3 14 16,10 4-10-16,7 23 6 0,7-2-11 15,0-2-5-15,5 3 2 0,-6-2-1 16,8-2-16-16,0-3 13 0,1-4-7 0,-8-11-8 15,4 13 1-15,3 2 21 0,-2 3-12 16,-8 5 19-16,-1 10-7 0,1 8-6 0,0 16 1 16,-4 6-9-16,3 10 13 0,-1 9-17 15,3 2 7-15,1-4-3 0,-4-9 2 16,-3-8-11-16,1-7 5 0,-3-18-4 0,0-8-1 16,-3-22 13-16,-5-14 1 0,-1-8 6 15,-2-8 0-15,1-7 9 0,2 2-1 0,-2-3-1 16,8 4-1-16,-3 7-6 0,10-3 4 15,-1 3-1-15,8-1-8 0,5 1 0 16,18 15-2-16,3-1-6 0,1 1-3 16,1-6 1-16,-10-10-5 0,-6-8-2 0,-2 1 3 15,-4-4-7-15,8 1 5 0,-5 0-1 16,3 1-1-16,-2-3 0 0,-4 2-2 0,1-3-1 16,-1 2 4-16,1-1-1 0,-1-2 1 15,-1-2-3-15,2 6 5 0,4-3 1 0,24 23 2 16,5-2-4-16,8 1-3 0,-3-3-1 15,2 4 0-15,3 4-5 0,7-2 1 16,-4 10 8-16,1 3-6 0,2 7-3 0,4-1-3 16,-6 0-2-16,-1-5 2 0,-11-10-1 15,-2-3-1-15,-5-7 2 0,-17-11 1 0,-7-10 2 16,-1-2 2-16,3-5 2 0,2 3-4 16,5-3 0-16,-2 0-2 0,11 2 1 15,-1-4 0-15,23 12 0 0,3 0-2 16,1-2-1-16,2-4 1 0,-1 0 1 0,-12-7 0 15,-9-5-6-15,-4 1 2 0,2-1 1 16,2-1 2-16,-3-2-5 0,3-1 1 16,-2 0-1-16,2 1 1 0,5 1-1 0,-3 1 0 15,34 5 4-15,-21-4 1 0,21 2-1 16,-18-7-4-16,19 7 1 0,-16-9-1 0,-11-3-2 16,30 6 1-16,6 2 4 0,-20-7-2 15,-11-7-1-15,37 9 2 0,-15-8 0 16,-15-6-4-16,-1 2 3 0,1-3 1 0,0 0-2 15,6-3-2-15,-3 3 3 0,-3 0-2 16,3-2-1-16,3 1 0 0,-4 0 2 16,41 4 2-16,-25 0-6 0,-17-2 4 0,39 2 2 15,-5 3-2-15,5-3 0 0,0 4-12 16,-4 1 0-16,6 3 1 0,-9-2 1 0,1-2 2 16,-2 3 0-16,-21-5 6 0,21 5-7 15,-6-1 4-15,9 1 1 0,-3-1 2 0,-1 4-3 16,4 0 1-16,-9 8 2 0,6 0 0 15,-4 2-6-15,-7 2 5 0,1-1 0 0,-2 4 3 16,3 0-2-16,-5-2 7 0,8-1-7 16,-6-2 0-16,10-4-2 0,-2-2 4 15,2 1-2-15,1-3-1 0,6 5 1 0,-2-4-2 16,-4-4 4-16,1 0-3 0,-3 1 4 16,3-3-3-16,-1 2 1 0,-3-2 1 15,11-4-2-15,-5 4 2 0,1-5 2 16,8 0-3-16,1-2 4 0,7-4-5 0,4 2-3 15,8 2-3-15,2-4-10 0,2 1-4 16,-2-5-7-16,-4 0-2 0,-2-1-4 0,-4-6 2 16,-6 3 4-16,-20-4 4 0,-20 1 2 15,-2 2-3-15,-1-3 7 0,-1-1-1 0,8 2 4 16,25-5 3-16,5-1-3 0,0-1 3 16,-1 5-1-16,-2-5 0 0,3 5-8 15,-27-5-9-15,-9 6-5 16,34-9-3-16,-26 1-1 0,25 0 2 0,-7-3 0 0,-22 0 6 15,-7 3-1-15,22-6 13 0,-1-8-6 16,-22 8 1-16,-12 0 1 0,-1-4 8 16,-2 2-2-16,-2 1 8 0,-5-1-7 0,6-1 3 15,6 0 0-15,21-8 0 0,-12 5-2 0,18 0 5 16,-1-4-1-16,-19 3-3 0,-10 6-9 16,1-2-1-16,27-10-21 0,-22 8 1 0,-13-1 8 15,0-3-7-15,-3-3 10 0,-2-2 4 16,-2 2-2-16,-1-7 1 0,-4 3 4 15,-1-6 5-15,-4 0 2 0,0 0-4 0,-5-2 6 16,-3-2 10-16,0-2-10 0,-5 0 2 16,5 0-4-16,-4-4 12 0,3 5-22 15,0-9 4-15,-5 2-5 0,-1-3 12 16,2 0-8-16,13-23 0 0,-18 8 10 0,-9 4 3 16,1-2 25-16,-6-2-6 0,1-4 22 15,9-24 2-15,-6-1-4 0,3 0-1 0,-6 19 11 16,2 9-21-16,-2 2 3 0,19-17-1 15,-4 16-12-15,-7 6-14 0,15-17 2 16,-9 14-2-16,1 8 8 0,12-18 0 0,-4-3 3 16,-3 16 5-16,-11 2-3 0,18-22 25 15,-1 1 15-15,-7-7 1 0,8 4 11 0,-8-6-6 16,12-7-9-16,-3 0-4 0,3-5-7 16,2 1-3-16,2-3-3 0,1 5-11 0,0 2-14 15,-1 0 0-15,5 7-3 0,-9 2 6 16,-5 7-2-16,2 0-1 0,-13 13 5 15,6-14 6-15,-12 10 9 0,6-15 9 0,-2-3 10 16,-2-7 3-16,-5-3 0 0,0-9 6 16,-10-2-10-16,-6-6-6 0,-8-3-5 15,-4-7-8-15,-12 18-7 0,0-22-4 0,0 16-2 16,2 19 0-16,-2-31-1 0,3 22 1 16,0 9-12-16,-3 9-7 0,0-1 4 15,-6 3-5-15,1-6 3 0,-4 2-3 0,-4 0 0 16,-7-25-1-16,-4-2 2 0,-6 4 3 15,-5 0-2-15,-10 3-2 0,-5-1 3 16,-19 1-5-16,-9 0-3 0,-28-1-15 0,-13 1-4 16,-11-2 6-16,-11 4 3 0,6-1 0 15,1-3 8-15,7 4 10 0,12 3 5 0,1 7 5 16,7 4-16-16,-4 4 13 0,8 6-6 16,-6 5-4-16,7 2 0 0,0 7 6 0,-2 8 8 15,7-3-10-15,2 4-3 0,1 8 9 16,-3-1-6-16,-2 2-3 0,-14 3-2 15,-8 0-7-15,-18 2-7 0,-16 2-8 0,-16-2 4 16,-6-7 3-16,-16 4-3 0,-11-4 6 16,0-4 10-16,-13 5-1 0,-12-3-3 0,-54-2 6 15,-18 0-6-15,0 11 8 0,-14 5-3 16,4 8 8-16,-2 2 2 0,-5 11-7 16,-16 2 3-16,-7 3-5 0,-7 9 5 0,-4-2 4 15,-4 10-2-15,-12 5 1 0,-25 8-6 16,-7 3 1-16,2 5 5 0,-13 6 22 15,-16-2 27-15,-13 1 2 0,5 1-1 0,5 1 11 16,10-1-2-16,19 9-4 0,23 8-3 16,23 2-10-16,27 12-10 0,36 20-66 15,27 12-75-15,13 17-143 0,68-11-613 0,23-5-223 16</inkml:trace>
  <inkml:trace contextRef="#ctx0" brushRef="#br0" timeOffset="69262.2164">25740 10273 3999 0,'0'0'-103'0,"-5"-25"6"16,5 25 14-16,0 0 17 0,0 0 6 0,-11-30 11 15,11 30 4-15,0 0-1 0,-9-23 9 0,9 23 1 16,0 0-3-16,0 0 0 0,-8-24-5 16,8 24 1-16,0 0 9 0,-20-15 5 0,20 15-5 15,0 0 9-15,-22-21 5 0,22 21 8 16,-15-17-3-16,15 17 2 0,0 0 3 16,-23-20 2-16,23 20 1 0,-17-13 2 0,17 13 10 15,0 0-5-15,-29-22-5 0,29 22 2 16,0 0 8-16,-20-12-15 0,20 12 0 15,0 0 5-15,-16-15-1 0,16 15-1 0,0 0 14 16,-19-12-7-16,19 12 18 0,0 0 18 16,0 0 2-16,-23-20 9 0,23 20 24 0,0 0-9 15,0 0 19-15,0 0-1 0,-17-21-23 16,17 21 6-16,0 0-14 0,0 0-5 16,-17-15 6-16,17 15-3 0,0 0 13 0,0 0 16 15,0 0-30-15,0 0 1 0,-16-16-4 16,16 16-8-16,0 0 6 0,0 0-7 15,0 0 0-15,-40 0 4 0,40 0 0 0,0 0 15 16,-49 12-6-16,21-5 7 0,1 5 9 16,-12 0 8-16,4 1-5 0,-8 6-2 15,-9 2-11-15,5 1 9 0,-5-2-5 0,-1 3 11 16,-1 1-4-16,4-5-2 0,1 2-6 16,11-6-5-16,3 0-7 0,-5 2 1 0,10-5-10 15,4 0-5-15,-4 1 1 0,12-5-4 16,-2 1-3-16,-4 2 0 0,8-7-7 0,-1 4 2 15,17-8-3-15,-28 12-2 0,16-7 2 16,12-5 0-16,-30 7-2 0,15-4-5 16,15-3 3-16,-37 4-2 0,18-4 0 15,19 0-2-15,-35-9 3 0,19-1 0 0,-1 3 0 16,3-8 3-16,1 2-4 0,0-2 0 16,13 15-10-16,-17-42-1 0,9 13 1 0,3 5-1 15,-4 0-2-15,9 24 0 0,-6-46 1 16,4 23-3-16,2 23-4 0,-3-36-4 0,3 36-6 15,0-31-9-15,0 31-4 0,25-28 3 16,0 16-1-16,1 3 1 0,5 2-2 16,9 2 6-16,-7 7-3 0,4 1 3 0,5 7 7 15,-2 2-4-15,2 3 4 0,-5 7 0 16,-4-5-4-16,2 9 6 0,-6-5-2 0,-1 5 7 16,-6-5 0-16,-5 1 1 0,-4-1 7 15,0-3 2-15,-13-18 6 0,-10 38 4 16,-8-20-1-16,-14 1 6 0,-13 1-4 15,-9 0 3-15,-9-2-2 0,3-2 7 0,-1-8-3 16,-6 5 2-16,2-4-2 0,10-6-3 16,-4 0 2-16,3 0-3 0,5-6 2 0,-5 0-3 15,4-3-3-15,1-3 3 0,6-3 1 16,5-1-2-16,-2-2-2 0,7-4-3 16,5 5 2-16,5-5-4 0,2 3-2 0,6 1-9 15,3 0-14-15,14 15-3 0,-6-25-21 16,6 25 1-16,0 0-5 0,40-22-11 15,-12 19-3-15,3 0-2 0,7 6-6 0,2 3 17 16,9 0-11-16,1 7 10 0,-2 3 10 16,4-1-3-16,-3 3 10 0,-2 7-4 0,-1-5 5 15,-10 9 6-15,-1-4 0 0,-9-1 6 16,-1-3 12-16,-11-1-6 0,-2-2 16 0,-12-18 0 16,-4 31 10-16,4-31 8 0,-35 32 15 15,8-24 1-15,-4 1 5 0,-3-3 10 0,-3-2 24 16,-3-4 3-16,7 0 5 0,-2-4-12 15,1-2-9-15,1 1-10 0,1-4 0 16,3 6-9-16,4-9-8 0,25 12-20 16,-40-18-40-16,40 18-45 0,-3-21-10 0,3 21-17 15,35-18-1-15,2 9 2 0,11-2-2 16,9 6-7-16,0 5 11 0,8 0 6 16,6 3 11-16,-3 7-11 0,-3 2 14 0,4 3 8 15,-7 7 12-15,-2-2-5 0,-6 5 11 16,-6 1 21-16,-11-5-5 0,-2 0 18 0,-8-3 34 15,-7 2 11-15,-10-5 33 0,-10-15 13 16,0 27 4-16,0-27 25 0,-27 27 0 16,5-19 20-16,-4-3 9 0,1 5-1 0,-4-6-10 15,4 1-13-15,0-2-16 0,-7 1-8 16,7-4-13-16,0-4-6 0,-5-1-11 0,3-2 4 16,4 4-6-16,3-6-9 0,20 9-31 15,-26-16-36-15,26 16-22 0,0 0-14 16,0 0-21-16,0 0 1 0,61-46 3 0,-31 35-2 15,2 10 5-15,1-2 17 0,2 3-4 16,0 3 4-16,0-2 2 0,-4 10 10 0,0-2 5 16,-2 3 24-16,-7 1-1 0,-1 4 15 15,1-4 5-15,-14 4 11 0,-8-17 14 16,14 27 27-16,-14-27 32 0,0 24 13 0,0-24 8 16,0 21 6-16,0-21 0 0,0 0 4 15,-5 26 8-15,5-26-4 0,0 0-18 16,-14 13-14-16,14-13-10 0,0 0-38 0,0 0-111 15,0 0-148-15,0 0-307 0,-35-51-367 16,24 18-378-16</inkml:trace>
  <inkml:trace contextRef="#ctx0" brushRef="#br0" timeOffset="124141.778">25135 10719 832 0,'32'-3'-468'0,"-32"3"346"0,0 0 42 16</inkml:trace>
  <inkml:trace contextRef="#ctx0" brushRef="#br0" timeOffset="124705.7149">25157 10513 650 0,'0'0'-39'0,"0"0"-276"16,0 0 214-16,83 13 35 0</inkml:trace>
  <inkml:trace contextRef="#ctx0" brushRef="#br0" timeOffset="124963.3217">25183 10547 1001 0,'0'0'332'16,"0"0"-44"-16,0 0-56 0,0 0-43 0,0 0-30 0,0 0-17 16,20 41-14-16,-20-41-25 0,0 0-10 15,0 0-14-15,0 0-7 0,0 0-24 16,0 0-24-16,0 0-13 0,0 0-24 0,0 0-38 16,0 0-54-16,0 0-74 0,0 0-434 15,14 18 111-15</inkml:trace>
  <inkml:trace contextRef="#ctx0" brushRef="#br0" timeOffset="125123.2176">25235 10615 2740 0,'0'0'153'16,"0"0"-31"-16,0 0-32 0,0 0-24 0,0 0-18 15,0 0-29-15,0 0-40 0,19 12-54 0,-19-12-57 16,0 0-52-16,0 0-255 0,0 15-145 15,0-15 114-15</inkml:trace>
  <inkml:trace contextRef="#ctx0" brushRef="#br0" timeOffset="125304.4096">25244 10756 2505 0,'0'0'165'15,"0"0"-1"-15,0 0-40 0,0 0-17 0,0 0-18 16,0 0-48-16,0 0-50 0,5 35-45 0,-5-35-23 16,0 0-46-16,0 0-122 0,11 15-393 15,-11-15 116-15</inkml:trace>
  <inkml:trace contextRef="#ctx0" brushRef="#br0" timeOffset="125449.3198">25265 10815 2687 0,'0'0'128'0,"0"0"-55"0,0 0-26 0,0 0-47 16,0 0-63-16,0 0-119 0,0 0-456 0,0 0 117 16</inkml:trace>
  <inkml:trace contextRef="#ctx0" brushRef="#br0" timeOffset="125612.2342">25170 10559 3417 0,'-18'-46'513'0,"4"14"-164"0,2 5-146 0,4 7-175 16,8 20-118-16,0 0-61 0,0 0-198 15,0 0-478-15,0 0 38 0</inkml:trace>
  <inkml:trace contextRef="#ctx0" brushRef="#br0" timeOffset="128029.7633">23969 10162 855 0,'0'0'107'0,"0"0"-31"0,0 0-55 0,0 0-107 16,0 0-9-16,0 0-64 0,0 0-62 16,0 0 64-16</inkml:trace>
  <inkml:trace contextRef="#ctx0" brushRef="#br0" timeOffset="129117.6974">23997 10098 767 0,'0'0'123'0,"0"0"-12"0,0 0-1 15,0 0-38-15,-25 3-13 0,25-3-30 0,0 0 9 16,0 0-33-16,-28 2 14 0,28-2-10 16,-17 10 5-16,17-10-9 0,0 0-10 0,-20 9 24 15,20-9 8-15,-17 7-9 0,17-7 23 16,0 0 7-16,0 0 13 0,-32 8 15 0,32-8 29 15,0 0 1-15,0 0-5 0,-33 7-7 16,33-7 4-16,0 0-3 0,-28 3-13 0,28-3-12 16,0 0-20-16,-34 0 11 0,34 0-10 15,0 0-4-15,-40 0 0 0,40 0-13 0,-30 3 0 16,30-3 16-16,0 0 7 0,-54-3-13 16,54 3 1-16,-40-7 7 0,18 4 19 15,22 3-1-15,-40-5 10 0,40 5-15 16,-48-7 2-16,23 0-17 0,-7 6-14 0,32 1 2 15,-60-7 3-15,30 2-17 0,4 1 4 16,-7 1 8-16,33 3-6 0,-47-8-3 16,47 8-9-16,-42-5 1 0,42 5 1 0,-35-3-1 15,35 3-11-15,-27-7 0 0,27 7 0 16,0 0-8-16,-36-2-2 0,36 2 4 0,0 0 0 16,-32-7-2-16,32 7 10 0,0 0 2 15,0 0-8-15,-37-6 12 0,37 6-8 16,0 0 13-16,-32-2 14 0,32 2-21 0,0 0 5 15,-33-4 4-15,33 4-2 0,0 0-12 16,-37-3-1-16,37 3-3 0,0 0-1 0,0 0 2 16,-43 3-6-16,43-3 3 0,0 0-6 15,0 0-3-15,-36 0-9 0,36 0 9 0,0 0 8 16,0 0-9-16,-30 0-7 0,30 0 20 16,0 0-12-16,0 0 3 0,0 0-5 15,-40 0 0-15,40 0 5 0,0 0-13 16,0 0 1-16,0 0 5 0,0 0-11 0,-33 4 9 15,33-4-4-15,0 0-1 0,0 0 5 16,-27 2-4-16,27-2 18 0,0 0-2 16,0 0-10-16,-34 6 0 0,34-6 18 15,0 0-12-15,-31 12 6 0,31-12-6 0,-25 12 6 16,11 1 8-16,14-13-10 0,-23 29 2 16,11-11 0-16,2 3 0 0,3 3-4 0,-1 2 2 15,3 1 4-15,-2 2 2 0,6-1-4 0,-3-1 14 16,-2 3-14-16,2-2 13 0,4 6-7 15,-1-4 2-15,1 0 6 0,-4 2 7 16,4-1-8-16,0 0 1 0,0 3 14 0,0-4-7 16,-5-3 5-16,5-27 5 0,0 57-2 15,0-33 0-15,-3 0-4 0,3-24 9 16,0 41-3-16,0-41-14 0,0 42 4 0,-5-22-13 16,5-20 4-16,0 43 1 0,0-19-27 15,0-24-19-15,13 53-18 0,-9-25-32 0,7 3-58 16,-6-7-116-16,7-2-536 0,-9-4 221 15</inkml:trace>
  <inkml:trace contextRef="#ctx0" brushRef="#br0" timeOffset="129402.4131">22341 11335 3569 0,'-15'20'19'15,"15"-20"-15"-15,0 0-10 0,0 0 10 0,0 0-6 16,0 0-2-16,0 0 2 0,42 34-3 15,-17-32 10-15,4 1-3 0,-1 0 0 16,4 0-2-16,6 3 10 0,-1-6 15 0,2 3-10 16,7-3 6-16,3-3 5 0,-1 3 3 15,19-6 7-15,4-3 2 0,-1 0 3 0,22 0 9 16,-5-6-24-16,1 2 12 0,6-3-4 16,-2 4-7-16,-7 0-3 0,1 0-13 15,-18 2 9-15,-1 2-15 0,-2 1-3 0,-13 4-18 16,-3-3-15-16,-1 6-21 15,-4 0-25-15,-6 0-24 0,1 2-46 0,-6-2-103 16,4 0-502-16,-3 0 418 0</inkml:trace>
  <inkml:trace contextRef="#ctx0" brushRef="#br0" timeOffset="130535.6803">25724 9947 3171 0,'-17'12'-83'16,"17"-12"7"-16,0 0 7 0,0 0 6 16,-12 21 17-16,12-21 16 0,0 0 3 0,0 0 15 15,34 24 7-15,-34-24 19 0,40 12 11 16,-15-1 21-16,7-5-1 0,6-3 16 15,6 3-2-15,8-3 11 0,3 3-32 0,12-3-4 16,1 3 9-16,6 0 2 0,-4-2-9 16,10-1 3-16,-3 2-5 0,-3-1-13 0,1 3 28 15,-6-6-29-15,-1 7-4 0,-12-5 14 16,-5-1-19-16,-5 0 4 0,-13-2 20 16,2 5 36-16,-5-2 28 0,-30-3 0 0,40-8-5 15,-40 8-1-15,31 0-6 0,-31 0-13 16,0 0-7-16,0 0-9 0,0 0-9 0,0 0-5 15,0 0-7-15,0 0-5 16,0 0-5-16,0 0-2 0,0 0-7 0,0 0-2 16,0 0-2-16,0 0-5 0,0 0-6 0,0 0 1 15,-66 51 4-15,66-51 3 0,-16 27-10 16,7-7 2-16,-1 1 8 0,-2 3-8 16,6 1 0-16,-6 3 0 0,7 9 3 0,-7-1 1 15,7 5-4-15,0-2-7 0,-1 5 10 16,4 2-6-16,2 1 4 0,2 1-2 15,1-2 5-15,7 1 2 0,2 4 6 0,4 3-11 16,3-2 3-16,-1 0-2 0,2-2 9 16,9-5-3-16,-6 6-6 0,4-9 3 0,3 2-8 15,-5-1 2-15,0-11 10 0,-1-2-13 16,-3-3 18-16,-1 1-2 0,-3-6-2 16,-2-4-3-16,-1-2 10 0,-3-1 23 0,-11-15 18 15,17 27 15-15,-17-27-1 0,15 20-6 16,-15-20-6-16,0 0-8 0,10 15-8 15,-10-15-3-15,0 0-11 0,0 0 0 0,0 0-7 16,0 0-5-16,0 0-4 0,0 0-3 16,-97-35-1-16,64 20 2 0,-4 3-15 0,-8-1-5 15,-5-2 2-15,-14-3 2 0,-1 2 2 16,-14 0 3-16,0-2 6 0,1 6 12 0,1-4 6 16,7 1 8-16,1 1 5 0,7-1 0 15,5 7 3-15,10-2-4 0,1 1-8 0,4 3-1 16,8 0-6-16,3 0-3 0,5 0-7 15,-5 3-11-15,31 3-18 0,-51-12-28 16,31 9-33-16,-3-2-59 0,23 5-60 0,-38 5-151 16,21-10-612-16,17 5-876 0</inkml:trace>
  <inkml:trace contextRef="#ctx0" brushRef="#br0" timeOffset="133539.7566">3827 8049 4600 0,'8'54'-909'0</inkml:trace>
  <inkml:trace contextRef="#ctx0" brushRef="#br0" timeOffset="137008.128">3853 8232 4144 0,'10'50'-214'0,"-3"-7"4"0,2-4 10 16,-4-7 9 0,6 0 2-16,-6-5 18 0,4 0-2 0,-4 2 24 15,5-2 4-15,-5 1-1 0,-2 1 22 0,0-2 15 16,6 0 13-16,-9 2 20 0,0-2-3 0,1 0 17 15,-2 5 3-15,1-2 3 0,-4 4 3 16,4-1 15-16,4 1-9 0,-4 3-1 16,1 3-5-16,6 4-5 0,2-4-7 0,-1 4-2 15,2 3 3-15,5 3 24 0,0 2 0 16,-2 7 24-16,4-2 16 0,-5-2 0 0,3 3 16 16,-2 3-6-16,1 7 15 0,1 7-4 15,-2 4 3-15,2 5-4 0,2 3-5 16,5 23 9-16,3 0-9 0,1-1 4 15,0-17-5-15,-10-15 0 0,4 4 5 0,-6-9-10 16,1-10 5-16,2-3-4 0,-9 0 8 16,4-7 0-16,1 1 9 0,-1-14 22 0,-4 5-13 15,5-7-2-15,-1 3-12 0,-2-7 11 16,0 1 1-16,5 0-5 16,-6-2-5-16,4 1 8 0,0 1-4 0,6-3 4 0,-6 0 3 15,4-1 3-15,0 5 4 0,1-1-1 16,2 4 18-16,-6 1 16 0,6 6 5 15,3 2-9-15,-6 2-2 0,-9-9-8 0,5 2 8 16,1-2-13-16,-1 1-8 0,1 2-9 16,-6-2-4-16,0 1-6 0,1-1-3 15,1-5 0-15,1 2 2 0,-4-1-3 0,0-10 3 16,0 0-14-16,-1 0 2 0,3-1 11 16,-8-5-8-16,-1-21 6 0,12 43-1 0,-9-21-6 15,2 0-5-15,-5-22 3 0,12 50 2 16,-10-26 8-16,1 3-18 0,7 3 2 15,-5 2 5-15,4 5-5 0,-1 1-10 16,4 4 5-16,4 9 0 0,-11-3 3 0,7 6 2 16,3 8-5-16,-2 16-8 0,-4-1 11 15,3 8-3-15,1-1-3 16,-8 7 6-16,5-6-3 0,2-6-3 0,-7-7 13 0,0-8-5 16,1-1 20-16,3-5-21 0,-4-3-4 15,3-9 2-15,7-1 8 0,-10-3-10 0,10-3-8 16,-1 2 10-16,-6-7 1 0,4-2-11 15,1 0 13-15,-3-4 4 0,0-3-11 16,2-1-1-16,-4-2-7 0,1 3 15 16,-4-5-1-16,6 3-2 0,-1-2-2 0,-10-21 4 15,17 40-4-15,-9-19 11 0,-2-2-9 16,4 0-9-16,-10-19 14 0,15 30-1 0,-10-15-6 16,-5-15-1-16,13 27-1 0,-13-27-8 15,8 20 10-15,-8-20-5 0,14 22 0 0,-14-22 7 16,8 24 2-16,-8-24-2 0,2 36 2 15,-2-36 4-15,0 50-4 16,0-23-4-16,0 2 4 0,-2 1 0 0,-1 1-2 16,3 0 2-16,0-31-3 0,3 56 1 15,-3-25 17-15,0-4-19 0,0-2 8 0,2 2-11 16,-2-27 0-16,3 53 0 0,0-25 9 16,3 4-4-16,-1-2 8 0,-2 0 0 0,5 11-13 15,-3-5 11-15,9 6-4 0,-6 2-3 16,2 2-2-16,5 10 28 0,-2-4-30 15,8 7 21-15,-5-5-12 0,4 7-14 0,-3-6 16 16,6-4-1-16,-2 2-8 0,-3-8-1 16,-1-6 9-16,1-1-16 0,-1-2 6 15,-4-6 6-15,4 0-6 0,1 2 4 0,-1-4-16 16,-4-4 14-16,4-3-4 0,2 3 4 16,-3-4 0-16,6 1 0 0,0-6 4 0,3 6-8 15,-2-4 7-15,1-2-3 0,1 0 10 16,-2 1-12-16,2-5-4 0,-1 5 4 15,1 0 2-15,-3-1-4 0,4 4-4 0,-7-1 4 16,1 0 2-16,3 2 16 16,-3 1-10-16,-1 1-16 0,2 1 12 0,1 2-4 15,-2 1-6-15,2 4 0 0,1-2 10 0,-2 0-2 16,-3 3-6-16,4-4 12 16,-6-2-14-16,6 3-2 0,-5-1 18 0,3 0-8 15,-3-2-4-15,8 4 4 0,-5-2 2 16,3 1-2-16,2-1-10 0,4 1 20 0,-4-1-18 15,0 5-4-15,7-5 10 0,-4 0-2 16,9 5-2-16,-4 2 16 0,8-2-6 0,-8 1-10 16,11 4 8-16,-9-4 4 0,8-1-8 15,-4 1 2-15,6 2 6 0,-2-2-8 16,-1 1-6-16,15 2 18 0,-3 5-10 0,-4-11 8 16,10 8-1-16,-3-2 15 0,8 6-22 15,0-7 10-15,-3-1-16 0,3-1-10 0,-4-1 22 16,-10-5-16-16,1 0 4 15,0-4 4-15,5 2 4 0,-8-7-6 0,2 2 4 16,6-5-6-16,-12-3 8 0,4 0 0 16,0 0-6-16,-3-3 8 0,3 1-6 0,-1-2-2 15,-1-1 4-15,-2-2-4 16,4 7 0-16,-4-8 2 0,-1 5-8 0,-3 1 14 0,0 0 0 16,0-1-8-16,-1 6 0 0,6-3 2 15,-3 4-8-15,4 4 8 0,3 0-8 16,2 1 8-16,-2 2 4 0,7-3-10 0,0 2 0 15,3 0 28-15,7 2-10 0,10 0-16 16,2-4 8-16,6 1 3 0,2-3-3 16,7 1-9-16,33 5 14 0,-17-8 9 0,-11-6-30 15,3-1 10-15,3-3-4 0,6-6 10 16,-3 0 2-16,35-10-10 0,-1-2-4 0,-2-3 8 16,-6-8-5-16,7-4-7 0,-4-5 41 15,3 0-12-15,-9 1-9 0,3 0 3 16,-4 1 5-16,-8-5-9 0,4 6 3 15,-28 6-7-15,-12 3 1 0,2-3 4 16,-6 5 9-16,5 1-2 0,-8 2-8 0,-9 2-1 16,-1 5 1-16,4 1-9 0,-6-2 11 0,2 3-1 15,-1 5-1-15,6-3 0 16,-4 4-3-16,4 0-4 0,0 0 4 0,4 0 7 16,23 0-10-16,-3-4-1 0,9 1 0 15,-5-2-9-15,41-10-9 0,-8 2 16 0,-5-6-13 16,-21 6-7-16,-17-2 7 0,-5 3 6 0,-10 3-6 15,-10 3 4-15,-2-5 13 0,1 6-4 16,-6-2 2-16,-2-1 2 0,-6-2-1 16,5 4 11-16,7-3-8 0,4-1-4 0,6 2 13 15,11-4-10-15,5-3-3 0,7 3-3 16,-1 0-14-16,43-4-15 0,-7-1-3 16,5-1-1-16,-2-1-9 0,-6-1-1 15,-3-4 3-15,-16 9 3 0,-18-3 2 0,-5 3 3 16,-7-2 11-16,-6 5 3 0,-14 0 32 15,2-3 12-15,-2 3 17 0,-6-1 10 0,-7 3 7 16,10-2 9-16,1 0-10 0,2 3-8 16,2-3-2-16,4 3 0 0,-1 3-13 0,10-3-5 15,0 2 2-15,16-1-17 0,6 1 8 16,-4 4 4-16,6-6-18 0,6 3 2 16,41-3 6-16,-9 0-8 0,-21-5-5 0,-16 5 9 15,2 0-10-15,-2 0 3 0,-1-1-6 16,-2 2 4-16,-2-1-2 0,2-1 0 15,-3 0 5-15,-9 0-5 0,2 2 2 0,-13 1 5 16,-2-1-4-16,3 1 4 0,-8-1-4 16,2 1 1-16,1 2-4 0,-5-2 0 15,2 0 3-15,0-1-1 0,5 2 13 0,3-5-13 16,0 6-2-16,-3-5 8 0,20 4-1 16,-3-3-9-16,1 0 2 0,-16 3 4 0,16-1-4 15,-16 2 15-15,3-1-13 0,-3 0-6 16,-8 3-9-16,3-4 16 0,-4 4-3 15,-11-4-2-15,4 6 4 0,-1-3-9 0,8-1 7 16,7 2 9-16,-6-1-6 0,4-4 6 16,7 3-6-16,-5-2 5 0,8 2-11 0,12 2 3 15,2-7-3-15,-4 8 6 0,2-5-5 16,-15 1 2-16,3 4 5 0,-3-5-1 16,-5 4-6-16,0-2 0 0,-3 1 9 15,-4 1-7-15,0-5 3 0,-11 3-4 0,-4 1 9 16,-3 1 5-16,5-2-4 0,-4-2 9 15,1 1 11-15,1 3-16 0,0-3 3 0,5 0-6 16,12 0-7-16,-2 0 7 0,4 3-10 16,5-1 12-16,1 2-9 0,8-1 9 15,-4-4-9-15,1 4 6 0,-6 1-3 0,-2-3 1 16,0 4-6-16,-7-3 6 0,-10 0-1 16,-1 4-3-16,-6-3 0 0,1 0-6 0,-12 1 6 15,11-2 3-15,-4 0-9 0,2 1 20 16,0-2 2-16,-1 1-16 0,8-1-5 15,1 2 7-15,6 0 0 0,9-4 1 16,-2 5-12-16,10 2 12 0,1-3-3 0,4-1 0 16,0 1 0-16,8-2-2 0,2 2-1 15,-13-1 11-15,-5-2-11 0,1-3 3 0,-7 1-9 16,1-1 6-16,-4 1 1 0,-3-5-2 16,-2 1 7-16,1 0-7 0,-4-3 5 15,4 3-12-15,3-1 8 0,-2-4 8 16,3 2-12-16,-1-2 5 0,14-1-6 0,1 2 15 15,0-7-18-15,-1 2-4 0,2 0 10 0,-9 3 4 16,2-8-5-16,-6-2 3 0,-12 5 3 16,1-3-3-16,-8-3-6 0,1-3 3 15,-8-4-17-15,5-2-11 0,0-8 9 0,-2-2 9 16,-1-3-7-16,3 2 7 0,-1 1-6 16,5-3 9-16,-2 6 5 0,6 0-7 15,3-4-1-15,-4 8-5 0,3 0 1 0,-1 0-17 16,-7 8 5-16,-4-1 6 0,3-1 1 15,-6-1-2-15,-2 3 8 0,-1-3 9 0,-9-3-10 16,3 0 15-16,-6-4-8 0,5-3 1 16,-10-1 4-16,9-5-4 0,2-7 5 0,2-3-1 15,12-1-23-15,16-21-10 16,5 0-22-16,5 4-18 0,-2 0-8 0,1 4-19 16,-11 14 0-16,-15 6-11 0,4-1 6 15,-4 3 9-15,-7 2 9 0,-3-3 17 0,-10 4 21 16,1 3 21-16,-6-5 33 0,0 5 23 15,-7-6 29-15,4 4-15 0,-2 2-3 16,-3 2 4-16,-4 2 2 0,5-1 0 0,1 1 1 16,1 4-5-16,2-2-9 0,-1-5-2 15,4 0-8-15,0 2 7 0,4-1-8 0,-6-1-6 16,2-3 1-16,4 5 6 0,-4-4 1 16,-4 2 9-16,0-3 5 0,2 1 26 15,-3 7 19-15,0-5-22 0,-3 5 4 0,4 1 0 16,-2-2-16-16,-1 5-4 0,1-1-10 15,2 3 0-15,6-5 5 0,0 4-16 0,0-2 3 16,6-5 13-16,-5 1-22 16,3 3 3-16,-3-4-4 0,4-2-1 0,1 4-1 0,-1-5 3 15,-2-2 5-15,5-13-6 16,2 1-12-16,1-1 11 0,4-3-7 0,0 4 6 16,3-1 9-16,0 3-10 0,2 4-6 0,3 6 10 15,0 1-12-15,4-3 1 0,-7 13-2 16,-2 2-8-16,2 0 8 0,0 5-4 0,-7 0-4 15,0 0 11-15,-3 4-12 0,-4-5 8 16,-1 4 6-16,0 1-3 0,-4-4-1 16,5 0-5-16,1-5 0 0,3-2 17 15,-2 2-19-15,-5-3 1 0,15-18-4 0,-2-2-6 16,6-1-4-16,13-24-19 0,0 0-1 16,-7-5 5-16,0-7 1 0,2-5 12 0,-5-4-5 15,0 7-2-15,-11-7 9 16,-5 19 5-16,-8 6 15 0,-3-1 15 0,-3 6-15 15,-6-7 13-15,-1 15 10 0,-6-1-10 16,-1 3-2-16,-3-4-2 0,-3 5-2 0,-6-3 8 16,-4-7-14-16,-4 0-2 0,-6-1 1 15,3 2 3-15,-2-2-5 0,-8 3-3 0,3 0 2 16,2-2 8-16,-7 0-2 0,-1 3-3 16,-11-23-1-16,6 17 2 0,3 5-1 0,0 2 13 15,-14-23 5-15,6-2-8 0,4 17-8 16,1 15 3-16,4-3-5 0,-8 4-3 0,-6 2-11 15,-14-18-2-15,-8 7-15 0,-4 2 2 16,-9 6-2-16,-4 1 13 0,1 7-15 16,-1-4 6-16,0 4 6 0,-5 1 1 0,5-1-7 15,0 1 15-15,-3-3-3 0,1-1 5 16,-1 3-2-16,3 0 4 0,-3-3 4 16,-7-1 0-16,-2 2-1 0,-5 1 12 15,4 1-5-15,-6-4-2 0,4 8-4 0,2-5 2 16,-5 10 20-16,3-1-18 0,3 4 0 15,5 8-6-15,16 6 4 0,-8 1 6 0,1 4-16 16,-30-8 1-16,-4 5 1 16,0-1-8-16,0 4 6 0,2-4-6 0,10 9 0 0,-17-5-1 15,16 9 5-15,-18-8-4 0,-4 8-9 16,-9 0-3-16,-3 0-8 0,-2-2-9 16,0 5 15-16,-3 3 5 0,1-3-4 0,2 4-7 15,0-6-9-15,9 2 5 0,-9 0-14 16,2-3 11-16,3 3 4 0,-3-4 4 0,1 1 0 15,6-4 7-15,-7 9-3 0,8-1-11 16,-3-3 8-16,0 1 2 0,21 4-1 16,14 6-5-16,-2-5 2 0,2 4-4 0,-5 3-9 15,-6-3-9-15,-30 4 16 0,-6-7 3 16,-1 6-4-16,-2-3 27 0,-7-2 8 0,-4 2 17 16,0-1 2-16,-8-2 3 0,-3 4 0 15,-2 0 0-15,-4-2 3 16,-1 1-6-16,-10-2-15 0,-11 6-18 0,-19 0-31 0,-35 0-112 15,-17 3-403-15,-69 4 115 0</inkml:trace>
</inkml:ink>
</file>

<file path=ppt/ink/ink1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8:00:55.236"/>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00B0F0"/>
    </inkml:brush>
    <inkml:brush xml:id="br2">
      <inkml:brushProperty name="width" value="0.05292" units="cm"/>
      <inkml:brushProperty name="height" value="0.05292" units="cm"/>
      <inkml:brushProperty name="color" value="#FFC000"/>
    </inkml:brush>
  </inkml:definitions>
  <inkml:trace contextRef="#ctx0" brushRef="#br0">5598 14021 3750 0,'0'0'-40'0,"-17"-19"-7"0,17 19-3 15,0 0 2-15,-21-17-4 0,21 17 9 0,0 0 14 16,0 0 25-16,0 0 8 0,-52 12 5 16,52-12 39-16,-35 32 23 0,21-11-12 15,-6 3-6-15,2 1 12 0,-1 7-4 0,-2-2-26 16,1 3 9-16,0 1 11 0,5-6-1 15,-4 3-12-15,7-7 7 0,-4-3-17 0,4 1-6 16,4-3 11-16,8-19-20 0,-17 33-9 0,5-19 11 16,12-14-14-16,-10 21-29 0,10-21-14 15,0 0-7-15,0 0-12 0,0 0-16 16,0 0-20-16,0 0-41 0,-7-65-104 0,7 65-533 16,15-77 318-16</inkml:trace>
  <inkml:trace contextRef="#ctx0" brushRef="#br0" timeOffset="992.6381">5570 11517 3805 0,'0'0'26'16,"0"0"16"-16,0-27-13 0,0 27-11 16,0 0-6-16,0 0-3 0,0 0 2 0,0 0 19 15,0 0 9-15,0 0 20 0,0 0 7 16,-62 11 17-16,62-11-4 0,-35 32 1 0,18-15 6 16,-1 6-4-16,-9 8 5 0,2-4 5 15,-5 11 3-15,0-2-9 0,8-5-2 16,-3 0-3-16,1 2-12 0,-1-5-9 0,3 4-5 15,4-8-14-15,-7 0-8 0,8-3-13 16,4-1-14-16,-2-1-16 0,1-2-19 0,14-17-18 16,-16 26-17-16,16-26-12 0,0 0-9 15,0 0-29-15,-4 7-27 0,4-7-57 16,0 0-94-16,0 0-582 0,25-77-257 0</inkml:trace>
  <inkml:trace contextRef="#ctx0" brushRef="#br0" timeOffset="1321.6467">5230 10368 3971 0,'0'0'-66'0,"-5"-25"24"0,5 25 23 16,0 0 7-16,0 0 12 0,0 0 8 15,0 0 25-15,0 0 22 0,0 0 19 16,0 0 17-16,0 0 3 0,0 0 7 0,-53 47-11 16,53-47 3-16,-17 34-20 0,5-12-13 15,-3 1-5-15,-2 12-2 0,1-1-9 0,-1-1-3 16,-10 14-4-16,10-11-8 0,1 2 1 16,-3 2-9-16,1-6-7 0,1 0 2 15,4-4-23-15,-2-3 1 0,1 0-13 16,3-7-3-16,2-2-5 0,9-18-9 0,-16 36-13 15,16-36-20-15,-15 21-33 0,15-21-23 16,0 0-34-16,0 0-61 0,0 0-230 16,0 0-339-16,28-95 229 0</inkml:trace>
  <inkml:trace contextRef="#ctx0" brushRef="#br0" timeOffset="7886.7148">26120 5787 4919 0,'0'0'-94'15,"25"-15"-32"-15,-16 12-84 0,-9 3-163 0,28-12-479 16,-15 5-108-16</inkml:trace>
  <inkml:trace contextRef="#ctx0" brushRef="#br0" timeOffset="9201.0526">26425 13298 4678 0,'0'0'-217'16,"0"0"3"-16,0 0-14 0,11 15-59 16,-11-15-515-16,0 0 176 0</inkml:trace>
  <inkml:trace contextRef="#ctx0" brushRef="#br0" timeOffset="9393.3261">26575 13280 3406 0,'0'0'-140'0,"0"0"-6"15,15-10-73-15,-15 10-457 0,0 0 122 16</inkml:trace>
  <inkml:trace contextRef="#ctx0" brushRef="#br0" timeOffset="12523.5076">22570 17675 4680 0,'-13'10'68'16,"0"-1"58"-16,-7 0 2 0,-6 0-10 0,-9 5-12 15,-3-1-14-15,-19 2-12 0,2 5 3 16,-19 4-1-16,7-6-4 0,-3 1-10 0,-5 2-9 16,10-2-13-16,-6 3-21 0,-7 3-21 15,9-6-19-15,-11 2-18 0,11 2-18 0,6-9-16 16,-1 1-15-16,2-1-19 0,-3-7-19 16,0 2-12-16,-2-2-9 0,10-3-16 0,0-8-22 15,-12-3-47-15,3 2-76 0,-15-5-565 16,-7 2-199-16</inkml:trace>
  <inkml:trace contextRef="#ctx0" brushRef="#br0" timeOffset="13423.308">12142 17577 3956 0,'-43'-6'86'0,"21"1"2"0,22 5-6 0,-57-4-10 15,32 4-6-15,25 0-7 0,-54-8 1 16,29 8-16-16,25 0-1 0,-62 4-2 16,29 0 1-16,1-3 9 0,-1 7-6 0,3-5-1 15,0 1-5-15,-2 1-5 0,2-2-7 16,3 4-8-16,-3-5-8 0,30-2-3 16,-52 6-11-16,23-2-18 0,29-4-27 0,-45 5-17 15,24-2-26-15,-1-3-27 0,0 3-30 16,22-3-50-16,-38 0-143 0,14 4-480 15,24-4 62-15</inkml:trace>
  <inkml:trace contextRef="#ctx0" brushRef="#br0" timeOffset="14105.7424">7338 17512 3865 0,'-29'27'260'16,"-1"-3"-22"-16,4-4-33 0,0 2-38 0,8-7-24 15,0 3-38-15,1 0-26 0,4 1-10 16,-2 0-8-16,1-4-20 0,-1 3-21 0,7-3-29 15,8-15-31-15,-17 24-43 0,9-9-25 16,8-15-29-16,-9 20-4 0,1-10-32 0,8-10-52 16,-15 12-117-16,15-12-494 0,0 0-19 15</inkml:trace>
  <inkml:trace contextRef="#ctx0" brushRef="#br0" timeOffset="14308.6143">6854 17888 3766 0,'0'0'-42'0,"-28"6"32"0,28-6 28 15,-25 12 20-15,25-12 9 0,-32 19 26 16,15-10 23-16,17-9-11 0,-33 23 9 0,16-6-12 16,-3 1-16-16,3 4-12 0,1 3-6 0,-1-3-14 15,-1 7-23-15,1-2-26 0,3-3 0 16,6 0-30-16,-4-2-16 0,-3 2-12 0,7-1-27 16,-4-3-25-16,2-1-47 0,-1-3-141 15,-1 1-460-15,-5-2 309 0</inkml:trace>
  <inkml:trace contextRef="#ctx0" brushRef="#br0" timeOffset="14509.7598">6154 17860 3689 0,'0'0'167'15,"-36"22"10"-15,20-10-10 0,-9 8-23 16,5-7-17-16,-6 13-13 0,3-2-18 0,5 3-14 15,-9 1-6-15,7 3-13 0,-2-3-6 16,-6 2-41-16,-4 6-89 0,-2 4-9 16,1-6 37-16,3-7 38 0,3-3 7 0,7 0-6 15,0-9-24-15,3 2-24 0,17-17-42 16,-22 7-45-16,22-7-51 0,0 0-97 0,0 0-544 16,-35-40 10-16</inkml:trace>
  <inkml:trace contextRef="#ctx0" brushRef="#br0" timeOffset="14735.4268">5476 17840 3750 0,'-13'-39'-2'16,"13"39"16"0,-7-27 13-16,7 27-1 0,-13-28 7 0,13 28 5 0,-9-25-7 0,9 25 4 15,-11-24-9-15,11 24 4 16,-16-25 1-16,16 25 7 0,-16-24-1 0,16 24-25 16,-17-25-3-16,17 25 10 0,-18-28-17 0,4 10 2 15,4-1-8-15,10 19-1 0,-8-52-16 16,-1 18-9-16,9-9-22 0,0-8-23 0,6 0-29 15,-3-15-45-15,-1-3-51 0,-2-2-89 16,0-1-437-16,0 2 525 0</inkml:trace>
  <inkml:trace contextRef="#ctx0" brushRef="#br0" timeOffset="14778.4007">5299 16356 2932 0,'0'-42'-161'16,"0"5"-133"-16,0 4-307 0,5-3 113 16</inkml:trace>
  <inkml:trace contextRef="#ctx0" brushRef="#br0" timeOffset="15005.2604">5484 15316 3073 0,'-46'-10'317'0,"46"10"-50"16,0 0-41-16,-41 6-50 16,41-6-49-16,0 0-52 0,-28 12-20 0,28-12 9 15,-22 13-35-15,22-13-16 0,0 0-1 0,-18 15-37 16,18-15-9-16,0 0-22 0,-14 19-21 15,14-19 0-15,0 0-13 0,0 0-18 0,0 0-46 16,0 0-120-16,0 0-500 0,0 0 313 16</inkml:trace>
  <inkml:trace contextRef="#ctx0" brushRef="#br0" timeOffset="15140.52">5307 14891 3780 0,'0'0'184'16,"-52"7"8"-16,22 1-7 0,-5 4-16 0,-7 7-32 15,0 8-13-15,6 8-24 0,-5 1-18 16,3 6-34-16,3 5-65 0,13 0-85 16,-5-10-116-16,14-7-341 0,5-10-291 15,8-20-101-15</inkml:trace>
  <inkml:trace contextRef="#ctx0" brushRef="#br1" timeOffset="25771.1531">6572 7879 4592 0,'3'-43'-136'0,"-1"8"-4"0,4 0-20 15,3 6-29-15,-1 2-62 0,6 5-548 16,1-2 186-16</inkml:trace>
  <inkml:trace contextRef="#ctx0" brushRef="#br1" timeOffset="29268.7974">18546 4287 4116 0,'26'0'-156'0,"-26"0"17"0,0 0 13 16,37 0 6-16,-37 0 19 0,0 0 13 15,32-7 17-15,-32 7 27 0,0 0 23 16,28-5 23-16,-28 5 26 0,0 0-4 0,0 0 15 16,26-10 13-16,-26 10 14 0,0 0 10 15,0 0 8-15,0 0 23 0,20-12 1 0,-20 12-5 16,0 0-1-16,0 0-3 0,0 0-4 16,0 0-4-16,0 0-20 0,0 0-7 15,0 0-9-15,0 0 0 0,0 0-5 0,0 0 7 16,-77 46-3-16,47-25 3 0,-12 11-7 15,0-2 5-15,-10 9 3 0,-3 3 4 0,-4 3-1 16,-1 2 0-16,-19 19 4 0,-1-3-1 16,10-12-6-16,11-4-8 0,1-3-5 15,3-4-6-15,13-7-8 0,2 5-15 0,6-3-15 16,-1-7-19-16,5 1-26 0,5-1-30 16,3 1-33-16,7-6-34 0,3-4-25 15,6-4-54-15,6-15-191 0,0 0-467 0,15 26-264 16</inkml:trace>
  <inkml:trace contextRef="#ctx0" brushRef="#br1" timeOffset="30064.9086">22540 4295 4491 0,'20'-15'-73'15,"-20"15"-1"-15,14-12 8 0,-14 12-21 0,0 0-11 16,16-18-17-16,-16 18 0 0,0 0 14 15,0 0 22-15,0 0 15 0,0 0 35 16,0 0 29-16,0 0 17 0,0 0 29 0,0 0 27 16,-86 25 37-16,45 2 18 0,-5 6 13 15,-15 8 5-15,-26 17-1 0,-3 6-1 0,-7-1-6 16,0 5-21-16,0 2-4 0,-3-2-16 16,8 0-11-16,1-1-6 0,8-4-14 0,17-11-4 15,16-9-8-15,5-6-10 0,8 0-4 16,2-2-13-16,5-5-12 0,7-1-18 0,4-3-34 15,9-5-44-15,7-1-38 0,3-20-66 16,18 21-159-16,2-21-577 0,10-6-564 16</inkml:trace>
  <inkml:trace contextRef="#ctx0" brushRef="#br1" timeOffset="30495.2891">24549 3693 4513 0,'0'0'-16'0,"9"-22"33"0,-9 22-1 16,0 0 4-16,8-25 1 0,-8 25-16 15,0 0 10-15,0 0-11 0,0 0 11 0,3-31-6 16,-3 31 12-16,0 0 17 0,0 0 2 16,0 0 1-16,0 0 0 0,0 0 4 0,0 0 10 15,0 0 6-15,0 0 2 0,-85 62 2 16,50-28 2-16,-4 3 2 0,3 6 3 0,-9 7 5 16,-1 5-5-16,-5 0-1 0,-13 19-3 15,-5 3-3-15,2 0-2 0,-1 0 1 16,-7-2-7-16,1-1 0 0,2-1-6 0,2-2-4 15,10-15 1-15,9-10-6 0,3-1-7 16,11-8-7-16,-3 0-3 0,15-7-13 16,-2-1-8-16,5-1-8 0,2-3-19 0,14-1-21 15,-6-5-20-15,12-19-31 0,0 0-41 16,17 40-35-16,4-33-43 0,-21-7-127 16,54-11-615-16,-11-1-875 0</inkml:trace>
  <inkml:trace contextRef="#ctx0" brushRef="#br1" timeOffset="35030.7238">27718 16375 4810 0,'0'0'33'15,"10"18"13"1,-10-18-6-16,10 19-8 0,-10-19-1 0,0 0-4 0,-2 43 12 0,2-43 16 16,-13 40 19-16,8-18 18 0,-7 3 14 15,-1-1 1-15,-4 6-4 0,0 5-9 16,-6-1-8-16,-7 6-8 0,-2 3-7 0,0-4-10 15,0 8-6-15,-1-4-6 0,1 0-5 16,-3 0-5-16,1 1-6 0,3-5-4 0,0 1-1 16,1 1-3-16,4-1-7 0,6-9 0 15,-4 3-9-15,2-2-9 0,6-2-13 16,-1-3-17-16,2-3-22 0,3-3-17 0,0 5-24 16,12-26-28-16,-5 37-29 0,5-37-31 15,5 27-48-15,-5-27-138 0,17 16-583 0,-2-11-823 16</inkml:trace>
  <inkml:trace contextRef="#ctx0" brushRef="#br1" timeOffset="35281.5618">27415 17484 4894 0,'0'0'16'0,"25"10"13"0,-25-10-11 16,0 0-23-16,0 0-10 0,22 18-6 0,-22-18 6 16,0 0-1-16,13 18-1 0,-13-18 14 0,0 0 43 15,13 20 19-15,-13-20 14 16,0 0 20-16,0 0 4 0,0 28 4 0,0-28-2 15,-16 38 2-15,6-14-7 0,-7 8-7 16,-5 2-9-16,-3 10-9 0,3 3-10 0,-9 0-6 16,-8 12-10-16,1 3-4 0,-4 1-17 15,2-6-15-15,-2 0-23 0,5 0-17 16,2-2-20-16,5-11-13 0,3-1-10 0,0-4-10 16,7-5-13-16,2-2-30 0,-1-1-21 15,11-6-33-15,-4-6-69 0,7-7-691 0,5-12-746 16</inkml:trace>
  <inkml:trace contextRef="#ctx0" brushRef="#br1" timeOffset="35725.2201">27493 18168 4789 0,'0'0'31'0,"0"0"49"15,0 0-8-15,0 0-3 0,0 0 9 16,0 0-1-16,0 0 12 0,-53 55 11 16,31-29-7-16,0 4 0 0,-3 0 0 0,-6 6-6 15,2 6-7-15,-8-2-8 0,4 3-7 16,-2 1-7-16,1-2-7 0,-1 0-5 0,2 0-4 15,-1-5-5-15,1 0-6 0,1 0-5 16,4-10-7-16,6 1-14 0,-5-3-20 16,5-3-29-16,1-5-39 0,2 5-55 0,6-6-54 15,-7-4-118-15,6-8-184 0,14-4-454 16,0 0-807-16</inkml:trace>
  <inkml:trace contextRef="#ctx0" brushRef="#br1" timeOffset="43947.4083">10014 9561 3245 0,'-110'5'190'0,"13"-5"-39"0,17-5-48 16,6 2-8-16,2 3-25 0,2 0-22 16,10 0-11-16,1-2-9 0,9 2-4 15,5 0-2-15,3 0-36 0,10 0-25 0,-1 0-18 16,3-5-6-16,30 5-7 0,-49 5-13 15,49-5-8-15,-35 5 0 0,20-1-55 16,-2 2-133-16,17-6-423 0,-25 12 628 0</inkml:trace>
  <inkml:trace contextRef="#ctx0" brushRef="#br1" timeOffset="46474.2774">26100 18138 2896 0,'0'0'15'0,"0"0"35"0,0 0-6 16,0 0-9-16,0 0-22 0,0 0 2 16,0 0 0-16,33-8 17 0,-33 8 10 0,0 0 18 15,0 0-1-15,0 0 12 0,0 0 19 16,0 0 1-16,0 0 15 0,0 0-8 0,0 0 10 16,0 0-12-16,0 0 16 0,0 0-7 15,0 0-16-15,-38-48-15 0,38 48-5 16,0 0-18-16,0 0-2 0,-30-9-14 0,30 9 1 15,0 0-16-15,0 0 1 0,-44-3 4 16,44 3 0-16,0 0-4 0,-40 9 16 16,40-9-10-16,-40 12 10 0,20-1 5 0,-2 0 11 15,1 5 8-15,-6-4 3 0,2 9 1 16,-2 2 7-16,-3-4 6 0,0 11 5 16,-10 3 4-16,-1 1-6 0,5 6 0 0,-18 6-7 15,-1 2-2-15,-15 23-6 0,-7-2-8 16,1-4-6-16,11-8-2 0,-8 9-6 0,7-11-4 15,8-6-6-15,4-5-7 0,2 0-9 16,9-12-15-16,-1 0-12 0,14-5-13 0,-5-6-17 16,13-3-23-16,-4-1-26 0,12-5-49 15,14-12-60-15,0 0-159 0,0 0-607 16,-25-24-934-16</inkml:trace>
  <inkml:trace contextRef="#ctx0" brushRef="#br1" timeOffset="47280.7295">22669 17985 4460 0,'0'0'-45'16,"0"0"44"-16,-48-13 15 0,48 13 21 0,-47 20 24 15,17-1 14-15,-2 2 13 0,-7 13 13 16,-9-3 6-16,-9 10-2 0,-3 1 5 0,0 5 5 15,-24 15 1-15,14-10-3 0,-12 6-2 16,5 4-9-16,3-14-8 0,7-4-11 16,-15 13-5-16,5-12-9 0,12-4-10 0,-4-1-6 15,1-8-6-15,1 6-10 0,2-7-7 16,0-3-16-16,6-3-11 0,5-1-21 16,1-3-17-16,13-5-26 0,3 0-32 0,-5-4-29 15,14-2-15-15,-1-1-47 0,-3-13-76 0,32 4-139 16,-56-20-534-16,27 1-687 0</inkml:trace>
  <inkml:trace contextRef="#ctx0" brushRef="#br1" timeOffset="47640.5146">20675 17875 4598 0,'0'0'-82'16,"-20"-34"-3"-16,10 28-12 0,10 6 5 16,-22-15 10-16,7 11 11 0,15 4 28 0,-37-5 21 15,37 5 57-15,-53 9 78 0,26-1 38 16,-11-1 20-16,-2 6 2 0,-7 2-13 0,0 10-7 16,-10 1-12-16,-8 10-9 0,-1 0-8 15,1 6-9-15,-2-4-8 0,7 6-10 16,-5-4-12-16,8-1-8 0,-5 3-10 0,2-3-3 15,3 0-15-15,-2-3-6 0,3 4-6 0,2-3-5 16,-1-5-10-16,6-4-7 0,4-1-2 16,-7 2-8-16,4-4-7 0,6-1-8 0,-7-1-10 15,9-6-20-15,2-1-18 0,3 2-28 16,1-2-20-16,-3-2-29 0,14 0-25 0,-5-5-26 16,4-3-73-16,6 3-702 0,18-9-917 15</inkml:trace>
  <inkml:trace contextRef="#ctx0" brushRef="#br1" timeOffset="47965.061">19002 18221 4870 0,'0'0'-39'0,"-33"21"44"16,9-5 27-16,4-1 8 0,-3 1 8 15,-7 1 0-15,-4 6 1 0,3-2 8 16,1 4 8-16,-7 7 9 0,3-5 5 0,-8 6 3 16,6-3 2-16,-11 5-5 0,3 1-9 15,2-2-5-15,-8 9-11 0,3-9-6 16,1 4-6-16,2-4-6 0,2 0-9 0,-3-1-7 15,7 2-13-15,-1-9-3 0,4 0-22 16,5 0-21-16,2-10-33 0,1 6-37 0,7-5-29 16,1-4-33-16,1-3-74 0,18-10-176 15,-39 7-501-15,21-12-585 0</inkml:trace>
  <inkml:trace contextRef="#ctx0" brushRef="#br1" timeOffset="48408.729">17798 17934 4401 0,'0'0'-77'0,"-34"11"17"0,11-2 9 16,1 6 5-16,-13 2-14 0,2 1 12 0,-12 6-1 15,-4-1 21-15,-3 5 28 0,-1-4 13 16,-9 11 42-16,0-5 11 0,-3 4 24 0,-1-2 20 15,-4-2-1-15,0 4 5 0,0 0-1 16,-4-4-6-16,4 5-10 0,-2-2 2 16,2-2-10-16,-2-1-7 0,6 0-14 0,4 2-19 15,6-7-16-15,-1-5-17 0,5 5-4 16,-8 1-10-16,6-5-2 0,2-1-5 0,-3-2-11 16,12-6-18-16,-3 0-10 0,1 0-22 15,2-1-26-15,8-5-26 0,5-1-23 16,-2-5-73-16,32 0-183 0,-55-10-462 0,36-2-157 15</inkml:trace>
  <inkml:trace contextRef="#ctx0" brushRef="#br1" timeOffset="50775.0345">7047 18091 3327 0,'0'0'167'16,"0"0"39"-16,0 0-20 0,0 0-20 0,0 0-32 15,0 0-19-15,0 0-4 0,0 0-12 16,0 0-3-16,0 0-4 0,0 0-9 16,0 0-12-16,-85 19-7 0,85-19-12 0,-22 20-19 15,10-8-11-15,-8 8 0 0,3-2-9 16,-3 1-4-16,0 5-4 0,-8 2 4 0,-7 4-10 15,-9 0-45-15,-4 6-22 0,1-6 37 16,-10 5 44-16,0-6 9 0,7-1-4 0,-2-4 16 16,3 2 7-16,13-10-6 0,2 4-26 15,1-5-17-15,3-3-14 0,3 3-21 16,7-8-3-16,0 2 6 0,20-9 1 0,-34 12-10 16,34-12-20-16,-28 4-24 0,28-4-12 15,0 0-33-15,-29-16-35 0,21 7-77 0,8 9-590 16,-17-17-49-16</inkml:trace>
  <inkml:trace contextRef="#ctx0" brushRef="#br1" timeOffset="80685.1944">24636 9744 3404 0,'0'0'165'0,"0"0"12"16,-75 20-50-16,75-20-42 15,-37 22-15-15,17-8-20 0,0-3-12 0,3 1 2 0,17-12 7 16,-28 16-15-16,28-16-3 0,-29 15-7 16,29-15-4-16,-18 16-3 0,18-16 2 0,-22 15-16 15,22-15 4-15,0 0-5 0,-25 16 5 16,25-16-3-16,0 0-1 0,0 0-10 0,-21 14-33 16,21-14-11-16,0 0-23 0,0 0-32 15,0 0-62-15,0 0-162 0,0 0-443 16,0 0 294-16</inkml:trace>
  <inkml:trace contextRef="#ctx0" brushRef="#br1" timeOffset="82205.4434">25391 9882 3205 0,'0'0'0'16,"18"16"24"-16,-18-16 18 0,9 17 2 15,-9-17 9-15,0 0 0 0,11 34-4 0,-11-34 33 16,0 0-2-16,-11 40 4 0,11-40 3 16,-14 27 4-16,1-7-5 0,13-20-9 0,-30 30-1 15,11-14-3-15,3 0 5 0,-5-4-2 16,1 0 0-16,20-12-9 0,-45 15-4 0,25-12-7 16,20-3-13-16,-33 7-21 0,33-7-4 15,0 0-27-15,-52-12-6 0,52 12-7 16,-25-18-3-16,11 2-3 0,14 16-19 0,-6-35-24 15,6 35-21-15,3-42-28 0,5 17-19 16,-3 3-9-16,7 1-5 0,-4 2 8 0,4-1 12 16,-3 5 10-16,1 3 15 0,-10 12 33 15,21-23 23-15,-21 23 23 0,17-13 15 16,-17 13 31-16,0 0 9 0,0 0 14 0,0 0-7 16,49 13-5-16,-49-13 18 0,21 18-3 15,-21-18 8-15,17 20-9 0,-17-20 21 16,18 29 8-16,-4-14-1 0,-14-15 1 0,17 28-4 15,-17-28 19-15,11 24-15 0,-11-24 8 16,14 23 20-16,-14-23 20 0,0 21-4 0,0-21-9 16,0 0-17-16,-22 28-16 0,22-28-4 15,-39 16-11-15,14-12 1 0,4 4-5 0,-8-6 0 16,1 0-8-16,6 3-8 0,-1-5-1 16,23 0-10-16,-46 0-5 0,23-5-7 15,23 5-3-15,-37 0-1 0,37 0-10 0,0 0-8 16,-42 0-17-16,42 0-7 0,0 0-26 15,0 0-10-15,-16-15-10 0,16 15-9 0,0 0-18 16,0 0-20-16,0 0-44 0,73-15-68 16,-54 13-624-16,7-5-160 0</inkml:trace>
  <inkml:trace contextRef="#ctx0" brushRef="#br1" timeOffset="92330.5917">24312 11579 5458 0,'0'0'-201'0,"0"0"12"15,0 0 7-15,0 0 8 0,0 0 9 0,0 0-1 16,0 0-2-16,0 0 3 0,0 0 5 16,0 0 10-16,0 0 2 0,0 0 8 15,0 0 7-15,0 0 16 0,-25 28 0 0,25-28 16 16,0 0 7-16,0 0 13 0,0 0 26 16,0 0 18-16,0 0 6 0,0 0 22 0,0 0 15 15,0 0 3-15,0 0 19 0,0 0 6 16,0 0-1-16,0 0-11 0,0 0 2 0,0 0 14 15,0 0-4-15,0 0-5 0,0 0-5 16,0 0 2-16,0 0 10 0,0 0 21 16,0 0 3-16,0 0 12 0,0 0 6 0,0 0 5 15,0 0 4-15,0 0 1 0,18-70 1 16,-18 70 11-16,0 0-1 0,0 0 13 16,5-29 6-16,-5 29-4 0,0 0-5 0,0 0-5 15,0 0-14-15,0 0-6 0,2-27-4 16,-2 27-2-16,0 0-5 0,0 0 9 0,0 0 15 15,0 0 4-15,0 0-5 0,0 0-10 16,-65 49-5-16,44-21-3 0,0-1-5 0,-4 3-4 16,-2-1-6-16,2 11 1 0,-5-3-3 15,0 3-2-15,-1-4-4 0,3 2-2 0,0-1-3 16,2-7-4-16,3 2-5 0,-2-5-6 16,7-3-4-16,-1-3-1 0,4 3-7 15,2-6-2-15,-1-1-14 0,14-17-5 16,-20 28-16-16,20-28-6 0,-11 23-7 0,11-23-13 15,0 0-17-15,0 0-23 0,0 0-35 16,0 0-25-16,0 0-23 0,110-47-32 16,-68 20-51-16,1-12-118 0,2 4-559 0,12-5-586 15</inkml:trace>
  <inkml:trace contextRef="#ctx0" brushRef="#br1" timeOffset="92636.1772">24830 11478 4434 0,'0'0'-105'0,"35"-15"25"0,-19 8-1 0,-16 7 6 15,30-5 4-15,-30 5 7 0,31-12 4 16,-31 12 12-16,29-3 36 0,-29 3 14 0,0 0 27 16,25-12 34-16,-25 12 31 0,0 0 13 15,0 0 9-15,0 0-2 0,0 0 11 0,0 0 2 16,0 0 10-16,0 0-2 0,0 0 0 16,0 0-3-16,-74 66-4 0,44-45-12 15,-2 6-8-15,-6 2-11 0,-2 4-14 0,3 2-4 16,-6 4-12-16,-3 4-5 0,8-2-9 15,3-8-9-15,1 4-2 0,3-3-7 0,2-6-3 16,7-4-5-16,4-1-8 16,0-8-8-16,1 3-5 0,8-5-8 0,4-1-10 15,5-12-22-15,0 0-47 0,0 0-53 16,0 0-43-16,76-27-78 0,-34-1-174 0,-2-4-523 16,5-14-831-16</inkml:trace>
  <inkml:trace contextRef="#ctx0" brushRef="#br2" timeOffset="108488.2346">23885 7867 4021 0,'0'0'-4'0,"-23"-27"53"16,11 13 18-16,12 14 1 0,-27-12 17 16,27 12-4-16,-40-1 7 0,40 1 4 0,-52 13-17 15,22 1 0-15,2 1 6 0,-9-2-7 16,4 10 3-16,-3-2-10 0,1 2-5 15,2-1-6-15,3-2-4 0,-5-1 0 16,4 4-1-16,3-5-4 0,5-3 3 0,4-3-1 16,-6 3-2-16,3-3-8 0,4 0-4 15,18-12-3-15,-37 17-3 0,37-17-8 0,-25 10-9 16,25-10-9-16,-25 2-17 0,25-2-17 16,0 0-15-16,0 0-20 0,0 0-23 0,-7-46-1 15,7 46-11-15,24-42 5 0,-11 24-7 16,0 0 14-16,-13 18 5 0,27-27 16 15,-27 27 9-15,9-19 23 0,-9 19 34 0,0 0 32 16,0 0 26-16,0 0 27 0,-52 58 14 16,25-26 10-16,-8 6 5 15,-2 4 1-15,0-2 4 0,-1 2-1 0,3-1-11 0,1-2-14 16,2 0-10-16,11-8-12 0,-4-5-8 16,3 3-9-16,5-5-11 0,4-1-11 0,-2-7-13 15,8 1-14-15,-6-5-13 0,13-12-17 16,0 0-27-16,0 0-37 0,0 0-34 15,0 0-35-15,48-50-22 0,-14 14-44 16,-3-6-91-16,8 0-618 0,3-8-674 0</inkml:trace>
  <inkml:trace contextRef="#ctx0" brushRef="#br2" timeOffset="108722.9251">23256 8002 4525 0,'0'0'-83'16,"0"0"35"-16,0 0 32 0,0 0 39 0,-65 59 13 16,43-30 24-16,-15 1 25 0,4 7 29 15,-2-1 21-15,1 2 9 0,-1-2-1 16,2-1-12-16,1-2-14 0,10-4-15 0,-4-3-16 15,4-2-11-15,3-6-10 0,8 4-26 16,-3-6-13-16,14-16-9 0,-18 24-10 16,18-24-20-16,0 0-33 0,0 0-43 15,0 0-41-15,0 0-35 0,50-4-59 16,-50 4-163-16,55-35-535 0,-21 17-581 0</inkml:trace>
  <inkml:trace contextRef="#ctx0" brushRef="#br2" timeOffset="111491.8797">24917 7740 2658 0,'9'26'-32'0,"-9"-26"9"0,0 0 6 15,8 23 34-15,-8-23 15 0,15 13 3 0,-15-13 30 16,0 0 12-16,0 0 22 0,25 11 15 0,-25-11 6 16,0 0 22-16,0 0 1 0,0 0-25 15,0 0-16-15,0 0-20 0,42-20-11 16,-42 20-13-16,23-12 5 0,-23 12-9 0,22-12 1 16,-22 12-8-16,29-20-18 15,-13 6 20-15,4 2-40 0,9-3 6 0,-6-1-30 16,7-3-26-16,6 1-19 0,5-1-35 0,5-3-28 15,-5 1-60-15,1 2-142 0,5 4-418 16,-14-5 450-16</inkml:trace>
  <inkml:trace contextRef="#ctx0" brushRef="#br0" timeOffset="504680.0227">5901 6823 2095 0,'0'0'183'0,"0"0"-5"0,-23-20-37 0,23 20-26 16,0 0-26-16,0 0-24 0,0 0-30 16,0 0-22-16,0 0-8 0,-19-12-7 15,19 12 7-15,0 0-5 0,0 0 0 16,0 0 5-16,0 0-2 0,0 0 12 0,0 0 9 16,0 0-1-16,0 0 8 0,0 0 4 15,-18-15 2-15,18 15 0 0,0 0 2 0,0 0 7 16,0 0-6-16,0 0-3 0,0 0 7 15,0 0-17-15,0 0 3 0,0 0-10 0,0 0 0 16,0 0-9-16,0 0-7 0,0 0 12 16,0 0-5-16,0 0-7 0,0 0 7 15,0 0-11-15,0 0-2 0,0 0 4 16,0 0-2-16,0 0 0 0,0 0 4 0,0 0-8 16,0 0 8-16,0 0-4 0,53-24 4 15,-53 24 1-15,39-7 6 0,-39 7-7 0,50-6 2 16,-13 4 3-16,-9-2 2 0,9 1-5 15,-4 0 5-15,3-2-9 0,-1 5 4 16,0-1 5-16,-2 1-5 0,7 0 4 0,-6 1-7 16,-1-1 1-16,4 0-4 0,3 5-2 15,-6-5-5-15,1 3 9 0,0-3 1 16,3 0-1-16,1 0 6 0,-2 0 2 16,0-3-12-16,3 3 4 0,-7 0 7 0,4-5-3 15,-7 4-4-15,9 1 6 0,-9-3-10 16,10 3 0-16,-3-3-2 0,-1 3 6 0,5 0 6 15,-5 3-12-15,1-3 6 0,0 0-4 16,3-3 11-16,-1 3-3 0,1 0-6 0,-5 0 2 16,8 0 0-16,-6 0 4 0,3-5-4 15,9 4 0-15,-6-2-4 0,6 3 4 0,-1-3 0 16,1-2 2-16,-1 2 2 0,1 0-6 16,-2 1-4-16,1 2 6 0,1-4 4 15,-11 4-6-15,6-3 6 0,-6 3-1 16,11-3-5-16,-6 3 4 0,-4 0-8 0,4-2 8 15,-4 2 0-15,4 0-12 0,-3 0 8 16,0 0 0-16,4 0-5 0,-6 0 10 16,1 2-8-16,3-2 6 0,-2 0 1 0,-2 3 4 15,2-3-4-15,1 0-2 0,-5 3 4 16,-2-3-4-16,-1 4 4 0,6-4-6 0,-4 2 6 16,-7-2-6-16,9 3-10 0,-8-3 14 15,2 3-8-15,-1 2 2 0,-1-2 0 16,3 0 8-16,-1-2-8 0,0 7 6 0,2-5-6 15,-6-2 4-15,8 7 2 0,0-5-12 16,-2 1 14-16,3 1-6 0,-5-2-4 16,5 1 4-16,-3-4 2 0,2 3 2 0,-5-1-6 15,5-2 4-15,-1 3 2 0,6-3 8 16,-5 0 4-16,4 3-10 0,-1-3 4 16,2 0-12-16,2 0 2 0,-2-3 2 0,-1 6-8 15,1-3 10-15,3 0 1 0,-9 0-5 16,3 0 6-16,-7 0 6 0,1 0-8 0,1 0 0 15,-32 0-6-15,50 4 10 0,-26-4-16 16,-24 0 2-16,48 3 6 0,-48-3-2 0,40 0-2 16,-19 2 12-16,-21-2-6 15,43 0 0-15,-43 0 0 0,35 0 0 0,-35 0-8 16,35 7 12-16,-35-7-6 0,40 0 12 16,-40 0-3-16,39 3-11 0,-12-3 2 0,-27 0 2 15,41 5-9-15,-12-3 3 0,-29-2 4 16,53 0 2-16,-21 1 7 0,-2-1-7 15,5 0-2-15,-4 0-2 0,4-1-3 0,-2 1 5 16,2 0-12-16,0-2 8 0,2 2 0 16,-3 0 6-16,-3 0-4 0,6 0 2 0,-3-5 6 15,-2 5-12-15,1 0 6 0,2 0-4 16,-1 0 2-16,-34 0 4 0,66 0 0 16,-35 5-4-16,-1-5 4 0,10 2-4 0,-7-1 18 15,4 3-14-15,8 1-10 0,-5-5 2 16,-1 3 12-16,9-2-12 0,-7-1-2 15,0 0 8-15,0 3 0 0,-3-3-2 0,0 0-8 16,-6 0 6-16,3 4 4 0,-5-8-7 16,6 8 9-16,-3-4 3 0,-1 0-18 15,5 0 11-15,-1 0 4 0,1 0 0 0,0 0 6 16,0 0-1-16,3-4-14 0,-5 4 5 16,4 0-6-16,-1 4 4 0,2-4 2 15,-1 0 4-15,-2 0 2 0,-1 0-8 0,-1 0 16 16,4 0-3-16,-2 0 11 0,-4 0 1 15,6 0-5-15,-3 0 11 0,1 0-18 0,-3 0-1 16,3 0-2-16,-2 0-4 0,-5-4 11 16,-30 4 2-16,62 0 17 0,-34 0 3 0,-28 0 0 15,45 0 24-15,-45 0 12 0,37 0 15 16,-37 0 9-16,32 0 1 0,-32 0 6 16,0 0-10-16,38 0-8 0,-38 0-2 0,0 0-15 15,29 0-7-15,-29 0-9 16,0 0 4-16,0 0-17 0,0 0-1 0,37 0-4 15,-37 0-4-15,0 0 12 0,0 0-16 0,0 0-4 16,31 0 1-16,-31 0 0 0,0 0-7 16,0 0 11-16,42-3-14 0,-42 3 0 15,24-4-4-15,-24 4-1 0,0 0 3 0,38-9-2 16,-38 9-2-16,35-1-1 0,-35 1 1 16,25-2 0-16,-25 2-2 0,35-8 0 0,-35 8 2 15,27-2-2-15,-27 2-1 0,30-5 1 16,-30 5 0-16,32-2 0 0,-32 2 2 15,40-7-21-15,-11 4 8 0,-1-2-5 0,4 2 1 16,-2-1 2-16,-2 1 0 0,4 0 1 16,-2 1 1-16,-30 2-1 0,57-7-1 15,-35-1 3-15,-22 8 2 0,38-1 1 0,-38 1-1 16,36-3 4-16,-36 3 0 0,31-3-3 16,-31 3-4-16,25-5 6 0,-25 5 0 0,0 0-3 15,41-1 4-15,-41 1-2 0,0 0 0 16,36 0-2-16,-36 0-2 0,29-3 4 15,-29 3 2-15,28 3 5 0,-28-3-6 0,32 0-3 16,-32 0 2-16,38 1 2 0,-38-1 0 16,44 5 0-16,-22-2 0 0,-22-3 1 0,52 3-1 15,-22-3 1-15,1 0-1 0,-2 0-1 16,1 0 2-16,2 0-1 0,-2 0 2 16,-30 0 1-16,60-3-6 0,-28 3 3 15,-2-3-1-15,-30 3-1 0,60-5 4 0,-30 5-1 16,2-1-3-16,2-2 1 0,6 0 0 15,-5 3 1-15,3-5-6 0,6 2-1 0,4 0 2 16,-4 3 0-16,-7-2 1 0,8-2-2 16,-7 1 3-16,1 3 0 0,-1-3-4 0,-1 3 7 15,-4-2-6-15,3-2 1 0,-3 4 4 16,7-3 1-16,-6 0-3 0,2 1 1 16,-2-2 2-16,1 4 0 0,-1-3-2 0,6 0 0 15,-5 3 2-15,3-1 2 0,1-4-5 16,-2 1 2-16,6 4 2 0,1-3-3 0,2 3-1 15,3 0 5-15,-6-7-4 0,8 7 4 16,-5-1 0-16,3 1-1 0,1-4 2 16,-3 4 1-16,0 0-1 0,1-3-3 15,1 3-3-15,-2-4 3 0,1 4 0 0,-1 0 4 16,-2 0-5-16,-3 4 2 0,-4-4-3 16,9 3 4-16,-2 1-3 0,-3-3-2 0,3 6 2 15,-3-4 4-15,-2 1-6 0,2 1 3 16,-3-1 0-16,4 3 1 0,2-5-2 0,-1 4-2 15,-2-2 0-15,-2-2 2 0,5 1 3 16,-3 0 0-16,-5 1 0 0,4-2 2 16,-2 1-3-16,-2-3-4 0,1 3 2 0,-3 2-1 15,0-2-1-15,1-3 2 0,0 3-1 16,3-2 2-16,-4-1-4 0,-2 5 5 16,3-2-2-16,-6 0-2 0,5-2 3 0,-2-1-4 15,-1 5 3-15,-4-2-2 0,6 0 2 16,-7 1-1-16,6-2 3 0,-6 1 0 15,3 0-1-15,2 4 0 0,-2-5-1 0,2 1 2 16,1 0-1-16,2 1 3 0,2-1-6 16,2-1 2-16,-4 3-2 0,-2-3 5 0,2 1-6 15,2 4 4-15,-2-6 0 0,4 3 1 16,-4 1-3-16,2-2-1 0,-1-2 6 0,3 2-2 16,6 1 1-16,-6 1-3 0,-3-2 2 15,4 1 3-15,-3 0-5 0,-2-3 2 16,-1 6-1-16,-1-7 0 0,-1 3 0 0,-5-1 0 15,-27-2 0-15,58 6-2 0,-39-4-1 16,-19-2 4-16,42 6-1 0,-19-2 4 0,-23-4-4 16,39 5-5-16,-39-5 6 0,41 7-2 15,-22-5 1-15,-19-2 0 0,43 10-1 0,-24-8 0 16,-19-2-2-16,46 11 8 0,-27-9-4 16,-19-2-1-16,47 5-3 0,-29 0 4 15,-18-5 1-15,35 6-4 0,-35-6 1 16,45 6 2-16,-26-3-1 0,-19-3 1 0,42 7-3 15,-14-7 3-15,2 2-2 0,0 1 1 16,5-3-9-16,-4 3-9 0,7 0-5 16,-6-3-1-16,10 4-5 0,-9-4-1 15,2 0 1-15,0 0 3 0,-1 0 2 0,-1 0 10 16,2 2-7-16,0-2 2 0,1 0 7 16,-3 0 0-16,1 0 2 0,-1 0 1 0,4 0 4 15,5 0-3-15,-7 0 2 0,5 0 0 16,3 0-9-16,-1 0-3 0,-3 3-6 0,4-3-2 15,-3 0-7-15,-5 0-1 0,9 0-5 16,-7 3 1-16,5-3 5 0,-4 4 2 0,0-4 0 16,-1 3 13-16,3-3-8 0,2 2 3 15,3 1-2-15,-1 1 4 0,4-4-1 0,6 3-4 16,-2 2-1-16,8-5-14 0,-3 2-12 16,11-2-8-16,3 0-6 0,-3 0-8 15,-6 0 9-15,3-2-1 0,-11-3 14 0,0 5 21 16,-3-3 6-16,-2-4 17 0,-6 5 20 15,1-1 9-15,-11 3 7 0,1-7-3 16,-1 4 5-16,1 1-1 0,1-2-4 0,-2 1 5 16,6 0-5-16,-2 0-13 0,-4 1 7 15,0-2-6-15,-2-2-3 0,2 1 5 16,-1 4 13-16,-2-2-19 0,3 0 3 0,-8-2-6 16,-25 5 7-16,54-5 1 0,-32 3 6 15,-22 2 18-15,48-5 2 0,-24 4-1 0,-24 1 13 16,45-5-15-16,-20 3 2 0,-25 2-6 15,48-4-7-15,-26 1 6 0,8 0-5 16,-30 3 9-16,56-2-4 0,-28 2 0 0,2 0-6 16,-30 0 6-16,57-4 6 0,-25 4 9 15,-2 0 4-15,2 0 1 0,1-3 8 0,-33 3 1 16,62 0-7-16,-32-3 0 0,0 3-5 16,-30 0-4-16,57-2-8 0,-28 2-3 15,1 0 0-15,-30 0-6 0,63 0-2 16,-33 0-6-16,2 0-2 0,-3 0 1 0,-29 0-5 15,65 2 0-15,-33-2 1 0,-2 0-5 16,1 0 3-16,-2 3-3 0,-29-3 0 0,53 0 3 16,-28 0-7-16,-25 0 1 0,49 0 0 15,-27 0-3-15,-22 0 1 0,52-3 2 0,-52 3-4 16,43 0 2-16,-16 3-2 0,-27-3 2 16,45-3 0-16,-17 3-3 0,-28 0 0 15,61-2 1-15,-36 2 2 0,5 0-1 0,5 0-4 16,-35 0 1-16,59-4-1 0,-28 4-6 15,-31 0 7-15,46 0 0 0,-46 0 2 16,38 0-3-16,-16-3 0 0,-22 3 3 0,40 0-3 16,-40 0-3-16,43-3 5 0,-43 3-1 15,39 0-1-15,-12-2 1 0,-27 2-4 16,45-6 5-16,-17 6-1 0,-28 0 3 0,45-2-3 16,-45 2 1-16,46 0 0 0,-26-3 0 15,-20 3-4-15,45 0 3 0,-45 0-4 0,38 0 5 16,-38 0-1-16,45-7 2 0,-45 7-2 15,47 0 1-15,-28-1-2 0,-19 1 2 0,47 0 0 16,-47 0 0-16,38 0-1 16,-38 0-2-16,40 0 4 0,-40 0-2 0,37 0-1 15,-37 0 4-15,33 1-4 0,-33-1 5 0,37 0-4 16,-37 0 0-16,44 7 0 0,-23-7 0 16,-21 0 3-16,46 3-2 0,-46-3-3 15,46 2 2-15,-15-2-1 0,-10 6-2 0,-21-6 2 16,52 2 2-16,-27 4-1 0,-25-6-3 15,45 4-2-15,-25-2 5 0,-20-2 2 0,46 3 0 16,-26 0-1-16,-20-3 0 0,40 6-2 16,-40-6 0-16,38 3 0 0,-18 0 1 15,-20-3 0-15,41 4-1 0,-41-4 1 0,40 7-2 16,-40-7 5-16,35 1-3 0,-15 4-4 16,-20-5 5-16,45 6-1 0,-16-5 3 15,-6 4-3-15,4-2-3 0,3 1 1 16,-5 1 1-16,-25-5-1 0,42 3 6 0,-22 0-5 15,-20-3 3-15,33 6 2 0,-33-6-1 16,27 3 8-16,-27-3 3 0,25 3 1 0,-25-3-4 16,0 0-2-16,27 3-1 0,-27-3-1 15,0 0-4-15,0 0 1 0,32 6 0 16,-32-6 0-16,0 0-3 0,0 0 3 0,0 0-3 16,28 3-1-16,-28-3 1 0,0 0 0 0,0 0 0 15,0 0 1-15,23 10-2 0,-23-10 0 16,0 0 0-16,26 9-1 0,-26-9 1 15,0 0 1-15,20 11-3 0,-20-11 3 0,16 13 1 16,-16-13 0-16,0 0-2 0,20 22 2 16,-20-22 0-16,12 20-1 0,-12-20-5 0,9 17 4 15,-9-17 1-15,8 26-1 0,-8-26 3 16,0 0-4-16,0 36 2 0,0-36-1 16,0 0-1-16,-12 42 2 0,12-42-2 0,-13 36 3 15,6-23-2-15,7-13-2 0,-15 30 5 16,15-30-4-16,-13 31 0 0,13-31 0 15,-9 27-1-15,1-12 2 0,8-15 1 0,-5 32-2 16,5-32 3-16,-8 29-3 0,8-29 13 16,-7 38-2-16,7-38 0 0,-2 40-1 15,2-40-2-15,-3 38 0 0,3-14-1 0,0-24-1 16,0 40 1-16,-5-20 0 0,5-20-3 16,0 35 1-16,0-35 0 0,-4 33 3 0,4-33-1 15,0 29-1-15,0-29 4 0,0 0 2 16,-3 38-1-16,3-38 2 0,-3 25-4 15,3-25 2-15,-5 30-2 0,5-30 0 0,-7 30-2 16,7-30 1-16,-2 40-2 0,-1-21 1 16,-5 5-4-16,8-24 4 0,-9 53-2 15,4-29 1-15,2 4-3 0,-2-4-1 0,2 4 1 16,-6 0 1-16,9-28 1 0,-11 51-1 16,7-24-5-16,-1-4 0 0,2 4 1 0,-2-2-5 15,-2 1 2-15,7-26-1 0,-2 42 2 16,-1-21-5-16,3-21 2 0,0 41 3 0,0-41-1 15,0 37 0-15,0-37-1 0,0 36 0 16,3-14 2-16,-3-22 1 0,5 36-2 0,-1-20 2 16,-4-16-4-16,10 35 4 0,-10-35 2 15,7 31 0-15,-2-13-3 0,-5-18 3 16,10 32-1-16,-10-32 1 0,10 30-3 0,-10-30 3 16,6 27 0-16,-6-27-1 0,9 26 2 15,-9-26-2-15,5 24 2 0,-5-24-1 16,3 24 0-16,-3-24 2 0,10 28-3 0,-10-28 4 15,7 32-2-15,-7-32-1 0,8 32 0 16,-1-16 0-16,-7-16 0 0,8 38 2 0,-3-20-3 16,-5-18 2-16,9 37-3 0,-4-13 2 15,-5-24 0-15,3 36 0 0,5-10 0 16,-4-2 2-16,-3 2-7 0,3 1-4 0,-1-2-4 16,2 4-4-16,-5-2-4 0,0-27 2 15,5 48 1-15,-2-22 3 0,4-5 1 16,-7-21 1-16,3 37 0 0,-1-20 5 15,-2-17-1-15,3 30 0 0,-3-30 1 0,4 32 0 16,-4-32 2-16,5 37 0 0,-2-17 0 16,-3-20 6-16,2 42-8 0,5-16 5 0,1-2-5 15,-6 0-5-15,4 1 3 0,-6-25-1 16,10 42 0-16,-6-22 1 0,-4-20 3 0,11 34 2 16,-11-34 3-16,7 31 0 0,1-15-2 15,-8-16 1-15,5 27 0 0,-5-27 2 16,9 21-1-16,-9-21 1 0,3 26-1 0,-3-26 1 15,0 0 1-15,10 28 1 0,-10-28 0 16,0 0 0-16,4 29 2 0,-4-29-2 0,1 25-2 16,-1-25 5-16,0 28-2 0,0-28-1 15,-1 39 1-15,1-39 0 0,-4 50 0 0,4-22-2 16,-5-1 1-16,5 4 0 16,-3 2 1-16,3-1 0 0,0 1-1 0,3 2-3 15,-3-5 3-15,5 3 1 0,-5-1-1 16,4-5 1-16,-4-27-3 0,1 50 9 0,-1-28-7 15,0-22 1-15,0 39-2 0,0-17 1 16,0 6 4-16,0-28 0 0,-5 55-4 0,0-16 5 16,-3 3-2-16,-4-2 2 0,2-1-2 15,-3 8 0-15,1-4 0 0,-1-1 3 0,3 5-3 16,-7-1-2-16,5-2 1 0,-8-4 4 16,8-2-6-16,-1 4 1 0,-2-6 1 15,1-3-1-15,3 2 1 0,-1 0-1 0,0-1-2 16,2-7 1-16,4 1-2 0,-4 0 3 15,3 2-1-15,-1 2 2 0,-1-3-1 16,1 3 1-16,-1 1-1 0,1 5 0 0,0-1 0 16,-1-2 1-16,1 7 0 0,-5-3 1 15,8 2 0-15,-7-2 1 0,2 1 1 0,1-3 1 16,1 3 2-16,1-8-2 0,6-1-2 16,-8-1 4-16,6 2-2 0,0-5-1 15,-6-4 1-15,6 5 1 0,0 1 0 0,-2-2-1 16,5-27-5-16,-12 54 3 0,10-27 0 15,-1 3-1-15,-5-1 1 0,3-2-2 0,-4 3 0 16,6-1-1-16,-2-2 1 0,-5 4-2 16,5-4 0-16,1 5 1 0,-4-5-1 15,5 3 2-15,1 0-3 0,2-30-1 0,0 50 1 16,0-22 3-16,0-4-3 0,0-24 1 16,2 44-1-16,-2-44 1 0,0 38 0 0,3-19-3 15,-3-19 1-15,3 33 4 0,-3-33 1 16,5 27 2-16,-5-27-4 0,4 30 3 15,-4-30 0-15,5 29 1 0,-5-29-1 0,3 30-1 16,-3-30 2-16,7 32 2 0,-7-32 5 16,5 30-5-16,-5-30-1 0,7 31-3 15,-1-11 2-15,-6-20 1 0,15 33-4 0,-10-15 1 16,-5-18 1-16,14 31 1 0,-8-12-2 16,-6-19 1-16,20 31-2 0,-11-16 2 0,-9-15 0 15,11 24 3-15,-11-24 1 0,14 32 5 16,-14-32-1-16,8 23 1 0,-8-23-3 0,9 31 0 15,-9-31-1-15,3 28-1 0,-3-28 0 16,0 37-3-16,0-37 0 0,0 34 1 16,0-34-1-16,2 31-1 0,-2-31 0 0,0 31 0 15,0-31-3-15,0 36 3 0,0-36-2 16,0 35 1-16,0-35 2 0,3 34 1 0,-3-34-2 16,0 30 1-16,0-30-3 0,0 34 2 15,0-34-1-15,0 37-2 0,0-37 1 16,0 37 1-16,0-37-1 0,0 33 1 0,0-11-4 15,0-22 2-15,0 39 0 0,0-39 1 16,0 33-2-16,0-33 2 0,0 33-1 16,0-33 2-16,-3 35-2 0,3-35 3 0,-5 33-4 15,5-33 3-15,-9 30-3 0,9-30-1 16,-5 35 0-16,5-35 2 0,-8 29-2 0,8-29 1 16,-3 29-3-16,3-29 2 15,-6 28-1-15,6-28 3 0,0 0 0 0,-3 32-1 16,3-32-1-16,0 0 3 0,0 32-1 15,0-32 1-15,0 0-2 0,0 0 0 0,-5 28 0 16,5-28 0-16,0 0 0 0,0 0-2 16,-3 27 1-16,3-27 2 0,0 0-3 15,0 0 0-15,-9 32 2 0,9-32-1 0,-11 18 2 16,11-18-1-16,-12 24-2 0,12-24 2 0,-13 27-2 16,4-7 3-16,9-20-2 0,-15 34 1 15,5-19-2-15,10-15 2 0,-8 32-3 16,8-32 4-16,-15 30-2 0,15-30 1 0,-9 25-3 15,9-25 2-15,-6 23-1 0,6-23 0 16,-5 22-2-16,5-22 1 0,0 0-1 16,-10 25 3-16,10-25 0 0,0 0 0 0,0 0-2 15,-12 28 4-15,12-28-1 0,0 0 1 16,0 0 2-16,0 0 0 0,-5 21-1 0,5-21 5 16,0 0-3-16,0 0 1 0,0 0 1 15,0 0-2-15,0 0-1 0,-17 20-3 0,17-20 0 16,0 0 2-16,0 0-5 0,0 0 0 15,0 0-1-15,0 0 0 0,0 0-2 16,0 0-2-16,0 34-2 0,0-34-1 0,0 0-1 16,0 0 2-16,0 0-1 0,17 30 4 15,-17-30 0-15,0 0 2 0,5 25-2 0,-5-25 2 16,0 0-1-16,12 24 1 0,-12-24-1 16,5 18 4-16,-5-18-3 0,0 0 1 15,8 28 1-15,-8-28 2 0,0 0-2 0,5 29 0 16,-5-29-2-16,8 21 4 0,-8-21-1 15,5 21 1-15,-5-21 0 0,7 22 0 16,-7-22 1-16,12 20-2 0,-12-20-2 0,13 23 2 16,-13-23 0-16,12 24 1 0,-12-24 0 15,12 22 0-15,-12-22-2 0,10 18 3 0,-10-18 0 16,11 20-1-16,-11-20 1 0,0 0 2 16,10 18 1-16,-10-18 1 0,0 0-1 15,0 0 2-15,14 21-2 0,-14-21-2 16,0 0-1-16,0 0 2 0,0 0 0 0,0 0-2 15,11 18 0-15,-11-18 1 0,0 0 0 16,0 0 0-16,0 0-1 0,0 0 1 0,0 0-2 16,0 0 5-16,0 0 1 0,0 0 3 15,9 20-2-15,-9-20 3 0,0 0-2 0,0 0 1 16,0 0-3-16,0 0-1 0,0 0-1 16,0 0 2-16,0 0-5 0,0 0 4 0,0 0 0 15,0 0 0-15,-40 16-2 0,40-16 2 16,0 0-1-16,0 0-1 0,-37 5 1 15,37-5 0-15,0 0-1 0,-37-4-1 0,37 4 1 16,0 0 1-16,-38 0-4 0,38 0 1 16,-34 0-1-16,34 0 2 0,0 0-1 0,-43-1 3 15,43 1-2-15,-32-4 0 0,32 4-2 16,-30-8-1-16,30 8 4 0,-39-4 3 16,39 4 0-16,-33-8 2 0,33 8 0 0,-42-8 0 15,22 4 4-15,20 4 4 0,-52-9-4 16,34 7-1-16,18 2-1 0,-57-10 0 15,37 7-1-15,20 3-1 0,-45-6 0 0,45 6-1 16,-37-6-2-16,37 6 1 0,-37-6-2 16,37 6 2-16,-38-3-3 0,38 3 1 0,-39-6 3 15,39 6 4-15,-33-6 1 0,33 6 0 16,-34-5-2-16,34 5-2 0,-33-3-3 16,33 3 3-16,-35-1-3 0,35 1-1 0,-34 0-2 15,34 0 3-15,0 0-2 0,-48 0 0 16,48 0 2-16,-39 4-3 0,39-4-1 15,-35 5 0-15,35-5-2 0,-37 6 1 0,37-6 1 16,-42 6 2-16,42-6-3 0,-36 6-1 16,36-6 1-16,-36 3 0 0,36-3-2 15,-31 0-3-15,31 0-2 0,-44 0 3 0,44 0-1 16,-37 0 2-16,37 0 1 0,-36-3-1 16,36 3 1-16,-41-3 2 0,41 3 0 0,-36-3 0 15,36 3-1-15,-42-3 1 0,42 3-4 16,-40 0 4-16,40 0-5 0,-37-3 5 0,37 3-2 15,-34 0 2-15,34 0-1 0,0 0 0 16,-48 0-1-16,48 0 3 0,-30-4-2 16,30 4 0-16,-44-2-1 0,44 2 3 0,-45-8-1 15,25 7 0-15,20 1 0 0,-50-8 3 16,21 5-1-16,4-3-2 0,25 6 1 0,-53-6-1 16,28 3 1-16,-5 0 2 0,30 3 0 15,-51-7-1-15,23 5-1 0,-2 2 3 0,30 0-3 16,-57-3 2-16,25 3 1 0,32 0 0 15,-58 3-1-15,29-3-1 0,29 0-1 16,-45 0-2-16,45 0 5 0,-54-3-1 0,31 3-3 16,23 0 1-16,-48-3-1 0,48 3 2 15,-49-3 1-15,27 3-2 0,22 0-2 16,-45-4-2-16,45 4 0 0,-52-3 2 0,27 3-3 16,25 0 0-16,-57 3 1 0,27-3 1 15,0 4-2-15,30-4 1 0,-52 3 0 0,22 0 1 16,30-3-1-16,-48 3-1 0,18-1 1 15,1 2 1-15,29-4-1 0,-53 3 0 16,22 0 1-16,3 3 2 0,0-6-4 0,28 0 2 16,-57 8 1-16,30-7 0 0,-2 6-3 15,29-7 1-15,-55 4-1 0,30-3-1 16,-3 2 3-16,-4 2 1 0,2-5 1 0,-2 2 0 16,2 2-1-16,2-1 2 0,-6 0-2 15,-4 0 0-15,4 0-1 0,-3 0 2 16,4 3-1-16,-9-3 1 0,0 6-2 0,-3-2 1 15,2-2 1-15,1 1 0 0,-5 2-1 16,2 0-2-16,0-1 2 0,3-3 1 0,-5 6-1 16,5-3 0-16,0 2-2 0,-5-3 3 15,2 1 2-15,5-2-2 0,-2 2-1 0,1 1 0 16,4-4-1-16,3 2 2 0,1-1-6 16,1-1-3-16,0 1-1 0,2-4-1 15,-5 2-1-15,5-3 0 0,-5 0-1 16,1 3 3-16,3-3-1 0,-8-3 4 0,1 3-2 15,-1 0 1-15,4-3 1 0,-5 3 2 16,3-1 1-16,0-4-2 0,-5 1 3 0,7 2 1 16,-2-1-1-16,1 0-1 0,-6-4 0 15,3 5 1-15,-2-1 0 0,-1-4 1 0,0 4-1 16,0 0 1-16,0-2-2 0,-1 1 1 16,-2 1-4-16,-2-4 0 0,-2 5-1 0,7-4 3 15,-3 2-2-15,-3 3 5 0,3-8-2 16,1 6 2-16,1-1-1 15,-3 0-1-15,10 0 2 0,-3 1 1 0,-1 2-3 0,5-3 3 16,1 0-1-16,-2 1-1 0,7 0 1 16,-8 3 0-16,37 0 1 0,-56-9 0 0,25 6-2 15,-2 0 1-15,5 0 0 0,-6 0 0 16,6-3-1-16,-9 3 2 0,8 0-2 16,-7 0 2-16,2-3-4 0,-1 3 5 0,5-1-2 15,-5 2-1-15,0-3-2 0,1 5 0 16,-4-3-1-16,-1 2 1 0,7-3 1 15,-9 0-2-15,7 4 3 0,-4-3 1 0,3 2-1 16,-4 1 1-16,2-5-2 0,-13 2 2 16,15 3-2-16,-7-3 3 0,4 3-1 0,-4-3-2 15,3 0 3-15,4 3 0 0,-2-3 3 16,-1 3-3-16,-1-4-2 0,4 2 0 16,-6 2 1-16,7-3 1 0,-3 3-1 0,4 0 1 15,-6 0-1-15,39 0 1 0,-65 0-3 16,30 0-5-16,5 0 1 0,30 0 1 15,-60 0-2-15,28 0-1 0,32 0 0 0,-57 0 3 16,27 0-1-16,3 0 4 0,27 0-3 16,-60 3 4-16,25-3-2 0,5 0 2 15,-2 2 1-15,2 2-2 0,30-4 1 0,-62 0 0 16,30 0 3-16,4 3 0 0,-4-3-2 16,0 3 2-16,32-3-3 0,-58 0 3 0,29 0-2 15,6 3 2-15,23-3-2 0,-54 0 2 16,29 0-1-16,25 0 0 0,-43 3-1 0,43-3 4 15,-46 0-3-15,23 0 0 0,23 0 1 16,-47 0 0-16,47 0 2 0,-47-3-1 16,47 3 4-16,-40-3 1 0,40 3-1 0,-48-3 1 15,23 3-1-15,25 0-4 0,-42 0 1 16,42 0 0-16,-45 0-4 0,45 0 1 0,-51 0-3 16,33-3 5-16,18 3-4 0,-52 0 2 15,52 0-1-15,-45 0 2 0,12 0-1 16,2 0 3-16,31 0-1 0,-60 0 0 0,30 0-2 15,-2 0 2-15,32 0-2 0,-60 0 2 16,32 0 0-16,-4 3 2 0,2-3-2 0,30 0 1 16,-62 0 1-16,38 0 1 0,-9 0-3 15,33 0 2-15,-65-3 0 0,35 3-1 16,-6 0 0-16,36 0 2 0,-63 0-3 0,28 0-1 16,-4-4 0-16,1 4 0 0,3-2-2 15,-9 2 0-15,7-3-1 0,-9 3-1 0,-1-3 0 16,-2 3 1-16,2-3-2 0,-1-1 2 15,-1 4-1-15,-1-3 3 0,-2 1-1 16,2-1 3-16,3-1 3 0,-5 1 1 0,-4 0 0 16,4 1 5-16,2-2-4 0,-1 4 1 15,-1-3-1-15,-1 0 1 0,8-1-3 0,-9 3 0 16,6 1-6-16,6-4-1 0,-7 4-4 16,1 0 0-16,-2 0-1 0,1-3 0 15,6 3 0-15,-4 0 1 0,7 0 1 0,-2 0-2 16,2 0 3-16,-5 0 5 0,3 0-2 15,2 0 0-15,-6 0 1 0,5 3-1 16,4-3-1-16,0 0 0 0,-3 4 1 0,6-4 0 16,1 0 0-16,1 1 0 0,-1-1-1 15,33 0 1-15,-55 4 0 0,23-4 0 0,32 0 0 16,-44 3 0-16,18 0 1 16,26-3 0-16,-44 4 2 0,44-4-1 0,-43 0 0 15,43 0 1-15,-42 0 0 0,18 2 2 0,24-2-1 16,-38 0 0-16,38 0-2 0,-40 0 1 15,40 0-2-15,-34 3 2 0,34-3-4 0,-35 3 3 16,35-3-2-16,-33 4 1 0,33-4-2 16,-37 3 5-16,37-3-2 0,-34 5 2 15,34-5-4-15,-35 7 4 0,35-7-3 0,-30 3 0 16,30-3-1-16,-35 5 2 0,35-5 0 16,-35 7 2-16,35-7-1 0,-30 6 0 0,30-6-3 15,-35 3 2-15,35-3 0 0,-30 8 0 16,30-8-1-16,-31 4-2 0,31-4 2 15,-33 9 1-15,33-9 0 0,-32 10 0 0,32-10 0 16,-38 10 0-16,16-7-3 0,22-3 5 16,-47 15-3-16,24-9-1 0,-6 0 3 0,2 0 0 15,-4 3-3-15,6 0 2 0,-5-2-3 16,3 1 2-16,5 0-3 0,-8 1-2 16,3-1 0-16,0-1 4 0,2 3-2 15,0-5 3-15,25-5-4 0,-48 13 6 0,26-7 0 16,-5 0 3-16,27-6-2 0,-50 9 1 15,23-4 1-15,0-4 0 0,27-1-1 0,-55 6 0 16,25-6-1-16,2 4-1 0,28-4-1 0,-54 2 0 16,31-2-3-16,23 0 0 0,-60 3 1 15,33 2 0-15,-3-5-2 0,-2 2-1 16,32-2 1-16,-65 4-2 0,36-4-1 0,-8 1 2 16,1 4-1-16,-1-2 0 0,3-3 1 15,-6 0 2-15,3 0-2 0,1 0 3 0,-3-3 0 16,1 6 2-16,-1-6-2 0,-1 3 2 15,2 0-4-15,-3 0 5 0,1 0-2 16,-2 0 0-16,4 0 0 0,-1 3-3 0,-1-3-5 16,2 0 3-16,-2 2-7 0,3-2-1 15,0 4-9-15,-1-1 1 0,-1 0 5 16,2-3-1-16,-1 3 3 0,-1-3 5 16,4 0-1-16,0 3 5 0,-3-3-2 0,-1 0-1 15,4 0-3-15,-5 0-5 0,3 0 1 16,0 0-22-16,-5 0 4 0,2-3-10 0,-8 3 4 15,3 0 15-15,-4 0-7 0,-1 0 9 16,5-3 7-16,5 3 2 0,-2 0 4 16,2 0 5-16,0 0 6 0,1 0-8 0,4 0 3 15,0 0 0-15,0 0-5 0,1 0-3 16,4-3-6-16,30 3-4 0,-52 3-5 0,52-3-16 16,-45-3-5-16,45 3-9 0,-40 0-5 15,40 0-6-15,-42-3 10 0,42 3 2 0,-37-4 17 16,37 4 3-16,-40-5 32 0,40 5-7 15,-45-5 14-15,23 4 1 0,22 1 1 16,-43-4-3-16,18 2 2 0,25 2 3 16,-49-5-1-16,49 5-12 0,-50 0 7 0,50 0-8 15,-45-3 0-15,21 3 5 0,24 0-1 16,-45 0-6-16,45 0-5 0,-45-2-1 0,45 2 10 16,-40-4-2-16,40 4 11 0,-42-3 6 15,42 3-1-15,-38-4 6 0,16-5-3 0,22 9-7 16,-42-8 7-16,42 8-14 0,-40-9 2 15,15 6-3-15,25 3 9 0,-45-7-13 0,25 1-7 16,20 6-13-16,-46-5-2 0,25-2-5 16,21 7 0-16,-47-9 0 0,25 6 0 15,22 3 13-15,-53-7 1 0,53 7 15 0,-46-10 4 16,20 10 2-16,26 0-5 0,-47-4 2 16,23 1 1-16,24 3-1 0,-46 0 7 15,46 0-13-15,-49-8-3 0,49 8-12 0,-43 0 6 16,43 0-2-16,-39-4 3 0,39 4-1 15,-37-4 12-15,37 4-8 0,-37-7 13 0,37 7 4 16,-31-3 7-16,31 3-5 0,-34-3-4 16,34 3 2-16,-37-2-18 0,37 2-15 15,-33-7 0-15,33 7-15 0,-40-3 3 0,40 3 4 16,-42 0-2-16,42 0 8 0,-49-3 8 16,24 0 7-16,25 3 11 0,-48-3 7 0,48 3 17 15,-49-3-10-15,28 0 3 0,21 3-9 16,-49-6 1-16,24 3-4 0,25 3 10 15,-55-6-8-15,36 2 6 0,19 4-1 0,-56-7 14 16,30 4 9-16,26 3-10 0,-46-5 0 16,46 5-10-16,-44-7-1 0,44 7 9 15,-38-1-17-15,38 1 11 0,-36-8 1 0,36 8-5 16,-31-6 8-16,31 6 7 0,-30-3 5 16,30 3 1-16,-32-7 3 0,32 7 1 0,0 0-4 15,-37-5 3-15,37 5-4 0,0 0-9 16,-37-10 2-16,37 10-5 0,0 0-1 15,-25-5-8-15,25 5 5 0,0 0-5 0,-32-10-3 16,32 10-4-16,0 0-3 0,-31-9 0 16,31 9 3-16,0 0 2 0,-27-10-1 0,27 10-6 15,0 0 5-15,-32-8 1 0,32 8 13 16,0 0 2-16,-28-9 0 0,28 9 5 16,0 0 0-16,-29-12 2 0,29 12-1 15,0 0 8-15,-32-8 2 0,32 8 7 0,0 0-2 16,-26-9 0-16,26 9-2 0,0 0-3 0,-27-9-8 15,27 9-3-15,0 0-5 0,-27-9 4 16,27 9-7-16,0 0 4 0,0 0-6 16,-33-6 6-16,33 6-6 0,0 0-7 0,0 0 1 15,0 0-3-15,-31-6 3 0,31 6 0 16,0 0-4-16,0 0-5 0,0 0 11 0,0 0-1 16,-31-6-5-16,31 6 1 0,0 0 1 15,0 0 1-15,0 0-4 0,0 0 4 0,-34-8-2 16,34 8 0-16,0 0 2 0,0 0 1 15,0 0-3-15,-33 0 0 0,33 0 4 16,0 0-3-16,0 0 1 0,-34-2-7 0,34 2 2 16,0 0 0-16,-43 2 3 0,43-2-4 15,0 0 0-15,-47 5-1 0,47-5 0 16,-35 0 5-16,35 0-1 0,-37 3-1 16,37-3 2-16,-42 3-1 0,42-3-1 0,-33 3 0 15,33-3 0-15,-39-3 0 0,39 3-1 0,-31 0 4 16,31 0-4-16,0 0 1 0,-51 0 1 15,51 0-1-15,-30-3-2 0,12 3 2 16,18 0 2-16,-32 0 0 0,32 0-4 0,-35 0-1 16,10 3 1-16,5-3 1 0,1 3-3 15,19-3 1-15,-48 3-1 0,23 0 1 0,-2 3-2 16,-1-3 2-16,-1 3-3 0,4-3 2 16,-5 1-4-16,0 1 1 0,3 1 2 15,0 2-1-15,1-7 1 0,26-1 2 0,-51 11 0 16,33-10 3-16,1 2-1 0,17-3-2 15,-40 8 0-15,40-8 1 0,-30 4 4 16,30-4 1-16,-23 1-3 0,23-1-4 16,-26 7 8-16,26-7-10 0,0 0 1 0,0 0 3 15,0 0-4-15,-36 7 2 0,36-7-5 16,0 0-3-16,0 0 4 0,0 0 5 0,-32 2-6 16,32-2 4-16,0 0-3 0,0 0-4 15,-30 6 4-15,30-6-2 0,0 0 1 0,-27 4 0 16,27-4-1-16,0 0 1 0,-33 8 5 15,33-8-10-15,0 0 2 0,-37 7 5 0,37-7 3 16,-20 6 0-16,20-6 7 0,0 0-6 16,0 0 3-16,-34 9-1 0,34-9-3 15,0 0 0-15,-23 6 6 0,23-6 0 0,0 0-4 16,0 0-2-16,-30 6 4 0,30-6 4 16,0 0-11-16,0 0 3 0,0 0-2 0,-30 9 1 15,30-9-1-15,0 0 5 0,0 0 1 16,0 0 1-16,0 0 2 0,0 0 3 15,-27 8-2-15,27-8 7 0,0 0-5 0,0 0-5 16,0 0 9-16,0 0 0 0,0 0-6 16,-25 1-2-16,25-1 3 0,0 0 0 15,0 0 0-15,-32 10 3 0,32-10 0 0,0 0 1 16,-29 4 1-16,29-4 6 0,0 0 0 16,-33 6-6-16,33-6 9 0,-28 3-5 0,28-3 5 15,-31 6 4-15,31-6-8 0,0 0 0 16,-35 6-15-16,35-6-23 0,0 0-28 0,0 0-41 15,-16 9-63-15,16-9-183 0,0 0-571 16,0 0-484-16</inkml:trace>
  <inkml:trace contextRef="#ctx0" brushRef="#br0" timeOffset="506447.5097">7027 6005 79 0,'-30'-12'-35'16,"-2"4"17"-16</inkml:trace>
  <inkml:trace contextRef="#ctx0" brushRef="#br0" timeOffset="506595.4299">6272 5880 532 0,'-48'0'211'0,"8"0"-110"0,-2 3-72 0,7-3-64 16,1 6-72-16,1-4-112 15,1 8 56-15</inkml:trace>
  <inkml:trace contextRef="#ctx0" brushRef="#br0" timeOffset="507675.7482">5720 5624 755 0,'-3'-31'66'0,"3"31"3"0,0 0-8 16,0 0-28-16,-5-24-6 0,5 24-10 15,0 0 9-15,0 0 6 0,0 0 9 16,-8-29 39-16,8 29-7 0,0 0 49 16,0 0-19-16,-7-27 4 0,7 27-36 0,0 0 13 15,0 0-17-15,0 0-29 0,0 0-30 16,-8-25-12-16,8 25-19 0,0 0 8 0,0 0-16 15,0 0 31-15,0 0-4 0,0 0-4 16,0 0 4-16,0 0 12 0,0 0 15 16,0 0 8-16,0 0 18 0,0 0 15 0,-4-31 19 15,4 31-2-15,0 0 7 0,0 0-22 16,0 0-7-16,0 0-8 0,0 0-11 0,0 0-3 16,0 0 3-16,0 0-7 0,0 0-3 15,0 0 2-15,0 0 15 0,0 0 7 16,0 0 7-16,-57 33 10 0,39-10 25 15,1-5-16-15,-6 14 10 0,-9 1 12 16,-1 7-15-16,-1 2-2 0,-14 14 6 0,-19 27-15 16,-7-2-1-16,4 6-1 0,5-3-11 15,-4 1-2-15,4-6 6 0,11-14-17 0,11-17 0 16,9-3-17-16,1-3 14 0,4-4-6 16,1-5-15-16,4-3-5 0,3 0-5 0,1-6-21 15,3-1-16-15,-1-3-20 0,4-1-18 16,4-1-3-16,10-18-26 0,-12 27-20 0,7-13-61 15,5-14-112-15,0 0-464 0,0 21 458 16</inkml:trace>
  <inkml:trace contextRef="#ctx0" brushRef="#br0" timeOffset="508126.4682">7196 5433 3174 0,'0'0'-15'0,"21"9"1"16,-21-9 9-16,0 0 5 0,17 15-8 16,-17-15 16-16,0 28 18 0,0-28 22 0,-8 40 9 15,-7-13 24-15,5 5 6 0,-9 2 2 16,-1 13-4-16,-1-2-25 0,-6 4 17 0,0 9-4 16,2 5-8-16,-7 2-4 0,4-5 0 15,-1 2 0-15,6-6 0 0,1-6 5 16,-5 1 4-16,1-4-6 0,2 1 13 15,4-4-19-15,-5-1 0 0,-2 4-14 0,2-8-3 16,7-1-4-16,1-4-7 0,0 1-8 16,-3-3-14-16,8-7-19 0,4 2-4 0,3 0-14 15,-3 0-7-15,8-27 0 0,8 42-31 0,0-21-24 16,9-6-32-16,8 1-34 0,5-13-108 16,9-3-557-16,4-10 71 0</inkml:trace>
  <inkml:trace contextRef="#ctx0" brushRef="#br0" timeOffset="508504.0712">9523 5686 3786 0,'31'-8'25'0,"-6"3"6"16,-3-3 0-16,-22 8-12 0,44-12 6 0,-23 0-1 15,0 7 0-15,-21 5-14 0,40-12 16 16,-40 12 32-16,30-10 2 0,-30 10 17 16,27-5-2-16,-27 5-9 0,0 0-6 0,30-7-15 15,-30 7 2-15,0 0-9 0,0 0 3 0,40 12 4 16,-40-12-11-16,17 27 15 0,-12-3 3 16,-5-24 4-16,8 48-1 0,-13-14-6 15,5 0-2-15,-3 6 2 0,-2 7 8 0,-7-5 6 16,2 14-8-16,-9-2-7 0,8 3-9 15,-8-3 1-15,3 5-6 0,-1-4-1 16,-2-5-7-16,6 1-2 0,1-6 0 16,-1-5-5-16,5-3-3 0,-2-1-10 0,1-1-3 15,4-5-20-15,5 0-8 0,2-1-26 16,1-1-31-16,12-4-29 0,5 5-32 0,2-8-62 16,10-6-185-16,3-6-504 0,3-6-375 15</inkml:trace>
  <inkml:trace contextRef="#ctx0" brushRef="#br0" timeOffset="508928.3983">14484 5591 4210 0,'0'0'-75'0,"34"0"6"15,-34 0 9-15,0 0 6 0,26 5 5 0,-26-5 21 16,0 0 28-16,0 0 21 0,0 0 22 16,0 32 24-16,0-32 5 0,0 0 8 0,0 0 8 15,-40 48-3-15,20-29 6 0,3 2-2 16,-8 3-2-16,0 5-2 0,-5 1-10 15,-2 7-3-15,-3 1-8 0,-3-2-9 0,3 0 0 16,-2 5 7-16,0 1 8 0,-5-7 1 16,5 4-2-16,-11 4 1 0,-2-1-9 0,-7 2-2 15,0-2-8-15,-7 2-8 0,7-5 0 16,1 2-10-16,7-11-6 0,2 1-1 16,12-4-13-16,0-3-7 0,7 0-7 0,1-1-12 15,3 1-14-15,4-6-13 0,7 6-18 16,1-4-10-16,12-20-22 0,4 31-29 0,9-22-49 15,4-2-71-15,-17-7-185 0,60 0-468 16,-23-7-373-16</inkml:trace>
  <inkml:trace contextRef="#ctx0" brushRef="#br0" timeOffset="509348.2974">16072 5886 4208 0,'8'18'-52'0,"-8"-18"7"0,0 0-5 16,13 21-20-16,-13-21-1 0,0 0-3 0,14 26 2 15,-14-26 8-15,0 0 11 0,1 21 28 16,-1-21 46-16,0 0 5 0,0 0 1 16,0 0 13-16,0 0-2 0,-31 28-5 0,31-28 6 15,-34 17 12-15,9-5 24 0,-5 1 5 16,-9 2 14-16,1 5 12 0,-7 6-5 0,3 1-1 16,-6 1-9-16,-1 4-9 0,-3 14-11 15,2 1-7-15,1 3-8 0,1 3-7 16,9-6-4-16,8-2-2 0,1-5-9 0,9-4-5 15,3-2-1-15,0-3-5 0,11-7-9 16,2 1 3-16,5-25-13 0,8 41-26 16,6-23-27-16,12-6-37 0,10 1-36 0,10-8-38 15,1-5-94-15,7-5-635 0,11-8-338 16</inkml:trace>
  <inkml:trace contextRef="#ctx0" brushRef="#br0" timeOffset="509719.9016">18415 6062 4225 0,'35'0'-3'0,"-3"0"18"16,-3 2-13-16,2-2 5 0,-31 0-11 16,57 3-9-16,-23-3-10 0,6-3 8 0,-7 3 13 15,1 0-10-15,-6-2 21 0,-28 2 35 16,57-5 39-16,-34 4 14 0,-23 1 12 0,37-8 9 15,-37 8 16-15,34-8 5 0,-34 8-3 16,18-8-5-16,-18 8-16 0,0 0-16 0,0 0-12 16,0 0-11-16,0 0-8 0,0 0-11 15,0 0-4-15,0 0-6 0,-99 35-3 0,68-10-7 16,-8 6-1-16,1 3-9 0,-1 2 0 16,-9 4-2-16,1 7-2 0,8-9-3 15,-6-2-3-15,10-2 0 0,-3-1-1 0,-1 1-3 16,6-3 1-16,4-7-6 0,4 5 2 15,-3-4-1-15,4 2-1 0,3-3-4 0,2-3-13 16,9 2-13-16,3 1-21 0,7-24-32 16,5 35-41-16,10-16-38 0,14-7-68 15,11-7-180-15,9-2-554 0,7-6-875 16</inkml:trace>
  <inkml:trace contextRef="#ctx0" brushRef="#br0" timeOffset="510091.9577">22104 6069 4924 0,'0'0'-24'0,"30"10"-2"16,-30-10-23-16,0 0-20 0,25 10-16 15,-25-10 2-15,0 0 2 0,0 0 51 16,20 14 60-16,-20-14 31 0,0 0 30 0,0 0 12 16,0 0-2-16,-72 16 0 0,35-4-8 15,-6 2-11-15,-14 7 3 0,-17 10-5 0,-29 16-7 16,1 4-9-16,1 0-9 0,2 6-4 16,7-1-5-16,17-13-7 0,12-6-3 15,6 0-1-15,10-10-2 0,5 1-6 0,5-4-2 16,5-5-4-16,2 2-2 0,2-1-3 15,6-2 2-15,4-2-4 0,6 2-7 0,12-18-4 16,-5 32-19-16,5-32-26 0,29 25-42 16,9-15-58-16,14-2-54 0,16-8-129 0,28-11-630 15,44-9-867-15</inkml:trace>
  <inkml:trace contextRef="#ctx0" brushRef="#br0" timeOffset="510445.2838">24287 5913 4765 0,'0'0'-137'0,"42"-3"16"0,-42 3 10 16,41-6 3-16,-19 3 6 16,-22 3 14-16,47-10 7 0,-27 8 24 0,-20 2 33 15,37-6 27-15,-37 6 68 0,37-7 47 0,-37 7 32 16,25-7 14-16,-25 7-12 0,0 0-13 15,30-5-13-15,-30 5-21 0,0 0-7 0,0 0-6 16,0 0-5-16,-92 43-2 0,50-19-9 16,-18 17-11-16,-5-1-2 0,-17 31-8 0,-4 0-7 15,4 3-3-15,4 0-7 0,1-2-3 16,15-15-6-16,15-8-2 0,9-8-3 16,4-5-2-16,1-2-3 0,4-6 1 0,1-4-6 15,8 4 1-15,6-7-3 0,3-3-4 16,2 5 0-16,9-23-9 0,4 34-18 15,-4-34-32-15,41 20-45 0,-7-11-33 0,16-9-44 16,12-10-47-16,18-9-135 0,34-11-585 16,-4-15-721-16</inkml:trace>
  <inkml:trace contextRef="#ctx0" brushRef="#br0" timeOffset="510760.5423">26159 5784 4591 0,'31'-12'-124'0,"-6"3"11"0,2 3 6 0,-5-1 9 16,-22 7 8-16,43-10 4 0,-43 10 18 16,39-1-5-16,-39 1 7 0,43-7 8 15,-43 7 11-15,31 2 16 0,-31-2 12 0,31 5 34 16,-31-5 16-16,19 11 26 0,-19-11 24 16,15 22 31-16,-15-22 25 0,-4 34 5 15,4-34 1-15,-26 51 6 0,7-17-5 0,-11 10 0 16,-2-1-13-16,-4 15-13 0,-5 4-2 15,-12 26-11-15,-6-3-9 0,16-14-15 0,1-3-6 16,5 0-12-16,4-4-5 0,-2 2-10 16,6-6-5-16,4-7-16 0,8-5-25 15,9-5-4-15,-4-1-10 0,11-11-11 16,1 2-14-16,1-6-15 0,13 2-36 0,6-3-37 16,7 4-41-16,-2-13-82 0,11-2-223 15,-2-3-427-15,3-1-405 0</inkml:trace>
  <inkml:trace contextRef="#ctx0" brushRef="#br0" timeOffset="511105.1198">26699 8601 4181 0,'-17'-17'-173'0,"17"17"-36"0,0 0-135 16,0 0-418-16,0 0 373 0</inkml:trace>
  <inkml:trace contextRef="#ctx0" brushRef="#br0" timeOffset="511425.3644">26980 8487 3417 0,'0'0'42'0,"35"-17"10"15,-35 17 10-15,23-12 9 0,-23 12-15 0,21-9 14 0,-21 9-15 16,0 0 1-16,0 0-9 0,25-17 16 16,-25 17-4-16,0 0 7 0,0 0-5 15,0 0 8-15,0 0-12 0,0 0 2 0,0 0-4 16,0 0-5-16,0 0-1 0,-51 55-2 16,33-40-4-16,5 4 1 0,-4-2-8 0,0 5 17 15,-1-1 0-15,-1 5 0 0,3 1 4 16,-1 4 0-16,-3-1-1 0,1 4 15 0,1 1-2 15,-4 2 2-15,-1 5 0 0,-6 8-1 16,4-1 0-16,-15 10-8 0,3-2-4 0,-4 8-4 16,-11 19-4-16,2 4-5 0,-9 0-7 15,16-17-5-15,1-7-2 0,2 1-3 16,-1-6-4-16,5-7-3 0,9-7-1 0,0-4-2 16,5-8-2-16,2-1-6 0,2-7-10 15,4-5-16-15,-2 4-19 0,7-6-29 0,9-18-31 16,-16 32-37-16,16-32-25 0,-10 31-42 15,10-31-121-15,3 21-621 0,-3-21-741 16</inkml:trace>
  <inkml:trace contextRef="#ctx0" brushRef="#br0" timeOffset="511766.8019">26510 10258 4902 0,'23'11'55'0,"-23"-11"-18"0,0 0-56 0,22 16-36 15,-22-16-26-15,25 21-36 0,-10-11 4 16,-15-10 12-16,22 19 8 0,-22-19 32 0,17 12 38 16,-17-12 42-16,0 0 35 0,15 21 13 15,-15-21 13-15,0 0 6 0,-29 44 2 0,13-22 3 16,-8 5 6-16,-6 10 9 0,-10 6 1 16,-10 7-4-16,-2 4-9 0,-15 17-2 15,-2 4-6-15,9-14-8 0,10-9-4 16,0 3-7-16,3 1-1 0,3 1 3 0,1-6-11 15,6-4-3-15,9-1 5 0,-2-1-5 16,-2 5-6-16,7 0 0 0,5-2-10 0,3 6-3 16,-8-6-5-16,13 2-5 0,-5 0-4 15,6-9-7-15,2 3-16 0,3 0-20 16,-4-4-31-16,3-2-41 0,-3 4-51 16,3-6-59-16,-6-3-153 0,6-4-180 0,-6-4-407 15,-2-6-754-15</inkml:trace>
  <inkml:trace contextRef="#ctx0" brushRef="#br0" timeOffset="512185.3568">26629 12480 4803 0,'16'23'83'0,"-16"-23"41"15,15 13-9-15,-15-13-21 0,0 0-12 16,17 15-9-16,-17-15-4 0,0 0 11 0,0 0 19 16,0 0 15-16,0 0 3 0,12 18-5 15,-12-18-12-15,0 0-12 0,0 0-8 0,0 29-11 16,0-29-8-16,0 0 15 0,-24 49-12 15,13-28-7-15,-3 0-8 0,6 5 0 16,-7-5-7-16,-2 3-1 0,4 5-7 0,-6-1-2 16,3 2-3-16,-3 3-4 0,1 1 0 15,-4 3-5-15,-1 5-4 0,-1 3-2 0,3 4-18 16,2 0-10-16,-1 4-15 0,-3-4-12 16,3 1-16-16,3-2-17 0,-2-2-16 15,1-9-17-15,5 3-8 0,-4-8-18 0,5-2-7 16,4-3 0-16,-4-4-2 0,4-5-7 15,1-5-18-15,7-13-19 0,-5 15-54 0,5-15-123 16,0 0-561-16,0 0-593 0</inkml:trace>
  <inkml:trace contextRef="#ctx0" brushRef="#br0" timeOffset="512519.7941">26615 13421 4742 0,'22'15'137'0,"-14"-12"-3"15,-8-3-29-15,19 15-26 0,-19-15-6 16,16 26-9-16,-16-26-11 0,17 33-3 0,-12-10-6 16,-5-23-1-16,12 29-1 0,-7-10-1 15,-5-19-5-15,8 37-1 0,-8-16 4 0,0 8-2 16,0-2 3-16,-8 3 1 0,5 5 0 16,1 4 1-16,-10 1 5 0,4 1-3 15,-6 3 4-15,-2-1-2 0,-3 2-2 0,-6 8-2 16,4-2-6-16,-11 11-6 0,0 4-1 15,0 2-4-15,5-4-3 0,-3 1-4 16,0-2 1-16,5-13-2 0,-3 2-1 0,6 2-3 16,2-6-3-16,-4-1-9 0,11-13-11 15,1 0-14-15,-1-4-12 0,1-3-17 0,4-1-10 16,3-5-20-16,5-21-24 0,0 31-45 16,8-19-39-16,-8-12-88 0,22 7-172 0,-22-7-495 15,33-7-780-15</inkml:trace>
  <inkml:trace contextRef="#ctx0" brushRef="#br0" timeOffset="512818.3475">26629 14943 4785 0,'0'0'-53'0,"16"12"8"0,-16-12 0 0,0 0 9 16,20 25 1-16,-20-25 11 0,7 28 50 16,-2-10 34-16,-5-18 36 0,-8 44 17 15,3-20 9-15,-5 3-8 0,-4 7 5 0,3 4-7 16,-3 1-7-16,-6 11-8 0,-3-1-5 15,3 4-8-15,1 0-2 0,-4-5-10 16,3 1-2-16,3-2-1 0,-1-2-4 0,-4 2-2 16,5-10-3-16,-1 0-1 0,1 0-7 15,-1-4-7-15,-2 4-7 0,3-3 0 0,0 5-5 16,-3-11-2-16,-2 7-4 0,2 0-2 16,0-4-5-16,0 2 1 0,-2 0-5 15,-1 2 2-15,3-2-4 0,-5 2-9 0,3-1-9 16,-1-4-18-16,3 0-18 0,3-1-27 15,0-2-38-15,2-6-42 0,10 2-37 0,-3-14-68 16,8-9-187-16,0 0-84 0,0 0-408 16,0 0-661-16</inkml:trace>
  <inkml:trace contextRef="#ctx0" brushRef="#br0" timeOffset="513120.7871">26587 16091 4823 0,'0'13'102'0,"0"-13"0"0,-4 27-30 0,-4-10-30 15,1 4-4-15,2 3-15 0,-6 0 1 16,1 4 5-16,-2-2 35 0,-8 1 27 0,0 4 20 16,0 0 10-16,-9 12-5 15,4-3-10-15,-5 6-16 0,-10 9-4 0,1 5-8 16,-4 4-6-16,-9 19-11 0,-1 0-5 16,7-12-3-16,10-5 10 0,-6-6-9 0,7-2-4 15,0 1-11-15,-1-7 8 0,1-5-22 16,5 2-3-16,0-3-5 0,-2-2-1 0,2-1 2 15,-7 4-3-15,-6 1-4 0,1 2-1 16,0-1-5-16,-6 0 3 0,-1-3-14 0,-1 1-4 16,-2-4-14-16,-5-3-24 0,0-6-34 15,14-2-42-15,-4-5-39 0,12-15-53 16,-9 0-146-16,11-8-121 0,-4-8-66 0,5-8-368 16,4-11-555-16</inkml:trace>
  <inkml:trace contextRef="#ctx0" brushRef="#br0" timeOffset="513449.3367">24999 15916 4621 0,'-57'-9'101'15,"2"-3"36"-15,3 8-12 0,-1 4-19 16,-12 10 1-16,-17 5-12 0,-32 19-10 0,-2 3 1 16,-6 8 13-16,4 6 4 0,-10 4 7 15,1 11-1-15,-8 4-3 0,-1 1-9 0,-1 3-9 16,3 2-9-16,4 1-13 0,1-6-8 16,-1 3-5-16,2-12-7 0,5-3-2 15,1 0-8-15,6-14-5 0,-6-3-2 0,10-4-8 16,-2-4-16-16,24-14-8 0,13-3-16 15,15-9-26-15,7-1-41 0,6-3-66 0,6-15-64 16,3-1-160-16,-4-12-128 0,11-12-22 16,3-9-395-16,6-6-570 0</inkml:trace>
  <inkml:trace contextRef="#ctx0" brushRef="#br0" timeOffset="513774.1617">21888 15629 4790 0,'-34'16'88'0,"6"4"-5"0,-9 0-5 0,-5 8-4 16,-14 9 1-16,-10 6-1 0,-27 16 27 16,-21 7 16-16,-8 0 13 0,-2 2 14 0,-13 6 8 15,5 4-6-15,-4 0-1 0,-9 3-20 16,1 3-12-16,-3 3-12 0,-2 10-16 0,-5-6-22 15,5 10-6-15,0-6-8 0,2-3-7 16,10-1 6-16,6 0-6 0,9-6-6 16,7-4-3-16,6-10-5 0,10-6-2 15,9-5-9-15,18-9-10 0,10-16-14 0,8 4-14 16,9-9-15-16,9-9-17 0,2 2-25 16,2-10-39-16,17-5-50 0,-3-9-51 0,18 1-131 15,-15-39-128-15,16 8-25 0,4-19-449 16,9-25-838-16</inkml:trace>
  <inkml:trace contextRef="#ctx0" brushRef="#br0" timeOffset="514101.6572">19036 15645 4763 0,'-44'-12'-43'0,"44"12"16"0,0 0-1 0,0 0-4 16,-43 4 5-16,43-4-14 0,-40 16 9 15,15-3 1-15,-7 6 25 0,-10-1 38 16,0 7 44-16,-15 2 49 0,-8 5 25 0,-5 5 15 16,-29 15-2-16,-11 10-5 0,-9 5-4 15,-7 11-6-15,-11 5-9 0,-2 10-6 0,-6 2-12 16,1 6-9-16,-3 4-7 0,6 0-29 16,6-1-9-16,4 0-4 0,1 2 0 15,1-1-8-15,14-3-5 0,4-4-8 0,8-11-5 16,0-6-3-16,13-6-5 0,5-9-16 0,15-19-9 15,13-5-13-15,-4-12-16 0,11-4-22 16,0-10-32-16,3-5-26 0,12-3-39 16,0-16-22-16,8-3-30 0,-6-13-69 0,14-9-132 15,3-11-119-15,4-11-419 0,4-13-687 16</inkml:trace>
  <inkml:trace contextRef="#ctx0" brushRef="#br0" timeOffset="514431.324">15531 15829 4631 0,'-25'12'-66'0,"-5"-1"12"16,3-5 3-16,6 0 5 0,21-6-11 0,-51 9-11 15,28-2 11-15,-2-4 6 0,-7 0 26 0,0-1 6 16,-1-2 38-16,-12 7 45 0,-7-1 20 15,-13 8 27-15,-24 5 13 0,-37 12 2 16,-17 15 9-16,-3 4 4 0,-8 5 0 0,4 10 4 16,-1 3-3-16,6 2-10 0,1 1-14 15,12 4-18-15,4-1-12 0,6-5-7 0,4 5-13 16,10-8-11-16,3 2-7 16,6-7-15-16,4-5-7 0,16-14-13 0,7-5-12 15,6-5-15-15,-3-8-16 0,-5 1-31 16,-4-6-31-16,13-8-26 0,-1-1-16 0,9-7-14 15,1-6-24-15,2-9-60 0,12-13-192 16,10-10-493-16,4-10-549 0</inkml:trace>
  <inkml:trace contextRef="#ctx0" brushRef="#br0" timeOffset="514737.1488">12748 15301 4769 0,'0'21'117'0,"-9"0"-14"16,-2 7-19-16,-6 6-8 0,-12 11-5 16,-2 17-6-16,-28 25-9 0,2-4 18 0,-5-3 21 15,-3-2 8-15,3-17 12 0,-8 10 10 16,-10-3-9-16,-11-2-11 0,-2 3-5 16,-8 1-12-16,-12 3-12 0,-8-4-14 0,-8 3-8 15,-3-9-1-15,-7 3-8 0,-8-8-6 16,0-6-5-16,0-2-4 0,3-4-2 15,7-6-1-15,6-1-6 0,11-4-14 0,3-4-14 16,21-7-23-16,14-5-23 0,-3 3-24 16,6-7-30-16,-4 0-28 0,16-3-26 0,2-2-21 15,3-5-39-15,5-7-87 0,8-8-174 16,-3-5-463-16,9-12-781 0</inkml:trace>
  <inkml:trace contextRef="#ctx0" brushRef="#br0" timeOffset="515058.964">10362 15608 4834 0,'-52'29'79'15,"-11"4"30"-15,-2 0 3 0,-34 26 3 16,-18 8 10-16,-4 14 1 0,-9 5-8 0,-6 9 2 15,-9 4 2-15,-9-3 2 0,0-1 0 16,-8 1-4-16,5-10-6 0,4 1-11 16,6-7-10-16,2 0-17 0,7-4-21 0,0-2-8 15,4-5-5-15,-2-5-4 0,18-3-5 16,7-5-9-16,6-4-9 0,23-13-15 0,12-4-10 16,4-5-12-16,13-4-20 0,3-8-17 15,3-3-29-15,12-8-35 0,-1-7-33 0,8-7-18 16,6-5-17-16,-9-6 2 0,5-11-42 15,-5-10-51-15,1-4-92 0,6-7-567 0,-9-10-741 16</inkml:trace>
  <inkml:trace contextRef="#ctx0" brushRef="#br0" timeOffset="515339.0275">6933 15343 4870 0,'0'0'66'16,"7"-19"0"-16,-7 19 0 0,0 0-13 0,0 0-3 15,-55 84-5-15,28-22-4 0,-12 5-1 0,-8 33-4 16,-3-3 10-16,-7 2 14 0,-3-4 12 16,-5 2 3-16,5-8 7 0,-7-4 0 15,-7 5-5-15,1-10-12 0,-4 3-9 0,-2-8-5 16,9-6-6-16,5-12-4 0,11-9-8 16,1-7-2-16,1 0-2 0,8-14-4 15,1 1-12-15,3-5-10 0,6-3-15 0,-3-4-20 16,0-5-10-16,1-4-18 0,7-4-19 15,-3-6-18-15,2-7-9 0,5-10-30 16,3-12-19-16,6-5-17 0,2-19-20 0,1-9-54 16,5-11-139-16,-6-9-513 0,9-6-405 15</inkml:trace>
  <inkml:trace contextRef="#ctx0" brushRef="#br0" timeOffset="515575.8773">5225 15369 4437 0,'0'0'73'0,"0"0"11"0,0 0-17 0,0 0-13 15,0 0-1-15,0 0-8 0,0 0 1 16,0 0-5-16,0 0 0 0,0 0 1 16,47 51 5-16,-37-22-5 0,0-1 9 0,-3 2 3 0,-2 3-1 15,-10 5-2-15,1 2-2 16,-6 3 5-16,-11 3-10 0,-1-1-8 0,-8 5-1 16,-5-8-6-16,-7 9-2 0,5-8-7 15,-6-3-6-15,9-2-9 0,-6-10-10 0,10 2-19 16,-5-9-17-16,6-10-41 0,11-7-31 0,18-4-36 15,-30-9-38-15,16-16-73 0,11-7-662 16,3-13-585-16</inkml:trace>
  <inkml:trace contextRef="#ctx0" brushRef="#br0" timeOffset="515960.8044">5282 14037 4344 0,'0'0'-119'0,"0"0"31"0,0 0 22 16,0 0 5-16,-10-40 7 0,10 40 3 0,0 0 9 16,0 0 8-16,0 0 0 0,0 0 25 0,0 0 1 15,0 0 21-15,35-3 7 0,-35 3-18 16,0 0 16-16,30 0-15 0,-30 0-1 15,0 0 10-15,35 0-4 0,-35 0-3 0,0 0 9 16,0 0-14-16,0 0 23 0,35 0 7 16,-35 0 24-16,0 0-8 0,0 0 21 15,0 0 1-15,0 0 38 0,-38 56 26 0,10-29 11 16,-4 11 3-16,2 8-4 0,-7 11-7 16,-2 5-16-16,4 4-17 0,2 8-14 0,1-3-9 15,7 2-6-15,-3-2-16 0,2 0-8 16,6-13-4-16,2-5-6 0,1-4-11 15,7-9-15-15,2 0-16 0,-1-10-14 16,3-1-24-16,4-2-17 0,2-27-39 0,0 0-44 16,8 30-32-16,-8-30-82 0,0 0-682 15,0 0-696-15</inkml:trace>
  <inkml:trace contextRef="#ctx0" brushRef="#br0" timeOffset="516244.8107">5230 13837 4571 0,'14'-28'-15'0,"-14"28"28"0,11-22 3 16,-11 22-22-16,17-15-33 0,-17 15-13 16,27-19-3-16,-27 19-6 0,30-13 3 0,-30 13 1 15,28-8 12-15,-28 8 7 0,24-8 8 16,-24 8 16-16,0 0 28 0,0 0 21 16,0 0 8-16,21 36 9 0,-21-36 0 0,-11 42 16 15,11-42 5-15,-17 51 2 0,7-27-2 16,-2 0 3-16,1 3-8 0,-4-4-9 15,1 1-1-15,1 3-11 0,4-8-3 0,-4 2-11 16,0 2-18-16,13-23-24 0,-20 31-25 16,15-16-6-16,5-15-28 0,-11 20-18 15,0-8-28-15,11-12-31 0,0 0-45 0,0 0-62 16,0 0-596-16,-22-40-77 0</inkml:trace>
  <inkml:trace contextRef="#ctx0" brushRef="#br0" timeOffset="516523.6257">5647 12713 4006 0,'0'0'42'16,"0"0"-8"-16,0 0-13 0,0 0-12 16,-32-26 18-16,32 26-13 0,0 0-4 0,0 0 13 15,-60 38 26-15,38-23 24 0,-12 3 13 16,-2 7 0-16,-4 0-22 0,-9 6-2 0,7-3 7 15,0 3-8-15,-4-1 9 16,5 3-12-16,-2-4 2 0,-1-1-8 0,11-4-6 16,1-3 1-16,2 2-3 0,5-5-11 15,-7 4 0-15,4-2-7 0,3-5-7 0,1 2-1 16,6-4-11-16,-2-1-18 0,0 0-35 0,20-12-32 16,-24 21-22-16,24-21-32 0,-18 12-44 15,18-12-88-15,0 0-626 0,0 0-358 16</inkml:trace>
  <inkml:trace contextRef="#ctx0" brushRef="#br0" timeOffset="516791.3145">5315 12090 4281 0,'0'0'-32'0,"0"0"13"15,0 0 9-15,0 0-10 16,-55 62 33-16,34-47-6 0,-6 4 8 0,-7 1 33 16,3 5 13-16,-10 4 12 0,5-2-5 0,-5 5 0 15,3-5-8-15,-1 5 1 0,9-4-13 16,-1-1-7-16,6-4-2 0,-2 5-6 16,8-4-18-16,3-4-12 0,1 1-17 0,5-3-11 15,10-18-33-15,0 0-24 0,0 35-26 16,0-35-40-16,0 0-65 0,0 0-152 15,0 0-450-15,0 0 94 0</inkml:trace>
  <inkml:trace contextRef="#ctx0" brushRef="#br0" timeOffset="517077.3046">5356 11090 3712 0,'-24'36'8'15,"13"-16"24"-15,-6 1 3 0,-5 3-7 0,-1 6 20 16,-6-3-15-16,2 3 5 0,1-3 6 16,-3 3 19-16,4-3 5 0,2 2 16 0,1-4 1 15,-5 3 0-15,9-4-12 0,-7 1-12 16,3-1-1-16,5-3-11 0,4-4-37 15,-1 1-45-15,6 1-35 0,8-19-12 0,-18 20-38 16,18-20-57-16,0 0-150 0,0 0-489 16,0 0 113-16</inkml:trace>
  <inkml:trace contextRef="#ctx0" brushRef="#br0" timeOffset="517355.292">5073 9941 3503 0,'0'0'-106'0,"0"0"24"16,0 0 10-16,0 0 7 0,0 0 14 16,30 33 17-16,-30-33 14 0,0 0 5 15,-17 50 22-15,17-50 13 0,-16 49 13 0,7-21 8 16,-2 6 5-16,-5 5-13 0,3 2 9 15,-4-2-7-15,4 5-7 0,-2-4 6 0,-2 2-14 16,5-1 0-16,-1-5 11 0,-2 0-5 16,0-3-15-16,5-4-17 0,2-4-25 0,4 1-27 15,-1-2-40-15,5-5-89 0,0-19-260 16,0 0-187-16,0 0 119 0</inkml:trace>
  <inkml:trace contextRef="#ctx0" brushRef="#br0" timeOffset="517659.6131">5538 9139 2621 0,'0'0'57'0,"0"0"14"16,-17 39 19-16,4-16-15 0,-1-2-5 16,-7 5-6-16,4 4-7 0,-1 3 9 0,-2 4-11 15,-7 5-1-15,8-3-7 0,3 1-11 16,-11 1 9-16,10-5-16 0,0-4-5 16,1 3 7-16,4-6-33 0,5-5-25 0,-3 0-19 15,4-2-26-15,6-22-73 0,0 0-165 16,3 25-362-16,-3-25 120 0</inkml:trace>
  <inkml:trace contextRef="#ctx0" brushRef="#br0" timeOffset="517927.069">5602 8789 3130 0,'0'0'258'0,"0"0"-14"15,0 0-42-15,0 0-32 0,0 0-21 0,0 0-28 16,0 0-12-16,0 0-14 0,-37 77-8 16,17-56-15-16,3 6 14 0,-3 1-21 0,0 2-4 15,-12 7-5-15,-1 3-24 0,-4 1-5 16,-20 8 5-16,10-2 11 0,-5 1-1 0,4-13 5 16,9-1 1-16,-4-1-4 0,9-7-2 15,2-5-9-15,2 0 0 0,7-5-14 16,1-4-30-16,2-2-51 0,20-10-62 15,-20 0-82-15,20 0-167 0,0 0-533 0,-3-57-455 16</inkml:trace>
  <inkml:trace contextRef="#ctx0" brushRef="#br0" timeOffset="518247.2737">5581 7618 4261 0,'0'0'-124'16,"0"0"15"-16,0 0 24 0,0 0 11 15,-73 46 16-15,44-22 19 0,-4 11 13 0,-6-2 26 16,1 7 30-16,-7 8 19 0,-2 3 10 16,-2 1 30-16,3-3 8 0,11-6 12 0,-1-6 5 15,6-2-1-15,0-5 1 16,8-6-6-16,-3 1-1 0,5-7-4 0,5-1-10 0,2 0-10 15,13-17-10-15,-22 25-11 0,22-25-9 16,-23 22-8-16,23-22-7 0,-12 13-10 16,12-13-33-16,0 0-24 0,0 0-20 0,0 0-14 15,0 0-23-15,0 0-19 0,-5-65-19 16,5 40-21-16,5-3-29 0,-5-7-50 0,3-1-144 16,2-10-460-16,10-13 19 0</inkml:trace>
  <inkml:trace contextRef="#ctx0" brushRef="#br0" timeOffset="518493.2421">5479 6459 3888 0,'0'0'68'16,"0"0"6"-16,0 0-15 0,0 0 10 16,0 0-22-16,0 0 7 0,0 0 0 0,0 0 19 15,-82 74 2-15,59-31 17 16,-4 4 8-16,1-2-7 0,0 5 0 0,3 1-12 15,-7 11-11-15,8-8-25 0,0 1-4 0,2-7-2 16,7 2-5-16,-5-7-7 0,2-3-5 16,1-1 15-16,5-8-6 0,4-2-17 0,-4-5-25 15,3-1-26-15,7-23-35 0,-5 30-22 16,5-18-53-16,0-12-69 0,0 0-174 0,0 0-486 16,0 0-257-16</inkml:trace>
  <inkml:trace contextRef="#ctx0" brushRef="#br0" timeOffset="518993.2661">5459 5621 3967 0,'14'-30'-119'0,"-14"30"23"16,11-32 17-16,-11 32 32 0,15-31 47 16,-9 16 47-16,-6 15 60 0,11-25 9 0,-11 25 9 15,0 0-9-15,12-27-28 0,-12 27-12 16,0 0-9-16,10-16-5 0,-10 16-4 0,0 0-13 16,0 0 2-16,0 0-15 0,0 0 3 15,-10 95-7-15,7-63-1 0,-2-5 3 0,-4-2-3 16,6-1-11-16,3-24 4 0,-3 40 5 15,3-40 7-15,-6 31 6 0,6-31-4 16,-8 24-3-16,8-24-2 0,0 0-11 0,0 0-11 16,0 0-6-16,0 0-9 0,0 0 3 15,0 0-3-15,0 0-6 0,0 0 0 16,0 0 0-16,8-90 6 0,-2 66-11 16,9 4 8-16,-15 20-4 0,18-34 7 0,-6 18 1 15,-12 16 0-15,18-28 0 0,-18 28 2 16,13-21-1-16,-13 21-3 0,9-20 3 0,-9 20-1 15,0 0 3-15,13-21 3 0,-13 21-10 16,0 0 22-16,0 0 18 0,0 0 9 16,0 0 0-16,0 0 5 0,0 0-9 0,0 0-1 15,-38 59-6-15,18-36-29 0,11-2-60 16,-2 0-46-16,7 0-47 0,4-21-113 0,-5 34-626 16,5-34-382-16</inkml:trace>
  <inkml:trace contextRef="#ctx0" brushRef="#br0" timeOffset="519773.6026">6267 5716 4181 0,'-52'0'-37'0,"4"3"23"0,3-6-5 0,3 3 4 16,3 0 5-16,6 0 6 0,0 0 0 16,1 0 13-16,-2 0 34 0,1 0 4 0,33 0 10 15,-60-3 27-15,30 3-6 0,30 0-3 16,-41-3-10-16,41 3-18 0,-38-3-14 15,38 3-7-15,0 0-1 0,-35-6-5 0,35 6 3 16,0 0-4-16,0 0-6 0,0 0 4 16,0 0-30-16,78-53-23 0,-26 34-30 15,7 1-13-15,13-2-19 0,3-2-2 0,-11 5-21 16,-3 5-2-16,-5 0 6 0,-9 3 7 16,-16 6 5-16,4 0 42 0,-9 9 30 15,-6 3 23-15,-20-9 29 0,16 29 19 0,-16-2-6 16,0-27 7-16,-18 64-12 0,-5-17 4 15,-1-2-16-15,-3 5 12 0,-13 4-4 16,-3 0 19-16,-4-1 10 0,-2-11 21 0,-4 1 5 16,4-10-2-16,-4-4-4 0,-4-8 6 15,0-1-2-15,5-13-3 0,9-2-7 0,-1-10-10 16,11-7-15-16,4-12-29 0,13-3-28 16,7-8-12-16,9-4-15 0,4-4 11 15,9-4-1-15,5 2-10 0,1 0 6 0,11 3 5 16,8 2 2-16,19 0 10 0,2 2-3 15,14 14 4-15,9 0 1 0,0 9 2 0,-5 8-2 16,5 7 13-16,14 7-12 0,-4 8 15 16,33 17-4-16,0 1-4 0,-6 3 5 15,-7 8 5-15,2-1 1 0,-9 1-1 16,-8 1 5-16,-18-8 2 0,-20-6-17 0,-11-7 13 16,-14-2 1-16,-1-2 11 0,-6 5 29 15,-15-5 6-15,-4 6 5 0,-8-6-8 0,0-20-7 16,-20 43 6-16,-4-19 2 0,3 1 3 15,-11-7 7-15,3-1 2 0,-1-5-6 16,4 0 3-16,-5-6-10 0,1 0-7 0,-5-1-4 16,5-5-3-16,30 0-2 0,-57 0-5 15,57 0-4-15,-43-5-1 0,43 5-8 0,-25-19-14 16,25 19-6-16,0 0-12 0,33-52-8 16,12 23-38-16,27-3-21 0,42-15-28 0,20 2-26 15,20-2-35-15,10 4-74 0,0-1-624 16,6 2-249-16</inkml:trace>
  <inkml:trace contextRef="#ctx0" brushRef="#br0" timeOffset="521604.9169">9466 5703 3995 0,'33'4'-28'0,"-16"-1"39"0,-17-3 13 15,15 15 11-15,-15-15 14 16,0 0-7-16,-49 41 16 0,16-20 5 0,-14 4 4 0,0-4 16 16,-6 3 14-16,-4-5 28 0,2 3 10 15,3-10-9-15,7 0-3 0,3 1-18 16,10-3-7-16,4-1-19 0,1-5-19 0,13 1-17 15,14-5-15-15,0 0-21 0,0 0-21 0,0 0-20 16,96-53-28-16,-33 32-23 0,18-4-21 16,39-10 0-16,11 8-6 0,7 3-2 15,-5 5 6-15,0 7 22 0,-20 8-12 0,-16 4 15 16,-7 7 7-16,-5 2-1 0,-15 1 9 16,-4 5 7-16,-4-2 8 0,-11 2-1 0,-7-3 17 15,-1 0 19-15,-9-4 40 0,-2 2 20 16,-7 0 56-16,-5-5 19 0,-20-5-6 15,23 17-16-15,-23-17-6 0,0 0-11 0,0 0 6 16,-52 30 4-16,21-24 13 0,-3-3 6 16,1 3 8-16,1-2-6 0,32-4-15 15,-54 7-12-15,54-7-23 0,-28 3-15 0,28-3-7 16,0 0-5-16,0 0-5 0,0 0-2 16,70 27-3-16,-1-21-17 0,24-2-21 0,13 1-11 15,59 1-24-15,8-2-10 0,19-8-12 16,12 1 9-16,9-5 5 0,-1-5 3 0,-8-2 21 15,-3-1-7-15,-20 0 13 0,-11 4 11 16,-14 3-2-16,-16-3 2 0,-36 6 3 16,-15 3 5-16,-16-1 7 0,-16 4-2 15,0 0 4-15,-8 0 2 0,-14 0 16 0,0 0 20 16,-5 4 18-16,-30-4 6 0,35 9 3 16,-35-9-5-16,13 9-7 0,-13-9-3 0,0 0-9 15,0 0-4-15,0 0-1 0,0 0-5 16,0 0-3-16,-31 53-6 0,31-53-3 15,0 0-5-15,-17 18-9 0,17-18-2 0,0 0 2 16,0 0-5-16,0 0 2 0,35 31-9 16,-5-26-22-16,27 2-25 0,17-4-47 0,33-1-28 15,50-4-27-15,14-1-29 0,19-4-14 16,-1 2 3-16,4 2 14 0,-11-1 27 16,-11 4 43-16,-13-3 27 0,-39 3 24 0,-20 3 18 15,-20 4 5-15,-7-5 22 0,-7 8 15 16,-12-2 21-16,-9 2 22 0,-1 0 20 15,-8 6 23-15,1-3 8 0,-16 1-1 0,3 1-2 16,-6 3-11-16,-1 0-4 0,-2-1-8 0,-1 5-1 16,-13-22-3-16,17 35 2 0,-10-19 0 15,-7-16 0-15,6 28-4 0,-6-28-3 16,4 27-8-16,-4-27-4 0,0 0-5 0,5 25-2 16,-5-25-8-16,0 0-7 0,13 23-5 15,-13-23-15-15,0 0-17 0,64-9-17 16,-19-2-14-16,15-1-17 0,22-4-8 0,10 2-3 15,47-6-10-15,3 11 15 0,10 1 4 16,-3 4 6-16,-20 4 0 0,18 8 12 16,-31-4-2-16,-14 5 4 0,1 3 2 15,-11-2 9-15,0 2 2 0,-8 0 10 0,-15-5 5 16,-4-1 23-16,-13 0 2 0,-5-2 38 16,-9 1 37-16,-5-2 30 0,-4 2 7 0,-29-5-13 15,37 0-18-15,-37 0-9 0,0 0-10 16,23-9-14-16,-23 9-1 0,0 0 4 0,0 0-4 15,0 0-10-15,0 0-10 0,0 0-5 16,0 0-15-16,0 0-2 0,0 0-6 16,0 0-2-16,0 0 1 0,0 0-2 0,0 0-4 15,0 0-3-15,60 1-12 0,-8 2-2 16,5-3-22-16,22 0-8 0,8 0-7 0,10-3 1 16,13-2-1-16,36-5 8 0,-6 1 3 15,-1 0 6-15,-25 2 2 0,-17-5 5 16,-7 10 1-16,-10-1 6 0,-1-2-5 0,-12 5 8 15,-7 5 7-15,-5-2 4 0,-3 3-3 16,-8 2 2-16,-8-1-1 0,-2-1 14 16,-14 4 22-16,-2 2 11 0,-18-12 7 0,4 28 2 15,-4-28 1-15,-37 27 3 0,-7-10 2 16,-6-3 8-16,-7 1 4 0,-4-2 9 0,12-8 1 16,2 5 4-16,2-3-7 0,8-2-11 15,5 2-8-15,4-2-15 0,3-1-14 16,25-4-10-16,0 0-10 0,0 0-7 15,0 0-9-15,0 0-3 0,117-31-17 0,-37 15-21 16,17 2-21-16,37-3-39 0,10 2-3 0,3 0-1 16,5-2 14-16,2 4 7 0,-1-1 12 15,0 2 8-15,-2 0 23 0,-7 3 19 16,1 3 29-16,-33 5 19 0,-13-4 9 0,-15 10 7 16,-4-4 2-16,2 5 5 0,-10 0 3 15,0 4 1-15,-5 2-2 0,-5 4-1 16,-5-1-9-16,-1 3 2 0,-4 0-5 0,-17-1-2 15,1-5 0-15,-8 2 10 0,-13 2 10 16,-15-16 2-16,3 27-8 0,-3-27 0 0,-68 25-3 16,1-15-3-16,-28-2 1 0,-16-8-1 15,-48-6 8-15,-5-12 18 0,12 0 18 0,7-3 15 16,14-5-1-16,36 11-10 16,14 0-9-16,23 2-16 0,8 4-31 0,10-3-30 15,14 0-19-15,8-3-19 0,18 15-10 16,0 0 1-16,44-59-3 0,4 32-2 0,19-5-8 15,47-5-15-15,16 4-12 0,16-2-4 0,11 5-4 16,7 5-1-16,0 3 9 0,0 4 9 16,-5 3 1-16,-10 5 13 0,-4 5 24 15,-29 1 13-15,-19 4 15 0,-10 7 19 16,-12-2 12-16,-7 5 14 0,-2 2 7 0,-6 6 4 16,-10-3-1-16,-10 4 2 0,0 0 4 15,-10 2 19-15,-3-2 8 0,-10 3 11 0,-7-1-1 16,-10-21-9-16,-5 42-5 0,-20-17-8 15,-7-3-5-15,-5 2-8 0,-11-8-6 16,-2 3 8-16,1-6 2 0,7-6 1 0,-6 4-5 16,6-5-5-16,2-6-4 0,5 0-3 15,1 0-6-15,1-5-3 0,4 1-7 16,29 4-8-16,-38-15-15 0,38 15-21 0,-9-23-13 16,9 23-24-16,42-30-21 0,-3 13-32 15,19 4-21-15,3 1-10 0,7-2-14 0,6 1-3 16,14 8 8-16,-1-5 8 0,-5 8 17 15,-3 0 25-15,0 4 22 0,-2 0 21 16,-4 5 11-16,-4 1 30 0,1 2 4 0,-13-1 20 16,-9 0 10-16,-1 2 18 0,-3-3 6 15,-9-3 38-15,-5 5 39 0,-12-3 19 0,-18-7-1 16,15 12-12-16,-15-12-17 0,0 0-11 16,0 0-11-16,-73 16-9 0,39-16-7 0,-4-7-12 15,-2 3 1-15,-2-7 4 0,7 5-1 16,3-3-7-16,4-1-6 0,1 0-8 15,3 1-16-15,24 9-17 0,-31-21-10 16,31 21-10-16,0 0-11 0,0 0-15 0,77-52-25 16,-17 40-30-16,18-5-23 0,14 2-17 15,5 0-28-15,36 0-23 0,-20 3-26 0,24 2-30 16,-19 0-625-16</inkml:trace>
  <inkml:trace contextRef="#ctx0" brushRef="#br0" timeOffset="522100.184">24839 6032 3936 0,'105'-2'-107'0,"-18"1"40"0,-17-4 21 15,-14 5 15-15,-10-4 7 0,-9 4 11 0,-3-3 15 16,-3 6 45-16,-31-3 38 0,34 9 6 15,-34-9 14-15,10 11-5 0,-10-11-4 16,0 0-13-16,0 0-1 0,-67 34-12 0,42-25-1 16,3 0-8-16,22-9 6 0,-52 12-15 15,21-6-8-15,0 0-4 0,0-6-7 0,2 3-1 16,29-3 2-16,-52 0-1 0,52 0-2 16,-38-3-8-16,38 3-3 0,-27-12-4 15,27 12-3-15,0 0 0 0,0 0-5 0,0 0-10 16,72-62-9-16,-23 50-21 0,12-6-13 0,18-1-36 15,6 4-14-15,9 3-19 16,1-3-4-16,2 2 7 0,-8 6 6 0,1-2 8 16,-19 6 13-16,-3-3 18 0,-11 3 13 0,-8 3 21 15,-6 0 19-15,-6 0 23 16,0 3 12-16,-4 0 6 0,-4 0 6 0,-1 0-3 16,-28-3 38-16,44 13-4 0,-28-6-11 15,-16-7 5-15,27 16-13 0,-27-16 7 0,13 24 4 16,-13-24 7-16,0 0 5 0,0 0-4 15,-35 48 2-15,10-36-4 0,2 2 12 0,-6-3-2 16,3 1 4-16,-1-2-2 0,2-4-7 16,3 3-7-16,22-9-9 0,-35 12-2 15,35-12-9-15,-29 14-3 0,29-14-7 0,0 0-9 16,0 0-13-16,0 0-2 0,0 0-8 16,0 0 1-16,0 0-2 0,0 0-1 0,123-23-5 15,-78 19 0-15,0-4-1 0,0 8-2 16,-8-3 1-16,0 6 2 0,-2 0-2 15,0 3 4-15,-5 4 2 0,-3-1 0 0,1 7 1 16,-8-4 0-16,0 7 1 0,-3-1-1 16,-2 2-4-16,-5 0-26 0,-10-20-30 15,4 39-43-15,-13-20-80 0,-14-3-284 0,3-4-429 16,-10-4-412-16</inkml:trace>
</inkml:ink>
</file>

<file path=ppt/ink/ink1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8:03:22.487"/>
    </inkml:context>
    <inkml:brush xml:id="br0">
      <inkml:brushProperty name="width" value="0.05292" units="cm"/>
      <inkml:brushProperty name="height" value="0.05292" units="cm"/>
      <inkml:brushProperty name="color" value="#FF0000"/>
    </inkml:brush>
  </inkml:definitions>
  <inkml:trace contextRef="#ctx0" brushRef="#br0">13395 6224 3280 0,'0'0'-75'0,"0"0"10"15,0 0 13-15,-3-27-3 0,3 27 22 0,0 0-1 16,0 0 24-16,0 0 5 0,0 0 12 16,0 0 17-16,-9-31 19 0,9 31 12 15,0 0 5-15,0 0-5 0,0 0-7 0,0 0-11 16,0 0 7-16,-5-27 4 0,5 27-3 16,0 0 15-16,0 0 0 0,0 0 8 0,0 0 4 15,0 0-9-15,0 0-8 0,0 0 6 16,0 0 3-16,-8-25-9 0,8 25 0 15,0 0 1-15,0 0-7 0,0 0-17 16,0 0 1-16,0 0-6 0,0 0-12 0,0 0 0 16,0 0 9-16,0 0-9 0,0 0-2 15,0 0 4-15,0 0 6 0,0 0 0 0,0 0-1 16,5 101 18-16,-5-66 3 0,-5-2-4 16,10 3 16-16,-5 8-4 0,-5-4-6 0,5 0 1 15,0-3 3-15,0 1-4 0,0-2-4 16,0-2-4-16,0-3-1 0,5 0-4 15,-5-1-5-15,0-1-9 0,3-5 6 0,-3-24-9 16,5 43 1-16,-5-23 3 0,0-20 1 16,4 28-6-16,-4-28 1 0,5 30-2 0,-5-30 1 15,3 24-7-15,-3-24 8 0,0 0-9 16,2 31-1-16,-2-31-3 0,0 0 1 16,0 31 2-16,0-31 1 0,5 27-2 15,-5-27 2-15,8 32-4 0,-8-32 2 0,4 31-1 16,-4-31 0-16,1 26-1 0,-1-26 1 15,4 25 0-15,-4-25 1 0,0 0 2 16,0 28-4-16,0-28-2 0,0 0 3 0,8 24-6 16,-8-24 6-16,0 0 2 0,0 0-4 15,2 27 2-15,-2-27 3 0,0 0 0 0,0 0-2 16,0 0-1-16,0 0-8 0,0 0 2 16,0 0-9-16,0 0 7 0,0 0 3 15,0 0 0-15,0 0-2 0,0 0 2 0,0 0-3 16,-46-63 2-16,46 63-2 0,-13-18 4 15,13 18 0-15,0 0-4 0,-17-23 4 0,17 23 6 16,0 0-6-16,-8-21-1 0,8 21 2 16,0 0-8-16,-18-20 4 0,18 20 1 15,0 0-7-15,-19-15 1 0,19 15-6 16,0 0-8-16,-28-13 2 0,28 13 6 0,-29-12-1 16,29 12 5-16,-32-8-4 0,32 8 4 15,-33-7 5-15,33 7-3 0,-37-8 0 16,37 8 0-16,-40-7 4 0,40 7 2 0,-37-5-6 15,37 5 1-15,-42-10 7 0,42 10-3 16,-33-3-2-16,33 3 3 0,-27-6 0 0,27 6-2 16,0 0-3-16,-42-3 5 0,42 3-1 15,0 0-3-15,-35 3 9 0,35-3-6 0,0 0-2 16,0 0 0-16,-40 4 0 0,40-4 6 16,-23 8-5-16,23-8 1 0,-25 12 3 15,25-12 3-15,-25 22-2 0,13-10 4 0,12-12 0 16,-29 31 2-16,18-15-1 0,-3 0 0 15,14-16 5-15,-20 32 0 0,8-13 5 0,12-19-1 16,-16 28-1-16,7-9-2 0,9-19 3 16,-8 31-4-16,8-31 3 0,-8 27 4 15,8-27-3-15,5 32-21 0,-5-32 6 16,8 26 6-16,-8-26 5 0,13 23 1 0,-13-23-1 16,27 13 2-16,-27-13 3 0,22 17 4 15,-22-17 0-15,32 7-1 0,-32-7 0 0,40 3 2 16,-40-3-5-16,42 0 1 0,-42 0-4 15,45-7-1-15,-45 7 2 0,43-9-5 16,-16 3 1-16,-7-3-3 0,5 2 1 0,-25 7-2 16,37-12-19-16,-13 4-14 0,-8-6-24 15,6 2-23-15,-22 12-21 0,38-28-15 0,-16 16-15 16,-5 0-20-16,-17 12-23 0,32-20-42 16,-32 20-81-16,16-12-548 0,-7 9-37 0</inkml:trace>
  <inkml:trace contextRef="#ctx0" brushRef="#br0" timeOffset="803.8674">13444 7210 3774 0,'0'0'-44'16,"0"0"-5"-16,0 0 8 0,0 0-30 16,0 0-28-16,0 0-31 0,0 0 2 0,0 0-1 15,0 0 12-15,0 0 6 0,0 0 19 16,0 0 4-16,0 0 22 0,0 0 19 15,0 0 14-15,0 0 30 0,0 0 30 0,0 0 6 16,67-12 22-16,-67 12-6 0,0 0-10 16,0 0 6-16,31-20 9 0,-31 20-13 15,0 0-4-15,24-16-3 0,-24 16-5 0,26-14-9 16,-26 14 1-16,31-15-3 0,-31 15-6 16,25-18-2-16,-9 9 0 0,-16 9-2 15,32-20-6-15,-15 13 13 0,-17 7-5 16,30-25-5-16,-12 13 5 0,-4 0-2 0,-14 12-6 15,25-20 3-15,-25 20 0 0,22-22 5 16,-22 22 4-16,18-16 8 0,-18 16 2 0,13-20 2 16,-13 20-7-16,0 0 0 0,16-25-7 15,-16 25-5-15,0 0 14 0,10-24-19 0,-10 24 2 16,0 0 1-16,0 0-5 0,0 0 2 16,0 0-4-16,0 0 2 0,-27-35-7 0,27 35 7 15,-25-6 7-15,25 6 0 0,0 0-12 16,-39-3 8-16,39 3 4 0,0 0-7 15,-37 0 16-15,37 0-3 0,0 0-4 0,0 0-2 16,-45 3-2-16,45-3-1 0,0 0-4 16,-32 6 2-16,32-6 3 0,0 0-7 15,-21 10-3-15,21-10 3 0,0 0 2 16,-29 15 0-16,29-15 11 0,-16 17 0 0,16-17 7 16,-17 26 13-16,17-26 26 0,-17 31-12 15,5-15 6-15,12-16-6 0,-13 39 7 0,3-17 4 16,2 2-9-16,3-1 4 0,5-23 4 15,-12 40 5-15,9-20-10 0,3-20-3 16,-2 40-1-16,2-40-2 0,0 41 5 0,2-19 14 16,4-2-2-16,-6-20-2 0,14 45 5 15,1-25-2-15,-2 4 16 0,7-8-2 0,5 0-11 16,-1-3-6-16,12 2-6 0,5-8-4 16,0 1-4-16,5-4-5 0,5-4-5 0,-4 0-5 15,2-5-7-15,-1-2-27 0,-6-8-29 16,-5 8-28-16,0-6-17 0,-6-3-35 15,-4 5-23-15,-5-9-40 0,3 7-73 0,-8-10-616 16,-4 3-183-16</inkml:trace>
  <inkml:trace contextRef="#ctx0" brushRef="#br0" timeOffset="1540.2038">14385 5829 3875 0,'0'0'-117'0,"0"0"26"0,0 0 6 0,-55 24 14 16,55-24 10-16,0 0-1 0,0 0 17 16,0 0 22-16,-15 16 34 0,15-16 12 0,0 0 9 15,-7 26 23-15,7-26-17 0,0 0 9 16,0 43-2-16,0-43 18 0,0 44 17 15,0-17 1-15,4 4 7 0,-4-2-7 16,0 9 14-16,3 0 2 0,-3 3-6 0,5 5-4 16,-5-4 7-16,0 2-8 0,0 1 1 15,2 2-7-15,-2-2 4 0,0-2-7 0,-2 6-6 16,2 0-1-16,0-2 1 0,-5-4-7 16,2 4-12-16,-1-1 4 0,3-2-7 0,-3-5-6 15,-1-4-4-15,5-2-7 0,-3-3 1 16,3 1-8-16,0-3 0 0,0-28-3 0,0 49-4 15,0-26-1-15,0-23-3 0,3 40-5 16,2-23 4-16,-5-17-4 0,4 35 1 16,-4-35-2-16,0 40-4 0,0-16 6 15,1 3-4-15,3 7-1 0,-1-3 3 0,2 5-4 16,2 4 2-16,-4 2-2 0,2-2-3 16,0-2-10-16,7-2-15 0,-7-6-14 15,7-1-23-15,-7-3-26 0,3-2-18 0,0-1-15 16,6-6-37-16,-6-13-93 0,-8-4-221 15,0 0-406-15,0 0-260 0</inkml:trace>
  <inkml:trace contextRef="#ctx0" brushRef="#br0" timeOffset="1906.6471">15036 6721 4133 0,'12'-18'-24'16,"-12"18"17"-16,0 0-17 0,0 0-2 15,0 0 4-15,0 0 31 0,0 0 32 16,0 0 23-16,0 0 7 0,38 30 8 15,-38-30 8-15,12 24 7 0,-12-24-4 0,5 39-5 16,-5-20-6-16,0-19 1 0,10 51-2 16,-10-31-9-16,0-20-6 0,-7 54-6 15,4-27 5-15,1-3-14 0,2-24-7 0,-3 44 0 16,-2-23-4-16,5-21-8 0,-3 35 0 16,3-35-8-16,-4 30-17 0,4-30-18 15,0 0-21-15,-1 39-48 0,1-39-55 0,-4 11-53 16,4-11-108-16,0 0-611 0,0 0-504 15</inkml:trace>
  <inkml:trace contextRef="#ctx0" brushRef="#br0" timeOffset="2103.5376">15004 6228 4539 0,'0'0'67'0,"0"-38"26"0,0 38-12 0,0 0-2 16,-1-44-10-16,1 44-8 0,0 0-10 15,1-30 1-15,-1 30-3 0,0 0-8 0,0-27-7 16,0 27-6-16,0 0-24 0,0 0-17 16,0 0-12-16,4-25-19 0,-4 25-26 15,0 0-42-15,0 0-33 0,0 0-58 0,0 0-165 16,0 0-503-16,0 0-222 0</inkml:trace>
  <inkml:trace contextRef="#ctx0" brushRef="#br0" timeOffset="2614.005">15396 6576 4160 0,'0'0'-27'0,"0"0"3"16,28-7-7-16,-28 7-17 0,0 0 6 0,0 0 5 15,0 0-3-15,0 0 15 0,0 0 20 16,39 12-3-16,-39-12 16 0,18 30-5 0,-8-10 16 16,2 5 14-16,-4 2 17 0,1 11 1 15,-1 1 8-15,5 1 19 0,-8 4-17 0,4-2 7 16,-4 5-6-16,6-1-21 0,-6 1-11 15,4-7 12-15,-1 3-21 0,1-1 17 0,-4-2 1 16,5-8 0-16,-2-1-8 0,0-4 4 16,-3 1-4-16,2-2 11 0,-7-26 22 15,8 33 23-15,-8-33-4 0,14 18-14 0,-14-18-8 16,0 0-9-16,0 0-7 0,43-54-6 16,-33 22-7-16,7-7-3 0,-2-12-8 0,2 1-2 15,3-7-2-15,-3 1-1 0,1 0-5 16,4 1-3-16,-6 5 5 0,-4-2-4 15,7 4-4-15,-6 4 4 0,0 8-2 16,1-4 0-16,-1 5-4 0,-1 2-3 0,1 1-4 16,-3 5-9-16,2 3-16 0,-5-1-26 15,3 3-23-15,-10 22-27 0,5-37-25 0,3 21-29 16,-3 4-39-16,-5 12-110 0,3-25-575 16,-3 25-311-16</inkml:trace>
  <inkml:trace contextRef="#ctx0" brushRef="#br0" timeOffset="3633.4955">16140 6803 3999 0,'-3'28'-130'0,"3"-28"27"16,0 0 22-16,3 31 34 0,-3-31 26 15,0 0 21-15,0 0 17 0,0 31 2 0,0-31 9 16,0 0-1-16,0 0 23 0,0 0-5 16,9 25-12-16,-9-25 4 0,0 0 7 0,25 7-10 15,-25-7-3-15,0 0-14 0,0 0 1 16,55-19 2-16,-55 19-2 0,30-13-3 16,-30 13 4-16,30-15-10 0,-15 5 5 15,-15 10-10-15,20-18 3 0,-20 18 3 0,25-26-10 16,-25 26-7-16,17-21 4 0,-17 21-8 15,17-24 6-15,-17 24-9 0,10-22 17 0,-10 22 1 16,5-24-18-16,-5 24 6 0,0 0 12 16,-5-38 3-16,5 38 2 0,0 0 23 15,-10-36 13-15,10 36-7 0,0 0 1 0,-12-28-2 16,12 28-12-16,0 0-5 0,-18-16-15 16,18 16 0-16,0 0-7 0,-36-4-1 0,36 4-2 15,0 0 2-15,-41 4-2 0,41-4-3 16,-35 9 14-16,35-9-14 0,-34 19 11 15,34-19 7-15,-33 16-5 0,16-4 2 16,0 3 27-16,4 2-18 0,13-17 13 0,-30 36-5 16,16-18 7-16,6 9 5 0,-4-4 16 15,7 4-2-15,-3 5-1 0,4-5-4 0,-1 7 3 16,5-4-3-16,2 4 3 0,1-3 0 16,6 6 4-16,-1-3 4 0,6 1 7 0,2-3-6 15,14-4-6-15,-4-2-4 0,10-2-4 16,8-1-4-16,-1-10-8 0,6 1 1 15,-1-5-5-15,4-9-1 0,-2 0-9 0,2-6-12 16,5-11-6-16,-5-1-9 0,5-3-11 16,-12-7-3-16,4-1 2 0,-4-2 4 0,0-7 0 15,-8 2 3-15,-2-5 7 0,-2 0-6 16,-1-2-2-16,-5-2 2 0,1-2 0 0,-9-2-1 16,-3 2 2-16,3-3 4 0,-6 8-3 15,-8-3 2-15,2 1-1 0,-7-2 0 16,0 5 4-16,-5 2-1 0,0 1-3 15,-2 9 7-15,-1-6-2 0,-1 11-4 0,-2-1 0 16,-4 3 1-16,3 4 3 0,12 18-6 16,-29-29 5-16,29 29 2 0,-25-18 5 0,25 18 1 15,-21-3 3-15,21 3 0 0,0 0 5 16,0 0 1-16,0 0 1 0,-49 21 2 0,49-21-2 16,-12 17 1-16,12-17 2 0,0 0-2 15,0 0-1-15,0 30 0 0,0-30-1 16,0 0 0-16,0 0-2 0,36 27 1 0,-36-27-4 15,28 11 3-15,-28-11-2 0,33 4-3 16,-33-4 0-16,36 11-3 0,-21-5 7 16,-15-6-3-16,31 18-1 0,-9-1 7 0,-10 2 11 15,3 8 7-15,-3 6 2 0,-4 0 7 16,2 8-1-16,-5-2-1 0,0 7-3 0,3 1-2 16,-3 0-2-16,-1-1 3 0,6 2-9 15,0 2 0-15,-2-3-1 16,2-2-1-16,-3 0 0 0,5-2-1 0,-4-5-4 0,4 3 2 15,-2-6 0-15,-2-3-3 0,4-5 1 16,0 0 0-16,-1-3-1 0,4-4 0 0,-3 3-2 16,3-8-1-16,5 1-1 0,0-8-2 15,-20-8-22-15,40 3-24 0,-40-3-25 16,44-7-29-16,-22-4-21 0,-4-1-17 16,2-5-22-16,-5-1-20 0,4 0-37 0,-9-3-45 15,0-4-659-15,-5 3-507 0</inkml:trace>
  <inkml:trace contextRef="#ctx0" brushRef="#br0" timeOffset="4583.6698">17684 7026 4252 0,'0'-27'-110'0,"0"27"50"16,0 0 24-16,0 0 25 0,0 0 0 0,0-42 4 16,0 42 11-16,0 0-1 0,0 0-5 15,0 0 32-15,0 0 13 0,0 0 6 0,0 0 12 16,0 0-14-16,0 0 0 0,0 0 1 16,0 0 7-16,0 0-5 0,29 81-3 15,-23-65 4-15,8 3 5 0,-1-1 0 0,2-3 1 16,5 0-5-16,-1 0 0 0,2-3-1 15,8 0-2-15,-2-5-3 0,6 2-4 16,-10-7-1-16,6-2-8 0,1 0 0 0,-30 0-6 16,52-11 0-16,-27 4-1 0,-8-9-8 15,3-7-5-15,-5 2-10 0,-7-6 2 16,4-4-3-16,-9 1 3 0,-3 1 6 0,-3-6 1 16,-9 8 0-16,4-1-3 0,-11 1-2 15,-1 3-1-15,-1 5 5 0,-3 3-2 0,-3 8 0 16,-4-4 2-16,31 12 2 0,-59-1 0 15,34 1 1-15,25 0-4 0,-50 14 6 16,23-2 8-16,7 7 0 0,3-3-1 0,2 5 1 16,2 4 0-16,6 0 1 0,2 5-1 15,2-3 4-15,3-27-2 0,11 63-1 0,1-28-5 16,7-2 6-16,-1-3-1 0,5 5-2 16,7-8-3-16,11 0-1 0,0-2-3 15,8-3 1-15,6-3-1 0,-10-7-2 0,9-6-3 16,-2 1 0-16,0-11-3 0,-6 1-7 15,6-9-10-15,3-4-12 0,-8-9-14 0,-2-8-10 16,7-7-3-16,-12-7-1 0,6-8 4 16,-20-4 3-16,4-3-1 0,-6-1 5 0,-12-3-2 15,3 4-7-15,-5-1-2 16,3-7-5-16,-10 8 3 0,4-5-2 0,-2 7 2 16,-2 1 8-16,-3 5 0 0,0 11-1 0,-8-3 14 15,5 6 0-15,-1 1 2 0,-4 7 1 16,-2 5 9-16,-2 6-5 0,1-1-3 15,11 22 4-15,-20-32 2 0,20 32 10 0,-21-12 6 16,21 12 14-16,0 0 14 0,0 0 14 16,0 0 9-16,-25 54 4 0,25-54 5 0,0 49-2 15,5-15 4-15,0 6 2 0,0-1 3 16,4 5-1-16,1-5-5 0,0 5-5 16,0-4-3-16,2 0 5 0,-1-3-8 0,3-2-5 15,-1-3 1-15,-6-3-3 0,4-6-4 16,5 1 0-16,-1-4-2 0,8-7 1 15,5-7-4-15,9-2-4 0,10-8-3 0,8-3-1 16,7-5-6-16,3-3 1 0,-3 2-5 16,0 1 3-16,-5-3-5 0,-8 6 1 15,2-1-4-15,-9 7-1 0,0 1 1 0,-7 2-2 16,5 5 0-16,-11 2 3 0,8 5-4 16,-9 8 0-16,6-4 3 0,-8 10-1 0,-2-2 2 15,2 5 2-15,-5-2-2 0,5 0 1 16,-4 3-2-16,1-2 1 0,-4 1 0 0,-1-7 1 15,-4 3-1-15,-4-6 4 0,0 4 5 16,-10-23 2-16,-2 41 0 0,-11-16-2 16,-4-2-3-16,-5 5 3 0,-15-4-5 0,-3 8 1 15,0-5-4-15,-2 3 4 0,-6-2-2 16,4-4 4-16,-8-1 3 0,2 1 1 0,2-5 2 16,1-8 5-16,3 6 0 0,-1-7 1 15,-2-5-4-15,6 3 0 0,-3-4-3 16,4-4-3-16,5-1-11 0,1-10-10 0,-1-1-19 15,5-8-18-15,0 0-21 0,10-5-24 16,0-2-30-16,6-5-30 0,4 4-28 16,7-4-37-16,-2-3-76 0,13-4-140 0,-6-3-520 15,6 4-788-15</inkml:trace>
  <inkml:trace contextRef="#ctx0" brushRef="#br0" timeOffset="5013.1577">19705 5954 4687 0,'5'-26'-84'0,"-5"26"20"0,0 0 24 15,0 0 26-15,0-37-4 0,0 37 12 16,0 0 16-16,0 0 5 0,3-27 10 0,-3 27-3 15,0 0-4-15,0 0 2 0,0 0 0 16,0 0 2-16,0 0 5 0,0 0 36 0,0 0 14 16,0 0 14-16,0 0 2 15,0 0 2-15,0 0-3 0,54 67 4 0,-42-35-3 16,-1 2 5-16,1 9-4 0,3 9-9 0,-2 7-2 16,1-2 0-16,1 6-10 0,0 8-8 15,2-7-6-15,-2-3-2 0,3-1-1 16,-5-6-5-16,2 8-2 0,-1-13-2 15,6 1-5-15,-12-6-2 0,4-6-7 0,0 0-3 16,1-3-3-16,-1-2-5 0,-4-6-1 16,1-1-3-16,-3-2 0 0,3 1-3 0,1-3-13 15,-5-2-12-15,-5-20-11 0,11 32-14 16,-11-32-13-16,7 30-18 0,-7-30-25 0,3 31-34 16,-3-31-28-16,9 24-37 0,-8-15-55 15,-1-9-156-15,14 14-559 0,-14-14-899 16</inkml:trace>
  <inkml:trace contextRef="#ctx0" brushRef="#br0" timeOffset="5500.1436">20453 6936 4789 0,'33'-6'-80'0,"-33"6"17"0,0 0 9 0,0 0 1 16,0 0-4-16,0 0 6 0,0 0 21 15,0 0 9-15,0 0 13 0,32-3-7 16,-32 3 4-16,0 0 2 0,0 0 1 0,0 0 3 15,40-2 12-15,-40 2-22 0,32-7 12 16,-32 7 1-16,33-12 2 0,-11 3 12 16,3-2 2-16,-1-1 3 0,-4 0 15 0,3 0-3 15,2-4-2-15,0 1 2 0,-3-1-14 16,6-3-5-16,1-5 1 0,-6 3-8 16,1 0 11-16,-4-5-22 0,-2 2 6 0,-3 2 8 15,4 0-9-15,-6-3 6 0,-6 5 7 16,-1-2 5-16,-6 22-10 0,5-36-1 0,-5 36-2 15,-6-35 1-15,6 35 0 0,-22-24-3 16,4 15 0-16,18 9 6 0,-37-13-6 0,37 13 3 16,-47 0 9-16,47 0 11 0,-62 22-1 15,24-4 12-15,-4 6 17 0,0 5 16 16,-3 2 18-16,1 4 10 0,2 2 4 0,1 5 5 16,2 1 0-16,1-4 1 0,4 4 4 15,2 1-5-15,1 0-14 0,9-2-9 0,3-3-9 16,3-4-8-16,6 2-3 0,3-7-11 15,5 5-1-15,4-8-5 0,1 0-4 16,11 1-6-16,2-4-3 0,11 3 2 0,7-8 6 16,3-1-9-16,11-6-1 0,9-3-9 15,8-1-20-15,7-7-27 0,8-2-31 0,1 1-42 16,11-11-44-16,1 5-42 0,-7-11-71 16,2-1-172-16,-9-6-531 0,-9-1-927 15</inkml:trace>
  <inkml:trace contextRef="#ctx0" brushRef="#br0" timeOffset="5833.1476">22117 6265 4889 0,'5'-32'-96'0,"-2"7"26"0,-3 25 17 15,0-33 13-15,0 33 11 0,0 0 10 16,-8-36 16-16,8 36 9 0,-23-20 13 0,23 20-1 16,-25-9-1-16,25 9 0 0,-37 0 8 15,37 0 10-15,-55 13 8 0,29-2 2 0,1 1 12 16,-5 5 3-16,-2 1 2 0,7 1 1 15,-5 1-9-15,9 0 2 0,-5 2 0 16,8-1-6-16,1-2-1 0,4 6-10 0,3-6 0 16,7 9-4-16,3-28-2 0,8 46 0 15,4-23-6-15,11 5-4 0,12-4 0 0,9 2-6 16,-3-2 4-16,8 0-4 0,0-2 4 16,-11-2 5-16,-1-7 4 0,-5 6 3 15,-1-3 3-15,-6-4 2 0,-4 0 2 16,2 3 4-16,-5 2 5 0,-4 1 7 0,-8 3 3 15,-6-21-5-15,-16 49-7 0,-6-16-5 16,-17 9-8-16,-21 7-25 0,-33 11-67 0,4 0-109 16,-21-1-193-16,-8-3-145 0,-2-15-455 15,-5-14-922-15</inkml:trace>
  <inkml:trace contextRef="#ctx0" brushRef="#br0" timeOffset="41243.2093">9474 9383 4571 0,'0'0'-167'0,"0"0"27"0,0 0 13 15,0 0 16-15,0 0 9 0,0 0 7 0,0 0 14 16,0 0 14-16,0 0 18 0,0 0 15 16,0 0 11-16,0 0 6 0,0 0 5 15,0 0-1-15,0 0 8 0,0 0 1 16,0 0 0-16,0 0-11 0,0 0 6 0,0 0 13 15,-28-60-14-15,28 60-1 0,0 0 2 16,0 0-2-16,0 0 7 0,0 0 4 0,0 0 0 16,0 0-5-16,0 0 14 0,0 0-16 15,0 0 5-15,0 0 7 0,0 0 1 0,0 0-10 16,0 0-3-16,0 0 7 0,0 0-4 16,0 0 4-16,-22-15 6 0,22 15-8 0,0 0 2 15,0 0 11-15,0 0 5 0,-27-9 3 16,27 9-10-16,0 0-1 0,-25-9 3 15,25 9-2-15,0 0 12 0,0 0-10 0,0 0-3 16,-27-9-4-16,27 9 1 16,0 0-5-16,0 0 0 0,0 0-5 0,0 0-3 0,-30-3-7 15,30 3 7-15,0 0-1 16,0 0 0-16,-30-3 5 0,30 3 17 0,0 0-4 16,0 0-9-16,0 0-5 0,-45 3 10 15,45-3-5-15,0 0 4 0,-32 3-13 0,32-3 9 16,0 0 2-16,-37 7-8 0,37-7 10 15,-25 5-4-15,25-5 2 0,-32 6 3 0,32-6-5 16,-33 12 8-16,33-12 1 0,-35 11-5 16,35-11-6-16,-35 9 6 0,15-4-6 15,20-5 2-15,-44 12-4 0,26-9 4 0,18-3 0 16,-44 11 0-16,44-11 4 0,-35 4-6 16,13 0 4-16,22-4-2 0,-38 7 13 0,38-7-9 15,-39 6 15-15,39-6-3 0,-31 2-1 16,31-2-7-16,-35 5 3 0,35-5-1 15,-34 5-2-15,34-5 2 0,-32 3 2 0,32-3-3 16,-30 6 3-16,30-6-6 0,0 0-4 16,-40 6 4-16,40-6 0 0,-20 6-12 15,20-6 8-15,0 0-10 0,0 0 12 0,-37 4 4 16,37-4-6-16,0 0 6 0,0 0-4 16,-32 2-8-16,32-2 10 0,0 0-6 0,0 0 6 15,-21 10 2-15,21-10-8 0,0 0 2 16,0 0-14-16,0 0 14 0,-29 4-8 0,29-4 4 15,0 0 6-15,0 0-4 0,0 0 0 16,0 0 4-16,0 0-10 0,-32 6 2 0,32-6-2 16,0 0 4-16,0 0 6 0,0 0-2 15,-26 12 2-15,26-12-8 0,0 0 2 16,-24 12 8-16,24-12-10 0,0 0 4 0,-25 12 0 16,25-12 4-16,-20 9 4 0,20-9-4 15,0 0 0-15,-23 16 4 0,23-16-4 16,0 0 2-16,-25 11 7 0,25-11-11 0,0 0 2 15,-19 12-4-15,19-12 0 0,0 0 12 16,-27 17-12-16,27-17 14 0,0 0-7 16,-20 13 5-16,20-13-10 0,-16 10-4 0,16-10 2 15,0 0 0-15,-19 12-4 0,19-12 0 16,0 0 4-16,-27 17 0 0,27-17 8 0,-16 12-2 16,16-12-10-16,0 0 14 15,-22 18 1-15,22-18-7 0,-18 17-2 0,18-17 2 16,-17 12-4-16,17-12 0 0,0 0 0 15,-25 21-4-15,25-21 8 0,-14 12-8 0,14-12-4 16,0 0 2-16,-21 23 10 0,21-23-8 16,0 0 10-16,-17 12-15 0,17-12 5 15,0 0 9-15,0 0-3 0,-17 22 2 0,17-22 2 16,0 0-12-16,0 0 6 0,-17 17 0 0,17-17 2 16,0 0 2-16,-16 19-8 0,16-19 4 15,0 0 4-15,0 0-2 0,-17 20 2 0,17-20-16 16,0 0 14-16,0 0 0 0,-17 21 4 15,17-21-2-15,0 0-8 0,-12 15 0 16,12-15 4-16,0 0 0 0,0 0 0 0,-10 21-4 16,10-21-4-16,0 0 7 0,0 0-1 15,-13 25-2-15,13-25 13 0,0 0-12 0,0 0 4 16,-12 19 1-16,12-19 4 0,0 0-8 16,0 0 6-16,-10 24-4 0,10-24 2 15,0 0-4-15,-8 19 4 0,8-19-10 0,0 0 12 16,0 0 0-16,-12 24-8 0,12-24 12 15,0 0-8-15,0 0-6 0,-10 24 8 16,10-24 6-16,0 0-1 0,0 0-14 16,-8 24 3-16,8-24 6 0,0 0-8 0,-9 23 2 15,9-23 6-15,0 0-4 0,0 0 4 16,-5 31 2-16,5-31-10 0,0 0 18 0,0 0-5 16,0 31-11-16,0-31 3 0,0 0 2 15,0 0 3-15,-3 39-6 0,3-39 4 0,0 0-2 16,3 28-4-16,-3-28 1 0,0 0 3 15,0 24-2-15,0-24 0 0,0 0 2 16,5 26-4-16,-5-26 4 0,0 0 2 0,5 30 0 16,-5-30-6-16,0 0 8 0,6 29-4 15,-6-29-4-15,0 0 4 0,11 24-4 16,-11-24 12-16,0 0-2 0,5 24-10 0,-5-24 2 16,9 18 4-16,-9-18-8 0,0 0 12 15,8 22-8-15,-8-22-2 0,0 0 8 0,8 22-4 16,-8-22 2-16,0 0-4 0,9 20 0 15,-9-20 4-15,0 0-4 0,13 23 0 0,-13-23 2 16,0 0 8-16,13 21-16 0,-13-21 16 16,9 18-1-16,-9-18-7 0,0 0-7 15,13 25 3-15,-13-25 4 0,12 22 0 0,-12-22 2 16,13 19-4-16,-13-19 4 0,10 20-2 16,-10-20 5-16,14 20-5 0,-14-20 10 0,11 20-12 15,-11-20 10-15,14 23-3 0,-14-23 1 16,12 24-8-16,-12-24 6 0,10 22 0 15,-10-22-8-15,18 25 13 0,-18-25-14 16,13 22 8-16,2-10 9 0,-15-12-1 0,25 21-9 16,-9-9 7-16,-16-12-7 0,30 23 7 15,-10-11-5-15,0-3 2 0,0 1 3 0,-20-10-2 16,30 17-5-16,-10-11-4 0,-20-6 6 16,29 12 9-16,-29-12-2 0,30 12-9 15,-30-12-2-15,26 15 9 0,-26-15 5 0,30 8 3 16,-30-8 2-16,27 5 13 0,-27-5-21 15,22 7-1-15,-22-7 10 0,0 0-3 0,28 10-3 16,-28-10-2-16,0 0 2 0,0 0-11 16,29 9 1-16,-29-9 8 0,0 0-9 15,0 0 7-15,28 6 4 0,-28-6-9 0,0 0 0 16,22 5 3-16,-22-5 6 0,0 0-8 16,0 0-2-16,35 7 7 0,-35-7-12 0,0 0 14 15,34 0 0-15,-34 0 3 0,0 0 2 16,33 3-11-16,-33-3 3 0,0 0 4 15,37 0 1-15,-37 0-6 0,27 3 4 0,-27-3-2 16,0 0 8-16,41 0-18 0,-41 0 7 16,37 0 2-16,-37 0-1 0,34 0-3 0,-34 0-3 15,43-3 10-15,-43 3-1 0,45 0-10 16,-20 0-4-16,-25 0-2 0,57-3 10 16,-27 3-3-16,-1 0-2 0,3-3-1 0,-32 3-1 15,57-4-2-15,-31 4 7 0,4-2-2 16,-30 2 7-16,56-3-4 0,-25 3-4 0,-2-3 1 15,-29 3-2-15,48-3 1 0,-48 3-4 16,51 0-4-16,-26 0 13 0,-25 0 0 16,43-4-3-16,-43 4 6 0,44-5-11 0,-24 5 13 15,-20 0-20-15,43-3 10 0,-21-4-2 16,-22 7-4-16,40-3 10 0,-40 3-5 16,37-5 0-16,-37 5 6 0,32-4-11 0,-32 4 7 15,30-7-2-15,-30 7 8 0,32-1-11 16,-32 1 1-16,36-8 2 0,-36 8-6 15,34-7 11-15,-11 7 5 0,-23 0-10 0,42-5 8 16,-17 1-11-16,-25 4 15 0,47-3-15 16,-24 3 3-16,-23 0-3 0,52-1-3 0,-23 1 9 15,-29 0-9-15,50 0-5 0,-27-4 11 16,-23 4 0-16,54 4 0 0,-32-4 0 16,-22 0 5-16,51 1-8 0,-25-1 10 0,0 3-10 15,-26-3 8-15,52 4-5 0,-25 1 0 16,0-2 0-16,1 1-3 0,-28-4-2 15,49 4 5-15,-28 0-3 0,-21-4 12 0,44 1-7 16,-24 3-2-16,-20-4-2 0,33 3 2 0,-33-3-3 16,32 4 2-16,-32-4 5 0,32 1-11 15,-32-1 10-15,25 0 0 0,-25 0 0 16,0 0-8-16,40 7 10 0,-40-7-11 0,22 3 4 16,-22-3 4-16,0 0-4 0,38 4 7 15,-38-4-19-15,27 3 11 0,-27-3-9 0,27 2 1 16,-27-2 5-16,30 3-6 0,-30-3 2 15,25 4 7-15,-25-4-1 0,27 3-6 16,-27-3-2-16,0 0 4 0,38 3 9 0,-38-3-5 16,27 3-9-16,-27-3 8 0,30 2-2 15,-30-2 3-15,25 4-4 0,-25-4 8 16,32 3-9-16,-32-3-2 0,34 0 16 0,-34 0-4 16,40 3-10-16,-40-3 4 0,35 0-11 15,-35 0 4-15,47 3 6 0,-47-3-22 0,38-3 10 16,-38 3-5-16,45 0-5 0,-45 0 2 15,42 0 9-15,-18 0-1 0,-24 0 4 16,36 0-5-16,-36 0 3 0,32-3-3 0,-32 3 7 16,0 0 1-16,44 0 1 0,-44 0 8 15,0 0-9-15,35 0 8 0,-35 0-1 16,0 0-3-16,30-3-7 0,-30 3 10 0,0 0 4 16,32 3-5-16,-32-3 5 0,0 0-2 15,0 0-3-15,40-3-8 0,-40 3 4 0,0 0 7 16,28-4-9-16,-28 4 8 0,0 0-8 15,0 0 2-15,34 0 7 0,-34 0-8 16,0 0 3-16,0 0 7 0,43-5-11 0,-43 5 0 16,0 0-17-16,30-3-1 0,-30 3-5 15,24-10-10-15,-24 10 1 0,30-5 1 16,-30 5-7-16,28-10 6 0,-28 10 0 16,27-9 1-16,-27 9 12 0,24-16 4 0,-24 16 19 15,20-16-1-15,-20 16 1 0,21-18 14 0,-21 18 1 16,14-24 3-16,-14 24 6 0,13-24-6 15,-13 24 2-15,13-28-5 0,-6 12 1 0,-7 16 8 16,15-30-9-16,-6 11 3 0,-9 19-3 16,8-35 7-16,0 14 5 0,1 0-3 15,-9 21 3-15,16-41-8 0,-7 25 11 0,-1-8-5 16,-8 24-6-16,20-38 6 0,-11 18 13 16,-1-2-1-16,-8 22 1 0,12-33 14 15,-4 18-11-15,-8 15 9 0,8-35-13 0,-8 35 2 16,9-30 4-16,-3 10-5 0,-6 20-5 15,9-29-5-15,-9 29-4 0,5-31 4 16,-5 31-5-16,8-31 1 0,-8 31 0 0,5-32 6 16,-5 32-9-16,7-27-3 0,-7 27 8 15,5-28 18-15,-5 28-33 0,0-27 5 16,0 27 0-16,0 0 0 0,0-43-9 0,0 43 10 16,0-31-7-16,0 31 0 0,0 0 1 15,-8-47 7-15,8 47-8 0,0-33-9 0,0 33 7 16,-5-34 7-16,1 11-1 0,4 23 13 15,-13-35 9-15,4 10-6 0,3 4 7 0,-6 0 6 16,12 21 1-16,-17-47 0 0,12 21-7 16,-6 9 3-16,11 17 9 0,-20-41-26 15,11 23-1-15,1 0 7 0,8 18-7 0,-20-38 2 16,6 21-5-16,3 0-1 0,11 17 2 16,-32-35-5-16,18 20 2 0,-2-2-4 0,-4-2 4 15,0 4-2-15,-6 0-9 0,5-1 10 16,-9 0 3-16,3-2-1 0,-5 0-7 0,4 3 4 15,-2-1 0-15,-6 1-5 16,3-5-1-16,-7 2 1 0,6 3-2 0,-2-2 2 16,-8 0 2-16,6 1 3 0,-6-2 5 15,6 3 2-15,-6-2 3 0,1 5-1 0,-1-4-2 16,1 1-3-16,-1 3 0 0,1 0 0 16,-1 1-4-16,1-2 0 0,3 4 0 0,-2 0 2 15,2-4-3-15,-2 6-2 0,2-2-5 16,-7 2 5-16,0-4-1 0,-2 8-4 0,-1-3 1 15,-3 0 2-15,-8 1 1 0,-5 5-6 16,-8 0 5-16,-8 5-6 0,-12 4 7 0,-4 0 0 16,-33 3-8-16,1 5 7 0,-1 4-6 15,7-1-6-15,-11 3-21 0,4 7-33 16,-2 4-47-16,-3 6-67 0,-3 7-190 0,5-5-519 16,6-2-328-16</inkml:trace>
  <inkml:trace contextRef="#ctx0" brushRef="#br0" timeOffset="43773.8512">15449 9565 4064 0,'0'0'-149'0,"0"0"10"0,0 0 7 16,0 0 12-16,-16-34 20 0,16 34 19 15,0 0 37-15,0 0 35 0,-17-17 9 0,17 17 18 16,0 0 21-16,-17-18 18 0,17 18-11 16,0 0 4-16,-18-15-4 0,18 15-15 15,0 0 3-15,0 0-7 0,-17-24-2 16,17 24 9-16,0 0-9 0,0 0 7 0,-13-21-6 16,13 21 3-16,0 0 20 0,-9-23-26 0,9 23 24 15,0 0-2-15,-16-30-1 0,16 30 1 16,-21-25-5-16,13 9 9 0,8 16 5 0,-25-34 19 15,17 16-4-15,-7 3-7 0,0-3-13 16,1-2 0-16,14 20-8 0,-30-33-4 0,12 18-7 16,1-4-5-16,0-1 0 0,-3 5-6 15,-5-2 2-15,0-1-6 0,-4-1 13 16,-2-1-11-16,-3 4 1 0,2-4 8 0,-1 4 0 16,-2-3 6-16,3 6 2 0,-3-4 0 15,1 4 0-15,-2-2-6 0,2 3 1 0,-1 0-6 16,2-1-1-16,1 5-3 15,2-1 0-15,1-1-3 0,-2 3-5 0,2-1 3 16,-3 1-5-16,2 1-3 0,2 0 3 16,28 6-3-16,-54-9 0 0,26 5-2 0,-2-1 0 15,-2 2 1-15,3 0-1 0,29 3 1 16,-60-7 1-16,30 5-4 0,-5-1-2 0,5 3 2 16,-5-4-4-16,35 4 2 0,-70 0 2 15,28 0-1-15,5 0-1 0,-5 0 1 0,2 0-2 16,-9 0 3-16,3 4-2 0,-3-4 3 15,1 0-1-15,-1 0-1 0,1 3 5 16,-1-3-8-16,2 0 1 0,-1 0 3 0,3 2-2 16,6-2 3-16,-1 3-2 0,3-3 0 15,0 4-6-15,4-1 3 0,-2 0 1 16,1 0-2-16,2 3 3 0,-1 0-1 16,1 3-2-16,2-3 3 0,0 6-3 0,-3-2 2 15,2 0 2-15,3 2-2 0,-2 0 9 16,1 3-7-16,-2 0-4 0,2 0 1 0,-4 4-1 15,1 4 9-15,-1-3-9 0,-1 8 1 16,2-4 2-16,1 8-4 0,4-5 0 0,0 1 5 16,2 2-5-16,3-1-1 0,-5 1 3 15,9 2 4-15,1-2-3 0,-1 2 0 0,1-1 0 16,0-4 1-16,6-3 1 0,-3 0 0 16,-1-1 1-16,7-2 0 0,-4-3-5 15,12-18 3-15,-17 44 1 0,7-26 1 0,2-1-5 16,-5 6 3-16,8 0 4 0,-9-5-2 15,3 3-5-15,11-21-1 0,-17 43 4 16,8-15 1-16,-2-3 0 0,-1-1 1 0,4 4-5 16,-1 0 6-16,1 0 0 0,0-1-4 15,3-4 5-15,-4 9-2 0,3-7-2 0,4 0 1 16,-8 3 4-16,10-28-1 0,-5 51-3 16,1-26 3-16,4 4-2 0,-5-2 3 0,5-27-3 15,5 56 3-15,0-25 0 0,9 4 0 16,-6 7-2-16,6-3 2 0,11 6 0 15,1 5-4-15,8-3 0 0,11 5 4 0,0-1-3 16,4 3 3-16,4-4-6 0,4-7 0 16,-2-3 3-16,2-1-1 0,-5-8 2 0,-5-3-4 15,1 0 2-15,1-1 2 0,-1-5-2 16,-6 3 2-16,2-6-3 0,-6-4 0 16,2 2 5-16,-6-1-4 0,3 0 2 0,-4-1-2 15,2-2-1-15,-1-1 0 0,2 5-3 16,-2-5 8-16,1-1-3 0,0 2 0 0,0-1 3 15,2 0-7-15,3 3 2 0,-1-3 1 16,3 0 1-16,4-1-2 0,-7 1 2 0,9 0-2 16,-1 0-1-16,8 4 1 0,-6-7 1 15,8 0 1-15,0 3-4 0,-5-5 5 16,13-2-3-16,-5 2 0 0,10-2 1 0,-4 0-1 16,2-5 0-16,-1 0-4 0,5 0-6 15,2-5 1-15,-4 0-9 0,3-5-6 16,11 1 0-16,-2-6 1 0,0-3 1 0,2-4 7 15,-7 0 10-15,-2-3 8 0,-2-2 18 16,-4 0 4-16,-4-2 3 0,-5 2 3 16,2-7-6-16,-6 10-3 0,-5-4-1 0,8-6-4 15,-9-1 1-15,7 2-5 0,-13-1 0 16,2-1-1-16,-2-4 0 0,-4 0 1 16,-2-5 0-16,-2-2 3 0,-11-4-1 0,-2-1 4 15,-1-9 6-15,-5-2 1 0,-2 2 2 16,-5-8 2-16,-10-1 9 0,-4 3-4 0,-7-19 2 15,-4 9-6-15,-12-2-6 0,-12-19 2 16,-21 4-7-16,-10 6-2 0,-12 7-1 0,-8 4-2 16,-14 5-3-16,-2 1-3 0,-2 11 2 15,-3 3-4-15,-4 6 0 0,-2 11-1 16,-7 1-7-16,0 10-9 0,19 13-15 0,8 5-13 16,1 5-22-16,18 5-20 0,-2 5-38 15,9 5-29-15,3 5-48 0,-3 0-142 0,15 8-603 16,7-3-733-16</inkml:trace>
  <inkml:trace contextRef="#ctx0" brushRef="#br0" timeOffset="45294.4594">20120 9420 4621 0,'-12'-16'-130'16,"12"16"-1"-16,-20-38-7 0,7 23 3 0,4-1 6 16,-2-1 3-16,11 17 18 0,-27-30 30 15,12 11 26-15,15 19 10 0,-24-32 25 16,6 16 10-16,5-1 35 0,-6 2 10 0,19 15 18 16,-28-31-2-16,11 15-2 0,2-3 9 15,15 19 12-15,-34-28-14 0,19 14-4 0,-3-1 0 16,0-2-11-16,-9 2-7 0,5 3 4 15,-5-8-16-15,-1 7 4 0,-9-4-3 16,5 4-8-16,-6-7 2 0,-4 5-1 16,0-1 4-16,-6 1 1 0,-3-3 5 0,-5 0 8 15,4 1 1-15,0 2 10 0,5 3-8 0,2 0 9 16,1 1-13-16,3 4 0 0,2-4-7 16,-1 5-1-16,5-1-2 0,3 5-7 15,-6-4-4-15,38 6 0 0,-57-4 2 0,23 4-5 16,2 0-9-16,32 0 3 0,-61 4 6 15,30 2-1-15,0-4-6 0,1 5 1 0,-1-1-1 16,1 5 2-16,-5-4 1 0,8 4-5 16,-3 1-2-16,4 0 1 0,-5 0 4 15,-4 4 0-15,9-1-3 0,-8 4 2 0,6-4-2 16,-2 3-6-16,-1-3 0 0,0 4 10 16,-1-2-6-16,3 1 2 0,-6 0-3 15,4 0 1-15,4 2 3 0,-5-4 0 0,7 4 6 16,-9-1-8-16,11-1-3 0,-7-1 6 15,1 6-5-15,4-3 4 0,-3 3 3 16,3 1-2-16,1 0 2 0,3 2-2 0,-6 5 12 16,10-1 3-16,-5 0-5 0,2 4-2 15,0 2 6-15,4-3-11 0,-5 1 5 0,5 2-10 16,1 2 4-16,-4-3-3 0,4 1 2 16,0 0 1-16,5 6-2 0,3-7 4 15,-6 4-5-15,8 0 1 0,-3 0 2 0,3 0-5 16,5 0 5-16,0 0-3 0,8 8-1 15,0-4 0-15,1 4 1 0,4 4 2 16,9-1-5-16,0-2 1 0,-1 3 3 0,11-3 0 16,-2-1-2-16,10 7 2 0,-1 0-2 15,1 2 2-15,7-8 0 0,-4 5 0 0,3-1-5 16,-3-2 2-16,9-4 2 0,-10-1-3 16,5 5-1-16,-2-6 5 0,-5-5-4 15,15 6 4-15,-8 0 0 0,3 2-2 0,4-8 3 16,1 3-3-16,10 2 0 0,25 11 0 15,2-8 2-15,7 2-1 0,1-6-1 0,11-6-1 16,3 0 8-16,1-6-7 0,-11-13-1 16,18 8-6-16,-15-10 6 0,-8-8-1 0,-6-3 0 15,6 2 1-15,0-4-5 0,-6-3 4 16,14-6-2-16,-5-3-12 0,36-3 3 0,0-11 2 16,8 3-2-16,-9-2-1 0,9-2-3 15,-2-5-10-15,-2 5-2 0,2-1 2 16,-12-4 1-16,-3-1 7 0,-14 3 2 0,-16 0 8 15,-17-2 25-15,-7-1 14 0,24-17 17 16,-24 4 9-16,-13-2 20 0,16-17 8 0,-9-12-4 16,-7-10-10-16,-5-5-7 0,-20-9-6 15,-9 5-9-15,-20 7-6 0,-4-8-5 16,-16-28-8-16,-25-7-5 0,-28 0-12 16,-37 5-12-16,-32 7-13 0,-60-17-10 0,-32 6-3 15,-23 14-1-15,-37 8-7 0,-42 16-17 16,-32 15-18-16,-29 20-47 0,-33 15-54 0,-46 22-214 15,-22 13-569-15,-26 10-824 0</inkml:trace>
  <inkml:trace contextRef="#ctx0" brushRef="#br0" timeOffset="50149.6294">15446 10770 1966 0,'0'0'201'16,"0"0"-38"-16,0 0-31 0,0 0-65 16,0 0-2-16,0 0-18 0,0 0-10 0,0 0-5 15,0 0 10-15,0 0 10 0,0 0 10 16,0 0-14-16,0 0 7 0,0 0 1 16,0 0 12-16,0 0-14 0,0 0 6 0,0 0-5 15,0 0-2-15,0 0-9 0,0 0 5 16,0 0 6-16,0 0-26 0,0 0 5 0,0 0 7 15,0 0-14-15,0 0-2 0,0 0-6 16,0 0-4-16,0 0-3 0,0 0-2 16,0 0 2-16,0 0 7 0,0 0 1 0,0 0-16 15,0 0 26-15,0 0-20 0,38 33-2 16,-38-33 0-16,24 22-3 0,-7-10 5 16,1 3-6-16,-1 5 4 0,3-3 4 0,7 1-5 15,3 4-1-15,-9 0 6 0,8-2-12 16,-1 3 0-16,-3-4-2 0,4 1 6 0,-6-1 4 15,4 1 5-15,3-2 14 0,-5 0 7 16,0-3 9-16,4 3 6 0,-11-2-9 16,16 1 13-16,-8 0-25 0,-4-2-1 0,8 3 5 15,-5-2 4-15,0 0-10 0,-1-1-5 16,1 0-1-16,-2 1 5 0,2-1 0 0,-6 1-9 16,1-4 0-16,3 4 2 0,-6-1 10 15,0 0 12-15,-1-2 8 0,-16-13-5 16,32 20 2-16,-20-8 4 0,-12-12 2 0,27 20 1 15,-27-20-7-15,33 22-2 0,-14-7 0 16,7 0-12-16,-7 0 1 0,6 0-1 0,2 5-10 16,-1 4 3-16,8-2-5 0,-2-1-2 15,-1 1-6-15,3 3 6 0,-2-4-6 0,1 3 8 16,-4-1-8-16,2-2-1 0,-2 0-5 16,3 4 3-16,-2-4-1 0,1 5 0 15,3-3-1-15,-2 5 1 0,10 4 1 16,-7-1-2-16,8 3-1 0,-4-1 0 0,7-3 11 15,5 5-10-15,-1 5 2 0,5-4 2 16,2 6 1-16,-4-3 6 0,8-3-11 0,-8 5 7 16,6-1-9-16,-6-3 2 0,-4-4-1 15,-2-2 2-15,-1-3 6 0,-5 3 5 0,0-7 5 16,-7-1 7-16,-1-2 2 0,-3-2 0 16,-4-4 10-16,-1 0-2 0,-7-3 3 0,9-3 4 15,-9 3-1-15,-3 0-2 0,2-4-5 16,-2 1-3-16,-15-9-7 0,23 15-1 15,-13-9-1-15,-10-6-7 0,21 9 3 0,-21-9-3 16,16 12-2-16,-16-12-3 0,15 7-2 16,-15-7 0-16,15 8-2 0,-15-8-1 0,0 0 0 15,19 11 2-15,-19-11-7 0,0 0 4 16,22 9-5-16,-22-9 2 0,10 8 0 0,-10-8-2 16,0 0-12-16,0 0-25 0,26 14-50 15,-19-9-74-15,-7-5-173 0,0 0-198 16,0 0-416-16,0 0-760 0</inkml:trace>
  <inkml:trace contextRef="#ctx0" brushRef="#br0" timeOffset="72011.383">17746 13492 4684 0,'0'0'-93'0,"-42"-3"12"16,42 3 7-16,0 0 0 0,0 0 8 16,-32-6 2-16,32 6 9 0,0 0 15 0,0 0 14 15,0 0-3-15,-30-10 22 0,30 10 0 16,0 0 7-16,0 0-2 0,-21-10 18 0,21 10 5 16,0 0 8-16,0 0 16 15,0 0 12-15,0 0-12 0,-25-9 5 0,25 9 1 16,0 0-14-16,0 0-5 0,0 0-3 15,0 0-2-15,0 0 5 0,0 0 2 0,0 0-7 16,0 0 8-16,-26-12 0 0,26 12 3 16,0 0 7-16,0 0 3 0,0 0-2 0,0 0 0 15,0 0 7-15,0 0-7 0,0 0 0 16,0 0-6-16,-15-16-3 0,15 16-7 0,0 0-6 16,0 0 0-16,-15-17-6 0,15 17-1 15,0 0-6-15,0 0-7 0,-20-18-4 0,20 18 0 16,0 0-2-16,0 0 2 0,-30-12 0 15,30 12 0-15,-28-7-2 0,28 7-2 16,-34-3 3-16,34 3-1 0,-42 3-4 0,42-3 0 16,-55 9 3-16,30-6 0 0,-3 7 0 15,-1-1-1-15,-3-1 3 0,-1 7 1 0,-2 1-1 16,5 4-1-16,-2-2 3 0,2 0-5 16,3 1 7-16,0 1-6 0,-1 7-1 15,4-9 1-15,3 2-2 0,1 2 2 0,3 0 0 16,4-3 4-16,-6-1 8 0,11 0-16 15,8-18 1-15,-15 31-1 0,5-15 0 16,10-16-1-16,-5 27 6 0,5-27-1 0,0 0-3 16,0 34 1-16,0-34-5 0,0 0 6 15,8 25-3-15,-8-25 0 0,0 0 4 0,22 15-2 16,-22-15 3-16,22 10-2 0,-22-10 4 16,30 3 0-16,-30-3-2 0,31 3 1 0,-31-3 6 15,39 0-9-15,-39 0-1 0,38 3 1 16,-38-3 1-16,37 0 1 0,-37 0 1 0,37 6 1 15,-37-6-3-15,35 3 2 0,-35-3 2 16,30 9 2-16,-11-3-5 0,-19-6 1 16,30 12-1-16,-17 0 3 0,-13-12-1 0,30 20 2 15,-15-5 1-15,-5 0 1 0,4 4 0 16,1-1-2-16,-5 0-2 0,-10-18 3 16,20 41-1-16,-8-19 3 0,-7-2-1 0,1 3 0 15,-6-23 5-15,15 34-1 0,-13-17 10 16,-2-17 3-16,5 31 6 0,-5-31 11 15,0 0 0-15,-10 44 0 0,10-44-3 0,-20 27-2 16,3-15-3-16,-3 0-3 0,-3 3-5 16,3-4-1-16,-7-2-3 0,0 1-6 15,-1-1-2-15,-1-3-11 0,29-6-11 0,-47 9-9 16,24-3-23-16,23-6-34 0,-39 9-19 16,39-9-26-16,-30 6-19 0,17-3-38 0,13-3-92 15,0 0-630-15,-25 0-436 0</inkml:trace>
  <inkml:trace contextRef="#ctx0" brushRef="#br0" timeOffset="72603.3142">17785 13892 4289 0,'0'0'-81'0,"0"0"12"0,0 0-2 0,0 0-2 16,21 16 10-16,-21-16 8 0,0 0 3 15,0 0 5-15,44 3 1 0,-44-3 9 16,33 0 3-16,-33 0-3 0,34-3 7 0,-34 3-6 16,40-7 15-16,-20 2 4 0,-20 5-3 15,40-13-1-15,-20 7-1 0,-20 6-7 0,39-18-2 16,-24 13-12-16,-15 5-5 0,30-20-3 15,-30 20 6-15,20-20 1 0,-20 20 13 16,13-24 11-16,-13 24 10 0,5-23 8 16,-5 23 9-16,0 0 5 0,0 0 15 0,-20-43-5 15,20 43-3-15,-27-19 8 0,27 19 4 16,-26-13-3-16,26 13-5 0,-30-9-12 0,30 9 12 16,-39-3-7-16,39 3-2 0,-42 6 13 15,10 0-9-15,6 7 15 0,-4-2 24 16,-6 5 8-16,11 5-11 0,-6-2 22 0,0 9-19 15,0-1 16-15,-1 8-10 0,0-1-6 16,2 1 2-16,10 0 1 0,-7 5 11 16,5-6-10-16,9 3 1 0,6 1-10 0,-4-2 3 15,7 1-1-15,4-4-8 0,4 5-6 16,1 2-7-16,8-3 5 0,0 0 0 0,9-1-6 16,8 5-5-16,2-8 4 0,5 2-4 15,5-8-8-15,5-2 1 0,-1-3-3 0,-7-5 2 16,11-5-2-16,-3-4 5 0,1-2-12 15,3-6 5-15,-3-3-4 0,-1-8 1 16,6 4-18-16,4-13-22 0,-7-1-23 0,1-7-27 16,2-7-22-16,4-4-15 0,-10-6-33 15,-4-5-31-15,-2-7-42 0,-8 0-146 0,-5-8-416 16,-14 7 272-16</inkml:trace>
  <inkml:trace contextRef="#ctx0" brushRef="#br0" timeOffset="72949.3246">18592 13520 3338 0,'-30'-31'-37'16,"5"5"12"-16,-1 5 4 15,0 3-1-15,6 3 18 0,2 2-6 0,3 1-2 0,-2 0 3 16,2 0 6-16,0 1 13 16,15 11-5-16,-18-20 2 0,9 10-7 0,9 10-5 15,-11-21 5-15,11 21 0 0,-5-18-5 0,5 18 0 16,0 0 8-16,0 0-3 0,16-33 2 16,-16 33 1-16,0 0-6 0,15-24 20 0,-15 24-1 15,0 0-4-15,0 0 12 0,20-15-10 16,-20 15 11-16,0 0 12 0,0 0 10 0,0 0 37 15,0 0 13-15,0 0 27 0,0 0 10 16,0 0-5-16,10 75-7 0,-10-51 7 16,0 9-10-16,0 6-6 0,4 0 0 15,1 6-2-15,0 17 0 0,-2-3-9 0,9-1-8 16,-5 8-9-16,4-4-10 0,4 2-8 16,0 0-7-16,5 4-8 0,-1 3-7 15,8-5-3-15,-7-11-5 0,3 0-7 0,1-6-5 16,1 0-3-16,-2-2 2 0,4-8-4 15,-9-1-10-15,6-11-20 0,-1 2-31 16,-3-5-43-16,12-5-35 0,0-11-67 0,-7-5-177 16,12-9-563-16,-4-6-616 0</inkml:trace>
  <inkml:trace contextRef="#ctx0" brushRef="#br0" timeOffset="73434.3174">19437 13916 4449 0,'0'0'-82'0,"0"0"34"0,0 0 2 16,0 0 12-16,0 0-4 0,0 0 12 0,0 0-5 16,17-20 6-16,-17 20 1 15,0 0 11-15,0 0 22 0,0-31-25 0,0 31-2 16,15-28 9-16,-15 28 0 0,10-31-2 15,-10 31 0-15,20-31 9 0,-15 13-3 0,-5 18 8 16,15-33-1-16,-8 19 7 0,-7 14 19 16,12-27-2-16,-12 27-17 0,11-24 13 0,-11 24-19 15,5-21 3-15,-5 21-5 0,0 0 5 16,0 0-1-16,0-39-12 0,0 39 2 0,0 0 5 16,0 0-4-16,-36-15 6 0,36 15-6 15,-39 7 8-15,39-7 6 0,-45 18 17 0,20-3 6 16,-10 7 13-16,6-7 5 0,-4 13 8 15,-1 3 0-15,3 2-2 0,-3 1 2 16,2 5 1-16,6-3-6 0,-1 3-7 0,-3 5-5 16,10-7 0-16,-4-1-2 0,6-1-3 15,3-2-2-15,0-3-4 0,8 0 3 16,0-3-1-16,7 1-5 0,0-1-4 0,0-27 0 16,19 46-3-16,-1-25-4 0,4-1 5 15,13-3-7-15,3-3-3 0,4-9-3 16,8 2-17-16,9-11-29 0,6 1-38 0,4-6-21 15,-2-3-19-15,11-3-27 0,-11-1-40 16,10-9-83-16,-20 4-600 0,5-7-190 0</inkml:trace>
  <inkml:trace contextRef="#ctx0" brushRef="#br0" timeOffset="74089.331">20327 13376 3903 0,'-52'0'-67'0,"52"0"20"15,-41 8 26-15,14 2 15 0,-3 7 16 0,-2 6 39 16,3 1 11-16,-9 7 45 0,6 4 14 16,-1 1-2-16,6 6 0 0,0-2-6 15,10 1-8-15,4 0-10 0,5-2-8 0,3 0-10 16,5 0-5-16,5 0-5 0,3-3-13 15,5 6-3-15,8-10-1 0,7 7-7 16,5-6-7-16,4-3-1 0,7-6-5 0,1-1-3 16,-3-4 0-16,1-11-4 0,7 2 3 15,7-8-9-15,-7-2-11 0,-1-5-12 16,6-10-23-16,0-4-15 0,-3-9-19 0,2-12-21 16,-1-6-16-16,-4-6 0 0,-7-5-9 15,-9-5-7-15,-5-2 1 0,-11 6 5 0,-7 0 7 16,-1-4 14-16,-13 1 17 0,-4 2 13 15,-7-3 12-15,-5 4-3 0,-4-7 15 16,-6 5 0-16,0 1 4 0,-2 8 5 0,2 3-7 16,-5 1 20-16,5 3 11 0,-2 3 8 15,0 0-8-15,4 0-10 0,6 11 0 0,2 0 1 16,-3-2-9-16,8 4 10 0,0 4-8 16,6-1-9-16,-4 3 1 0,8-3-3 15,0 5 4-15,3 2-11 0,2 18 11 0,-6-31 5 16,4 15-2-16,2 16 5 0,-9-22 17 15,9 22 15-15,0 0 32 0,0 0 6 16,0 0 26-16,0 0 32 0,0 0-2 0,-21 75 7 16,9-39 12-16,7 5 7 0,-3 1 2 15,-1 2-4-15,4 5 14 0,0-1-24 0,-1 5-7 16,2 0-12-16,-1 5-4 0,5 4-10 16,0-6-2-16,5 10-10 0,-1-6-4 0,7 2-6 15,-2-1-8-15,1-6-8 0,10 4-5 16,-2 0-5-16,-1-8-2 0,1-1-5 0,9-3-4 15,-5-1-4-15,5-5-1 0,-7-8-7 16,6 0-14-16,-2-6-25 0,4 2-29 16,1-7-40-16,-6 2-39 0,4-9-45 0,-12-9-102 15,3 0-680-15,-18-6-886 0</inkml:trace>
  <inkml:trace contextRef="#ctx0" brushRef="#br0" timeOffset="74452.6223">20239 13548 4810 0,'0'0'-103'0,"28"-24"12"0,-10 10 11 15,1 2 8-15,11-3 28 0,2 0 12 16,4-2 7-16,11-4 1 0,10 0 11 16,0 3-9-16,12-9 17 0,4 3-23 0,-2-3-2 15,-5 3-1-15,8-3-5 0,-2 0 2 16,-2-2 6-16,-13 4 5 0,-7 4 2 0,-1 2 1 15,-9 0 11-15,-5 4 22 0,-5 3 8 16,-5-1 8-16,-1 3 4 0,-4 5-5 16,-20 5 12-16,35-8-21 0,-35 8 23 0,0 0 23 15,0 0 28-15,37 16 21 0,-26 1 6 16,-2-2-1-16,-4 6-7 0,1 4-2 0,1 0-11 16,3 5-8-16,0 0-9 15,5 7-3-15,-3-2-11 0,-2 3-4 0,8-2-11 16,-1 1-4-16,7 0-7 0,-6-3-3 15,5-2-6-15,2-5-6 0,-1-3-19 0,-2 0-24 16,-4-5-22-16,-1-3-34 0,0-4-39 16,-6-7-63-16,-11-5-115 0,0 0-662 0,24-33-825 15</inkml:trace>
  <inkml:trace contextRef="#ctx0" brushRef="#br0" timeOffset="74623.2976">21619 12773 5095 0,'0'0'90'15,"-5"-27"-20"-15,5 27-25 0,0 0-13 16,-4-27-11-16,4 27 3 0,0 0-2 0,19-24 3 16,-19 24-3-16,18-16-4 0,-18 16 1 15,23-16-3-15,-23 16-11 0,31-12-32 0,-31 12-36 16,28-3-51-16,-10 6-45 0,-18-3-100 16,22 8-678-16,-22-8-704 0</inkml:trace>
  <inkml:trace contextRef="#ctx0" brushRef="#br0" timeOffset="75048.8015">22313 12913 4644 0,'0'0'-68'0,"0"0"46"0,0 0 15 15,0 0 19-15,-64 44-6 0,39-36 23 16,0 12 8-16,-7-2 19 0,0-1 18 0,1 5 6 16,4-1 2-16,2 8-4 0,-7-2-6 15,15 0-4-15,-6 5-8 0,13-2-11 16,-2-3 2-16,12 0-10 0,-3 0-2 0,3-27-6 16,17 51-1-16,-1-22-2 0,4-4-6 15,7-4-3-15,-2 0-1 0,4-6 8 0,4-4-1 16,-4-5-4-16,7-3-3 0,-6-6-3 15,6-3-4-15,-6-5-8 0,5-4-5 16,-8-6-7-16,1-3 3 0,-8-7 0 0,0 0-2 16,-6 0-3-16,-3-5 3 0,-9 4 1 15,-4 2-1-15,-3-1 1 0,-3 3 2 16,-7-3 7-16,-4 7 7 0,-11-2 1 0,0 5 3 16,-5 5 1-16,0 5 0 0,-9 2-4 15,9 4 0-15,-5 5-6 0,5 5-5 0,5 0-18 16,-5 2-30-16,10 5-35 0,0 0-52 15,5 0-47-15,20-12-131 0,-29 24-631 16,26-13-761-16</inkml:trace>
  <inkml:trace contextRef="#ctx0" brushRef="#br0" timeOffset="75507.6319">22758 12875 4710 0,'0'0'-82'0,"27"8"10"0,-27-8 10 16,18 18 18-16,-18-18 16 0,15 30 3 16,-13-12 29-16,8 6 18 0,-7 1 7 15,-1 4 13-15,4-2 15 0,-6-27 1 0,5 53 11 16,-3-26-5-16,1 0 1 0,1 0-7 16,1-4 0-16,0 1-8 0,-5-24-1 15,7 35-8-15,-7-35-3 0,8 28 1 0,-8-28 7 16,2 21 6-16,-2-21 4 0,0 0-7 15,0 0-7-15,0 0-7 0,0 0-7 16,55-39-3-16,-35 10-6 0,0-4-11 0,5-11-4 16,7-2-4-16,10-10-6 0,-6-1-7 15,6 0-6-15,-7 12 3 0,-5 4 6 16,2 5 4-16,-10 5 10 0,3-1 8 0,-7 9 0 16,-1 1 2-16,0 2 1 0,-4 3-1 15,-13 17 11-15,24-22 19 0,-24 22 7 0,25-10 8 16,-25 10 5-16,0 0 0 0,0 0-7 15,40 36-2-15,-32-23-3 0,1 7-5 16,-1 2-2-16,0 6-3 0,1-4-5 0,-4 6-5 16,7-2-3-16,-7-1-2 0,8 2-4 15,-10 1-1-15,11-4-6 0,-9 0-4 0,6-4-21 16,-6 3-25-16,4-3-43 0,-1 0-63 16,7-7-65-16,-15-15-180 0,17 27-168 0,-5-21-387 15,-12-6-721-15</inkml:trace>
  <inkml:trace contextRef="#ctx0" brushRef="#br0" timeOffset="76223.1045">25178 12547 4609 0,'0'0'-61'0,"0"0"7"16,0 0 2-16,-3-34-10 0,3 34 1 16,0 0 11-16,0 0 18 0,0 0 30 0,0 0 45 15,0 0 20-15,0 0 21 0,0 0 8 16,0 0 1-16,0 0 3 0,-40 65 0 15,28-41-7-15,2 6 5 0,2 6-13 0,-7 0-8 16,3 0-4-16,4 7-8 0,-4-2-4 16,2-2-5-16,1 2-5 0,-6-2-3 15,7 3 2-15,0-7-1 0,-4-1-1 0,4-6-5 16,-4 0 10-16,7-7 3 0,-3 5 5 16,8-26 5-16,-19 34-4 0,19-34-5 0,-13 20-7 15,13-20-7-15,0 0-8 16,-22 4-3-16,22-4-10 0,0 0-13 0,-17-58-5 15,17 27-3-15,-5-15 1 0,10-7-3 0,-5-9 5 16,4-2 0-16,1-5 0 0,3-1 1 16,0-9-3-16,2-7 2 0,5 11 0 0,1-3 1 15,2 1-1-15,2 3 7 0,0 0 2 16,8 1-4-16,-2 7 1 0,-3 12-2 16,-3 4 2-16,5 3-2 0,-6 5 2 0,2 9-5 15,-7 2 3-15,-1 5-4 0,2 2 2 16,0 6 1-16,-1-1 0 0,-14 19 7 15,16-19 5-15,-16 19 2 0,0 0 5 0,0 0-1 16,52 29 10-16,-38-11-4 0,-6 6 3 16,5 11-5-16,-1-1 1 0,3 5-1 0,-7 5 1 15,4 4 1-15,-7-1-3 0,5 11-1 16,2 1-1-16,-9 0 6 0,-3-4 1 0,0 7-4 16,-3 0-1-16,-2-1-3 0,2 1-2 15,-1-1 2-15,3-3-8 0,-8 1-1 16,6-7-4-16,3-2 3 0,0-4-2 0,0-1-7 15,0-1-6-15,0-11-8 0,0 2-6 16,0-4-11-16,3-7-10 0,-3-24-16 16,-3 38-33-16,3-38-45 0,-2 18-44 0,2-18-64 15,0 0-144-15,0 0-140 0,0 0-430 0,-50-47-864 16</inkml:trace>
  <inkml:trace contextRef="#ctx0" brushRef="#br0" timeOffset="76413.1091">25013 12863 4792 0,'-37'-6'-44'0,"37"6"28"15,-24-6 15-15,24 6-1 16,0 0-4-16,0 0 1 0,0 0 13 0,0 0 17 16,0 0 28-16,0 0 8 0,0 0-1 0,0 0 1 15,0 0-5-15,92 0-9 0,-58-4-7 16,6 4-6-16,4-2 1 0,6-1-3 0,-2 0-13 16,6-4-26-16,-4-1-23 0,7-8-47 15,5-2-32-15,-2-2-26 0,-3-4-20 16,-2 0-25-16,-3-7-55 0,-4 3-124 0,-1-6-473 15,-7 0 6-15</inkml:trace>
  <inkml:trace contextRef="#ctx0" brushRef="#br0" timeOffset="76674.8705">26309 11988 3801 0,'15'-20'6'16,"-6"1"31"-16,-9 19-12 0,13-25 8 0,-13 25 4 16,0 0 4-16,17-23 5 0,-17 23 8 15,0 0 20-15,0 0-11 0,0 0 26 16,0 0 33-16,0 0 15 0,0 0 0 0,0 0 0 15,-7 87-9-15,-6-49-8 0,-1 5-6 16,1 10 0-16,-6 1-8 0,3 6-1 0,-4 0-9 16,1 8-9-16,-8 1-5 0,6 1-9 15,1 5-2-15,-4-5-9 0,2 1-6 16,2-5-6-16,7-4-6 0,-5-2-8 16,6-2-2-16,2-3-4 0,3-8-5 0,2-1-6 15,0-2-12-15,10-8-12 0,-5-2-21 16,5-7-25-16,7-6-37 0,0 2-47 0,11-14-51 15,-23-9-108-15,33-3-202 0,-11-6-453 16,5-12-815-16</inkml:trace>
  <inkml:trace contextRef="#ctx0" brushRef="#br0" timeOffset="77041.7152">27376 11484 4778 0,'-18'-32'-35'16,"18"32"35"-16,-10-21-1 0,10 21-3 0,-12-19 1 16,12 19 6-16,0 0 14 0,0 0 18 15,0 0 29-15,0 0 10 0,-62 39 7 0,46-19 5 16,-1 14 2-16,-5 7 1 0,4 7 0 15,-2 5-2-15,-7 14-5 0,5 4 1 16,0 4-2-16,-1-1-2 0,-2 3-1 0,0-1-6 16,3 4 1-16,-3-2-8 0,7 2-5 15,-8-3-7-15,5 1-2 0,4-6-8 16,-1 3-2-16,-6-7-1 0,7-11-9 0,1-1-3 16,2-1-2-16,3-5-5 0,-4-10-6 15,3 0-25-15,7-3-32 0,-7-7-47 0,10-1-68 16,-9-8-75-16,7 0-217 0,-1-8-85 15,5-13-410-15,0 0-765 0</inkml:trace>
  <inkml:trace contextRef="#ctx0" brushRef="#br0" timeOffset="78777.4269">26525 12836 4905 0,'-24'-19'54'0,"24"19"-4"0,0 0-35 0,0 0-11 16,0 0-8-16,0 0 7 0,0 0 0 15,49-24 2-15,-24 21 0 0,4-4-3 0,4 2 5 16,12-8-10-16,0 3-7 0,4-2-6 16,4-3-7-16,3 0-19 0,-13 3-11 0,6-5-18 15,-4 2-4-15,-5 3-7 0,2-3-3 16,-5 2-4-16,-2 1-14 0,-5 4-16 16,-2-6-15-16,-4 4 2 0,1 3 3 15,-2-4 22-15,-23 11 31 0,30-12 22 0,-13 4 21 16,-17 8 10-16,28-13 17 0,-28 13-7 15,30-12-2-15,-30 12 5 0,29-14 48 16,-29 14-32-16,32-12 15 0,-32 12-2 0,25-15 22 16,-7 9-4-16,-18 6-7 0,30-15 10 15,-30 15-3-15,30-19-6 0,-16 11-2 16,-14 8 5-16,18-22 6 0,-18 22 10 0,15-18 17 16,-15 18-1-16,0 0-12 0,0 0 2 15,0 0-10-15,0 0 12 0,0 0 18 0,-57-15 2 16,29 23 10-16,-12 3 8 0,1 9 9 15,-4-4 0-15,-1 7-7 0,1 2-4 0,-6 2-1 16,4 2-3-16,0 1-8 0,8 0 0 16,0 2-4-16,-3-2-5 0,19 2-6 0,-5 2 0 15,5-4-8-15,7 5-2 0,6-5-10 16,3-3-1-16,10 5-5 0,3-4-4 16,9-1-5-16,6 0-2 0,-1-2-5 0,10-6-2 15,1-4-2-15,6-2-3 0,3-1-1 16,-9-9 0-16,7-3-6 0,2-3 1 15,3-7 0-15,-1-2-1 0,9-8-4 0,-11-5 2 16,3 0-4-16,0-6 3 0,-4 1-4 16,-10 5 1-16,-4 0-1 0,-3 0 1 0,1 1-3 15,-9 1 1-15,1 3-1 0,-2 1-2 16,0 1 3-16,-15 18-1 0,19-30-2 16,-13 16 3-16,-6 14-1 0,14-25-2 0,-14 25 0 15,16-17 1-15,-16 17-2 0,10-18 2 16,-10 18-2-16,0 0 1 0,22-19-2 0,-22 19 3 15,0 0-3-15,34-9 2 0,-18 9 0 16,3-3 0-16,-19 3 0 0,40 0 0 0,-15 3-2 16,2-3 4-16,-2 1-2 0,2 2 1 15,-6 2-2-15,1 0 2 0,5 2 0 16,-10 0 5-16,-6 5 0 0,-11-12 3 0,32 27 2 16,-18-12 1-16,-1 5-3 0,2-2 3 15,-2 0-2-15,2 3-1 0,-3 1-1 0,2-1 2 16,2-2-3-16,-2 3 1 0,1-4-4 15,1-3 2-15,1 3-3 0,0-1-5 16,-4-5-13-16,6 0-10 0,-3-3-10 0,-2 0-12 16,2-5-11-16,-16-4-19 0,0 0-10 15,61-13-24-15,-38 1-1 0,2-9 3 16,-3-4 6-16,8-3 4 0,-8-6 3 0,8-2 8 16,0-5 14-16,-12 4 26 0,11-3 26 15,-11 6 25-15,-4 2 28 0,-6 9 28 0,4-2 8 16,-7 4 6-16,5-2 0 0,-7 10 3 15,-3 13-9-15,14-32-2 0,-14 32-2 16,1-19-2-16,-1 19-6 0,0 0 5 0,0 0-4 16,0 0-3-16,0 0-4 0,0 0-1 15,0 0-6-15,0 0-3 0,0 0 0 0,29 52-9 16,-29-52-3-16,8 27-3 0,-8-27-3 16,13 29 0-16,-13-29-4 0,12 27-2 15,-12-27 1-15,7 21-3 0,-7-21-2 0,0 0 2 16,11 29-3-16,-11-29 3 0,0 0-3 15,9 18-2-15,-9-18 0 0,0 0-3 16,0 0 1-16,0 0-2 0,0 0-3 0,67-42 3 16,-47 22 1-16,-2-1 1 0,12 3-4 15,-13 0-1-15,1-2 1 0,-2 7 0 0,0-1-1 16,-16 14 1-16,29-25 0 0,-29 25 0 16,20-12-1-16,-20 12-2 0,0 0 2 0,28 0-1 15,-28 0-1-15,0 0 3 0,29 27-2 16,-19-14 0-16,-10-13-5 0,30 27-4 15,-17-15-6-15,-1 5-7 0,5-5-8 0,3 3-7 16,-4-5-11-16,1-2-9 0,-3 0-8 16,2-4-2-16,-16-4-7 0,0 0 0 0,54-1-7 15,-54 1 0-15,43-23-1 0,-23 12 7 16,-1-8 3-16,-1-1 5 0,2-1 9 16,-6 0 28-16,-1-1 28 0,-1-3 20 0,-2 3 10 15,0 4 11-15,-10 18 0 0,6-33-2 16,-6 33-5-16,5-27-4 0,-5 27-4 15,0 0 1-15,0 0-1 0,-5-27 2 0,5 27 0 16,0 0 0-16,0 0 0 0,0 0-1 16,0 0-1-16,0 0-2 0,-31 45-2 0,31-45 1 15,0 27-1-15,0-27-4 16,0 0-1-16,11 42-3 0,-11-42 1 0,17 27-1 16,-3-12-3-16,2-3 0 0,6-3-1 0,3 2 0 15,-25-11-3-15,39 7 2 0,-13-3-3 16,-26-4 0-16,42-4 0 0,-42 4 0 0,54-12-1 15,-33 0-1-15,10-3 1 0,-1-7-2 16,5 2 1-16,-5-7 1 0,2 3-3 0,-2 3 1 16,-2-5-2-16,1 5 3 0,-1 2 0 15,-5 2-4-15,3 4 2 0,-5-2 1 16,6 3-2-16,-2-1 1 0,2 1-2 0,0-1 2 16,6-2-1-16,-6 3 2 0,3-5-1 15,0-4 0-15,5-3-1 0,4-10 1 16,1-5-3-16,3-8-4 0,-4-9-5 0,4 2 1 15,-8-12-7-15,4 3-4 0,-9-11-12 16,10-22-6-16,-15 7 3 0,-8 8 8 0,-5 4 17 16,-6 13 16-16,-6 2 8 0,0 9 4 15,-6 4-1-15,-1 5 0 0,-6 14-4 0,-1 6-2 16,-11 11 4-16,2 3 4 0,-6 10 0 16,4 10 2-16,-7 3 3 0,2 8 2 15,-1 1 3-15,2 9 4 0,-1 5-2 0,-2 6 2 16,9-2 3-16,-2 10-3 0,1 4 1 15,8 1-2-15,2 3-2 0,-1 3 1 16,7 1-5-16,-1 0-1 0,6 2-4 0,1 1-1 16,2-3-3-16,2-1-1 0,5-5 1 15,1-6-10-15,-3-5-9 0,9-6-10 16,-6 3-10-16,-1-12-12 0,4-4-16 0,-6-2-17 16,7-9-31-16,-7-6-39 0,-5-9-28 15,22 7-34-15,-22-7-53 0,0 0-75 0,0 0-58 16,13-46-548-16,-13 29-678 0</inkml:trace>
  <inkml:trace contextRef="#ctx0" brushRef="#br0" timeOffset="79067.245">30590 12069 4497 0,'0'0'-85'0,"-15"-27"40"16,15 27 33-16,-17-26 35 0,17 26 32 16,-12-21 17-16,12 21 2 0,0 0-3 0,-10-27-8 15,10 27-14-15,0 0-4 0,0 0 4 16,0 0 5-16,25-31 4 0,-1 18 1 0,9 6-9 16,7-5-2-16,2 0-6 0,7 0-4 15,4-4-4-15,-8 5 11 0,-3-3 10 0,-5 4 3 16,-5 3 11-16,-2-3 2 0,0 4 4 15,-8-1 2-15,-22 7-12 0,40-5-7 0,-40 5 0 16,30 2 6-16,-30-2-6 0,22 21-3 16,-7-9-5-16,-3 8-6 0,-4 2-2 15,0 2-3-15,1 2-5 0,-1 1-2 0,0 0-3 16,4 0-2-16,-7 0-5 0,7 0 0 16,-5-4-5-16,3-1 2 0,-4 1-7 0,3-2-8 15,-4-6-10-15,-2-3-4 0,-3-12-16 16,10 21-27-16,-10-21-29 0,0 0-36 15,0 0-28-15,0 0-21 0,0 0-23 0,30-57-19 16,-28 25-23-16,1-8-24 0,6 1-687 16,-4-8-755-16</inkml:trace>
  <inkml:trace contextRef="#ctx0" brushRef="#br0" timeOffset="79177.072">31366 11705 4664 0,'8'-54'-45'0,"-6"3"100"16,-2 15 57-16,0 2 35 0,0 5-2 0,3 6-18 16,-3 4-20-16,4-1-16 0,-4 20-18 0,5-33-18 15,-5 33-13-15,3-24-20 0,-3 24-26 16,0 0-42-16,18-24-51 0,-6 21-57 0,-12 3-116 15,15-13-679-15,-15 13-822 0</inkml:trace>
  <inkml:trace contextRef="#ctx0" brushRef="#br0" timeOffset="79511.068">31804 11290 4887 0,'0'0'72'15,"14"8"9"-15,-14-8-16 0,13 19-10 16,-10-3-3-16,-3-16-1 0,4 29 0 0,-4-12 9 16,0-17 16-16,0 40 4 0,0-20-1 15,0 4-9-15,0 3-5 0,5 0-9 16,-2 2-6-16,-1-2-3 0,4 0-9 0,3-2-4 16,3 1 0-16,-7-5-7 0,1-4-4 15,-1-1 1-15,-5-16 4 0,12 21-5 0,-12-21 1 16,17 0-3-16,-17 0-5 0,0 0 2 15,31-39-6-15,-14 11 2 0,2-4-3 0,-3-1 1 16,3-3 0-16,-3-5-1 0,-2 2-3 16,6-3 6-16,-3 0-7 0,-2 6 0 0,-2 1-2 15,4 2 0-15,-9 8-14 0,7 0-25 16,-3 3-32-16,-4 5-44 0,2 4-27 16,2 4-21-16,-12 9-26 0,20-12-45 0,-5 6-115 15,-15 6-608-15,25 0-846 0</inkml:trace>
  <inkml:trace contextRef="#ctx0" brushRef="#br0" timeOffset="79764.7492">32544 11203 4771 0,'23'3'-85'0,"-23"-3"27"16,42 3 7-16,-22 0 18 0,-20-3 22 15,43-3 31-15,-43 3 13 0,36-6 25 0,-36 6 14 16,38-15 22-16,-25 6 15 0,8-3 8 0,-21 12-2 16,23-29-7-16,-23 29-14 0,5-30-9 15,-5 30-11-15,0 0-13 0,-35-40-7 16,8 32-4-16,-11 8-4 0,-13 1-2 0,-14 10-5 15,-18 4 1-15,-6 8-4 0,-23 14-1 16,6 7-3-16,24-7-1 0,17 3-2 16,0 3-1-16,5 1 0 0,10 5-1 0,4-1-1 15,10 5 3-15,4-3-4 0,13-5 0 16,3 6-2-16,12-6-2 0,13-1-7 16,16 1-31-16,18 0-69 0,23-3-89 0,4-6-200 15,3-7-159-15,6-5-420 0,-10-15-856 16</inkml:trace>
  <inkml:trace contextRef="#ctx0" brushRef="#br0" timeOffset="96974.8483">21841 9714 2137 0,'0'0'310'0,"0"0"-99"0,0 0-60 16,0 0-49-16,0 0-8 0,0 0-36 0,0 0-16 15,0 0-5-15,0 0-13 0,0 0 0 16,0 0-4-16,0 0 6 0,0 0 0 16,0 0-3-16,0 0-11 0,0 0-5 0,0 0 11 15,0 0-13-15,0 0 15 0,0 0-11 16,0 0 0-16,0 0-6 0,0 0 6 16,74-17 9-16,-74 17-9 0,31 0-14 0,-31 0 10 15,46-3-5-15,-46 3 6 0,53-4-1 16,-16 4-1-16,-2-3-6 0,4 3 9 0,4 0-1 15,6 0-10-15,-3 0 6 0,8-3-6 16,-1 3-1-16,6 0 12 0,1-2-9 0,9 2 4 16,1-7 0-16,4 4-2 0,-4 0 5 15,7-3-14-15,3 0 4 0,-1 0 10 16,6 0-1-16,2-4 1 0,0 0-1 0,-10 5-4 16,13-3 0-16,-8-6 0 0,-5 8 0 15,-3 0 9-15,-1-3 8 0,-4-2-6 0,1 3 15 16,-4 1 5-16,-5-1 7 0,1-1-2 15,-11 1 1-15,4 4-6 0,-2-7 2 0,1 6-3 16,4-5 0-16,3 1-9 0,0 0-9 16,1 3 8-16,4-3-3 0,-1 0-7 15,3 2-6-15,-2 2-2 0,-1-1-10 16,0-1 12-16,-1 0-4 0,4 1-8 0,-2 0 4 16,-1 3 0-16,-7 0 4 0,8-1-3 15,-6 2 5-15,-3-1-1 0,1-2-6 0,-4 4 9 16,3-3-4-16,-6 2-2 0,0 2 5 15,-3-6-3-15,-3 2 0 0,-3 4-3 16,7-3 14-16,-6-2 1 0,1 2-8 0,-1-1-6 16,-4-1-4-16,-4 0 10 0,0 3-8 15,-3-2 12-15,-1-2 5 0,1 6 8 0,-32 0 6 16,47-10-5-16,-27 7 10 0,-20 3 3 16,47-8 5-16,-17 1-8 0,-8 2 1 15,6-5-12-15,-1 5-4 0,3-5 8 0,7 4-10 16,-4 0 4-16,4-3-7 0,8 1 0 15,4 3 0-15,3 2-2 0,-2-4 5 16,0 7-6-16,2-2-3 0,5-2-7 0,-7 1 6 16,-1 0-2-16,1 3 2 0,-2 0-7 15,-3-1 7-15,-8-4-5 0,3 5 5 0,-3-3 5 16,-3 3-8-16,1-3 1 0,-5 0-4 16,-30 3 20-16,57-3-14 0,-27-4 15 15,-3 7-1-15,-27 0-1 0,41-7 1 0,-17 6 10 16,-24 1 1-16,42-7-7 0,-42 7 5 15,41-4-9-15,-20 3 5 0,-21 1-10 0,40-7 2 16,-40 7-1-16,33-5-6 0,-33 5-4 16,29-5 2-16,-29 5-22 0,40-6-34 0,-24 2-49 15,-1 2-73-15,4-4-233 0,-19 6-421 16,30-7 54-16</inkml:trace>
  <inkml:trace contextRef="#ctx0" brushRef="#br0" timeOffset="98473.8578">28126 8164 3609 0,'-17'-19'-68'0,"17"19"23"16,0 0 10-16,-17-22-7 0,17 22 13 0,0 0-5 15,-18-20 7-15,18 20-3 0,0 0 11 16,-17-13 1-16,17 13 4 0,0 0 6 0,0 0 13 15,-28-17-2-15,28 17 13 0,0 0 14 16,-32-6 19-16,32 6 7 0,0 0 30 16,-47 16-11-16,24-8 5 0,-4 4-10 0,2 2 21 15,-7 6-34-15,7 0-2 0,-5 1-12 16,8 1-2-16,-3 3-6 0,7-1 11 16,1 0-12-16,7 2-6 0,2 0 2 0,4 2-4 15,4-28 0-15,12 60-1 0,5-30 1 16,8 2-8-16,11 1 2 0,13 0 10 0,11 2-14 15,7-4-6-15,2-1 8 0,6-9-14 16,2 2 8-16,-8-9-11 0,-4 5 11 16,-2-9-1-16,3 2 5 0,-16-9 7 15,2 2 18-15,-7-2 7 0,-8 1 14 0,3-4 0 16,-7-4-4-16,-4-1-10 0,2-1 0 16,0-4-5-16,-3 1-1 0,-5-3-3 0,1 0-1 15,-6-3-9-15,2 2 1 0,-6-3 12 16,-1 4-7-16,2-7-8 0,-5 8-3 0,-2-6-3 15,-8 17 3-15,14-26-1 0,-12 11 1 16,-2 15-8-16,6-20 0 0,-6 20-2 0,9-18-4 16,-9 18-4-16,0 0-1 0,0 0-4 15,0 0 0-15,0 0 0 0,0 0-2 16,0 0-1-16,0 0 2 0,0 0-4 0,0 0 5 16,-22 70-8-16,27-49 3 0,-5-21-2 15,13 44 1-15,-1-21-3 0,1-2 3 0,6 0 1 16,-6-3-1-16,4 0 0 0,3-1-4 15,0-5 0-15,-3 1 5 0,-17-13 4 16,28 17-3-16,-28-17-2 0,29 7 4 16,-29-7-1-16,0 0 2 0,0 0-3 0,41-23 6 15,-41 23 10-15,9-24 5 0,-9 5-1 16,0 19 7-16,-5-33 0 0,-7 12 5 0,-1-2-3 16,-4 6 0-16,-10-5-6 0,-3 4-2 15,-10 0-4-15,3-1 4 0,-3 3-5 16,-2 4-1-16,2 2-2 0,5-2-5 0,3 3 0 15,4 3-9-15,-1 3-8 0,29 3-7 16,-48-3-11-16,48 3-12 0,-37 6-27 0,37-6-14 16,-25 10-28-16,20-2-15 0,5-8-24 15,0 0-70-15,-4 19-191 0,4-19-459 16,0 0-225-16</inkml:trace>
  <inkml:trace contextRef="#ctx0" brushRef="#br0" timeOffset="98975">28971 8420 4062 0,'0'0'96'0,"0"0"15"0,23-13-30 0,-23 13-68 15,0 0-39-15,28-7 7 0,-28 7 5 16,31-4-2-16,-31 4-1 0,35 0-2 16,-35 0-9-16,0 0 12 0,41 4 21 0,-41-4-22 15,27 7 2-15,-27-7 4 0,25 6-5 16,-25-6-1-16,19 15-1 0,-19-15 4 0,20 18 4 15,-20-18-3-15,15 15 4 0,-15-15-5 16,13 16-1-16,-13-16 15 0,0 0 6 0,0 0-8 16,20 22 6-16,-20-22 10 0,0 0-7 15,0 0-2-15,14 15 6 0,-14-15 19 0,0 0 23 16,0 0 4-16,0 0-5 0,0 0 14 16,18 15-1-16,-18-15-6 0,0 0-3 15,0 0-15-15,0 0-5 0,0 0 0 0,0 0-8 16,37-39-16-16,-24 24-21 0,6-5-3 15,-3 2-10-15,1-5-8 0,7 2-15 16,1-4-10-16,-2 5 0 0,0-3 15 16,1 6 0-16,-7 0-3 0,1 4 8 0,-1-1 2 15,-17 14 19-15,27-22 29 0,-27 22 9 16,25-17 9-16,-25 17-5 0,20-20 14 0,-20 20-22 16,0 0 2-16,23-12 8 0,-23 12-6 15,0 0-1-15,0 0 0 0,0 0-1 16,0 0 1-16,22 33-5 0,-22-33-2 0,12 26 2 15,-12-26 1-15,5 27-4 0,-5-27 1 16,13 32-4-16,0-18 4 0,-13-14-20 0,22 35-11 16,-9-19-28-16,3-4-32 0,0 2-27 15,1-3-44-15,-17-11-127 0,37 6-570 16,-19-11-58-16</inkml:trace>
  <inkml:trace contextRef="#ctx0" brushRef="#br0" timeOffset="99452.4174">30337 7766 4006 0,'4'-26'24'16,"-4"26"-8"-16,0-41 0 0,0 41 8 0,-4-32 6 15,4 32 3-15,0 0-5 0,-5-35 8 16,5 35-14-16,-12-18 7 0,12 18-2 0,-18-15-7 16,18 15 13-16,-35-13-12 0,35 13 7 15,-39-3 2-15,39 3 8 0,-40 0-14 16,40 0 4-16,-46 3-2 0,46-3 6 0,-39 10 0 15,17-5 2-15,22-5-13 0,-38 13 4 16,38-13-6-16,-32 12 1 0,15-2-9 16,17-10-1-16,-18 20 1 0,18-20 1 0,-13 24-7 15,13-24 3-15,0 30 1 0,0-30-2 16,0 0-7-16,30 37 2 0,-12-22 5 0,-1-6-4 16,1 4 4-16,2 4-3 0,4-10-2 15,-24-7 2-15,38 18 3 0,-18-8-4 0,4 3-3 16,-24-13 2-16,35 18-3 0,-17-6-2 15,-4 0 1-15,-14-12-4 0,23 21-1 0,-23-21 3 16,17 25 9-16,-9-9-5 16,-8-16-4-16,7 28 10 0,-7-28-1 0,0 0 1 15,-7 43 2-15,7-43-6 0,-15 31 2 16,15-31 3-16,-17 28 4 0,7-17-9 0,10-11 4 16,-23 26 2-16,23-26-8 0,-25 17 6 0,13-7-6 15,12-10-4-15,-40 10-13 0,40-10-8 16,-42 3-8-16,10-6-1 0,32 3-3 15,-55-8 5-15,32 4-12 0,23 4-6 0,-47-13-25 16,25 4-26-16,4 3-41 0,1-11-71 16,9 7-292-16,-1-12-275 0,1 3 291 15</inkml:trace>
  <inkml:trace contextRef="#ctx0" brushRef="#br0" timeOffset="99776.4341">30218 6972 3392 0,'7'-27'-40'0,"-7"27"-4"15,0 0-16-15,9-27-10 0,-9 27 10 0,0 0 5 16,0 0 10-16,8-25 14 0,-8 25 15 16,0 0 6-16,0 0 36 0,0 0 10 0,0 0 16 15,0 0 32-15,0 0 23 0,0 0 8 16,0 0 13-16,0 0 7 0,0 0-21 15,28 55-7-15,-28-55-7 0,5 43-3 0,4-15-12 16,-6 0-7-16,9 4-15 0,-4 4-4 16,4 0-4-16,-4 4 10 0,6 4-8 15,2-5-4-15,-1 6-11 0,-1-1 0 0,-3-5-7 16,1 1-5-16,2-2-5 0,-4 2 2 16,3-4-16-16,-1-6-41 0,-4 2-29 0,5-5-19 15,-4-4-42-15,1 1-63 0,-3-6-165 16,3-4-486-16,-10-14 1 0</inkml:trace>
  <inkml:trace contextRef="#ctx0" brushRef="#br0" timeOffset="100315.3674">30205 7544 3884 0,'-20'-24'25'16,"7"1"26"-16,-2 5 6 0,15 18 12 0,-15-29-11 16,15 29-9-16,0-30-8 0,0 30-1 15,18-30-5-15,-5 11 6 0,4-4-6 0,6 3 5 16,6-5-13-16,-1 3 9 0,4-3-19 15,-2 1 9-15,-1 2-9 0,2 0 0 0,-4 5 0 16,3-3-2-16,-8 5-5 0,3 0-10 16,-5 0-6-16,-3 2 5 0,3-1-13 15,-20 14 1-15,37-23 9 0,-25 14-8 0,-12 9 3 16,26-15-3-16,-26 15 6 16,27-17 1-16,-27 17-3 0,17-12 8 0,-17 12-1 0,0 0-4 15,20-12 25-15,-20 12-12 0,0 0 1 16,0 0 2-16,0 0 4 0,0 0 2 0,0 0-2 15,13 44 7-15,-13-44 9 16,0 0-6-16,0 44 0 0,4-26-8 0,-4-18 2 0,5 39-1 16,5-20-1-16,-10-19 0 15,13 40 6-15,-5-25-4 0,-8-15-2 0,14 32-2 16,-8-18 5-16,-6-14 14 0,14 23 24 0,-14-23 27 16,12 18 7-16,-12-18-13 0,0 0-7 15,0 0-11-15,20 0-6 0,-20 0 2 16,0 0-1-16,0 0-7 0,16-36-3 0,-16 36-7 15,4-23-3-15,-4 23-6 0,8-23-5 16,-8 23-7-16,5-17-2 0,-5 17-3 16,3-15-5-16,-3 15 0 0,0 0-2 0,0 0-2 15,14-12 2-15,-14 12-3 0,0 0 0 16,0 0 0-16,0 0 1 0,45 16-1 16,-32-8-1-16,6 0-1 0,-19-8 2 0,37 20-2 15,-16-8 3-15,-2 0-1 0,-1-3-2 16,2 2-4-16,-3 1-13 0,-17-12-21 0,28 13-21 15,-28-13-31-15,29 16-30 0,-21-12-22 16,-8-4-42-16,24 0-87 0,-24 0-674 16,0 0-767-16</inkml:trace>
  <inkml:trace contextRef="#ctx0" brushRef="#br0" timeOffset="100441.304">31118 7131 4720 0,'0'0'-76'16,"-8"-40"23"-16,8 40 2 0,-8-37 14 15,4 18 14-15,4 19 14 0,0-35-7 16,0 35-5-16,15-36 4 0,-6 20-6 0,-9 16 1 15,25-30-32-15,-13 18-27 0,-12 12-45 16,20-15-63-16,-20 15-120 0,21-13-476 16,-21 13 261-16</inkml:trace>
  <inkml:trace contextRef="#ctx0" brushRef="#br0" timeOffset="100970.9791">31379 6834 3952 0,'0'0'227'0,"0"0"-31"16,0 0-37-16,0 0-25 0,0 0-19 15,0 0-19-15,0 0-7 0,0 0-13 0,0 0-11 16,0 0-7-16,0 0-5 0,0 0-7 16,0 0-6-16,37 25-2 0,-37-25-5 0,24 27-5 15,-19-15-2-15,-5-12-5 0,20 29 1 16,-10-16-2-16,-10-13-2 0,16 20-3 15,-16-20-3-15,19 19 0 0,-19-19-1 0,12 20 2 16,-12-20-2-16,0 0-1 0,15 16-1 16,-15-16 2-16,0 0 3 0,0 0-2 15,0 0 1-15,0 0 5 0,0 0 9 0,0 0 5 16,0 0-2-16,33-43-1 0,-20 16-4 16,-8 0-2-16,7-11-4 0,5 2-1 15,-4-5-2-15,4-8-4 0,3-2-1 16,0-2 0-16,-3 1-7 0,1 1-1 0,-1 2-7 15,-4 6-1-15,1 3-6 0,-2 1-1 16,-7 5 0-16,5 2-1 0,-7 2 0 0,2 5 4 16,-5 25-1-16,3-47-16 0,-3 29 1 15,0 18 3-15,5-32-1 0,-5 32 2 0,0 0 5 16,0 0 2-16,0 0 0 0,0 0 3 16,0 0 5-16,0 0-1 0,0 0 5 0,0 0 11 15,0 0 5-15,39 99 6 0,-1-54 1 16,11 7-2-16,3-3-2 0,1 7-1 15,24 7-4-15,-3 6 0 0,-9-17-7 0,-8-9-16 16,-4-2-18-16,-2-1-27 0,-5-8-21 16,-11-7-29-16,-3-2-16 0,-3-4-20 15,-9-5-40-15,-9-8-71 0,-11-6-679 16,0 0-656-16</inkml:trace>
  <inkml:trace contextRef="#ctx0" brushRef="#br0" timeOffset="101112.9725">31838 6588 4705 0,'-42'-19'60'0,"2"4"38"0,15 3-8 15,-2 3-13-15,27 9-12 0,-25-11-10 16,25 11-7-16,0 0-1 0,0 0-3 0,0 0-5 16,0 0-2-16,0 0-6 0,114 20-4 15,-59-11-20-15,5 6-50 0,0 0-62 0,2 2-68 16,-5-3-167-16,-5 2-585 0,-9-1-615 16</inkml:trace>
  <inkml:trace contextRef="#ctx0" brushRef="#br0" timeOffset="102305.4577">30498 8529 4533 0,'0'0'-72'16,"0"0"5"-16,0 0 7 0,0 0 4 0,0 0 8 16,0 0 7-16,0 0 10 0,0 0 6 15,17 61 22-15,-17-61 3 0,15 44 16 0,-4-20 6 16,-6 0 18-16,7 5 1 0,-4-1-2 15,1-1 2-15,-3 5 3 0,3-5-8 0,-4 1-6 16,2 2-2-16,-2-5 7 0,-2-1-13 16,-1 3 2-16,-2-27 2 0,0 39 9 15,0-39 0-15,-10 30 11 0,10-30 3 0,-17 26 7 16,17-26-1-16,-32 7-4 0,32-7 3 16,-38-3-2-16,38 3-1 0,-49-21-4 0,24 0-6 15,-2-5-2-15,2-5-9 0,3-11-1 16,-1-7-6-16,-1-3-2 0,11-7-4 15,-5 1-1-15,8-1 5 0,1 0-2 0,1 10-4 16,1 4 8-16,6 1-1 0,-8 3-2 16,6 11 2-16,0-6-2 0,1 11-4 15,-1 1 0-15,3 24-5 0,-9-43 2 0,9 43-7 16,-3-25 7-16,3 25 6 0,0 0 8 16,0 0 2-16,0 0 6 0,0 0 0 15,0 0 0-15,0 0-2 0,77 52-8 0,-56-21 1 16,11 3-3-16,2 8-2 0,3-1-4 15,8 7-3-15,-8-7-6 0,3 0-16 16,-4 0-11-16,-2-3-16 0,6-1-11 0,-12-3-19 16,-1-4-18-16,0-2-22 0,-10-7-1 15,-12 4-11-15,-2-7-19 0,-3-18-5 0,-13 36-16 16,13-36-12-16,-39 24 10 0,12-15 17 16,2 0 29-16,-6-3 15 0,2 1 27 0,-3-5 25 15,2 4 1-15,-1-2 18 0,31-4 9 16,-51 6 5-16,30-4 9 0,21-2 0 15,-32 7 6-15,32-7 9 0,0 0 8 0,-34 6-3 16,34-6 19-16,0 0 0 0,0 0-19 16,0 0-2-16,0 0 4 0,0 0-8 15,121-21 6-15,-73 11 0 0,1-2-1 16,6-3 1-16,-1-6-8 0,-3-5 13 0,6-1 4 16,-12-3 18-16,9-11 21 0,-11 1 16 15,-4 3 38-15,-7-3 12 0,-7 3-9 0,0 3 1 16,-7 1-5-16,-4 2-16 0,-6 2-6 15,2 5-10-15,-7 1-9 0,-3 23-5 16,9-38-3-16,-9 38-11 0,-9-28-5 0,9 28-8 16,0 0-3-16,-33-23-6 0,33 23-1 15,-32 4-5-15,32-4-4 0,0 0-1 0,-33 31-3 16,33-31 1-16,-2 36-4 0,2-36-1 16,13 53-2-16,6-23 0 0,4 2-4 0,9 5 0 15,7-4 0-15,-3-1-2 0,1-2 1 16,7-3-5-16,-11-2 1 0,1-3-3 15,-6-3 1-15,-1-1 0 0,-2 0-1 0,-10-6 0 16,3 5 1-16,-18-17 1 0,20 24-3 16,-20-24 2-16,0 33-1 0,0-33 1 15,-20 37-2-15,2-15 1 0,3-4-3 0,-14 1-1 16,1 4 3-16,0-6 0 0,-4 2-2 16,3-4 2-16,3 2-4 0,-1-6-6 15,-2 2-10-15,8-4-16 0,-6 0-21 16,8-1-27-16,19-8-32 0,-28 7-26 0,28-7-25 15,0 0-26-15,0 0-37 0,0 0-56 16,0 0-645-16,0 0-640 0</inkml:trace>
  <inkml:trace contextRef="#ctx0" brushRef="#br0" timeOffset="102849.956">31793 8264 4694 0,'-7'-27'54'15,"7"27"-5"-15,0 0-12 0,-17-35-3 0,17 35-4 0,-8-18-1 16,8 18-12-16,0 0 6 0,-25-16-5 0,25 16 1 16,0 0-9-16,-35-3 6 0,35 3-5 15,0 0 3-15,0 0-6 0,-47 23 1 0,47-23-6 16,-20 17 5-16,20-17 0 0,-15 27-2 16,10-10 0-16,5-17-1 0,-14 30 1 15,14-30-1-15,-8 32 0 0,8-32 5 0,-4 37 4 16,4-37-1-16,4 35-4 0,1-11 4 15,0-3-2-15,2 0-2 0,3 5 0 16,-4-2-1-16,8 0-1 0,-3 1-1 0,-4-2 0 16,3 4 2-16,-3-3 1 0,-2 3 4 15,-2 2-1-15,-1 2 0 0,-2-1 4 0,0 3-4 16,0-2-3-16,-2 3-2 0,2-5 2 16,-3 0-2-16,3-29-3 0,-9 47-4 0,9-29-7 15,0-18-20-15,-8 34-36 0,8-34-37 16,-12 19-25-16,12-19-28 0,-15 6-24 15,15-6-17-15,0 0 2 0,0 0-1 0,-30-42 16 16,27 16 10-16,-2 2 9 0,5-8 4 16,-5-2 17-16,5 1 16 0,5-6 24 15,0-6 42-15,2 6 25 0,3-1 25 16,1 3 30-16,-6 10 45 0,2-3 10 0,5 3 17 16,-4 6 14-16,0 0 5 0,-8 21-2 15,14-36 12-15,-2 24-19 0,-12 12 17 16,23-24-21-16,-23 24 2 0,30-10-14 0,-30 10-10 15,37 5-7-15,-37-5-4 0,35 7-16 16,-10 1-2-16,-25-8-9 0,37 14-6 0,-20-7-22 16,-17-7-15-16,30 14-43 0,-12-10-43 15,-18-4-50-15,0 0-80 0,34 3-291 0,-34-3-295 16,26-12 176-16</inkml:trace>
  <inkml:trace contextRef="#ctx0" brushRef="#br0" timeOffset="103406.9528">32219 8214 3653 0,'0'0'89'0,"17"-14"-4"16,-17 14-22-16,0 0-25 0,17-16-12 0,-17 16-3 16,0 0 2-16,31-6-6 15,-31 6-10-15,0 0 16 0,32-6-16 0,-32 6-2 0,0 0 2 16,0 0 6-16,42 0-5 0,-42 0 3 16,0 0-15-16,37 5-2 0,-37-5-13 15,0 0 0-15,28 1-9 0,-28-1 0 16,0 0-5-16,0 0-15 0,40-13-22 0,-40 13-12 15,19-12-5-15,-8 4-5 0,0-5 12 16,5 1 4-16,-2-5 4 0,-14 17 11 0,26-35 34 16,-9 23 48-16,-17 12 13 0,19-25 13 15,-19 25 23-15,20-19-14 0,-20 19-3 0,13-16 1 16,-13 16-5-16,0 0 13 0,0 0 4 16,0 0 16-16,0 0-7 0,0 0-1 15,8 59 2-15,-8-59-8 0,-5 56-4 0,5-26 3 16,0 7-11-16,0 10 0 0,5-1-22 15,-1 1 5-15,-3 1-6 0,9 0-1 16,-6 4-12-16,1-7 9 0,3 4-12 0,-5-7 6 16,-1 2-5-16,5-8-9 0,-2-1 2 15,-2-8 7-15,-3 1 19 0,0-28 5 0,-8 34-1 16,8-34-11-16,-12 25-1 0,12-25-5 16,-28 3-6-16,28-3 2 0,0 0-6 15,-51-36 2-15,28 7 1 0,3-4-1 0,2-13-2 16,1-4 8-16,3-6-2 0,1 1 6 15,10-4-3-15,6 3-3 0,2-2-2 0,0 4-1 16,9-4 0-16,-6 19-7 0,4-1 1 16,-2 7-2-16,1 0-2 0,3 10 2 15,1 3-4-15,2 7 1 0,-17 13-1 0,28-12 2 16,-28 12 0-16,0 0 0 0,40 21-2 16,-30-5 0-16,-3 10-3 0,1 5 3 0,-8 4-21 15,-8 10-35-15,-1 11-62 0,-16 8-60 16,-15 4-166-16,-23 21-589 0,-16-5-610 15</inkml:trace>
  <inkml:trace contextRef="#ctx0" brushRef="#br0" timeOffset="112888.8457">15396 5854 2635 0,'0'0'292'15,"-25"-25"-156"-15,25 25-59 0,-20-20-22 16,20 20-17-16,-20-28-9 0,4 16-6 16,16 12 7-16,-16-30 0 0,16 30-10 0,-17-29 10 15,7 14-8-15,10 15-4 0,-12-22 8 16,12 22-8-16,0 0 8 0,-20-28 2 16,20 28 12-16,-8-21 11 0,8 21 8 0,0 0-10 15,-15-25 14-15,15 25-4 0,0 0-4 16,-10-21-8-16,10 21-4 0,0 0-10 0,0 0 3 15,0 0-1-15,-12-21-19 0,12 21 7 16,0 0 3-16,0 0 9 0,0 0 9 0,0 0-17 16,-20-20-3-16,20 20 1 0,0 0 9 15,-23-9-10-15,23 9 9 0,0 0-2 16,-34-15 18-16,34 15-1 0,-32-13-5 0,16 3-6 16,16 10-3-16,-42-21 3 0,18 13-1 15,-2-8 6-15,-1 1-9 0,-3-1-3 0,-5 1-5 16,4-3-1-16,0 1-1 0,-3-1-5 15,1 3-5-15,-4 0 1 0,4 0-2 16,-6-1-4-16,4 5 2 0,-5 0-5 0,1 2 1 16,6 0-8-16,-1 6 5 0,1-4-6 15,3 5 2-15,-4-3 5 0,3 0-1 16,-5 5-1-16,36 0 0 0,-61-3-1 0,29 0 0 16,-2 6-1-16,3-3-1 0,31 0-3 15,-66 3 3-15,33 2-3 0,-1 0 6 0,1 0-2 16,-2-1 4-16,0 2-4 0,0 3-1 15,1-3-3-15,2 0 3 0,7-1 1 16,-7 3 0-16,4-5 0 0,1 2-4 0,-5 2 6 16,7-2 1-16,-6 3 1 0,2-2 1 15,-4 0 2-15,1 0 4 0,-2 3 1 0,-2-3-5 16,-6 3 2-16,2 2-3 0,-4-5 2 16,1 1-1-16,3 6-3 0,-2-3 3 15,-2 2-2-15,4-2 1 0,2-1 0 0,2 1 1 16,3 2-2-16,1-3-1 0,-1 7 1 15,3-8-2-15,-2 5 4 0,2-1 5 16,-5 0 1-16,1 0-1 0,-6 5 4 0,7-4-1 16,-3 1-2-16,3 1 3 0,-4 1-4 15,4-1-4-15,1 1 1 0,-2-2 0 0,3 5-3 16,-3 0-1-16,4-1 5 0,-2 0-2 16,2 4-5-16,0 0 2 0,0 3-1 0,2-1-1 15,2-1 2-15,-2 7-3 16,-4-3-2-16,7 3 4 0,0-3-2 0,-3 5-1 15,3-2 1-15,-2 2 3 0,7 2-5 0,1-4 1 16,-2 0 3-16,-1 5 0 0,2-1-1 16,5 1-2-16,-7-2 2 0,9 2 4 0,-4-2-3 15,3 4-2-15,-1-4 0 0,0 1 1 16,7 1 1-16,0-4 0 0,3-1 3 16,-4 0-5-16,6 1 0 0,1 0 2 0,2 4-4 15,2-3 3-15,1 3-2 0,9 6 1 16,-7-4 1-16,5-1-1 0,3 2 0 15,-1-2 4-15,-2 3-9 0,2-8 5 0,1 8 0 16,-1-7 0-16,0 0 0 0,3 2 11 16,0 1-1-16,0 0 2 0,2-1-3 0,6 7 2 15,4-2-2-15,8 1-3 0,7-1 2 16,10 2 1-16,4 0 0 0,6-2-2 0,4-1-1 16,7-4-2-16,-6 0 1 0,10 0-2 15,-7-6 2-15,-3 0-4 0,8-4 4 16,-16-2-2-16,0-1 0 0,-4-4-1 0,2 3-3 15,-6-1 0-15,1-1 3 0,0 0 2 16,-7-2-3-16,2 0-2 0,5-2 1 16,0 5 0-16,0-1 1 0,0-3-2 0,-2 4-1 15,2-1 2-15,1-1-2 0,9 1 2 16,-2 0 0-16,2-2-2 0,3 0 3 16,1-4-2-16,-1 2 2 0,2-2 0 0,-2-2-1 15,2 0 0-15,-2-3-1 0,7-3 8 16,-2 5-6-16,1-8-2 0,2 1 2 0,1 2-2 15,3-4 0-15,3 4 0 0,-1-4-2 16,-2 2 2-16,1-2 1 0,9 0-1 16,-5 3 1-16,0-6-3 0,2 3 1 0,-2-2 1 15,-2-2-3-15,0 4 2 0,4-4 7 16,-4 2-2-16,-1 1 4 0,5-4 6 16,6-2 5-16,5-1 4 0,-3 0 1 0,5 4-5 15,0-6 0-15,2 0-4 0,0 5 0 16,8-2-3-16,28-3 1 0,-18 1-5 0,-13 6 3 15,0-2-1-15,-7 2-5 0,3-1 2 16,2 1-3-16,-5 0-1 0,-1-2 2 0,-3 4 0 16,-1-2 3-16,4 0 0 0,-18-2 7 15,19 4 0-15,-1-2 1 0,-1 0-2 0,5 3-1 16,-1 0-2-16,-4-5 1 0,11 4-4 16,-8 1 1-16,3 0-5 0,1 0 2 15,2-4-1-15,-4 4-1 0,-3-2-1 0,0 2 0 16,0-6-2-16,-17 1 2 0,9 3-5 15,1-3 1-15,-1-6-3 0,0 3 0 0,-1-3 0 16,3-3-3-16,-3 1-2 0,4-2-4 16,4 0-3-16,29-6-7 0,-1-2-3 0,-2-4-6 15,-3 6-10-15,-19-1-9 16,-5 8-2-16,1-3 0 0,23-4 3 0,-12-1 0 16,-15 5 7-16,-2 2 3 0,-8-4 1 15,0 5 3-15,-3-4 6 0,-14 0 6 0,0 1 4 16,-3 2 4-16,-2-3 4 0,2-4 4 15,-2 3 2-15,2-6 0 0,-5 5 0 0,8-11 3 16,1 4-1-16,-1-9 2 0,0 2 0 16,0-1-3-16,-3-1 1 0,-2-3 1 0,1 0 2 15,-10 0-2-15,-2 3 14 0,-11 2 18 16,3-2-2-16,-16-2 7 0,1 3 19 16,-7-2 3-16,-2-2-3 0,-2 0 4 0,-10-4-2 15,3 0 3-15,-8-8-3 0,-8 1-4 16,4-4-4-16,-6-6-5 0,-10-9-5 15,0-5-4-15,-8-3-6 0,-19-20-3 0,-10-7-2 16,-20 3-3-16,-13-1-4 0,-29 4 0 16,-32 8-6-16,-26 7 1 0,-34 15-4 15,-71-1 1-15,-26 24-1 0,-40 16-5 0,-29 16-13 16,-12 21-22-16,-3 14-29 0,1 22-36 16,6 16-40-16,15 17-47 0,24 7-135 0,27 8-221 15,33 1-397-15,28-2-710 0</inkml:trace>
  <inkml:trace contextRef="#ctx0" brushRef="#br0" timeOffset="179101.2279">13333 13196 2381 0,'0'0'337'0,"0"0"-210"0,0 0-47 16,0 0-57-16,0 0-23 0,0 0 0 16,0 0-26-16,0 0 15 0,0 0-2 0,0 0 11 15,0 0 12-15,0 0 6 0,0 0 5 16,0 0 5-16,0 0 5 0,-45-3-11 16,45 3 8-16,0 0-1 0,0 0 8 0,0 0 0 15,0 0 8-15,0 0-7 0,0 0 2 16,0 0-6-16,0 0-18 0,0 0-7 15,0 0-14-15,0 0-2 0,0 0-14 0,0 0-1 16,0 0-9-16,0 0 9 0,0 0 0 16,0 0 2-16,0 0 13 0,0 0 16 0,0 0 12 15,0 0 8-15,0 0 11 0,0 0 16 16,0 0 17-16,0 0-8 0,0 0-8 16,0 0 2-16,0 0 2 0,0 0-1 0,0 0 6 15,0 0-14-15,0 0 13 0,0 0-28 16,0 0-3-16,0 0-2 0,0 0 2 0,0 0 2 15,0 0-9-15,0 0 3 0,0 0 13 16,0 0-14-16,0 0-10 0,0 0-3 16,0 0 7-16,0 0-8 0,0 0 6 0,0 0-6 15,0 0 6-15,0 0-14 0,0 0 4 16,0 0-4-16,0 0 7 0,0 0 5 16,0 0-7-16,44 61-12 0,-28-45 9 0,3-1 4 15,6-2-4-15,2 2 1 0,3-3 1 16,5 0-3-16,7 0 2 0,8 1 1 0,-2-3-6 15,16 2-2-15,-6-2-1 0,4-5-3 16,9 5 13-16,-6-1-15 0,0-3-3 0,4 0-7 16,-7 0-1-16,-9-3-3 0,4 4 8 15,0-7-6-15,0-4 3 0,0 4 8 16,-7 0 6-16,-5-3-11 0,3 0 22 0,-14 3 12 16,-1-2 14-16,-1 2 9 0,-3-4 8 15,-8 4 4-15,3 0-2 0,-24 0 4 16,40 0-16-16,-27-4-7 0,-13 4 4 0,29 0-11 15,-29 0 3-15,25-2-18 0,-25 2 1 16,0 0-5-16,0 0-7 0,0 0-16 0,42-6-12 16,-42 6-22-16,13-3-24 0,-13 3-16 15,0 0-38-15,0 0-47 0,25 0-125 16,-25 0-539-16,0 0-8 0</inkml:trace>
  <inkml:trace contextRef="#ctx0" brushRef="#br0" timeOffset="179736.026">14651 13310 3677 0,'0'0'-66'0,"0"0"9"0,0 0 14 0,-3 34-9 16,3-34 21-16,0 0-16 0,0 0 4 15,0 0 9-15,0 0 6 0,-2 32 9 0,2-32 7 16,0 0 15-16,0 0 15 0,0 0 15 16,0 0 1-16,0 0 12 0,0 0 25 15,17 20-5-15,-17-20 2 0,0 0 3 16,32-2 4-16,-32 2-2 0,0 0-24 0,52-13-3 16,-52 13-7-16,47-9-3 0,-26 6 3 15,6-4-5-15,-2 2-7 0,-25 5 0 16,45-9-8-16,-45 9 1 0,39-11-10 0,-39 11-1 15,35-5 8-15,-35 5-15 0,25-7-2 16,-25 7-14-16,25-3 0 0,-25 3 2 0,0 0-9 16,24-9 3-16,-24 9 6 0,0 0 8 15,0 0-3-15,0 0-2 0,0 0 2 16,0 0 7-16,0 0 5 0,0 0 1 0,0 0 2 16,0 0 19-16,0 0 12 0,0 0-9 15,0 0-1-15,0 0-3 0,-87 0-3 0,87 0-7 16,0 0-11-16,0 0 3 0,0 0 2 15,0 0-10-15,0 0 12 0,0 0-4 0,0 0-6 16,0 0 6-16,112 0-13 0,-76 0 10 16,10-3-8-16,-1 0 4 0,3 3 14 15,-11-3-33-15,3 3-22 0,-1 3-43 0,-4-3-60 16,-5 0-179-16,-8 3-479 0,-4 0 178 16</inkml:trace>
  <inkml:trace contextRef="#ctx0" brushRef="#br0" timeOffset="186690.7447">14114 11890 3556 0,'0'0'-49'0,"0"0"12"16,0 0-14-16,0 0 6 0,0 0 0 0,-40 0-8 16,40 0 1-16,0 0 16 0,0 0-5 15,0 0 14-15,0 0 5 0,0 0-1 16,0 0 6-16,0 0 12 0,0 0 5 0,0 0-5 16,0 0 7-16,0 0 13 0,-37 0 3 15,37 0 9-15,0 0 3 0,0 0 1 16,0 0 15-16,0 0-8 0,0 0 1 0,0 0 7 15,0 0 2-15,0 0-8 0,0 0 11 16,-28-9-4-16,28 9 9 0,0 0-17 0,0 0 17 16,0 0-21-16,0 0 9 0,0 0 23 15,-22-12-19-15,22 12-2 0,0 0-14 16,-21-19 8-16,21 19 4 0,-17-20-13 0,17 20 1 16,-24-19 0-16,24 19 8 0,-23-23-5 15,8 11-3-15,15 12-1 0,-22-21-6 0,22 21 11 16,-28-19-13-16,13 9-6 0,15 10-6 15,-27-18 5-15,27 18-4 0,-24-15-3 0,24 15 7 16,-28-15-6-16,28 15 1 0,-22-16 1 16,22 16 1-16,-28-15-2 0,28 15 0 0,-24-12 7 15,24 12-13-15,-25-16-3 0,25 16 11 16,-20-8-16-16,20 8 8 0,-28-17-20 16,28 17-1-16,-25-15 8 0,25 15 1 15,-37-15-4-15,37 15 7 0,-34-9-16 0,34 9 1 16,-35-9 2-16,35 9 1 0,-36-5-2 15,36 5 24-15,-37-4-15 0,37 4-3 0,-42-4 14 16,42 4-14-16,-35 0 8 0,35 0-8 16,-35-3 15-16,35 3-4 0,-37-4 4 0,37 4 4 15,-37 0-9-15,37 0-5 0,-37-3 9 16,37 3 0-16,-42 0 3 0,42 0-4 0,-40 3 6 16,40-3-14-16,-42 0 7 0,42 0 12 15,-40 4-12-15,40-4-2 0,-43 0-1 0,43 0-1 16,-37 0 1-16,37 0 2 0,-42 7 15 15,20-7-15-15,22 0-1 0,-43 4-5 16,21 1 3-16,22-5 8 0,-43 4 0 0,21 1-6 16,22-5-3-16,-42 6 7 0,42-6-1 15,-38 6-2-15,38-6 20 0,-37 6-14 0,37-6 15 16,-34 9-4-16,34-9-10 0,-40 6 3 16,40-6-1-16,-36 6 11 0,36-6-1 15,-34 6 8-15,17 1-7 0,17-7-4 16,-41 5 8-16,41-5-5 0,-46 13-7 0,21-3 2 15,-10 2 10-15,7-3-6 0,-4 4 4 16,5-4 1-16,-8 6-3 0,2-3-3 0,-1 0 4 16,-1 0 15-16,2 5-11 0,-1-5 8 15,1 0-1-15,1-2-7 0,-7 1 4 0,13-2-2 16,-5 2 8-16,-2 1-2 0,6-5-11 16,2 1 4-16,-7 1-7 0,7 1-2 0,-3-2-3 15,4 2 1-15,6-1-7 0,1-3 7 16,-9 0-3-16,9 0-3 0,0 0 1 15,17-6-1-15,-28 14-4 0,16-8 0 0,12-6 1 16,-29 13-1-16,19-5 0 0,10-8-3 16,-21 19 3-16,11-14-3 0,10-5 1 0,-17 22 2 15,10-14-3-15,7-8-1 0,-10 27 7 16,5-15-7-16,5-12 4 0,-8 23-3 16,8-23-4-16,-9 25 6 0,8-13-3 0,1-12 0 15,-9 25 3-15,9-25-2 0,-6 28 1 16,6-28 1-16,-10 28-3 0,6-9 0 15,-1-3-3-15,0 4 3 0,-1 2 5 0,1-1-2 16,-4 3-6-16,4 2 2 0,0-5 2 16,-3 6-1-16,4 0 0 0,3 0-2 0,-8 0 3 15,9 0-2-15,0 4 0 0,-3-2 1 16,3-2 0-16,3 4 2 0,6-4-2 0,-8 0 6 16,6 5-4-16,5-4 3 0,3 5 2 15,-2 0-4-15,1-1 0 0,6 2-3 16,-2-2 3-16,1-2-1 0,1 0 3 0,5 5-5 15,-2-5 0-15,-1-3 3 0,-2 1-4 16,8 4 4-16,-7-8-5 0,-8-2 1 0,2-3 1 16,-3-1 1-16,1 0 2 0,0-3-4 15,-13-15 5-15,24 31-4 0,-12-22 0 0,-1 2-1 16,-2-3 0-16,4 5 5 0,-13-13-3 16,17 18 2-16,-2-9-3 0,-4 0-3 15,-11-9 3-15,22 15-1 0,-8-5 4 16,-14-10-5-16,26 13 2 0,-14-8 3 0,-12-5 0 15,24 14-2-15,-9-9-2 0,1 1 3 16,-16-6-7-16,29 12 5 0,-13-5 0 0,1 2-3 16,3-3 3-16,0 3 5 0,5 3-2 15,-4 0-3-15,7 2 1 0,-3-5 0 0,7 3-1 16,1 3 0-16,7 1 0 0,-6-4 2 16,3 4-4-16,4 0 5 0,-2-5 3 0,-1 1-4 15,3 0-3-15,-1 1 1 0,-2-1 1 16,-1-2-1-16,0 2-1 0,-5-4 1 15,-2-1-5-15,1 3 3 0,-2-1-3 0,-4 0 0 16,3 0 1-16,1-2-5 0,-4 1 6 16,3-1-6-16,1-2 3 0,6 2-9 0,0 0 1 15,0-1-7-15,7 0 0 0,-2-4-1 16,-1 2-5-16,-3-1 6 0,5 0 2 0,-5 1-1 16,1-1 3-16,-5-1 3 0,0-2 1 15,-2 3 8-15,-30-3 0 0,57 4 6 0,-32-1-6 16,-25-3 1-16,53 3 0 0,-24-1 4 15,1 1-4-15,2 4 4 0,-4-4-3 0,4 3 9 16,1 2-9-16,8-7 0 0,-6 2 2 16,3 0 1-16,6 3 0 0,3-3 3 15,1 1-6-15,1-1 4 0,-1-3-1 0,1-3-1 16,-4 6-3-16,-5-3 5 0,3-3-2 16,-8 3 1-16,9 0-3 0,-7 0 5 15,0-4-5-15,1 1 3 0,6 2 5 0,-6-4-5 16,6-1 0-16,1 5 0 0,2-7-2 15,1-1 2-15,1 6-3 0,-1-6 3 0,1 3-8 16,1-3 4-16,2 2-2 0,-9-3 6 16,6 2-2-16,-9-1 1 0,2-3 4 15,-6 1 12-15,0-1 10 0,-10 0 8 0,4-3 9 16,-8 0 1-16,3-2 2 0,2-1-5 16,-10-4-3-16,9 2-3 0,-7 2-10 0,6-9 1 15,0 3-5-15,-2 0-2 0,-1-3-5 16,3 1-2-16,-1-1-3 0,1 2 0 15,-5-2 4-15,3-1-2 0,-1 3 4 0,-2-4 2 16,-3 2-3-16,0 2 0 0,-1 5 5 0,1-2 0 16,-2-2 1-16,0 4 1 0,2-1 2 15,-4 0-6-15,-4-2 3 0,4 5-2 16,2-1-2-16,0-1-2 0,-6 1-1 0,4-4 0 16,-1 3-5-16,4-2 3 0,-1 1-2 15,-1-2-1-15,-3-1-1 0,6 0 1 16,-3 2 9-16,-3-2 3 0,4 0 5 0,-6-5 3 15,1 2 5-15,1-2 3 0,-2-4-4 16,1-4-3-16,-5 1 2 0,3-5-5 16,-3-5 2-16,-1-1-7 0,-1-3 1 0,2 2-7 15,-3-2 1-15,-2-1-3 0,0 0 0 16,-7-6-1-16,-1-2-4 0,-11-1-2 0,-11 3-2 16,-20-2-1-16,-25-15 3 0,-29 7-3 15,-18 8 2-15,-15 8-1 0,-17 4 0 0,-19 13 0 16,-19 14-4-16,-19 16-3 0,-11 6-33 15,-12 20-48-15,-11 20-60 0,-62 24-66 16,-18 17-206-16,7 16-114 0,5 2-393 0,6 13-589 16</inkml:trace>
</inkml:ink>
</file>

<file path=ppt/ink/ink1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07T18:07:16.558"/>
    </inkml:context>
    <inkml:brush xml:id="br0">
      <inkml:brushProperty name="width" value="0.05292" units="cm"/>
      <inkml:brushProperty name="height" value="0.05292" units="cm"/>
      <inkml:brushProperty name="color" value="#FF0000"/>
    </inkml:brush>
  </inkml:definitions>
  <inkml:trace contextRef="#ctx0" brushRef="#br0">7035 9657 4334 0,'0'0'-102'0,"0"0"14"0,-13-37 22 0,13 37 10 16,-7-25 14-16,7 25-1 0,-5-29-2 0,5 29 14 15,-8-23 2-15,8 23 4 0,0 0 9 16,0-49-1-16,0 49 7 0,0-34 4 15,0 34 26-15,3-31-5 0,-3 31 5 0,5-31-8 16,-5 31-5-16,0-28 5 0,0 28-4 16,0 0-4-16,3-28 5 0,-3 28-1 0,0 0 7 15,0 0-7-15,0-34-1 0,0 34-8 16,0 0 36-16,0 0-12 0,0 0 3 16,-3-30-8-16,3 30-1 0,0 0-5 0,0 0 7 15,-22-18-5-15,22 18-2 0,0 0 5 16,-18-16 0-16,18 16 4 0,0 0-5 0,-25-19-5 15,25 19 3-15,-25-12-13 0,25 12 5 16,-32-18 9-16,15 9-3 0,17 9-10 16,-40-20 6-16,18 8-9 0,2 5-1 0,20 7 2 15,-37-24 2-15,12 19-7 0,25 5 8 16,-38-18-1-16,23 11 1 0,15 7-1 0,-34-12 10 16,34 12-4-16,-35-12 1 0,13 4-6 15,22 8 9-15,-35-12-10 0,35 12 4 16,-33-4-1-16,33 4-3 0,-37-8 5 15,37 8-7-15,-37-3-10 0,37 3 15 0,-43 0-14 16,43 0 9-16,-44 0 7 0,21 3-5 16,23-3-4-16,-47 0 2 0,47 0 18 0,-48 0-3 15,22 0 18-15,26 0 14 0,-48-3 4 16,48 3 15-16,-44 0-4 0,44 0 2 16,-38 0 1-16,38 0-11 0,-35-1-1 15,35 1-12-15,-30-5-6 0,30 5 0 0,-35-3-4 16,35 3-5-16,0 0-3 0,-42-3-6 15,42 3 2-15,-40 0-3 0,40 0-9 0,-39 3 5 16,9-3 0-16,0 3-4 0,-2 2-2 16,-1-4 2-16,3 5 0 0,-6-1-1 0,3-1-2 15,0 1 1-15,1-1-1 0,-2 4 0 16,1-5 0-16,1 3 2 0,0-3-6 16,4 0 0-16,28-3 4 0,-50 9-5 0,26-9 3 15,24 0-2-15,-45 10-2 0,25-8 1 16,20-2 0-16,-42 6 1 0,24 1-9 0,18-7 7 15,-40 5-3-15,40-5-1 0,-37 10 9 16,13-5-1-16,24-5-7 0,-38 12 6 0,16-9-2 16,22-3 2-16,-33 10-4 0,33-10 4 15,-34 14 1-15,34-14 0 0,-28 4-6 16,28-4 7-16,-25 8-4 0,25-8-1 16,-27 9 0-16,27-9 2 0,-22 9-2 0,22-9 1 15,0 0-5-15,-40 12 7 0,40-12-7 16,-25 16 5-16,8-11 1 0,17-5 1 0,-40 17-5 15,20-10 3-15,2 4 3 0,-9 0 3 16,27-11 14-16,-44 23-8 0,23-14-2 0,-1 2-3 16,-3 1 5-16,5 1-6 0,0-2 6 15,-5 0-1-15,25-11-4 0,-37 22 2 0,20-10-2 16,0 1 3-16,17-13-3 0,-31 16-1 16,15-5 0-16,16-11-5 0,-21 19 2 15,7-7-2-15,14-12-1 0,-30 32 5 0,17-16-3 16,-4 8 1-16,4-8 0 0,-1 10 0 15,-4-5 1-15,1 11 0 0,0-2 2 16,1 1-1-16,-3 2 1 0,3 2 0 0,2-2 2 16,1 2-6-16,1 1 1 0,-3 0 1 15,7-1-2-15,-1 4 3 0,1 0 0 16,3-6-1-16,2-3 1 0,-2 5-2 0,1-8-2 16,1 1 2-16,3-28-2 0,-2 47-2 15,2-26 4-15,0-21-6 0,0 41 8 0,2-24 1 16,-2-17-4-16,7 41-1 0,1-17 3 15,-3 0 4-15,3 2-10 0,1 2 2 16,1 4 0-16,7-2 2 0,-4 3 3 0,-1 1-3 16,6 0-2-16,-1-4 3 0,1 5 2 15,-1-1-3-15,-4-4 1 0,4 0 2 0,1 2-3 16,-1-8-4-16,-4 1 5 0,-1 0 1 16,2-3 0-16,1 1-2 0,1-4 0 15,-4 2-2-15,1-1 7 0,-1-2-5 0,3 0 7 16,-1-3-4-16,-14-15 0 0,28 35 1 15,-11-20-1-15,-1 1 3 0,1 2-4 0,3-1 0 16,-3-4 0-16,6 2-1 0,-6-3 0 16,3 5 0-16,-20-17 1 0,32 25-1 15,-15-13-1-15,-17-12 1 0,21 20-1 0,-7-12-1 16,-14-8 0-16,22 15 2 0,-22-15 0 16,21 15-2-16,-21-15 0 0,22 12 2 0,-22-12-2 15,35 7 2-15,-10-4 1 0,-25-3-3 16,54 6 5-16,-21-6-6 0,7 0 0 0,-3 0 1 15,8-3 1-15,4 0-1 0,-7-3 1 16,6 0 0-16,-3 3-1 0,2-4 1 16,2 4 2-16,3-5-4 0,-6 1 2 0,6 0 0 15,0 2-2-15,5-3 1 0,-7 0 0 16,7-1 2-16,-3-1 8 0,-2 1 6 0,-4 0 3 16,12 0 3-16,0-6 4 0,-1 3 8 15,1-8 8-15,-5 2 0 0,7-6 3 16,4-4-1-16,6-5-5 0,-7-5-3 0,-3 3-2 15,-2-4-7-15,2-4 0 0,-9-1-4 16,1-7-1-16,19-24-8 0,-6-2 1 16,-15 6-3-16,-8 11 4 0,-9-9 0 0,0 1-1 15,-7 0-3-15,-9 1 1 0,-4 5-3 16,-10 2-2-16,2-3-3 0,-14 8-1 16,-7-3-13-16,-9 2 0 0,-10-1-9 0,-9 3-6 15,-7 7 2-15,-6-1 3 0,-2 4 0 16,0 4 2-16,0 3 0 0,6 10-8 15,4 2-16-15,3 0-28 0,6 10-36 0,-1 3-33 16,9 5-21-16,-2 5-38 0,11 2-94 16,21 0-669-16,-27 0-891 0</inkml:trace>
  <inkml:trace contextRef="#ctx0" brushRef="#br0" timeOffset="2718.2398">30125 9768 4759 0,'0'0'-155'15,"0"0"-7"-15,-19-41-9 0,16 32-13 16,3 9 14-16,0 0 23 0,-18-24 38 0,18 24 36 15,-19-22 31-15,19 22 18 0,-16-21 15 16,16 21 22-16,-21-27 4 0,16 10 9 0,5 17 3 16,-26-24-3-16,26 24 0 0,-20-25 13 15,10 10 14-15,10 15 24 0,-21-25 0 16,21 25 7-16,-18-24-5 0,18 24-19 0,-13-22-21 16,13 22-18-16,-17-18 0 0,17 18-21 15,-17-18-4-15,17 18 1 0,-20-20 13 16,20 20-13-16,-17-18 4 0,17 18 11 0,-25-20 0 15,25 20 17-15,-21-20-14 0,2 10 20 16,19 10 3-16,-28-22 14 0,28 22 12 16,-32-18-6-16,15 5-8 0,17 13-7 0,-35-20-8 15,12 11 2-15,-1-3-9 0,6 2 2 16,18 10-7-16,-49-16-3 0,29 9-5 0,-5-1-1 16,25 8-1-16,-45-12-1 0,23 1-2 15,-4 7 7-15,26 4-4 0,-37-12 11 0,12 3-4 16,25 9 4-16,-46-17 1 0,18 8-8 15,0 0 1-15,-4-1 0 0,-2-2-7 0,-2 4 9 16,-1-2-5-16,-3 1 8 0,3-1-1 16,0 0-4-16,-1-2 0 0,-3 3-3 15,0 2-7-15,4-4 6 0,3 2-4 0,-9-2 6 16,6 3-7-16,4 3 2 0,-1-6-5 16,2 5 1-16,-1 0 1 0,3 0-4 0,-4-3-4 15,6 3 0-15,3 0-4 0,-5 2 2 16,3-1 2-16,27 5-1 0,-50-10 1 15,30 7 1-15,20 3 1 0,-46-12 0 0,46 12 3 16,-41-6 8-16,21 0 8 0,-1 3 1 16,21 3 3-16,-48-12-3 0,20 4 0 15,28 8-5-15,-51-9 2 0,23 6-1 0,3-2-5 16,-7 2-1-16,32 3 0 0,-55-4-3 16,20 1 1-16,5 3-2 0,-6 3 2 15,6-3-4-15,-5 4 1 0,5-1-1 0,-3-3 6 16,-2 4 4-16,4-3-1 0,5 2 1 0,-4 2-2 15,-2-1-1-15,0 1 0 0,5-2-1 16,-5 2 2-16,2-1-4 0,-5 2 3 16,10-4-3-16,-5 5-1 0,3-1 1 0,2 0 0 15,-2 0-2-15,6 1-2 0,-4-2 0 16,4 5 1-16,1-1-2 0,-5 4 3 16,5-5-3-16,0 2-1 0,-2 2-1 0,6-4 2 15,-6 6 0-15,9-2-3 0,-8 0 0 16,8 4 2-16,-2-3-4 0,-2 1 4 0,4-2-1 15,1 4 0-15,12-16-2 0,-22 31 2 16,12-19 0-16,10-12 1 0,-16 28-2 0,16-28-1 16,-19 25 3-16,19-25 1 15,-16 25-2-15,16-25 1 0,-14 25 1 0,14-25 1 16,-12 31-2-16,12-31 4 0,-13 30-4 16,8-12 2-16,5-18 2 0,-8 42-3 0,4-16 1 15,-1-1-3-15,5-25 3 0,-5 52 0 0,5-27-1 16,0-25 0-16,-3 44-1 0,0-21 2 15,3-23 4-15,0 51 5 0,0-30 0 16,0-21 2-16,0 45 5 0,0-23-1 0,0-22 2 16,3 41-3-16,-3-41-4 0,0 39 1 15,3-20-3-15,-3-19 2 0,0 40-1 0,5-21 0 16,0 5-4-16,2-3 1 0,-7-21-1 16,13 49-1-16,1-24-4 0,-6 2 0 15,2-1 1-15,2-2 0 0,1 0-2 0,-4 3 1 16,4 0-2-16,0-3 1 0,1 3-2 15,4 2 1-15,2-2-2 0,7 3 2 16,3-5-2-16,-1 4 0 0,11 1 2 0,5-5-4 16,-3 0 0-16,1 2 0 0,-1-3-1 15,3-1 0-15,-1 1-4 0,-1 1 4 16,6-1-4-16,-2 2 3 0,-4-7-1 0,6 11 0 16,-1-10-1-16,2 5 2 0,2 4 0 15,5-5 2-15,10 4-1 0,1-3-2 0,6 2 2 16,0-2 1-16,8-1-1 0,5 1-2 15,-5-3-3-15,1-1-4 0,4 1-4 16,4-2-5-16,-8 0-8 0,3-1 0 0,6-4-5 16,-5 1-1-16,5 0-4 0,-4-4-2 15,3-1 0-15,-3-2 2 0,-1-2 4 0,-8-4 2 16,-6 3 1-16,9-6 2 0,-3 0 3 16,5-3 5-16,6-3 1 0,0-3 5 15,2-8 7-15,0 4 7 0,-5-7 1 0,-1 1 4 16,-4-2 1-16,-4 0 0 0,-1-4-1 15,-10 0 0-15,-2-2 1 0,-10 2-2 16,2-7 0-16,-8 2 3 0,-7 3-2 0,-1-7 1 16,1-1-1-16,-5 1 3 0,-3 3-2 15,-4 1 2-15,-9-3 0 0,5 1-3 0,-8-1 3 16,-1 0-1-16,-9-6-1 0,0 0-2 16,-8 3-5-16,-11-8-8 0,-6-6-16 0,-18-5-11 15,-9 2-19-15,-8 1-20 0,-23-13-34 16,10 13-37-16,0 8-54 0,-29-10-181 15,-8 1-547-15,-3 0-626 0</inkml:trace>
  <inkml:trace contextRef="#ctx0" brushRef="#br0" timeOffset="4366.2497">14643 9115 4414 0,'0'0'-152'16,"-37"-7"18"-16,37 7 12 0,-23-6 8 0,23 6 19 16,0 0 18-16,-35-9 18 0,35 9 22 15,-30-3 26-15,30 3-6 0,-27-9 24 16,27 9-12-16,-32-3 3 0,32 3 11 0,0 0-18 15,-47-7 14-15,47 7 15 0,-35 0-32 16,35 0 8-16,-33 0 10 0,33 0 7 16,-36 0-7-16,36 0-6 0,-35 0 18 0,35 0-5 15,-40 0 3-15,40 0 11 0,-50 4 7 16,23-4-6-16,27 0 3 0,-60 3-9 0,27 0-1 16,1-1 4-16,-2-2 0 0,-2 4-15 15,-6 2 14-15,-3-4-11 0,3 3 15 0,-7-3 8 16,-4 1 7-16,4 0 6 0,4-3-2 15,-9 3 16-15,6-3-14 0,3 0 2 0,-4 4-5 16,4-4-9-16,-2 3 0 0,7-3-8 16,0 2 2-16,3-2-7 0,-1 3-4 15,3 1 0-15,4-1-11 0,0 0 1 0,31-3 7 16,-57 2-6-16,28 5-1 0,8-2 2 16,21-5-3-16,-47 7-6 0,28-3 5 15,19-4 6-15,-46 16-2 0,27-8-10 16,19-8 6-16,-40 15-2 0,23-2-1 0,1-1-1 15,-5 0 5-15,5 3-15 0,-4 2 12 16,3-2-3-16,-5 3 3 0,0 1-2 0,1-1-1 16,-4 4 13-16,1-2 4 15,-1 2 1-15,0 0 12 0,-2 3 10 0,9-9 6 16,-7 8 6-16,3-5-2 0,5-1 11 0,1 1-4 16,-3-1-3-16,1-1-9 0,4 3-5 15,-2 2-4-15,2-3-4 0,-2-1-9 0,2 0 1 16,1 4-1-16,13-22-3 0,-17 37-2 15,12-15 0-15,-3-2-1 0,8-20-4 16,-7 47 4-16,4-22-3 0,-2 2-5 0,5 0 2 16,0 5 2-16,8 2 4 0,7 6-2 15,3 10 5-15,13 10 2 0,15 5-5 0,16 21-2 16,7 4 0-16,9 0-2 0,4-4-2 16,0-6-2-16,7-3 1 0,-4-6-1 0,-1-7-4 15,-2-2 2-15,-12-16-1 0,-5-10 0 16,7-1-1-16,2-8-2 0,1 1 0 15,7-6-1-15,-5-3-1 0,12-1 1 0,-2-4 1 16,-2-7-3-16,-10-1 1 0,2 2-1 16,-3-8 3-16,5 0-3 0,-2-8 1 15,8-1-4-15,0-3 0 0,2-4 0 0,-5-7-1 16,2-4 0-16,28-15 3 0,-8-7-7 16,-4-3 1-16,-8-8-1 0,2-3 1 0,-9-2 4 15,-6 0-4-15,-18 8 1 0,-10 9 1 16,-3 2-2-16,-3-1 5 0,-10 11-1 0,-1-4 3 15,-6 9 1-15,-8-3 3 0,-1-2 5 16,-4 1 3-16,0-1 3 0,-10-8 9 16,-5 5-2-16,-5-7-6 0,-12-7-1 0,-10 0-1 15,-6-8-5-15,-12-1-1 0,-15-12-1 16,-11 0 0-16,-2 7-4 0,-1-5-1 16,9 17-5-16,8 6-4 0,-5 2-2 0,0 3-2 15,-3 2-7-15,-2 5-5 0,-2-1 0 16,4 9-7-16,-8 1-11 0,7 6-18 0,4 10-35 15,-3 2-39-15,8 10-41 0,-1 0-87 16,6 6-267-16,7 2-397 0,6-4-587 16</inkml:trace>
  <inkml:trace contextRef="#ctx0" brushRef="#br0" timeOffset="5780.1934">21848 9657 4548 0,'0'0'-73'16,"16"-24"-5"-16,-16 24-16 0,11-17-28 0,-11 17-15 15,8-12-15-15,-8 12 26 0,0 0 35 16,0 0 33-16,8-31 25 0,-8 31 14 0,0 0 8 15,0 0 3-15,0 0 8 0,-16-42 10 16,16 42 18-16,0 0 3 0,-17-28 23 16,17 28-7-16,-17-19 7 0,17 19 1 0,-18-15-15 15,18 15 0-15,-29-20-9 0,29 20 2 16,-25-13-11-16,25 13 17 0,-25-14-23 0,25 14 2 16,-30-9-7-16,30 9 9 0,-32-13-12 15,32 13 5-15,-38-10-3 0,14 9 6 16,24 1-5-16,-47-6-8 0,22 1 11 0,-6 0 0 15,-1 2 3-15,32 3 2 0,-65-5-2 16,28 5 2-16,3-3 6 0,-8-1 0 16,4 4 10-16,-4-5-1 0,7 5-2 0,-10-2 13 15,13 2-4-15,-6-3 8 0,4 3-8 16,1-2 1-16,-4 2 1 0,3 0-9 0,34 0-7 16,-65 2 3-16,33-2-1 0,-1 3-6 15,1-3-7-15,4 7 3 0,-4 0-4 0,-2-6 0 16,6 6 0-16,-4-2-1 0,0 0-3 15,4 1-2-15,-2 0 5 0,-2-1-4 16,4 2-2-16,-4-4 2 0,2 3 7 0,30-6 8 16,-57 9-1-16,30-2 6 0,0-2-3 15,27-5-2-15,-50 10 8 0,23-3-14 0,4 2-3 16,0 0-1-16,-1 0 1 0,-3 4 0 16,6-1-5-16,1-4 2 0,-5 4-2 15,1 5 0-15,-3-4-1 0,7-3-3 0,-3 7 1 16,1-5 4-16,4 5 2 0,-2-5 2 15,-4-1-6-15,9 5 1 0,-3-4-1 0,4 4-2 16,-1-1 1-16,2 3 3 0,0 1 3 16,-2 3-8-16,1 1 2 0,1 2 3 15,-2 2-6-15,0-1 3 0,3 2 0 0,0 0 1 16,1-4 1-16,0 1 1 0,0-1 12 16,-1-3 4-16,-1 3 6 0,8 2-3 0,-5-5 3 15,0 2-3-15,1 1 1 0,-1 1-2 16,-2-1-1-16,11 8-4 0,-6-2-2 0,7 6-3 15,0 1 1-15,7 7-3 0,-2 6 1 16,10 4-3-16,3 3-1 0,9 7-1 16,8 0-2-16,-3 1 1 0,13 1-2 0,-6-3 0 15,17 24-4-15,0-7 1 0,-1-12-1 16,10 5-1-16,5-2-1 0,2 0 3 0,5-5-1 16,7 1-1-16,3-12-1 0,10 0 1 15,3-5-2-15,4-3 0 0,6-4-1 16,2-7 1-16,6-2-2 0,4-3-3 0,1-3 0 15,6-8-5-15,0 0-1 16,-19-8-3-16,-16-5 2 0,1-1-4 0,3-12 4 0,-3-1 0 16,-3-10 4-16,28-2-1 0,-3-16 3 15,1-1 3-15,-10-8 4 0,8-8 5 16,4-4 11-16,-3-2 7 0,2-9 16 0,5-5 10 16,5-5 2-16,-2-9 4 0,-7-1 5 15,6 2 9-15,-16-2 8 0,-10 2-6 0,-14 4-14 16,-8 1-2-16,-22 14-11 0,-15 4-3 15,-12 2-14-15,-21-2-12 0,-13 4-12 16,-27-10-13-16,-43-18-15 0,-34 5-18 0,-48 6-30 16,-44 9-45-16,-88 1-55 0,-59 6-52 15,-42 14-141-15,-31 3-123 0,-31 14-60 0,-18 8-389 16,-2 20-666-16</inkml:trace>
  <inkml:trace contextRef="#ctx0" brushRef="#br0" timeOffset="15468.4159">30418 11161 4519 0,'0'0'-89'0,"0"0"22"0,0 0 13 0,0 0 13 15,0 0 10-15,0 0 7 0,0 0 16 0,0 0 18 16,0 0 10-16,0 0 16 0,0 0-8 15,0 0-4-15,0 0-3 0,0 0-15 0,0 0 4 16,0 0 2-16,0 0-6 0,0 0 10 16,0 0-8-16,0 0-4 0,0 0 4 0,0 0-4 15,0 0 12-15,0 0 6 0,0 0-11 16,0 0-6-16,0 0 0 0,0 0-2 16,0 0 8-16,0 0-13 0,0 0 9 0,0 0-14 15,0 0 6-15,0 0-5 0,0 0 6 16,1 48 12-16,-1-48-15 0,0 0 5 15,9 40-4-15,-6-21 16 0,4 6-3 0,1-1 0 16,0 4-4-16,4 3-2 16,-4-1 4-16,6 8 2 0,-1-4-10 0,2-4 2 0,-1 3 5 15,-3-1 0-15,1 2-5 0,-2-6 0 16,5 3 6-16,-3-1 0 0,-4 3-2 16,1-4 1-16,-1 8 2 0,4-2 1 0,-7 4 0 15,3-3-5-15,-3 5-3 0,0-8 3 16,-5 3 0-16,5-6 0 0,-5 0 8 15,3-3-2-15,-3-27 14 0,-3 53 1 0,3-32 3 16,0-21 0-16,-5 42 2 0,5-42-2 16,0 35-4-16,0-35-2 0,-5 34-1 15,5-34-2-15,-2 35 0 0,2-35-5 0,-3 37-2 16,3-37-4-16,-5 35 1 0,2-12-1 16,3-23-2-16,-4 46 6 0,3-25 6 0,1-21-17 15,-9 50 3-15,3-29-2 0,6-21 2 16,-10 47 10-16,6-25 3 0,-1 2 3 0,-3-3-3 15,8-21 0-15,-10 47-3 0,1-26 0 16,4 4-1-16,-3-2-2 0,8-23-4 16,-7 47 4-16,6-28-4 0,1-19 3 0,-12 36-4 15,9-16-3-15,3-20-1 0,-2 33 5 16,2-33 0-16,-8 33 0 0,8-33-1 16,-5 39 0-16,-5-21-2 0,3 6 1 0,7-24 3 15,-10 43-7-15,3-18 3 0,5-3 0 16,2-22-2-16,-11 40-1 0,6-18 1 0,-4-1 3 15,9-21 6-15,-13 41 6 0,5-24 0 16,8-17-3-16,-15 40 4 0,6-21-5 0,2 6 0 16,7-25-2-16,-13 37-1 0,8-17 1 15,-3 4-1-15,8-24 3 0,-9 36-2 16,9-36 2-16,-13 27 5 0,13-27 7 0,-10 32 4 16,10-32 2-16,-8 30-4 0,8-30 2 15,-12 27-4-15,12-27-1 0,-9 37-3 0,-2-17-2 16,11-20-5-16,-15 36 1 0,1-15-1 15,6 2-3-15,-4-2 1 0,2-2-2 16,2 2-1-16,-7 5-4 0,3-10 0 16,-1 7 1-16,1-2-1 0,0 1 0 0,-1-3-3 15,13-19 3-15,-24 36-3 0,11-17 1 16,-2-4 0-16,15-15-2 0,-17 32 4 0,2-21-4 16,15-11 0-16,-16 25-1 0,16-25 0 0,-19 21 1 15,19-21-1-15,-17 18 0 0,17-18 0 16,-18 20 0-16,18-20 1 0,-17 19-2 15,17-19 0-15,-18 11 2 0,18-11-1 0,-17 12 1 16,17-12-2-16,0 0-1 0,-22 15-2 16,22-15 1-16,0 0 0 0,-18 20-2 0,18-20 1 15,-20 8-1-15,20-8 0 0,-22 12 0 16,22-12-3-16,-22 14 3 0,22-14-3 16,-18 12 3-16,18-12-1 0,0 0 0 0,-32 15 1 15,32-15 0-15,-20 10 2 0,20-10-2 16,0 0 0-16,-28 12 2 0,28-12-1 0,-22 11 1 15,22-11-2-15,-23 9 3 0,23-9-3 16,0 0 0-16,-26 15 0 0,26-15 2 16,-16 11-5-16,16-11 3 0,0 0 1 15,-29 12 1-15,29-12 3 0,0 0-4 0,-20 19 1 16,9-16 0-16,11-3 0 0,-17 12 1 16,17-12-2-16,-17 9 3 0,17-9-3 0,-17 12 2 15,17-12 0-15,-16 12 1 0,16-12-1 16,-17 12 2-16,17-12-2 0,-19 14 1 0,19-14-2 15,-16 6 3-15,16-6-1 0,-22 12-1 16,22-12 0-16,-17 9 0 0,17-9 0 16,-21 9 5-16,21-9-3 0,-24 6 4 0,24-6-3 15,-23 3 7-15,23-3 2 0,-29 3 8 16,29-3-5-16,-21 0 4 0,21 0-3 16,-26 0 0-16,26 0-3 0,-26 0-1 0,26 0-4 15,0 0 2-15,-34 0-3 0,34 0 0 16,0 0-2-16,-40-3 3 0,40 3-3 15,-30-3 0-15,30 3-1 0,-32-2 0 0,12-2 0 16,20 4 1-16,-40-3-3 0,18 0 4 16,22 3-3-16,-42-5-2 0,16 1-1 0,4-2 2 15,-3 3-1-15,-2-3 0 0,5 3 0 16,22 3 2-16,-40-6-3 0,18 3 2 0,22 3-3 16,-40-8 4-16,40 8-3 0,-37-5 2 15,37 5-2-15,-45-10 2 0,25 9-2 16,20 1 3-16,-48-11-2 0,23 5 0 0,3-3 1 15,-8 3-1-15,30 6-1 0,-47-9 2 16,23-1 0-16,-4 5-2 0,28 5 0 0,-48-17 1 16,21 9-2-16,3-1 1 0,-4 1-1 15,6-4 0-15,-6 8-1 0,-1-7 4 16,29 11-3-16,-48-18 2 0,26 12-2 16,-6-3 1-16,28 9-1 0,-46-9 1 0,23 1-2 15,23 8 3-15,-37-9-2 0,37 9 1 16,-38-8 0-16,38 8 1 0,-32-8-2 0,32 8 2 15,-34-8-3-15,34 8 1 0,-26-6 1 16,26 6 0-16,0 0 2 0,-39-6-1 0,39 6 1 16,0 0 5-16,-35-7 0 0,35 7 0 15,0 0-1-15,-35-5 1 0,35 5-2 0,-30-3 0 16,30 3 0-16,-27-7 0 0,27 7-2 16,0 0 1-16,-43-2-1 0,43 2-2 0,-29-3 2 15,29 3 0-15,0 0-2 0,-37-7 1 16,37 7 1-16,0 0 2 0,-30-3 1 15,30 3-1-15,0 0 3 0,0 0 0 0,-40-2-1 16,40 2 1-16,0 0-1 0,-28-3 0 16,28 3-1-16,0 0 0 0,0 0 1 0,-35-7-2 15,35 7-1-15,0 0 1 0,-36-5-2 16,36 5 3-16,0 0 2 0,0 0 5 16,-36-4 3-16,36 4 3 0,0 0 1 15,-32-8-2-15,32 8-1 0,0 0-3 0,0 0 1 16,-30-3-2-16,30 3-1 0,0 0-3 15,0 0-1-15,0 0-1 0,0 0 0 0,-35-5-1 16,35 5 0-16,0 0-2 0,0 0-4 16,0 0 8-16,0 0-5 0,-36 4-1 0,36-4-2 15,0 0 4-15,0 0-1 0,0 0 1 16,-35 1-2-16,35-1-1 0,0 0 1 0,-28 3-3 16,28-3 2-16,0 0 2 0,0 0-2 15,-32 5 1-15,32-5-1 0,0 0 0 16,0 0 3-16,0 0-2 0,-33 3 0 0,33-3-2 15,0 0 0-15,0 0 3 0,0 0-3 16,0 0 2-16,0 0-2 0,0 0 4 0,0 0-1 16,-37 0 3-16,37 0 0 0,0 0 0 15,0 0 1-15,0 0 3 0,0 0-1 0,0 0-1 16,0 0-3-16,0 0 2 0,-34-8 0 16,34 8-3-16,0 0-5 0,0 0 3 15,0 0 3-15,-31-4-6 0,31 4 4 0,0 0 3 16,0 0-6-16,-39-8 3 0,39 8-4 15,0 0 2-15,-30-4 2 0,30 4-2 16,0 0 2-16,0 0-6 0,-35-4 2 0,35 4 0 16,0 0 2-16,0 0 2 0,-39-7-2 15,39 7-1-15,0 0-1 0,0 0-1 0,-26-6 5 16,26 6-2-16,0 0-1 0,0 0-1 16,-34-9 0-16,34 9 3 0,0 0-3 15,-32-12 3-15,32 12-2 0,-30-9-2 0,30 9 6 16,-40-16-3-16,12 6 0 0,-1 1-2 15,1 1 1-15,-6-3 1 0,-6-3-1 0,3 4 2 16,1-5-2-16,-8 3 2 0,4 0-3 16,-2-3-4-16,2 2 8 0,0-2-14 0,-7-1 3 15,9-2 0-15,-8 3 5 0,-2-5-4 16,-1-1 9-16,-1 2 1 0,-2-1 2 16,1-7 12-16,-5 3 3 0,3 3 3 0,-9-9 0 15,-7-5 1-15,-1 4-4 0,-2-4-2 16,-3-1 0-16,-19-6 0 0,11 6 4 15,17 4 2-15,6 1 1 0,0 6-4 0,13 3-2 16,-2 1-3-16,9 3 1 0,2 0-3 16,3-2-2-16,0 5-1 0,1 2-3 0,4-4 2 15,3 5-2-15,4-3 1 0,-2-2 0 16,5 4 0-16,0 1 1 0,0-3-1 16,6 0-1-16,-3 3 2 0,2-3-4 0,4-5-3 15,2 7-2-15,1-4-5 0,8 17 1 16,-8-34-2-16,8 12-4 0,-5 5 0 0,5 17-1 15,0-41 1-15,0 17 2 0,0 3-1 16,0 21 0-16,0-51 3 0,-4 24 0 0,1 3 0 16,1-5-1-16,-1-1-2 0,-7 3 3 15,0-5 0-15,3 5 1 0,-3 0 0 0,2-1 0 16,-4-1 1-16,4-1 3 0,-4 4-3 16,0-1 1-16,-1-1 0 0,1 1-1 0,0 3-1 15,2 1 1-15,-3 2 1 0,3-3 1 16,-5 2 0-16,15 22-1 0,-19-37 0 0,11 22-1 15,8 15 1-15,-17-30-2 0,17 30 0 16,-18-28 2-16,18 28-1 0,-13-29 0 16,13 29 0-16,-14-24 0 0,14 24-2 15,-11-21 3-15,11 21-3 0,-14-26 0 0,14 26 3 16,-18-21-1-16,18 21-3 0,-14-24 4 0,14 24 1 16,-15-22-2-16,15 22 3 0,-10-21-2 15,10 21-2-15,-11-19 2 0,11 19-1 16,0 0 1-16,-16-28 2 0,16 28 0 0,0 0 0 15,-11-26-1-15,11 26 1 0,0 0 0 16,-10-21-1-16,10 21-1 0,0 0 3 0,-12-24-2 16,12 24 0-16,0 0 1 0,-12-22 0 15,12 22-1-15,0 0 0 0,-10-22 1 16,10 22 2-16,0 0-3 0,-6-27 0 0,6 27-3 16,0 0 4-16,-15-31-2 0,15 31 0 0,-5-18-1 15,5 18 2-15,0 0 2 0,-17-35 0 16,17 35 0-16,-12-24 0 0,12 24-3 15,-10-21 2-15,10 21-2 0,-8-22-3 0,8 22 5 16,-14-22-2-16,14 22 1 0,0 0 3 16,-13-28-3-16,13 28 0 0,-8-18-1 0,8 18 3 15,0 0-4-15,-12-24 2 0,12 24-2 16,0 0 2-16,-10-22-2 0,10 22 6 0,0 0-2 16,0 0-1-16,-12-22 2 0,12 22-4 15,0 0 0-15,0 0 1 0,0 0-1 16,-12-21 1-16,12 21 2 0,0 0 4 0,0 0-4 15,0 0 0-15,0 0-4 0,0 0 5 16,-11-21-7-16,11 21 2 0,0 0 3 0,0 0-1 16,0 0-1-16,0 0-1 0,0 0 3 15,0 0-2-15,0 0-1 0,0 0 0 0,0 0 6 16,0 0-8-16,-14-18 1 0,14 18-2 16,0 0-7-16,0 0-8 0,0 0-16 0,0 0-22 15,0 0-36-15,0 0-40 16,0 0-47-16,0 0-75 0,0 0-187 0,0 0-52 0,0 0-473 15,0 0-1000-15</inkml:trace>
  <inkml:trace contextRef="#ctx0" brushRef="#br0" timeOffset="15932.11">23715 11367 4831 0,'0'0'-169'0,"-20"-12"-2"0,20 12-17 0,0 0-42 16,0 0-81-16,0 0-495 0,0 0 154 15</inkml:trace>
  <inkml:trace contextRef="#ctx0" brushRef="#br0" timeOffset="16041.5318">23649 11323 3439 0,'0'0'-108'0,"0"0"-1"16,-20-12 0-16,20 12-12 16,-13-3-29-16,13 3-42 0,0 0-441 0,0 0 117 0</inkml:trace>
  <inkml:trace contextRef="#ctx0" brushRef="#br0" timeOffset="18241.3538">23576 11290 2406 0,'0'0'-12'0,"0"0"30"16,-30-12 41-16,30 12 8 0,0 0 10 0,0 0 3 15,0 0 18-15,-20-13 7 0,20 13 22 16,0 0 5-16,0 0 3 0,0 0-3 0,0 0-6 15,0 0-21-15,0 0 0 0,0 0-29 16,0 0 8-16,-20-17-27 0,20 17 7 0,0 0-7 16,0 0 5-16,0 0-4 0,0 0 2 15,0 0-11-15,0 0 7 0,0 0-5 16,0 0-3-16,0 0-16 0,0 0 4 0,0 0 2 16,0 0-8-16,0 0 2 0,0 0 4 15,0 0-2-15,0 0 2 0,0 0-6 16,-12 48 2-16,12-48 3 0,-12 24 9 15,12-24-4-15,-17 29-1 0,7-11-5 0,10-18-2 16,-26 37 2-16,9-18 0 0,-2 2-13 0,-6 6 8 16,0-2 3-16,4-1 2 0,-3-3 5 15,2-1 1-15,1 1 2 0,-10 1-1 0,10-7 5 16,-9 5-3-16,-2-3-1 0,-2 1-7 16,3 1-4-16,-6 1-3 0,0-7-3 15,-3 7-4-15,3-5-3 0,-6 0 0 0,-1 0 0 16,1-3-5-16,-13 8 0 0,5-8 1 15,-8 7-5-15,0-8 1 0,-4 5 0 0,1-1-1 16,3 1 2-16,-1-4-5 0,0 1 1 16,11-4-2-16,-1 3 1 0,5-2 0 15,-3 1-5-15,6-2 3 0,-2 1-1 16,2-2 1-16,9 1 0 0,-2-1-4 0,5-1 2 16,-2-2-1-16,4 5-2 0,1-2 2 15,-7 2-4-15,3 5 5 0,-5 0-2 0,5 4 1 16,-3-4-2-16,-3 1 2 0,11 2 0 15,-8-3-1-15,2 3 2 0,-1-1 0 0,-1-2-4 16,1 4 2-16,-4-4 0 0,4 3 3 16,-6-3-4-16,-4 0 3 0,1 2 2 15,-3-2-3-15,-9 0 2 0,-3 0-1 0,6-3-1 16,-1 3 3-16,-4-1-1 0,0-6 1 16,9 6-3-16,-10-6 6 0,2 2 1 15,-7-5-1-15,-3 2 2 0,-1 2 0 0,-2-1-2 16,-6-4 2-16,1-1 2 0,-3 3 1 15,-4-3 3-15,6 4-1 0,-14-2 2 16,4 0 0-16,7 0-2 0,-17-1 1 0,2-1-4 16,-1 3 1-16,2-3 0 0,-2 0-3 0,-4 0 3 15,6 4-3-15,-2-5 2 0,1 1 0 16,-5 0-2-16,15 0-2 0,1 1 1 16,-12-2 2-16,-1 1-1 0,2 0-1 0,10-3 0 15,0 4-2-15,-13 0 2 0,16-1 0 16,-6-2-1-16,5-1 0 0,-2 3-2 15,3 6-2-15,-1-8 2 0,4 1 0 0,6 3-4 16,2-2 2-16,-6 1-2 0,9 1 2 16,-1-2-2-16,1 4-1 0,0-4-1 0,8 2 2 15,-5-1-1-15,-3 2-1 0,0-4 4 16,-2 2-1-16,-3-1-1 0,1-3 2 0,0 0 3 16,2 0 0-16,-3-3 2 0,2-1-2 15,-1 2 4-15,4-1-2 0,10 0 2 16,-2-1-2-16,3-1-1 0,-3-1-1 0,9-1 2 15,-2 2-2-15,1-7-4 0,-3 0 1 16,9 5 1-16,-6-9-3 0,6 3 6 0,-4-2-5 16,-2-3-1-16,-2-2 1 0,4-1 1 15,-2 0 2-15,1-4-6 0,3 2 0 16,-1-4 1-16,13 3 1 0,-7 0 2 0,3-2-7 16,9-1-2-16,-3 2-3 0,1-2 2 15,4-1 0-15,2-3-1 0,-1 1 2 0,2-2 1 16,4 2-1-16,-4-3 0 15,3-3 0-15,1 0 3 0,1 0 2 0,-4-2 0 16,5 2-4-16,-3-9-5 0,2 6-1 0,1 3-2 16,4-5-2-16,-1 4-2 0,3 0-3 15,-4 0 1-15,3 4-1 0,7 1 2 0,-7 2 2 16,7 3-4-16,-3-2 3 0,3 1 2 16,2 1 1-16,-6 3 4 0,9 24-4 0,-12-50 4 15,9 32 0-15,3 18 2 0,-5-42 5 16,5 42-1-16,-3-32 4 0,3 32 2 15,-9-28-2-15,9 28 2 0,0 0 0 0,-5-38-1 16,5 38-1-16,0 0 2 0,-3-27 0 16,3 27 0-16,0 0-1 0,0 0-1 15,-8-24-3-15,8 24 1 0,0 0 2 0,0 0-2 16,0 0 0-16,0 0 3 0,0 0-3 16,0 0 2-16,0 0-2 0,0 0 0 0,-52 39 4 15,52-39-2-15,-19 32 0 0,8-14 1 16,-3 3-2-16,4 3 1 0,-3-1 0 0,1 1 1 15,-1 1 0-15,-4 5-1 0,-1 2 1 16,4-2-2-16,-2 9 2 0,-1-7 1 16,-5 11-4-16,4-6 3 0,-7 7 2 0,1-1-1 15,-1 0-1-15,0-4 0 0,-3 2 0 16,-1-2 3-16,-1-1 2 0,-2-4 4 0,-1-1-4 16,-6-1 2-16,4-2 2 0,-8 1-2 15,3-3 0-15,-2-3 0 0,-3 2 2 16,6-2 2-16,-4-8-4 0,2 3 2 0,3-5-2 15,-2 4 1-15,-2-4-2 0,-2 1 1 16,3-4-1-16,1 0-1 0,-6 0-2 16,5-2 2-16,0 2-3 0,0-4 0 0,-5 2-2 15,6-1 0-15,-2 0-3 0,2 0-3 16,-2 1-6-16,2-3-7 0,-7 2-5 16,4 0-6-16,-1 0-4 0,1 1 5 0,-4-2-2 15,-1 3 4-15,1-3 4 0,-5 0 2 16,3 0 2-16,-1-3 1 0,0 5 5 15,2-3 4-15,-4-2 2 0,7-1 0 0,-4 2-4 16,6-4 3-16,-6 5-1 0,9-4 1 16,-5 0 4-16,8-1-2 0,-8 5 2 0,8-7-1 15,-3 3 4-15,10 0-3 0,-9 0-4 16,6 0 5-16,-1 2-3 0,-4-1-8 0,-6-1-6 16,3 3 3-16,-5-3 6 0,10 2-4 15,-5 1 5-15,-4-5-1 0,8 7-6 16,-3-6 9-16,7 2-2 0,-12 5 5 0,6-3 0 15,-4 0-1-15,6 0 1 0,-5 3-1 16,4-3 3-16,-1 0-2 0,-4 5-2 0,4-7 4 16,-4 5 0-16,4-6 4 0,2 2-4 15,1 2 3-15,0-2 0 0,5-2-1 16,-4 4 0-16,1-4-2 0,2 2-4 0,2-1 5 16,-3 2 1-16,3-4 1 0,-2 2-3 15,5 2-2-15,-1-3 1 0,-4-1-3 0,2 2 0 16,30-4 1-16,-65 5 2 0,24-5 1 15,8 0 0-15,-7 0 0 0,1-5 2 0,-3 5 2 16,-4 0 1-16,0 0-2 0,6-4 3 16,-2 4 0-16,6 0-1 0,-1 0-2 15,-3 0 3-15,3-2-4 0,0 2 1 0,2 0-1 16,-3 0-1-16,2 0-4 0,-7 2 8 16,4-4 1-16,-1 2 3 0,5 0 1 0,-2 0 3 15,4 0-1-15,-4-3-1 0,0 3-1 16,4 0-3-16,-2-3-2 0,35 3 0 15,-64 0-5-15,29 0-11 0,-2 0-10 0,4 0-1 16,-7 0 11-16,3-3 14 0,2 3 8 16,3 0 2-16,0-4-4 0,0 4 1 15,6-2-2-15,-1-1 6 0,2 3-8 0,25 0-1 16,-40-3 2-16,18-1-1 16,22 4 2-16,-40-3-3 0,20 1 2 0,20 2 3 0,-39-10 5 15,16 5 6-15,23 5 4 0,-45-18 7 16,26 6 9-16,-8 4-4 0,2-4 1 0,-3-1-2 15,3 1-3-15,1 0-5 0,-1-5-4 16,2 2-3-16,1 2-4 0,-1-4-2 16,1-2-3-16,2 1-3 0,-7 3 0 0,0-6-3 15,4-5-2-15,-6 2 5 0,4-1-2 16,-5-3 0-16,0 4 1 0,0-9 1 0,-5-3 6 16,3 3 2-16,0-1 3 0,1 0-3 15,-3-6-7-15,1 2-1 0,-8-1-1 16,8 0-2-16,-2-5 0 0,1 5-2 0,4 0 3 15,-1 4-3-15,5 1 1 0,-5 1-1 16,2 1 0-16,7-2-2 0,-1 6 2 0,1-3 0 16,-3 1 1-16,2-2-2 0,3 2 2 15,-5 0-2-15,5 0 3 0,3-6-1 16,0 3-3-16,2-1 1 0,0-1-1 0,2 2-2 16,-1-4 1-16,8 3 1 0,1 1-1 15,-7 1-3-15,10 5 0 0,-1-3 0 0,-2 2-6 16,5 28-10-16,0-56-21 0,0 27-35 15,5 2-46-15,3-1-43 0,1-8-84 16,11-2-223-16,-4-10-485 0,4-5-886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07-Feb-22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In the end, we settled on the term </a:t>
            </a:r>
            <a:r>
              <a:rPr lang="en-US" sz="1200" b="0" i="1" u="none" strike="noStrike" kern="1200" baseline="0" dirty="0" smtClean="0">
                <a:solidFill>
                  <a:schemeClr val="tx1"/>
                </a:solidFill>
                <a:latin typeface="+mn-lt"/>
                <a:ea typeface="+mn-ea"/>
                <a:cs typeface="+mn-cs"/>
              </a:rPr>
              <a:t>predictive </a:t>
            </a:r>
            <a:r>
              <a:rPr lang="en-US" sz="1200" b="0" i="0" u="none" strike="noStrike" kern="1200" baseline="0" dirty="0" smtClean="0">
                <a:solidFill>
                  <a:schemeClr val="tx1"/>
                </a:solidFill>
                <a:latin typeface="+mn-lt"/>
                <a:ea typeface="+mn-ea"/>
                <a:cs typeface="+mn-cs"/>
              </a:rPr>
              <a:t>since it is used in </a:t>
            </a:r>
            <a:r>
              <a:rPr lang="en-US" sz="1200" b="0" i="1" u="none" strike="noStrike" kern="1200" baseline="0" dirty="0" smtClean="0">
                <a:solidFill>
                  <a:schemeClr val="tx1"/>
                </a:solidFill>
                <a:latin typeface="+mn-lt"/>
                <a:ea typeface="+mn-ea"/>
                <a:cs typeface="+mn-cs"/>
              </a:rPr>
              <a:t>A Guide to the Project</a:t>
            </a:r>
          </a:p>
          <a:p>
            <a:r>
              <a:rPr lang="en-US" sz="1200" b="0" i="1" u="none" strike="noStrike" kern="1200" baseline="0" dirty="0" smtClean="0">
                <a:solidFill>
                  <a:schemeClr val="tx1"/>
                </a:solidFill>
                <a:latin typeface="+mn-lt"/>
                <a:ea typeface="+mn-ea"/>
                <a:cs typeface="+mn-cs"/>
              </a:rPr>
              <a:t>Management Body of Knowledge (PMBOK® Guide) </a:t>
            </a:r>
            <a:r>
              <a:rPr lang="en-US" sz="1200" b="0" i="0" u="none" strike="noStrike" kern="1200" baseline="0" dirty="0" smtClean="0">
                <a:solidFill>
                  <a:schemeClr val="tx1"/>
                </a:solidFill>
                <a:latin typeface="+mn-lt"/>
                <a:ea typeface="+mn-ea"/>
                <a:cs typeface="+mn-cs"/>
              </a:rPr>
              <a:t>[3] and the </a:t>
            </a:r>
            <a:r>
              <a:rPr lang="en-US" sz="1200" b="0" i="1" u="none" strike="noStrike" kern="1200" baseline="0" dirty="0" smtClean="0">
                <a:solidFill>
                  <a:schemeClr val="tx1"/>
                </a:solidFill>
                <a:latin typeface="+mn-lt"/>
                <a:ea typeface="+mn-ea"/>
                <a:cs typeface="+mn-cs"/>
              </a:rPr>
              <a:t>Software</a:t>
            </a:r>
          </a:p>
          <a:p>
            <a:r>
              <a:rPr lang="en-US" sz="1200" b="0" i="1" u="none" strike="noStrike" kern="1200" baseline="0" dirty="0" smtClean="0">
                <a:solidFill>
                  <a:schemeClr val="tx1"/>
                </a:solidFill>
                <a:latin typeface="+mn-lt"/>
                <a:ea typeface="+mn-ea"/>
                <a:cs typeface="+mn-cs"/>
              </a:rPr>
              <a:t>Extension to the PMBOK® Guide Fifth Edition </a:t>
            </a:r>
            <a:r>
              <a:rPr lang="en-US" sz="1200" b="0" i="0" u="none" strike="noStrike" kern="1200" baseline="0" dirty="0" smtClean="0">
                <a:solidFill>
                  <a:schemeClr val="tx1"/>
                </a:solidFill>
                <a:latin typeface="+mn-lt"/>
                <a:ea typeface="+mn-ea"/>
                <a:cs typeface="+mn-cs"/>
              </a:rPr>
              <a:t>[4].</a:t>
            </a:r>
          </a:p>
          <a:p>
            <a:r>
              <a:rPr lang="en-US" sz="1200" b="0" i="0" u="none" strike="noStrike" kern="1200" baseline="0" dirty="0" smtClean="0">
                <a:solidFill>
                  <a:schemeClr val="tx1"/>
                </a:solidFill>
                <a:latin typeface="+mn-lt"/>
                <a:ea typeface="+mn-ea"/>
                <a:cs typeface="+mn-cs"/>
              </a:rPr>
              <a:t>If </a:t>
            </a:r>
            <a:r>
              <a:rPr lang="en-US" sz="1200" b="0" i="1" u="none" strike="noStrike" kern="1200" baseline="0" dirty="0" smtClean="0">
                <a:solidFill>
                  <a:schemeClr val="tx1"/>
                </a:solidFill>
                <a:latin typeface="+mn-lt"/>
                <a:ea typeface="+mn-ea"/>
                <a:cs typeface="+mn-cs"/>
              </a:rPr>
              <a:t>agile </a:t>
            </a:r>
            <a:r>
              <a:rPr lang="en-US" sz="1200" b="0" i="0" u="none" strike="noStrike" kern="1200" baseline="0" dirty="0" smtClean="0">
                <a:solidFill>
                  <a:schemeClr val="tx1"/>
                </a:solidFill>
                <a:latin typeface="+mn-lt"/>
                <a:ea typeface="+mn-ea"/>
                <a:cs typeface="+mn-cs"/>
              </a:rPr>
              <a:t>is at one end, we call the other end</a:t>
            </a:r>
          </a:p>
          <a:p>
            <a:r>
              <a:rPr lang="en-US" sz="1200" b="0" i="1" u="none" strike="noStrike" kern="1200" baseline="0" dirty="0" smtClean="0">
                <a:solidFill>
                  <a:schemeClr val="tx1"/>
                </a:solidFill>
                <a:latin typeface="+mn-lt"/>
                <a:ea typeface="+mn-ea"/>
                <a:cs typeface="+mn-cs"/>
              </a:rPr>
              <a:t>predictive</a:t>
            </a:r>
            <a:r>
              <a:rPr lang="en-US" sz="1200" b="0" i="0" u="none" strike="noStrike" kern="1200" baseline="0" dirty="0" smtClean="0">
                <a:solidFill>
                  <a:schemeClr val="tx1"/>
                </a:solidFill>
                <a:latin typeface="+mn-lt"/>
                <a:ea typeface="+mn-ea"/>
                <a:cs typeface="+mn-cs"/>
              </a:rPr>
              <a:t>.</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4</a:t>
            </a:fld>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Tree>
    <p:extLst>
      <p:ext uri="{BB962C8B-B14F-4D97-AF65-F5344CB8AC3E}">
        <p14:creationId xmlns:p14="http://schemas.microsoft.com/office/powerpoint/2010/main" val="32187322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Point of Sales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11</a:t>
            </a:fld>
            <a:endParaRPr lang="en-US"/>
          </a:p>
        </p:txBody>
      </p:sp>
    </p:spTree>
    <p:extLst>
      <p:ext uri="{BB962C8B-B14F-4D97-AF65-F5344CB8AC3E}">
        <p14:creationId xmlns:p14="http://schemas.microsoft.com/office/powerpoint/2010/main" val="2623843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Projects exist within a larger system, such as a governmental agency, organization, or contractual arrangement. For the sake of brevity, this standard uses the term organization when referring to government agencies, enterprises, contractual arrangements, joint ventures, and other arrangements.</a:t>
            </a:r>
            <a:r>
              <a:rPr lang="en-US" dirty="0" smtClean="0"/>
              <a:t/>
            </a:r>
            <a:br>
              <a:rPr lang="en-US" dirty="0" smtClean="0"/>
            </a:br>
            <a:r>
              <a:rPr lang="en-US" sz="1200" b="0" i="0" kern="1200" dirty="0" smtClean="0">
                <a:solidFill>
                  <a:schemeClr val="tx1"/>
                </a:solidFill>
                <a:effectLst/>
                <a:latin typeface="+mn-lt"/>
                <a:ea typeface="+mn-ea"/>
                <a:cs typeface="+mn-cs"/>
              </a:rPr>
              <a:t>Organizations create value for stakeholders. Examples of ways that projects produce value include, but are not limited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14</a:t>
            </a:fld>
            <a:endParaRPr lang="en-US"/>
          </a:p>
        </p:txBody>
      </p:sp>
    </p:spTree>
    <p:extLst>
      <p:ext uri="{BB962C8B-B14F-4D97-AF65-F5344CB8AC3E}">
        <p14:creationId xmlns:p14="http://schemas.microsoft.com/office/powerpoint/2010/main" val="4209294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Figure 2-1</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shows an example of a system to deliver value that has two portfolios comprised of programs and projects. </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It also shows a stand-alone program with projects and stand-alone projects not associated with portfolios or programs. </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Any of the projects or programs could include products.</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 Operations can directly support and influence portfolios, programs, and projects, as well as other business functions, such as payroll, supply chain management, and so forth. </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Portfolios, programs, and projects influence each other as well as operations.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16</a:t>
            </a:fld>
            <a:endParaRPr lang="en-US"/>
          </a:p>
        </p:txBody>
      </p:sp>
    </p:spTree>
    <p:extLst>
      <p:ext uri="{BB962C8B-B14F-4D97-AF65-F5344CB8AC3E}">
        <p14:creationId xmlns:p14="http://schemas.microsoft.com/office/powerpoint/2010/main" val="1397598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As shown in Figure 2-2, </a:t>
            </a:r>
          </a:p>
          <a:p>
            <a:pPr marL="17145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a system for value delivery is part of an organization's internal environment that is subject to </a:t>
            </a:r>
          </a:p>
          <a:p>
            <a:pPr marL="628650" lvl="1"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policies,  procedures, methodologies, frameworks, governance structures, and so forth. </a:t>
            </a:r>
          </a:p>
          <a:p>
            <a:pPr marL="171450" lvl="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That internal environment exists within the larger external environment, which includes </a:t>
            </a:r>
          </a:p>
          <a:p>
            <a:pPr marL="628650" lvl="1"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The economy, the competitive environment, legislative constraints, etc. </a:t>
            </a:r>
          </a:p>
          <a:p>
            <a:pPr marL="171450" lvl="0" indent="-171450">
              <a:buFont typeface="Arial" panose="020B0604020202020204" pitchFamily="34" charset="0"/>
              <a:buChar char="•"/>
            </a:pPr>
            <a:r>
              <a:rPr lang="en-US" sz="1200" b="0" i="0" u="none" strike="noStrike" kern="1200" baseline="0" dirty="0" smtClean="0">
                <a:solidFill>
                  <a:schemeClr val="tx1"/>
                </a:solidFill>
                <a:latin typeface="+mn-lt"/>
                <a:ea typeface="+mn-ea"/>
                <a:cs typeface="+mn-cs"/>
              </a:rPr>
              <a:t>Section 2.4 provides more detail on internal and external environments.</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13978730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20</a:t>
            </a:fld>
            <a:endParaRPr lang="en-US"/>
          </a:p>
        </p:txBody>
      </p:sp>
    </p:spTree>
    <p:extLst>
      <p:ext uri="{BB962C8B-B14F-4D97-AF65-F5344CB8AC3E}">
        <p14:creationId xmlns:p14="http://schemas.microsoft.com/office/powerpoint/2010/main" val="3238583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Fall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Fall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Fall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1201782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861832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598822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734687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Fall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256145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Fall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1667887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947913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75741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745943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455281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75590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22102370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customXml" Target="../ink/ink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customXml" Target="../ink/ink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6.emf"/><Relationship Id="rId1" Type="http://schemas.openxmlformats.org/officeDocument/2006/relationships/slideLayout" Target="../slideLayouts/slideLayout13.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customXml" Target="../ink/ink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customXml" Target="../ink/ink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image" Target="../media/image12.gif"/><Relationship Id="rId1" Type="http://schemas.openxmlformats.org/officeDocument/2006/relationships/slideLayout" Target="../slideLayouts/slideLayout13.xml"/><Relationship Id="rId4" Type="http://schemas.openxmlformats.org/officeDocument/2006/relationships/image" Target="../media/image12.emf"/></Relationships>
</file>

<file path=ppt/slides/_rels/slide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customXml" Target="../ink/ink9.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customXml" Target="../ink/ink10.xml"/><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4.emf"/></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11.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17.emf"/><Relationship Id="rId4" Type="http://schemas.openxmlformats.org/officeDocument/2006/relationships/customXml" Target="../ink/ink12.xml"/></Relationships>
</file>

<file path=ppt/slides/_rels/slide1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19.emf"/><Relationship Id="rId4" Type="http://schemas.openxmlformats.org/officeDocument/2006/relationships/customXml" Target="../ink/ink13.xml"/></Relationships>
</file>

<file path=ppt/slides/_rels/slide18.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customXml" Target="../ink/ink14.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22.emf"/><Relationship Id="rId4" Type="http://schemas.openxmlformats.org/officeDocument/2006/relationships/customXml" Target="../ink/ink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ZOOM MEETING: </a:t>
            </a:r>
            <a:r>
              <a:rPr lang="en-US" sz="5400" dirty="0" smtClean="0">
                <a:solidFill>
                  <a:srgbClr val="FF0000"/>
                </a:solidFill>
                <a:latin typeface="+mn-lt"/>
              </a:rPr>
              <a:t>02 </a:t>
            </a:r>
            <a:br>
              <a:rPr lang="en-US" sz="5400" dirty="0" smtClean="0">
                <a:solidFill>
                  <a:srgbClr val="FF0000"/>
                </a:solidFill>
                <a:latin typeface="+mn-lt"/>
              </a:rPr>
            </a:br>
            <a:r>
              <a:rPr lang="en-US" sz="5400" dirty="0">
                <a:solidFill>
                  <a:srgbClr val="FF0000"/>
                </a:solidFill>
                <a:latin typeface="+mn-lt"/>
              </a:rPr>
              <a:t>	</a:t>
            </a:r>
            <a:r>
              <a:rPr lang="en-US" sz="5400" dirty="0" smtClean="0">
                <a:solidFill>
                  <a:srgbClr val="FF0000"/>
                </a:solidFill>
                <a:latin typeface="+mn-lt"/>
              </a:rPr>
              <a:t>		(07-</a:t>
            </a:r>
            <a:r>
              <a:rPr lang="en-US" sz="5400" cap="none" dirty="0" smtClean="0">
                <a:solidFill>
                  <a:srgbClr val="FF0000"/>
                </a:solidFill>
                <a:latin typeface="+mn-lt"/>
              </a:rPr>
              <a:t>Feb</a:t>
            </a:r>
            <a:r>
              <a:rPr lang="en-US" sz="5400" dirty="0" smtClean="0">
                <a:solidFill>
                  <a:srgbClr val="FF0000"/>
                </a:solidFill>
                <a:latin typeface="+mn-lt"/>
              </a:rPr>
              <a:t>-2022)</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PMIAA</a:t>
            </a:r>
            <a:endParaRPr lang="en-US" dirty="0"/>
          </a:p>
        </p:txBody>
      </p:sp>
      <p:sp>
        <p:nvSpPr>
          <p:cNvPr id="3" name="Content Placeholder 2"/>
          <p:cNvSpPr>
            <a:spLocks noGrp="1"/>
          </p:cNvSpPr>
          <p:nvPr>
            <p:ph idx="1"/>
          </p:nvPr>
        </p:nvSpPr>
        <p:spPr/>
        <p:txBody>
          <a:bodyPr/>
          <a:lstStyle/>
          <a:p>
            <a:r>
              <a:rPr lang="en-US" dirty="0" smtClean="0"/>
              <a:t>Program Management Improvement and Accountability Act  </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
        <p:nvSpPr>
          <p:cNvPr id="7" name="Explosion 1 6"/>
          <p:cNvSpPr/>
          <p:nvPr/>
        </p:nvSpPr>
        <p:spPr>
          <a:xfrm rot="364609">
            <a:off x="5928561" y="1423148"/>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Tell us anything about PMIAA</a:t>
            </a:r>
            <a:endParaRPr lang="en-US" sz="2400" dirty="0"/>
          </a:p>
        </p:txBody>
      </p:sp>
      <mc:AlternateContent xmlns:mc="http://schemas.openxmlformats.org/markup-compatibility/2006">
        <mc:Choice xmlns:p14="http://schemas.microsoft.com/office/powerpoint/2010/main" Requires="p14">
          <p:contentPart p14:bwMode="auto" r:id="rId2">
            <p14:nvContentPartPr>
              <p14:cNvPr id="8" name="Ink 7"/>
              <p14:cNvContentPartPr/>
              <p14:nvPr/>
            </p14:nvContentPartPr>
            <p14:xfrm>
              <a:off x="317880" y="2542320"/>
              <a:ext cx="5747760" cy="4116960"/>
            </p14:xfrm>
          </p:contentPart>
        </mc:Choice>
        <mc:Fallback>
          <p:pic>
            <p:nvPicPr>
              <p:cNvPr id="8" name="Ink 7"/>
              <p:cNvPicPr/>
              <p:nvPr/>
            </p:nvPicPr>
            <p:blipFill>
              <a:blip r:embed="rId3"/>
              <a:stretch>
                <a:fillRect/>
              </a:stretch>
            </p:blipFill>
            <p:spPr>
              <a:xfrm>
                <a:off x="305640" y="2530080"/>
                <a:ext cx="5766480" cy="4141800"/>
              </a:xfrm>
              <a:prstGeom prst="rect">
                <a:avLst/>
              </a:prstGeom>
            </p:spPr>
          </p:pic>
        </mc:Fallback>
      </mc:AlternateContent>
    </p:spTree>
    <p:extLst>
      <p:ext uri="{BB962C8B-B14F-4D97-AF65-F5344CB8AC3E}">
        <p14:creationId xmlns:p14="http://schemas.microsoft.com/office/powerpoint/2010/main" val="2485509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PM LIFECYCLES</a:t>
            </a:r>
            <a:endParaRPr lang="en-US" dirty="0"/>
          </a:p>
        </p:txBody>
      </p:sp>
      <p:sp>
        <p:nvSpPr>
          <p:cNvPr id="3" name="Content Placeholder 2"/>
          <p:cNvSpPr>
            <a:spLocks noGrp="1"/>
          </p:cNvSpPr>
          <p:nvPr>
            <p:ph idx="1"/>
          </p:nvPr>
        </p:nvSpPr>
        <p:spPr/>
        <p:txBody>
          <a:bodyPr>
            <a:noAutofit/>
          </a:bodyPr>
          <a:lstStyle/>
          <a:p>
            <a:pPr lvl="1">
              <a:buFont typeface="Wingdings" panose="05000000000000000000" pitchFamily="2" charset="2"/>
              <a:buChar char="Ø"/>
            </a:pPr>
            <a:r>
              <a:rPr lang="en-US" sz="2800" b="1" dirty="0" smtClean="0">
                <a:solidFill>
                  <a:srgbClr val="7030A0"/>
                </a:solidFill>
              </a:rPr>
              <a:t>Predictive life cycle</a:t>
            </a:r>
            <a:r>
              <a:rPr lang="en-US" sz="2800" b="1" dirty="0" smtClean="0"/>
              <a:t>. </a:t>
            </a:r>
            <a:r>
              <a:rPr lang="en-US" sz="2800" dirty="0" smtClean="0"/>
              <a:t>A more traditional approach, with the bulk of planning </a:t>
            </a:r>
            <a:r>
              <a:rPr lang="en-US" sz="2800" dirty="0"/>
              <a:t>occurring upfront, then executing in a single pass; </a:t>
            </a:r>
            <a:r>
              <a:rPr lang="en-US" sz="2800" dirty="0" smtClean="0"/>
              <a:t>a sequential </a:t>
            </a:r>
            <a:r>
              <a:rPr lang="en-US" sz="2800" dirty="0"/>
              <a:t>process.</a:t>
            </a:r>
          </a:p>
          <a:p>
            <a:pPr lvl="1">
              <a:buFont typeface="Wingdings" panose="05000000000000000000" pitchFamily="2" charset="2"/>
              <a:buChar char="Ø"/>
            </a:pPr>
            <a:r>
              <a:rPr lang="en-US" sz="2800" b="1" dirty="0">
                <a:solidFill>
                  <a:srgbClr val="002060"/>
                </a:solidFill>
              </a:rPr>
              <a:t>Iterative life cycle</a:t>
            </a:r>
            <a:r>
              <a:rPr lang="en-US" sz="2800" b="1" dirty="0"/>
              <a:t>. </a:t>
            </a:r>
            <a:r>
              <a:rPr lang="en-US" sz="2800" dirty="0"/>
              <a:t>An approach that allows feedback for </a:t>
            </a:r>
            <a:r>
              <a:rPr lang="en-US" sz="2800" dirty="0" smtClean="0"/>
              <a:t>unfinished work </a:t>
            </a:r>
            <a:r>
              <a:rPr lang="en-US" sz="2800" dirty="0"/>
              <a:t>to improve and modify that work.</a:t>
            </a:r>
          </a:p>
          <a:p>
            <a:pPr lvl="1">
              <a:buFont typeface="Wingdings" panose="05000000000000000000" pitchFamily="2" charset="2"/>
              <a:buChar char="Ø"/>
            </a:pPr>
            <a:r>
              <a:rPr lang="en-US" sz="2800" b="1" dirty="0"/>
              <a:t>Incremental life cycle. </a:t>
            </a:r>
            <a:r>
              <a:rPr lang="en-US" sz="2800" dirty="0"/>
              <a:t>An approach that provides </a:t>
            </a:r>
            <a:r>
              <a:rPr lang="en-US" sz="2800" dirty="0" smtClean="0"/>
              <a:t>finished deliverables </a:t>
            </a:r>
            <a:r>
              <a:rPr lang="en-US" sz="2800" dirty="0"/>
              <a:t>that the customer may be able to use immediately.</a:t>
            </a:r>
          </a:p>
          <a:p>
            <a:pPr lvl="1">
              <a:buFont typeface="Wingdings" panose="05000000000000000000" pitchFamily="2" charset="2"/>
              <a:buChar char="Ø"/>
            </a:pPr>
            <a:r>
              <a:rPr lang="en-US" sz="2800" b="1" dirty="0" smtClean="0">
                <a:solidFill>
                  <a:srgbClr val="FF0000"/>
                </a:solidFill>
              </a:rPr>
              <a:t>Agile life cycle</a:t>
            </a:r>
            <a:r>
              <a:rPr lang="en-US" sz="2800" b="1" dirty="0" smtClean="0"/>
              <a:t>. </a:t>
            </a:r>
            <a:r>
              <a:rPr lang="en-US" sz="2800" dirty="0"/>
              <a:t>An approach that is both iterative and incremental </a:t>
            </a:r>
            <a:r>
              <a:rPr lang="en-US" sz="2800" dirty="0" smtClean="0"/>
              <a:t>to refine work items and deliver frequently.</a:t>
            </a:r>
            <a:endParaRPr lang="en-US" sz="2800"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18440" y="1434600"/>
              <a:ext cx="11875320" cy="4601520"/>
            </p14:xfrm>
          </p:contentPart>
        </mc:Choice>
        <mc:Fallback>
          <p:pic>
            <p:nvPicPr>
              <p:cNvPr id="7" name="Ink 6"/>
              <p:cNvPicPr/>
              <p:nvPr/>
            </p:nvPicPr>
            <p:blipFill>
              <a:blip r:embed="rId3"/>
              <a:stretch>
                <a:fillRect/>
              </a:stretch>
            </p:blipFill>
            <p:spPr>
              <a:xfrm>
                <a:off x="110520" y="1427760"/>
                <a:ext cx="11892600" cy="4618440"/>
              </a:xfrm>
              <a:prstGeom prst="rect">
                <a:avLst/>
              </a:prstGeom>
            </p:spPr>
          </p:pic>
        </mc:Fallback>
      </mc:AlternateContent>
    </p:spTree>
    <p:extLst>
      <p:ext uri="{BB962C8B-B14F-4D97-AF65-F5344CB8AC3E}">
        <p14:creationId xmlns:p14="http://schemas.microsoft.com/office/powerpoint/2010/main" val="3072645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NON-AGILE (NON-ADAPTIVE)  APPROACHES</a:t>
            </a:r>
            <a:endParaRPr lang="en-US" dirty="0"/>
          </a:p>
        </p:txBody>
      </p:sp>
      <p:sp>
        <p:nvSpPr>
          <p:cNvPr id="3" name="Content Placeholder 2"/>
          <p:cNvSpPr>
            <a:spLocks noGrp="1"/>
          </p:cNvSpPr>
          <p:nvPr>
            <p:ph idx="1"/>
          </p:nvPr>
        </p:nvSpPr>
        <p:spPr/>
        <p:txBody>
          <a:bodyPr/>
          <a:lstStyle/>
          <a:p>
            <a:r>
              <a:rPr lang="en-US" b="1" u="sng" dirty="0" smtClean="0"/>
              <a:t>Predictive</a:t>
            </a:r>
          </a:p>
          <a:p>
            <a:r>
              <a:rPr lang="en-US" dirty="0" smtClean="0"/>
              <a:t>Linear</a:t>
            </a:r>
          </a:p>
          <a:p>
            <a:r>
              <a:rPr lang="en-US" dirty="0" smtClean="0"/>
              <a:t>Waterfall</a:t>
            </a:r>
          </a:p>
          <a:p>
            <a:r>
              <a:rPr lang="en-US" dirty="0" smtClean="0"/>
              <a:t>Plan-driven</a:t>
            </a:r>
          </a:p>
          <a:p>
            <a:r>
              <a:rPr lang="en-US" dirty="0" smtClean="0"/>
              <a:t>Serial</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mc:AlternateContent xmlns:mc="http://schemas.openxmlformats.org/markup-compatibility/2006">
        <mc:Choice xmlns:p14="http://schemas.microsoft.com/office/powerpoint/2010/main" Requires="p14">
          <p:contentPart p14:bwMode="auto" r:id="rId3">
            <p14:nvContentPartPr>
              <p14:cNvPr id="7" name="Ink 6"/>
              <p14:cNvContentPartPr/>
              <p14:nvPr/>
            </p14:nvContentPartPr>
            <p14:xfrm>
              <a:off x="751320" y="14400"/>
              <a:ext cx="10566000" cy="6442200"/>
            </p14:xfrm>
          </p:contentPart>
        </mc:Choice>
        <mc:Fallback>
          <p:pic>
            <p:nvPicPr>
              <p:cNvPr id="7" name="Ink 6"/>
              <p:cNvPicPr/>
              <p:nvPr/>
            </p:nvPicPr>
            <p:blipFill>
              <a:blip r:embed="rId4"/>
              <a:stretch>
                <a:fillRect/>
              </a:stretch>
            </p:blipFill>
            <p:spPr>
              <a:xfrm>
                <a:off x="741960" y="5040"/>
                <a:ext cx="10589040" cy="6464160"/>
              </a:xfrm>
              <a:prstGeom prst="rect">
                <a:avLst/>
              </a:prstGeom>
            </p:spPr>
          </p:pic>
        </mc:Fallback>
      </mc:AlternateContent>
    </p:spTree>
    <p:extLst>
      <p:ext uri="{BB962C8B-B14F-4D97-AF65-F5344CB8AC3E}">
        <p14:creationId xmlns:p14="http://schemas.microsoft.com/office/powerpoint/2010/main" val="18927863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419101" y="1574828"/>
            <a:ext cx="7734300" cy="4850900"/>
          </a:xfrm>
          <a:prstGeom prst="rect">
            <a:avLst/>
          </a:prstGeom>
        </p:spPr>
      </p:pic>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230400" y="1240560"/>
              <a:ext cx="11838600" cy="5125320"/>
            </p14:xfrm>
          </p:contentPart>
        </mc:Choice>
        <mc:Fallback>
          <p:pic>
            <p:nvPicPr>
              <p:cNvPr id="3" name="Ink 2"/>
              <p:cNvPicPr/>
              <p:nvPr/>
            </p:nvPicPr>
            <p:blipFill>
              <a:blip r:embed="rId4"/>
              <a:stretch>
                <a:fillRect/>
              </a:stretch>
            </p:blipFill>
            <p:spPr>
              <a:xfrm>
                <a:off x="218880" y="1235880"/>
                <a:ext cx="11863080" cy="5142240"/>
              </a:xfrm>
              <a:prstGeom prst="rect">
                <a:avLst/>
              </a:prstGeom>
            </p:spPr>
          </p:pic>
        </mc:Fallback>
      </mc:AlternateContent>
    </p:spTree>
    <p:extLst>
      <p:ext uri="{BB962C8B-B14F-4D97-AF65-F5344CB8AC3E}">
        <p14:creationId xmlns:p14="http://schemas.microsoft.com/office/powerpoint/2010/main" val="32722819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agile manifesto consists of 4 values and how many principles?</a:t>
            </a:r>
          </a:p>
        </p:txBody>
      </p:sp>
      <p:sp>
        <p:nvSpPr>
          <p:cNvPr id="3" name="Content Placeholder 2"/>
          <p:cNvSpPr>
            <a:spLocks noGrp="1"/>
          </p:cNvSpPr>
          <p:nvPr>
            <p:ph idx="1"/>
          </p:nvPr>
        </p:nvSpPr>
        <p:spPr/>
        <p:txBody>
          <a:bodyPr/>
          <a:lstStyle/>
          <a:p>
            <a:pPr marL="514350" indent="-514350">
              <a:buFont typeface="+mj-lt"/>
              <a:buAutoNum type="alphaUcPeriod"/>
            </a:pPr>
            <a:r>
              <a:rPr lang="en-US" dirty="0" smtClean="0"/>
              <a:t>6</a:t>
            </a:r>
          </a:p>
          <a:p>
            <a:pPr marL="514350" indent="-514350">
              <a:buFont typeface="+mj-lt"/>
              <a:buAutoNum type="alphaUcPeriod"/>
            </a:pPr>
            <a:r>
              <a:rPr lang="en-US" dirty="0" smtClean="0"/>
              <a:t>8</a:t>
            </a:r>
          </a:p>
          <a:p>
            <a:pPr marL="514350" indent="-514350">
              <a:buFont typeface="+mj-lt"/>
              <a:buAutoNum type="alphaUcPeriod"/>
            </a:pPr>
            <a:r>
              <a:rPr lang="en-US" dirty="0" smtClean="0"/>
              <a:t>10</a:t>
            </a:r>
          </a:p>
          <a:p>
            <a:pPr marL="514350" indent="-514350">
              <a:buFont typeface="+mj-lt"/>
              <a:buAutoNum type="alphaUcPeriod"/>
            </a:pPr>
            <a:r>
              <a:rPr lang="en-US" dirty="0" smtClean="0"/>
              <a:t>12</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7164360" y="326880"/>
              <a:ext cx="2681280" cy="1558080"/>
            </p14:xfrm>
          </p:contentPart>
        </mc:Choice>
        <mc:Fallback>
          <p:pic>
            <p:nvPicPr>
              <p:cNvPr id="7" name="Ink 6"/>
              <p:cNvPicPr/>
              <p:nvPr/>
            </p:nvPicPr>
            <p:blipFill>
              <a:blip r:embed="rId3"/>
              <a:stretch>
                <a:fillRect/>
              </a:stretch>
            </p:blipFill>
            <p:spPr>
              <a:xfrm>
                <a:off x="7157160" y="322560"/>
                <a:ext cx="2696760" cy="1567440"/>
              </a:xfrm>
              <a:prstGeom prst="rect">
                <a:avLst/>
              </a:prstGeom>
            </p:spPr>
          </p:pic>
        </mc:Fallback>
      </mc:AlternateContent>
    </p:spTree>
    <p:extLst>
      <p:ext uri="{BB962C8B-B14F-4D97-AF65-F5344CB8AC3E}">
        <p14:creationId xmlns:p14="http://schemas.microsoft.com/office/powerpoint/2010/main" val="29964328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6760" y="1646238"/>
            <a:ext cx="10515600" cy="1325563"/>
          </a:xfrm>
        </p:spPr>
        <p:txBody>
          <a:bodyPr>
            <a:normAutofit fontScale="90000"/>
          </a:bodyPr>
          <a:lstStyle/>
          <a:p>
            <a:r>
              <a:rPr lang="en-US" dirty="0"/>
              <a:t>Laws that describe requirements that must be present at bodies undertaking government contracts provide good support to the projects management profession.</a:t>
            </a:r>
            <a:br>
              <a:rPr lang="en-US" dirty="0"/>
            </a:br>
            <a:r>
              <a:rPr lang="ar-EG" dirty="0"/>
              <a:t>القوانين التي تصف متطلبات يجب توافرها لدى المنشئات التي تتولى عقود حكومية تدعم مهنة ادارة المشروعات</a:t>
            </a:r>
            <a:br>
              <a:rPr lang="ar-EG" dirty="0"/>
            </a:br>
            <a:endParaRPr lang="en-US" dirty="0"/>
          </a:p>
        </p:txBody>
      </p:sp>
      <p:sp>
        <p:nvSpPr>
          <p:cNvPr id="3" name="Content Placeholder 2"/>
          <p:cNvSpPr>
            <a:spLocks noGrp="1"/>
          </p:cNvSpPr>
          <p:nvPr>
            <p:ph idx="1"/>
          </p:nvPr>
        </p:nvSpPr>
        <p:spPr>
          <a:xfrm>
            <a:off x="838200" y="4010297"/>
            <a:ext cx="10515600" cy="2166666"/>
          </a:xfrm>
        </p:spPr>
        <p:txBody>
          <a:bodyPr/>
          <a:lstStyle/>
          <a:p>
            <a:r>
              <a:rPr lang="en-US" dirty="0" smtClean="0"/>
              <a:t>True</a:t>
            </a:r>
          </a:p>
          <a:p>
            <a:r>
              <a:rPr lang="en-US" dirty="0" smtClean="0"/>
              <a:t>False</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4904640" y="3159360"/>
              <a:ext cx="6918480" cy="2059200"/>
            </p14:xfrm>
          </p:contentPart>
        </mc:Choice>
        <mc:Fallback>
          <p:pic>
            <p:nvPicPr>
              <p:cNvPr id="7" name="Ink 6"/>
              <p:cNvPicPr/>
              <p:nvPr/>
            </p:nvPicPr>
            <p:blipFill>
              <a:blip r:embed="rId3"/>
              <a:stretch>
                <a:fillRect/>
              </a:stretch>
            </p:blipFill>
            <p:spPr>
              <a:xfrm>
                <a:off x="4891320" y="3146400"/>
                <a:ext cx="6944760" cy="2082240"/>
              </a:xfrm>
              <a:prstGeom prst="rect">
                <a:avLst/>
              </a:prstGeom>
            </p:spPr>
          </p:pic>
        </mc:Fallback>
      </mc:AlternateContent>
    </p:spTree>
    <p:extLst>
      <p:ext uri="{BB962C8B-B14F-4D97-AF65-F5344CB8AC3E}">
        <p14:creationId xmlns:p14="http://schemas.microsoft.com/office/powerpoint/2010/main" val="38708166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73150"/>
            <a:ext cx="10515600" cy="1325563"/>
          </a:xfrm>
        </p:spPr>
        <p:txBody>
          <a:bodyPr>
            <a:normAutofit fontScale="90000"/>
          </a:bodyPr>
          <a:lstStyle/>
          <a:p>
            <a:r>
              <a:rPr lang="en-US" dirty="0"/>
              <a:t>Ref. Agile Manifesto: </a:t>
            </a:r>
            <a:br>
              <a:rPr lang="en-US" dirty="0"/>
            </a:br>
            <a:r>
              <a:rPr lang="en-US" dirty="0"/>
              <a:t>Through this work we have come to value individuals and interactions over processes and tools</a:t>
            </a:r>
            <a:br>
              <a:rPr lang="en-US" dirty="0"/>
            </a:br>
            <a:endParaRPr lang="en-US" dirty="0"/>
          </a:p>
        </p:txBody>
      </p:sp>
      <p:sp>
        <p:nvSpPr>
          <p:cNvPr id="3" name="Content Placeholder 2"/>
          <p:cNvSpPr>
            <a:spLocks noGrp="1"/>
          </p:cNvSpPr>
          <p:nvPr>
            <p:ph idx="1"/>
          </p:nvPr>
        </p:nvSpPr>
        <p:spPr>
          <a:xfrm>
            <a:off x="838200" y="3304903"/>
            <a:ext cx="10515600" cy="2872060"/>
          </a:xfrm>
        </p:spPr>
        <p:txBody>
          <a:bodyPr/>
          <a:lstStyle/>
          <a:p>
            <a:r>
              <a:rPr lang="en-US" dirty="0" smtClean="0"/>
              <a:t>True</a:t>
            </a:r>
          </a:p>
          <a:p>
            <a:r>
              <a:rPr lang="en-US" dirty="0" smtClean="0"/>
              <a:t>False</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42101910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47352"/>
            <a:ext cx="9080863" cy="6810648"/>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9809640" y="6094800"/>
              <a:ext cx="12600" cy="13320"/>
            </p14:xfrm>
          </p:contentPart>
        </mc:Choice>
        <mc:Fallback>
          <p:pic>
            <p:nvPicPr>
              <p:cNvPr id="3" name="Ink 2"/>
              <p:cNvPicPr/>
              <p:nvPr/>
            </p:nvPicPr>
            <p:blipFill>
              <a:blip r:embed="rId4"/>
              <a:stretch>
                <a:fillRect/>
              </a:stretch>
            </p:blipFill>
            <p:spPr>
              <a:xfrm>
                <a:off x="9802800" y="6083280"/>
                <a:ext cx="30960" cy="31680"/>
              </a:xfrm>
              <a:prstGeom prst="rect">
                <a:avLst/>
              </a:prstGeom>
            </p:spPr>
          </p:pic>
        </mc:Fallback>
      </mc:AlternateContent>
    </p:spTree>
    <p:extLst>
      <p:ext uri="{BB962C8B-B14F-4D97-AF65-F5344CB8AC3E}">
        <p14:creationId xmlns:p14="http://schemas.microsoft.com/office/powerpoint/2010/main" val="24353438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tx1">
                    <a:lumMod val="95000"/>
                    <a:lumOff val="5000"/>
                  </a:schemeClr>
                </a:solidFill>
              </a:rPr>
              <a:t>Kanban</a:t>
            </a:r>
          </a:p>
        </p:txBody>
      </p:sp>
      <p:sp>
        <p:nvSpPr>
          <p:cNvPr id="3" name="Content Placeholder 2"/>
          <p:cNvSpPr>
            <a:spLocks noGrp="1"/>
          </p:cNvSpPr>
          <p:nvPr>
            <p:ph idx="1"/>
          </p:nvPr>
        </p:nvSpPr>
        <p:spPr/>
        <p:txBody>
          <a:bodyPr/>
          <a:lstStyle/>
          <a:p>
            <a:r>
              <a:rPr lang="en-US" dirty="0"/>
              <a:t> </a:t>
            </a:r>
            <a:r>
              <a:rPr lang="en-US" dirty="0" smtClean="0"/>
              <a:t>Is </a:t>
            </a:r>
            <a:r>
              <a:rPr lang="en-US" dirty="0"/>
              <a:t>a Japanese word meaning signboard, sign, or card. A Kanban system primarily uses visual cues to signal when a particular action should occur</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Tree>
    <p:extLst>
      <p:ext uri="{BB962C8B-B14F-4D97-AF65-F5344CB8AC3E}">
        <p14:creationId xmlns:p14="http://schemas.microsoft.com/office/powerpoint/2010/main" val="8490496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 Brief History of the Kanban </a:t>
            </a:r>
            <a:r>
              <a:rPr lang="en-US" dirty="0" smtClean="0"/>
              <a:t/>
            </a:r>
            <a:br>
              <a:rPr lang="en-US" dirty="0" smtClean="0"/>
            </a:br>
            <a:r>
              <a:rPr lang="en-US" dirty="0" smtClean="0"/>
              <a:t>Methodology</a:t>
            </a:r>
            <a:r>
              <a:rPr lang="en-US" dirty="0"/>
              <a:t/>
            </a:r>
            <a:br>
              <a:rPr lang="en-US" dirty="0"/>
            </a:br>
            <a:endParaRPr lang="en-US" dirty="0"/>
          </a:p>
        </p:txBody>
      </p:sp>
      <p:sp>
        <p:nvSpPr>
          <p:cNvPr id="3" name="Content Placeholder 2"/>
          <p:cNvSpPr>
            <a:spLocks noGrp="1"/>
          </p:cNvSpPr>
          <p:nvPr>
            <p:ph idx="1"/>
          </p:nvPr>
        </p:nvSpPr>
        <p:spPr/>
        <p:txBody>
          <a:bodyPr/>
          <a:lstStyle/>
          <a:p>
            <a:r>
              <a:rPr lang="en-US" dirty="0" smtClean="0"/>
              <a:t>Kanban </a:t>
            </a:r>
            <a:r>
              <a:rPr lang="en-US" dirty="0"/>
              <a:t>was first used in manufacturing environments by </a:t>
            </a:r>
            <a:r>
              <a:rPr lang="en-US" b="1" u="sng" dirty="0" err="1"/>
              <a:t>Taiichi</a:t>
            </a:r>
            <a:r>
              <a:rPr lang="en-US" b="1" u="sng" dirty="0"/>
              <a:t> </a:t>
            </a:r>
            <a:r>
              <a:rPr lang="en-US" b="1" u="sng" dirty="0" err="1"/>
              <a:t>Ohno</a:t>
            </a:r>
            <a:r>
              <a:rPr lang="en-US" b="1" u="sng" dirty="0"/>
              <a:t> of the Toyota Motor Company</a:t>
            </a:r>
            <a:r>
              <a:rPr lang="en-US" dirty="0"/>
              <a:t> in the mid-20th century. </a:t>
            </a:r>
            <a:endParaRPr lang="en-US" dirty="0" smtClean="0"/>
          </a:p>
          <a:p>
            <a:r>
              <a:rPr lang="en-US" dirty="0" smtClean="0"/>
              <a:t>Kanban </a:t>
            </a:r>
            <a:r>
              <a:rPr lang="en-US" dirty="0"/>
              <a:t>began with American supermarket stocking techniques that caught </a:t>
            </a:r>
            <a:r>
              <a:rPr lang="en-US" dirty="0" err="1"/>
              <a:t>Ohno’s</a:t>
            </a:r>
            <a:r>
              <a:rPr lang="en-US" dirty="0"/>
              <a:t> attention, and while he observed their methods, he noticed the supermarkets were able to function without storing excessive amounts of inventory.</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10602490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0091" y="119639"/>
            <a:ext cx="10220012" cy="6236711"/>
          </a:xfr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6867000" y="5027400"/>
              <a:ext cx="360" cy="360"/>
            </p14:xfrm>
          </p:contentPart>
        </mc:Choice>
        <mc:Fallback xmlns="">
          <p:pic>
            <p:nvPicPr>
              <p:cNvPr id="3" name="Ink 2"/>
              <p:cNvPicPr/>
              <p:nvPr/>
            </p:nvPicPr>
            <p:blipFill>
              <a:blip r:embed="rId4"/>
              <a:stretch>
                <a:fillRect/>
              </a:stretch>
            </p:blipFill>
            <p:spPr>
              <a:xfrm>
                <a:off x="6857640" y="5018040"/>
                <a:ext cx="19080" cy="19080"/>
              </a:xfrm>
              <a:prstGeom prst="rect">
                <a:avLst/>
              </a:prstGeom>
            </p:spPr>
          </p:pic>
        </mc:Fallback>
      </mc:AlternateContent>
    </p:spTree>
    <p:extLst>
      <p:ext uri="{BB962C8B-B14F-4D97-AF65-F5344CB8AC3E}">
        <p14:creationId xmlns:p14="http://schemas.microsoft.com/office/powerpoint/2010/main" val="18479691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a:t>A System for Value </a:t>
            </a:r>
            <a:r>
              <a:rPr lang="en-US" b="1" dirty="0" smtClean="0"/>
              <a:t>Delivery</a:t>
            </a:r>
            <a:br>
              <a:rPr lang="en-US" b="1" dirty="0" smtClean="0"/>
            </a:br>
            <a:r>
              <a:rPr lang="en-US" b="1" dirty="0" err="1" smtClean="0"/>
              <a:t>PMB</a:t>
            </a:r>
            <a:r>
              <a:rPr lang="en-US" b="1" cap="none" dirty="0" err="1" smtClean="0"/>
              <a:t>o</a:t>
            </a:r>
            <a:r>
              <a:rPr lang="en-US" b="1" dirty="0" err="1" smtClean="0"/>
              <a:t>k</a:t>
            </a:r>
            <a:r>
              <a:rPr lang="en-US" b="1" dirty="0" smtClean="0"/>
              <a:t> 7</a:t>
            </a:r>
            <a:r>
              <a:rPr lang="en-US" b="1" cap="none" baseline="30000" dirty="0" smtClean="0"/>
              <a:t>th</a:t>
            </a:r>
            <a:r>
              <a:rPr lang="en-US" b="1" dirty="0" smtClean="0"/>
              <a:t> </a:t>
            </a:r>
            <a:r>
              <a:rPr lang="en-US" b="1" cap="none" dirty="0" smtClean="0"/>
              <a:t>ed</a:t>
            </a:r>
            <a:r>
              <a:rPr lang="en-US" b="1" dirty="0" smtClean="0"/>
              <a:t>.</a:t>
            </a:r>
            <a:endParaRPr lang="en-US" dirty="0"/>
          </a:p>
        </p:txBody>
      </p:sp>
      <p:sp>
        <p:nvSpPr>
          <p:cNvPr id="8" name="Text Placeholder 7"/>
          <p:cNvSpPr>
            <a:spLocks noGrp="1"/>
          </p:cNvSpPr>
          <p:nvPr>
            <p:ph type="body" idx="1"/>
          </p:nvPr>
        </p:nvSpPr>
        <p:spPr/>
        <p:txBody>
          <a:bodyPr/>
          <a:lstStyle/>
          <a:p>
            <a:r>
              <a:rPr lang="en-US" b="1" dirty="0"/>
              <a:t>2.1 CREATING VALUE</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mc:AlternateContent xmlns:mc="http://schemas.openxmlformats.org/markup-compatibility/2006">
        <mc:Choice xmlns:p14="http://schemas.microsoft.com/office/powerpoint/2010/main" Requires="p14">
          <p:contentPart p14:bwMode="auto" r:id="rId2">
            <p14:nvContentPartPr>
              <p14:cNvPr id="2" name="Ink 1"/>
              <p14:cNvContentPartPr/>
              <p14:nvPr/>
            </p14:nvContentPartPr>
            <p14:xfrm>
              <a:off x="534600" y="3563280"/>
              <a:ext cx="5068440" cy="2014200"/>
            </p14:xfrm>
          </p:contentPart>
        </mc:Choice>
        <mc:Fallback>
          <p:pic>
            <p:nvPicPr>
              <p:cNvPr id="2" name="Ink 1"/>
              <p:cNvPicPr/>
              <p:nvPr/>
            </p:nvPicPr>
            <p:blipFill>
              <a:blip r:embed="rId3"/>
              <a:stretch>
                <a:fillRect/>
              </a:stretch>
            </p:blipFill>
            <p:spPr>
              <a:xfrm>
                <a:off x="525600" y="3551040"/>
                <a:ext cx="5088960" cy="2037600"/>
              </a:xfrm>
              <a:prstGeom prst="rect">
                <a:avLst/>
              </a:prstGeom>
            </p:spPr>
          </p:pic>
        </mc:Fallback>
      </mc:AlternateContent>
    </p:spTree>
    <p:extLst>
      <p:ext uri="{BB962C8B-B14F-4D97-AF65-F5344CB8AC3E}">
        <p14:creationId xmlns:p14="http://schemas.microsoft.com/office/powerpoint/2010/main" val="35169426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Examples of ways that projects</a:t>
            </a:r>
            <a:br>
              <a:rPr lang="en-US" dirty="0"/>
            </a:br>
            <a:r>
              <a:rPr lang="en-US" dirty="0"/>
              <a:t>produce value include</a:t>
            </a:r>
          </a:p>
        </p:txBody>
      </p:sp>
      <p:sp>
        <p:nvSpPr>
          <p:cNvPr id="8" name="Content Placeholder 7"/>
          <p:cNvSpPr>
            <a:spLocks noGrp="1"/>
          </p:cNvSpPr>
          <p:nvPr>
            <p:ph idx="1"/>
          </p:nvPr>
        </p:nvSpPr>
        <p:spPr/>
        <p:txBody>
          <a:bodyPr/>
          <a:lstStyle/>
          <a:p>
            <a:r>
              <a:rPr lang="en-US" dirty="0" smtClean="0"/>
              <a:t>Creating </a:t>
            </a:r>
            <a:r>
              <a:rPr lang="en-US" dirty="0"/>
              <a:t>a new product, service, or result that meets the needs of customers or end users</a:t>
            </a:r>
            <a:r>
              <a:rPr lang="en-US" dirty="0" smtClean="0"/>
              <a:t>;</a:t>
            </a:r>
          </a:p>
          <a:p>
            <a:r>
              <a:rPr lang="en-US" dirty="0" smtClean="0"/>
              <a:t> </a:t>
            </a:r>
            <a:r>
              <a:rPr lang="en-US" dirty="0"/>
              <a:t>Creating positive social or environmental contributions</a:t>
            </a:r>
            <a:r>
              <a:rPr lang="en-US" dirty="0" smtClean="0"/>
              <a:t>;</a:t>
            </a:r>
          </a:p>
          <a:p>
            <a:r>
              <a:rPr lang="en-US" dirty="0" smtClean="0"/>
              <a:t> </a:t>
            </a:r>
            <a:r>
              <a:rPr lang="en-US" dirty="0"/>
              <a:t>Improving efficiency, productivity, effectiveness, or responsiveness</a:t>
            </a:r>
            <a:r>
              <a:rPr lang="en-US" dirty="0" smtClean="0"/>
              <a:t>;</a:t>
            </a:r>
          </a:p>
          <a:p>
            <a:r>
              <a:rPr lang="en-US" dirty="0" smtClean="0"/>
              <a:t> </a:t>
            </a:r>
            <a:r>
              <a:rPr lang="en-US" dirty="0"/>
              <a:t>Enabling the changes needed to facilitate organizational transition to its desired future state; </a:t>
            </a:r>
            <a:r>
              <a:rPr lang="en-US" dirty="0" smtClean="0"/>
              <a:t>and</a:t>
            </a:r>
          </a:p>
          <a:p>
            <a:r>
              <a:rPr lang="en-US" dirty="0" smtClean="0"/>
              <a:t> </a:t>
            </a:r>
            <a:r>
              <a:rPr lang="en-US" dirty="0"/>
              <a:t>Sustaining benefits enabled by previous programs, projects, or business operations.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mc:AlternateContent xmlns:mc="http://schemas.openxmlformats.org/markup-compatibility/2006">
        <mc:Choice xmlns:p14="http://schemas.microsoft.com/office/powerpoint/2010/main" Requires="p14">
          <p:contentPart p14:bwMode="auto" r:id="rId3">
            <p14:nvContentPartPr>
              <p14:cNvPr id="2" name="Ink 1"/>
              <p14:cNvContentPartPr/>
              <p14:nvPr/>
            </p14:nvContentPartPr>
            <p14:xfrm>
              <a:off x="3269160" y="1732320"/>
              <a:ext cx="8429400" cy="2928600"/>
            </p14:xfrm>
          </p:contentPart>
        </mc:Choice>
        <mc:Fallback>
          <p:pic>
            <p:nvPicPr>
              <p:cNvPr id="2" name="Ink 1"/>
              <p:cNvPicPr/>
              <p:nvPr/>
            </p:nvPicPr>
            <p:blipFill>
              <a:blip r:embed="rId4"/>
              <a:stretch>
                <a:fillRect/>
              </a:stretch>
            </p:blipFill>
            <p:spPr>
              <a:xfrm>
                <a:off x="3261240" y="1725480"/>
                <a:ext cx="8449200" cy="2948400"/>
              </a:xfrm>
              <a:prstGeom prst="rect">
                <a:avLst/>
              </a:prstGeom>
            </p:spPr>
          </p:pic>
        </mc:Fallback>
      </mc:AlternateContent>
    </p:spTree>
    <p:extLst>
      <p:ext uri="{BB962C8B-B14F-4D97-AF65-F5344CB8AC3E}">
        <p14:creationId xmlns:p14="http://schemas.microsoft.com/office/powerpoint/2010/main" val="897588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 DELIVERY COMPONENTS</a:t>
            </a:r>
          </a:p>
        </p:txBody>
      </p:sp>
      <p:sp>
        <p:nvSpPr>
          <p:cNvPr id="3" name="Content Placeholder 2"/>
          <p:cNvSpPr>
            <a:spLocks noGrp="1"/>
          </p:cNvSpPr>
          <p:nvPr>
            <p:ph idx="1"/>
          </p:nvPr>
        </p:nvSpPr>
        <p:spPr/>
        <p:txBody>
          <a:bodyPr/>
          <a:lstStyle/>
          <a:p>
            <a:r>
              <a:rPr lang="en-US" dirty="0"/>
              <a:t>There are various components, such as portfolios, programs, projects</a:t>
            </a:r>
            <a:r>
              <a:rPr lang="en-US" dirty="0" smtClean="0"/>
              <a:t>, products</a:t>
            </a:r>
            <a:r>
              <a:rPr lang="en-US" dirty="0"/>
              <a:t>, and operations, that can be used individually and collectively </a:t>
            </a:r>
            <a:r>
              <a:rPr lang="en-US" dirty="0" smtClean="0"/>
              <a:t>to create </a:t>
            </a:r>
            <a:r>
              <a:rPr lang="en-US" dirty="0"/>
              <a:t>value</a:t>
            </a:r>
            <a:r>
              <a:rPr lang="en-US" dirty="0" smtClean="0"/>
              <a:t>.</a:t>
            </a:r>
          </a:p>
          <a:p>
            <a:r>
              <a:rPr lang="en-US" dirty="0"/>
              <a:t>Working together, these components comprise a system </a:t>
            </a:r>
            <a:r>
              <a:rPr lang="en-US" dirty="0" smtClean="0"/>
              <a:t>for delivering </a:t>
            </a:r>
            <a:r>
              <a:rPr lang="en-US" dirty="0"/>
              <a:t>value that is aligned with the organization's strategy.</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076040" y="1504440"/>
              <a:ext cx="10795320" cy="4053600"/>
            </p14:xfrm>
          </p:contentPart>
        </mc:Choice>
        <mc:Fallback>
          <p:pic>
            <p:nvPicPr>
              <p:cNvPr id="7" name="Ink 6"/>
              <p:cNvPicPr/>
              <p:nvPr/>
            </p:nvPicPr>
            <p:blipFill>
              <a:blip r:embed="rId3"/>
              <a:stretch>
                <a:fillRect/>
              </a:stretch>
            </p:blipFill>
            <p:spPr>
              <a:xfrm>
                <a:off x="1067400" y="1494720"/>
                <a:ext cx="10815120" cy="4077360"/>
              </a:xfrm>
              <a:prstGeom prst="rect">
                <a:avLst/>
              </a:prstGeom>
            </p:spPr>
          </p:pic>
        </mc:Fallback>
      </mc:AlternateContent>
    </p:spTree>
    <p:extLst>
      <p:ext uri="{BB962C8B-B14F-4D97-AF65-F5344CB8AC3E}">
        <p14:creationId xmlns:p14="http://schemas.microsoft.com/office/powerpoint/2010/main" val="1903077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Example of a System for Value Delivery</a:t>
            </a:r>
            <a:endParaRPr lang="en-US" dirty="0"/>
          </a:p>
        </p:txBody>
      </p:sp>
      <p:pic>
        <p:nvPicPr>
          <p:cNvPr id="7" name="Content Placeholder 6"/>
          <p:cNvPicPr>
            <a:picLocks noGrp="1" noChangeAspect="1"/>
          </p:cNvPicPr>
          <p:nvPr>
            <p:ph idx="1"/>
          </p:nvPr>
        </p:nvPicPr>
        <p:blipFill>
          <a:blip r:embed="rId3"/>
          <a:stretch>
            <a:fillRect/>
          </a:stretch>
        </p:blipFill>
        <p:spPr>
          <a:xfrm>
            <a:off x="1658983" y="1563922"/>
            <a:ext cx="9235440" cy="4919195"/>
          </a:xfrm>
          <a:prstGeom prst="rect">
            <a:avLst/>
          </a:prstGeo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mc:AlternateContent xmlns:mc="http://schemas.openxmlformats.org/markup-compatibility/2006">
        <mc:Choice xmlns:p14="http://schemas.microsoft.com/office/powerpoint/2010/main" Requires="p14">
          <p:contentPart p14:bwMode="auto" r:id="rId4">
            <p14:nvContentPartPr>
              <p14:cNvPr id="3" name="Ink 2"/>
              <p14:cNvContentPartPr/>
              <p14:nvPr/>
            </p14:nvContentPartPr>
            <p14:xfrm>
              <a:off x="1377720" y="1827720"/>
              <a:ext cx="9932400" cy="4747680"/>
            </p14:xfrm>
          </p:contentPart>
        </mc:Choice>
        <mc:Fallback>
          <p:pic>
            <p:nvPicPr>
              <p:cNvPr id="3" name="Ink 2"/>
              <p:cNvPicPr/>
              <p:nvPr/>
            </p:nvPicPr>
            <p:blipFill>
              <a:blip r:embed="rId5"/>
              <a:stretch>
                <a:fillRect/>
              </a:stretch>
            </p:blipFill>
            <p:spPr>
              <a:xfrm>
                <a:off x="1367280" y="1821600"/>
                <a:ext cx="9952200" cy="4762800"/>
              </a:xfrm>
              <a:prstGeom prst="rect">
                <a:avLst/>
              </a:prstGeom>
            </p:spPr>
          </p:pic>
        </mc:Fallback>
      </mc:AlternateContent>
    </p:spTree>
    <p:extLst>
      <p:ext uri="{BB962C8B-B14F-4D97-AF65-F5344CB8AC3E}">
        <p14:creationId xmlns:p14="http://schemas.microsoft.com/office/powerpoint/2010/main" val="23566677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3"/>
          <a:stretch>
            <a:fillRect/>
          </a:stretch>
        </p:blipFill>
        <p:spPr>
          <a:xfrm>
            <a:off x="1510553" y="1328949"/>
            <a:ext cx="8471647" cy="5479266"/>
          </a:xfrm>
          <a:prstGeom prst="rect">
            <a:avLst/>
          </a:prstGeo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
        <p:nvSpPr>
          <p:cNvPr id="2" name="Title 1"/>
          <p:cNvSpPr>
            <a:spLocks noGrp="1"/>
          </p:cNvSpPr>
          <p:nvPr>
            <p:ph type="title"/>
          </p:nvPr>
        </p:nvSpPr>
        <p:spPr>
          <a:xfrm>
            <a:off x="838200" y="110292"/>
            <a:ext cx="10515600" cy="1325563"/>
          </a:xfrm>
        </p:spPr>
        <p:txBody>
          <a:bodyPr/>
          <a:lstStyle/>
          <a:p>
            <a:r>
              <a:rPr lang="en-US" b="1" dirty="0"/>
              <a:t>Components of a Sample System for Value Delivery</a:t>
            </a:r>
            <a:endParaRPr lang="en-US" dirty="0"/>
          </a:p>
        </p:txBody>
      </p:sp>
      <mc:AlternateContent xmlns:mc="http://schemas.openxmlformats.org/markup-compatibility/2006">
        <mc:Choice xmlns:p14="http://schemas.microsoft.com/office/powerpoint/2010/main" Requires="p14">
          <p:contentPart p14:bwMode="auto" r:id="rId4">
            <p14:nvContentPartPr>
              <p14:cNvPr id="3" name="Ink 2"/>
              <p14:cNvContentPartPr/>
              <p14:nvPr/>
            </p14:nvContentPartPr>
            <p14:xfrm>
              <a:off x="1674360" y="1301400"/>
              <a:ext cx="8311680" cy="5580000"/>
            </p14:xfrm>
          </p:contentPart>
        </mc:Choice>
        <mc:Fallback>
          <p:pic>
            <p:nvPicPr>
              <p:cNvPr id="3" name="Ink 2"/>
              <p:cNvPicPr/>
              <p:nvPr/>
            </p:nvPicPr>
            <p:blipFill>
              <a:blip r:embed="rId5"/>
              <a:stretch>
                <a:fillRect/>
              </a:stretch>
            </p:blipFill>
            <p:spPr>
              <a:xfrm>
                <a:off x="1665720" y="1290240"/>
                <a:ext cx="8331480" cy="5603400"/>
              </a:xfrm>
              <a:prstGeom prst="rect">
                <a:avLst/>
              </a:prstGeom>
            </p:spPr>
          </p:pic>
        </mc:Fallback>
      </mc:AlternateContent>
    </p:spTree>
    <p:extLst>
      <p:ext uri="{BB962C8B-B14F-4D97-AF65-F5344CB8AC3E}">
        <p14:creationId xmlns:p14="http://schemas.microsoft.com/office/powerpoint/2010/main" val="13416149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Products of a value delivery system</a:t>
            </a:r>
            <a:endParaRPr lang="en-US" dirty="0"/>
          </a:p>
        </p:txBody>
      </p:sp>
      <p:sp>
        <p:nvSpPr>
          <p:cNvPr id="3" name="Content Placeholder 2"/>
          <p:cNvSpPr>
            <a:spLocks noGrp="1"/>
          </p:cNvSpPr>
          <p:nvPr>
            <p:ph idx="1"/>
          </p:nvPr>
        </p:nvSpPr>
        <p:spPr/>
        <p:txBody>
          <a:bodyPr>
            <a:normAutofit lnSpcReduction="10000"/>
          </a:bodyPr>
          <a:lstStyle/>
          <a:p>
            <a:r>
              <a:rPr lang="en-US" dirty="0"/>
              <a:t>The components in a value delivery system create deliverables used </a:t>
            </a:r>
            <a:r>
              <a:rPr lang="en-US" dirty="0" smtClean="0"/>
              <a:t>to produce </a:t>
            </a:r>
            <a:r>
              <a:rPr lang="en-US" b="1" u="sng" dirty="0"/>
              <a:t>outcomes</a:t>
            </a:r>
            <a:r>
              <a:rPr lang="en-US" dirty="0"/>
              <a:t>. </a:t>
            </a:r>
            <a:endParaRPr lang="en-US" dirty="0" smtClean="0"/>
          </a:p>
          <a:p>
            <a:r>
              <a:rPr lang="en-US" dirty="0" smtClean="0"/>
              <a:t>An </a:t>
            </a:r>
            <a:r>
              <a:rPr lang="en-US" b="1" u="sng" dirty="0"/>
              <a:t>outcome</a:t>
            </a:r>
            <a:r>
              <a:rPr lang="en-US" dirty="0"/>
              <a:t> is the end result or consequence of a </a:t>
            </a:r>
            <a:r>
              <a:rPr lang="en-US" dirty="0" smtClean="0"/>
              <a:t>process or </a:t>
            </a:r>
            <a:r>
              <a:rPr lang="en-US" dirty="0"/>
              <a:t>a project. </a:t>
            </a:r>
            <a:endParaRPr lang="en-US" dirty="0" smtClean="0"/>
          </a:p>
          <a:p>
            <a:r>
              <a:rPr lang="en-US" dirty="0" smtClean="0"/>
              <a:t>Focusing </a:t>
            </a:r>
            <a:r>
              <a:rPr lang="en-US" dirty="0"/>
              <a:t>on </a:t>
            </a:r>
            <a:r>
              <a:rPr lang="en-US" b="1" u="sng" dirty="0"/>
              <a:t>outcomes</a:t>
            </a:r>
            <a:r>
              <a:rPr lang="en-US" dirty="0"/>
              <a:t>, </a:t>
            </a:r>
            <a:r>
              <a:rPr lang="en-US" b="1" u="sng" dirty="0"/>
              <a:t>choices</a:t>
            </a:r>
            <a:r>
              <a:rPr lang="en-US" dirty="0"/>
              <a:t>, and </a:t>
            </a:r>
            <a:r>
              <a:rPr lang="en-US" b="1" u="sng" dirty="0"/>
              <a:t>decisions</a:t>
            </a:r>
            <a:r>
              <a:rPr lang="en-US" dirty="0"/>
              <a:t> emphasizes </a:t>
            </a:r>
            <a:r>
              <a:rPr lang="en-US" dirty="0" smtClean="0"/>
              <a:t>the long-range </a:t>
            </a:r>
            <a:r>
              <a:rPr lang="en-US" dirty="0"/>
              <a:t>performance of the project. </a:t>
            </a:r>
            <a:endParaRPr lang="en-US" dirty="0" smtClean="0"/>
          </a:p>
          <a:p>
            <a:r>
              <a:rPr lang="en-US" dirty="0" smtClean="0"/>
              <a:t>The </a:t>
            </a:r>
            <a:r>
              <a:rPr lang="en-US" b="1" u="sng" dirty="0"/>
              <a:t>outcomes</a:t>
            </a:r>
            <a:r>
              <a:rPr lang="en-US" dirty="0"/>
              <a:t> create </a:t>
            </a:r>
            <a:r>
              <a:rPr lang="en-US" b="1" u="sng" dirty="0" smtClean="0"/>
              <a:t>BENEFITS</a:t>
            </a:r>
            <a:r>
              <a:rPr lang="en-US" dirty="0" smtClean="0"/>
              <a:t>, which are </a:t>
            </a:r>
            <a:r>
              <a:rPr lang="en-US" dirty="0"/>
              <a:t>gains realized by the organization. </a:t>
            </a:r>
            <a:endParaRPr lang="en-US" dirty="0" smtClean="0"/>
          </a:p>
          <a:p>
            <a:r>
              <a:rPr lang="en-US" b="1" u="sng" dirty="0" smtClean="0"/>
              <a:t>Benefits</a:t>
            </a:r>
            <a:r>
              <a:rPr lang="en-US" dirty="0"/>
              <a:t>, in turn, create </a:t>
            </a:r>
            <a:r>
              <a:rPr lang="en-US" b="1" u="sng" dirty="0" smtClean="0"/>
              <a:t>VALUE</a:t>
            </a:r>
            <a:r>
              <a:rPr lang="en-US" dirty="0" smtClean="0"/>
              <a:t>, </a:t>
            </a:r>
            <a:r>
              <a:rPr lang="en-US" dirty="0"/>
              <a:t>which </a:t>
            </a:r>
            <a:r>
              <a:rPr lang="en-US" dirty="0" smtClean="0"/>
              <a:t>is something </a:t>
            </a:r>
            <a:r>
              <a:rPr lang="en-US" dirty="0"/>
              <a:t>of worth, importance, or usefulness.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2793960" y="1878120"/>
              <a:ext cx="9017280" cy="3390840"/>
            </p14:xfrm>
          </p:contentPart>
        </mc:Choice>
        <mc:Fallback>
          <p:pic>
            <p:nvPicPr>
              <p:cNvPr id="7" name="Ink 6"/>
              <p:cNvPicPr/>
              <p:nvPr/>
            </p:nvPicPr>
            <p:blipFill>
              <a:blip r:embed="rId3"/>
              <a:stretch>
                <a:fillRect/>
              </a:stretch>
            </p:blipFill>
            <p:spPr>
              <a:xfrm>
                <a:off x="2784960" y="1866960"/>
                <a:ext cx="9038520" cy="3413160"/>
              </a:xfrm>
              <a:prstGeom prst="rect">
                <a:avLst/>
              </a:prstGeom>
            </p:spPr>
          </p:pic>
        </mc:Fallback>
      </mc:AlternateContent>
    </p:spTree>
    <p:extLst>
      <p:ext uri="{BB962C8B-B14F-4D97-AF65-F5344CB8AC3E}">
        <p14:creationId xmlns:p14="http://schemas.microsoft.com/office/powerpoint/2010/main" val="47429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INFORMATION FLOW</a:t>
            </a:r>
          </a:p>
        </p:txBody>
      </p:sp>
      <p:sp>
        <p:nvSpPr>
          <p:cNvPr id="3" name="Content Placeholder 2"/>
          <p:cNvSpPr>
            <a:spLocks noGrp="1"/>
          </p:cNvSpPr>
          <p:nvPr>
            <p:ph idx="1"/>
          </p:nvPr>
        </p:nvSpPr>
        <p:spPr/>
        <p:txBody>
          <a:bodyPr/>
          <a:lstStyle/>
          <a:p>
            <a:r>
              <a:rPr lang="en-US" dirty="0"/>
              <a:t>A </a:t>
            </a:r>
            <a:r>
              <a:rPr lang="en-US" b="1" u="sng" dirty="0"/>
              <a:t>value delivery </a:t>
            </a:r>
            <a:r>
              <a:rPr lang="en-US" dirty="0"/>
              <a:t>system works most effectively when </a:t>
            </a:r>
            <a:r>
              <a:rPr lang="en-US" b="1" u="sng" dirty="0" smtClean="0"/>
              <a:t>INFORMATION</a:t>
            </a:r>
            <a:r>
              <a:rPr lang="en-US" dirty="0" smtClean="0"/>
              <a:t> and </a:t>
            </a:r>
            <a:r>
              <a:rPr lang="en-US" b="1" u="sng" dirty="0" smtClean="0"/>
              <a:t>FEEDBACK</a:t>
            </a:r>
            <a:r>
              <a:rPr lang="en-US" dirty="0" smtClean="0"/>
              <a:t> </a:t>
            </a:r>
            <a:r>
              <a:rPr lang="en-US" dirty="0"/>
              <a:t>are shared consistently among all components, </a:t>
            </a:r>
            <a:r>
              <a:rPr lang="en-US" u="sng" dirty="0"/>
              <a:t>keeping the </a:t>
            </a:r>
            <a:r>
              <a:rPr lang="en-US" u="sng" dirty="0" smtClean="0"/>
              <a:t>system aligned </a:t>
            </a:r>
            <a:r>
              <a:rPr lang="en-US" u="sng" dirty="0"/>
              <a:t>with strategy and attuned to the environment</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42217579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p:cNvPicPr>
            <a:picLocks noGrp="1" noChangeAspect="1"/>
          </p:cNvPicPr>
          <p:nvPr>
            <p:ph idx="1"/>
          </p:nvPr>
        </p:nvPicPr>
        <p:blipFill>
          <a:blip r:embed="rId3"/>
          <a:stretch>
            <a:fillRect/>
          </a:stretch>
        </p:blipFill>
        <p:spPr>
          <a:xfrm>
            <a:off x="838199" y="1904337"/>
            <a:ext cx="11219185" cy="4196660"/>
          </a:xfrm>
          <a:prstGeom prst="rect">
            <a:avLst/>
          </a:prstGeom>
        </p:spPr>
      </p:pic>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
        <p:nvSpPr>
          <p:cNvPr id="9" name="Line Callout 3 8"/>
          <p:cNvSpPr/>
          <p:nvPr/>
        </p:nvSpPr>
        <p:spPr>
          <a:xfrm>
            <a:off x="2074887" y="1690688"/>
            <a:ext cx="6319605" cy="737719"/>
          </a:xfrm>
          <a:prstGeom prst="borderCallout3">
            <a:avLst>
              <a:gd name="adj1" fmla="val 18750"/>
              <a:gd name="adj2" fmla="val -8333"/>
              <a:gd name="adj3" fmla="val 18750"/>
              <a:gd name="adj4" fmla="val -16667"/>
              <a:gd name="adj5" fmla="val 100000"/>
              <a:gd name="adj6" fmla="val -16667"/>
              <a:gd name="adj7" fmla="val 145350"/>
              <a:gd name="adj8" fmla="val 685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tx1"/>
                </a:solidFill>
              </a:rPr>
              <a:t>BLACK ARROWS: </a:t>
            </a:r>
            <a:r>
              <a:rPr lang="en-US" dirty="0" smtClean="0"/>
              <a:t>information </a:t>
            </a:r>
            <a:r>
              <a:rPr lang="en-US" dirty="0"/>
              <a:t>from </a:t>
            </a:r>
            <a:r>
              <a:rPr lang="en-US" dirty="0" smtClean="0"/>
              <a:t>senior leadership </a:t>
            </a:r>
            <a:r>
              <a:rPr lang="en-US" dirty="0"/>
              <a:t>to portfolios, portfolios </a:t>
            </a:r>
            <a:r>
              <a:rPr lang="en-US" dirty="0" smtClean="0"/>
              <a:t>to programs </a:t>
            </a:r>
            <a:r>
              <a:rPr lang="en-US" dirty="0"/>
              <a:t>and projects, and then to operations</a:t>
            </a:r>
          </a:p>
        </p:txBody>
      </p:sp>
      <p:sp>
        <p:nvSpPr>
          <p:cNvPr id="10" name="Line Callout 3 9"/>
          <p:cNvSpPr/>
          <p:nvPr/>
        </p:nvSpPr>
        <p:spPr>
          <a:xfrm>
            <a:off x="1184222" y="5711252"/>
            <a:ext cx="6325850" cy="1010223"/>
          </a:xfrm>
          <a:prstGeom prst="borderCallout3">
            <a:avLst>
              <a:gd name="adj1" fmla="val 18750"/>
              <a:gd name="adj2" fmla="val -8333"/>
              <a:gd name="adj3" fmla="val 18750"/>
              <a:gd name="adj4" fmla="val -16667"/>
              <a:gd name="adj5" fmla="val -48385"/>
              <a:gd name="adj6" fmla="val -16667"/>
              <a:gd name="adj7" fmla="val -71034"/>
              <a:gd name="adj8" fmla="val 141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lumMod val="50000"/>
                    <a:lumOff val="50000"/>
                  </a:schemeClr>
                </a:solidFill>
              </a:rPr>
              <a:t>LIGHT GRAY ARROWS: </a:t>
            </a:r>
            <a:r>
              <a:rPr lang="en-US" dirty="0" smtClean="0"/>
              <a:t> </a:t>
            </a:r>
            <a:r>
              <a:rPr lang="en-US" dirty="0"/>
              <a:t>represent the reverse flow </a:t>
            </a:r>
            <a:r>
              <a:rPr lang="en-US" dirty="0" smtClean="0"/>
              <a:t>of information</a:t>
            </a:r>
            <a:r>
              <a:rPr lang="en-US" dirty="0"/>
              <a:t>.</a:t>
            </a:r>
          </a:p>
        </p:txBody>
      </p:sp>
      <mc:AlternateContent xmlns:mc="http://schemas.openxmlformats.org/markup-compatibility/2006">
        <mc:Choice xmlns:p14="http://schemas.microsoft.com/office/powerpoint/2010/main" Requires="p14">
          <p:contentPart p14:bwMode="auto" r:id="rId4">
            <p14:nvContentPartPr>
              <p14:cNvPr id="3" name="Ink 2"/>
              <p14:cNvContentPartPr/>
              <p14:nvPr/>
            </p14:nvContentPartPr>
            <p14:xfrm>
              <a:off x="1466640" y="3183480"/>
              <a:ext cx="9763920" cy="2030760"/>
            </p14:xfrm>
          </p:contentPart>
        </mc:Choice>
        <mc:Fallback>
          <p:pic>
            <p:nvPicPr>
              <p:cNvPr id="3" name="Ink 2"/>
              <p:cNvPicPr/>
              <p:nvPr/>
            </p:nvPicPr>
            <p:blipFill>
              <a:blip r:embed="rId5"/>
              <a:stretch>
                <a:fillRect/>
              </a:stretch>
            </p:blipFill>
            <p:spPr>
              <a:xfrm>
                <a:off x="1454760" y="3171600"/>
                <a:ext cx="9788400" cy="2055960"/>
              </a:xfrm>
              <a:prstGeom prst="rect">
                <a:avLst/>
              </a:prstGeom>
            </p:spPr>
          </p:pic>
        </mc:Fallback>
      </mc:AlternateContent>
    </p:spTree>
    <p:extLst>
      <p:ext uri="{BB962C8B-B14F-4D97-AF65-F5344CB8AC3E}">
        <p14:creationId xmlns:p14="http://schemas.microsoft.com/office/powerpoint/2010/main" val="282128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Flow of Information from senior leadership DIRECTION</a:t>
            </a:r>
            <a:endParaRPr lang="en-US" dirty="0"/>
          </a:p>
        </p:txBody>
      </p:sp>
      <p:sp>
        <p:nvSpPr>
          <p:cNvPr id="3" name="Content Placeholder 2"/>
          <p:cNvSpPr>
            <a:spLocks noGrp="1"/>
          </p:cNvSpPr>
          <p:nvPr>
            <p:ph idx="1"/>
          </p:nvPr>
        </p:nvSpPr>
        <p:spPr/>
        <p:txBody>
          <a:bodyPr>
            <a:normAutofit/>
          </a:bodyPr>
          <a:lstStyle/>
          <a:p>
            <a:pPr marL="171450" lvl="0" indent="-171450">
              <a:lnSpc>
                <a:spcPct val="100000"/>
              </a:lnSpc>
              <a:spcBef>
                <a:spcPts val="0"/>
              </a:spcBef>
            </a:pPr>
            <a:r>
              <a:rPr lang="en-US" b="1" dirty="0">
                <a:solidFill>
                  <a:prstClr val="black"/>
                </a:solidFill>
              </a:rPr>
              <a:t>Senior leadership </a:t>
            </a:r>
            <a:r>
              <a:rPr lang="en-US" dirty="0">
                <a:solidFill>
                  <a:prstClr val="black"/>
                </a:solidFill>
              </a:rPr>
              <a:t>shares </a:t>
            </a:r>
            <a:r>
              <a:rPr lang="en-US" b="1" dirty="0">
                <a:solidFill>
                  <a:prstClr val="black"/>
                </a:solidFill>
              </a:rPr>
              <a:t>strategic information </a:t>
            </a:r>
            <a:r>
              <a:rPr lang="en-US" dirty="0">
                <a:solidFill>
                  <a:prstClr val="black"/>
                </a:solidFill>
              </a:rPr>
              <a:t>with </a:t>
            </a:r>
            <a:r>
              <a:rPr lang="en-US" b="1" dirty="0">
                <a:solidFill>
                  <a:prstClr val="black"/>
                </a:solidFill>
              </a:rPr>
              <a:t>portfolios</a:t>
            </a:r>
            <a:r>
              <a:rPr lang="en-US" dirty="0">
                <a:solidFill>
                  <a:prstClr val="black"/>
                </a:solidFill>
              </a:rPr>
              <a:t>. </a:t>
            </a:r>
          </a:p>
          <a:p>
            <a:pPr marL="171450" lvl="0" indent="-171450">
              <a:lnSpc>
                <a:spcPct val="100000"/>
              </a:lnSpc>
              <a:spcBef>
                <a:spcPts val="0"/>
              </a:spcBef>
            </a:pPr>
            <a:r>
              <a:rPr lang="en-US" b="1" dirty="0">
                <a:solidFill>
                  <a:prstClr val="black"/>
                </a:solidFill>
              </a:rPr>
              <a:t>Portfolios</a:t>
            </a:r>
            <a:r>
              <a:rPr lang="en-US" dirty="0">
                <a:solidFill>
                  <a:prstClr val="black"/>
                </a:solidFill>
              </a:rPr>
              <a:t> share the </a:t>
            </a:r>
            <a:r>
              <a:rPr lang="en-US" b="1" dirty="0">
                <a:solidFill>
                  <a:prstClr val="black"/>
                </a:solidFill>
              </a:rPr>
              <a:t>desired outcomes</a:t>
            </a:r>
            <a:r>
              <a:rPr lang="en-US" dirty="0">
                <a:solidFill>
                  <a:prstClr val="black"/>
                </a:solidFill>
              </a:rPr>
              <a:t>, </a:t>
            </a:r>
            <a:r>
              <a:rPr lang="en-US" b="1" dirty="0">
                <a:solidFill>
                  <a:prstClr val="black"/>
                </a:solidFill>
              </a:rPr>
              <a:t>benefits</a:t>
            </a:r>
            <a:r>
              <a:rPr lang="en-US" dirty="0">
                <a:solidFill>
                  <a:prstClr val="black"/>
                </a:solidFill>
              </a:rPr>
              <a:t>, and </a:t>
            </a:r>
            <a:r>
              <a:rPr lang="en-US" b="1" dirty="0">
                <a:solidFill>
                  <a:prstClr val="black"/>
                </a:solidFill>
              </a:rPr>
              <a:t>value</a:t>
            </a:r>
            <a:r>
              <a:rPr lang="en-US" dirty="0">
                <a:solidFill>
                  <a:prstClr val="black"/>
                </a:solidFill>
              </a:rPr>
              <a:t> with </a:t>
            </a:r>
            <a:r>
              <a:rPr lang="en-US" b="1" dirty="0">
                <a:solidFill>
                  <a:prstClr val="black"/>
                </a:solidFill>
              </a:rPr>
              <a:t>programs</a:t>
            </a:r>
            <a:r>
              <a:rPr lang="en-US" dirty="0">
                <a:solidFill>
                  <a:prstClr val="black"/>
                </a:solidFill>
              </a:rPr>
              <a:t> and </a:t>
            </a:r>
            <a:r>
              <a:rPr lang="en-US" b="1" dirty="0">
                <a:solidFill>
                  <a:prstClr val="black"/>
                </a:solidFill>
              </a:rPr>
              <a:t>projects</a:t>
            </a:r>
            <a:r>
              <a:rPr lang="en-US" dirty="0">
                <a:solidFill>
                  <a:prstClr val="black"/>
                </a:solidFill>
              </a:rPr>
              <a:t>. </a:t>
            </a:r>
          </a:p>
          <a:p>
            <a:pPr marL="171450" lvl="0" indent="-171450">
              <a:lnSpc>
                <a:spcPct val="100000"/>
              </a:lnSpc>
              <a:spcBef>
                <a:spcPts val="0"/>
              </a:spcBef>
            </a:pPr>
            <a:r>
              <a:rPr lang="en-US" b="1" dirty="0">
                <a:solidFill>
                  <a:prstClr val="black"/>
                </a:solidFill>
              </a:rPr>
              <a:t>Deliverables from programs and projects </a:t>
            </a:r>
            <a:r>
              <a:rPr lang="en-US" dirty="0">
                <a:solidFill>
                  <a:prstClr val="black"/>
                </a:solidFill>
              </a:rPr>
              <a:t>are passed on to </a:t>
            </a:r>
            <a:r>
              <a:rPr lang="en-US" b="1" dirty="0">
                <a:solidFill>
                  <a:prstClr val="black"/>
                </a:solidFill>
              </a:rPr>
              <a:t>operations</a:t>
            </a:r>
            <a:r>
              <a:rPr lang="en-US" dirty="0">
                <a:solidFill>
                  <a:prstClr val="black"/>
                </a:solidFill>
              </a:rPr>
              <a:t> along with </a:t>
            </a:r>
            <a:r>
              <a:rPr lang="en-US" b="1" dirty="0">
                <a:solidFill>
                  <a:prstClr val="black"/>
                </a:solidFill>
              </a:rPr>
              <a:t>information on support and maintenance</a:t>
            </a:r>
            <a:r>
              <a:rPr lang="en-US" dirty="0">
                <a:solidFill>
                  <a:prstClr val="black"/>
                </a:solidFill>
              </a:rPr>
              <a:t> for the deliverables.</a:t>
            </a:r>
          </a:p>
          <a:p>
            <a:pPr marL="171450" lvl="0" indent="-171450">
              <a:lnSpc>
                <a:spcPct val="100000"/>
              </a:lnSpc>
              <a:spcBef>
                <a:spcPts val="0"/>
              </a:spcBef>
            </a:pPr>
            <a:endParaRPr lang="en-US" dirty="0">
              <a:solidFill>
                <a:prstClr val="black"/>
              </a:solidFill>
            </a:endParaRPr>
          </a:p>
          <a:p>
            <a:pPr marL="0" indent="0">
              <a:buNone/>
            </a:pP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693527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INFORMATION FLOW FROM OPERATIONS direction</a:t>
            </a:r>
            <a:endParaRPr lang="en-US" dirty="0"/>
          </a:p>
        </p:txBody>
      </p:sp>
      <p:sp>
        <p:nvSpPr>
          <p:cNvPr id="3" name="Content Placeholder 2"/>
          <p:cNvSpPr>
            <a:spLocks noGrp="1"/>
          </p:cNvSpPr>
          <p:nvPr>
            <p:ph idx="1"/>
          </p:nvPr>
        </p:nvSpPr>
        <p:spPr/>
        <p:txBody>
          <a:bodyPr>
            <a:normAutofit/>
          </a:bodyPr>
          <a:lstStyle/>
          <a:p>
            <a:r>
              <a:rPr lang="en-US" dirty="0"/>
              <a:t>Information from </a:t>
            </a:r>
            <a:r>
              <a:rPr lang="en-US" b="1" u="sng" dirty="0"/>
              <a:t>operations</a:t>
            </a:r>
            <a:r>
              <a:rPr lang="en-US" dirty="0"/>
              <a:t> to </a:t>
            </a:r>
            <a:r>
              <a:rPr lang="en-US" b="1" dirty="0"/>
              <a:t>programs</a:t>
            </a:r>
            <a:r>
              <a:rPr lang="en-US" dirty="0"/>
              <a:t> and </a:t>
            </a:r>
            <a:r>
              <a:rPr lang="en-US" b="1" dirty="0"/>
              <a:t>projects</a:t>
            </a:r>
            <a:r>
              <a:rPr lang="en-US" dirty="0"/>
              <a:t> </a:t>
            </a:r>
            <a:r>
              <a:rPr lang="en-US" dirty="0" smtClean="0"/>
              <a:t>suggests </a:t>
            </a:r>
            <a:r>
              <a:rPr lang="en-US" u="sng" dirty="0" smtClean="0"/>
              <a:t>adjustments</a:t>
            </a:r>
            <a:r>
              <a:rPr lang="en-US" dirty="0"/>
              <a:t>, </a:t>
            </a:r>
            <a:r>
              <a:rPr lang="en-US" u="sng" dirty="0"/>
              <a:t>fixes</a:t>
            </a:r>
            <a:r>
              <a:rPr lang="en-US" dirty="0"/>
              <a:t>, and </a:t>
            </a:r>
            <a:r>
              <a:rPr lang="en-US" u="sng" dirty="0"/>
              <a:t>updates</a:t>
            </a:r>
            <a:r>
              <a:rPr lang="en-US" dirty="0"/>
              <a:t> to </a:t>
            </a:r>
            <a:r>
              <a:rPr lang="en-US" b="1" dirty="0"/>
              <a:t>deliverables</a:t>
            </a:r>
            <a:r>
              <a:rPr lang="en-US" dirty="0" smtClean="0"/>
              <a:t>.</a:t>
            </a:r>
          </a:p>
          <a:p>
            <a:r>
              <a:rPr lang="en-US" b="1" u="sng" dirty="0"/>
              <a:t>Programs</a:t>
            </a:r>
            <a:r>
              <a:rPr lang="en-US" dirty="0"/>
              <a:t> and </a:t>
            </a:r>
            <a:r>
              <a:rPr lang="en-US" b="1" u="sng" dirty="0" smtClean="0"/>
              <a:t>projects</a:t>
            </a:r>
            <a:r>
              <a:rPr lang="en-US" dirty="0" smtClean="0"/>
              <a:t> provide </a:t>
            </a:r>
            <a:r>
              <a:rPr lang="en-US" u="sng" dirty="0"/>
              <a:t>performance information</a:t>
            </a:r>
            <a:r>
              <a:rPr lang="en-US" b="1" dirty="0"/>
              <a:t> </a:t>
            </a:r>
            <a:r>
              <a:rPr lang="en-US" dirty="0"/>
              <a:t>and </a:t>
            </a:r>
            <a:r>
              <a:rPr lang="en-US" u="sng" dirty="0"/>
              <a:t>progress</a:t>
            </a:r>
            <a:r>
              <a:rPr lang="en-US" dirty="0"/>
              <a:t> on </a:t>
            </a:r>
            <a:r>
              <a:rPr lang="en-US" u="sng" dirty="0"/>
              <a:t>achieving the </a:t>
            </a:r>
            <a:r>
              <a:rPr lang="en-US" u="sng" dirty="0" smtClean="0"/>
              <a:t>desired </a:t>
            </a:r>
            <a:r>
              <a:rPr lang="en-US" b="1" dirty="0" smtClean="0"/>
              <a:t>outcomes</a:t>
            </a:r>
            <a:r>
              <a:rPr lang="en-US" dirty="0"/>
              <a:t>, </a:t>
            </a:r>
            <a:r>
              <a:rPr lang="en-US" b="1" dirty="0"/>
              <a:t>benefits</a:t>
            </a:r>
            <a:r>
              <a:rPr lang="en-US" dirty="0"/>
              <a:t>, and </a:t>
            </a:r>
            <a:r>
              <a:rPr lang="en-US" b="1" dirty="0"/>
              <a:t>value</a:t>
            </a:r>
            <a:r>
              <a:rPr lang="en-US" dirty="0"/>
              <a:t> to </a:t>
            </a:r>
            <a:r>
              <a:rPr lang="en-US" b="1" u="sng" dirty="0"/>
              <a:t>portfolios</a:t>
            </a:r>
            <a:r>
              <a:rPr lang="en-US" dirty="0" smtClean="0"/>
              <a:t>.</a:t>
            </a:r>
          </a:p>
          <a:p>
            <a:r>
              <a:rPr lang="en-US" dirty="0" smtClean="0"/>
              <a:t> </a:t>
            </a:r>
            <a:r>
              <a:rPr lang="en-US" b="1" u="sng" dirty="0"/>
              <a:t>Portfolios</a:t>
            </a:r>
            <a:r>
              <a:rPr lang="en-US" dirty="0"/>
              <a:t> provide </a:t>
            </a:r>
            <a:r>
              <a:rPr lang="en-US" u="sng" dirty="0"/>
              <a:t>evaluations</a:t>
            </a:r>
            <a:r>
              <a:rPr lang="en-US" dirty="0"/>
              <a:t> </a:t>
            </a:r>
            <a:r>
              <a:rPr lang="en-US" dirty="0" smtClean="0"/>
              <a:t>on </a:t>
            </a:r>
            <a:r>
              <a:rPr lang="en-US" b="1" dirty="0" smtClean="0"/>
              <a:t>portfolio</a:t>
            </a:r>
            <a:r>
              <a:rPr lang="en-US" dirty="0" smtClean="0"/>
              <a:t> </a:t>
            </a:r>
            <a:r>
              <a:rPr lang="en-US" u="sng" dirty="0"/>
              <a:t>performance</a:t>
            </a:r>
            <a:r>
              <a:rPr lang="en-US" dirty="0"/>
              <a:t> with </a:t>
            </a:r>
            <a:r>
              <a:rPr lang="en-US" b="1" u="sng" dirty="0"/>
              <a:t>senior leadership</a:t>
            </a:r>
            <a:r>
              <a:rPr lang="en-US" dirty="0"/>
              <a:t>. </a:t>
            </a:r>
            <a:endParaRPr lang="en-US" dirty="0" smtClean="0"/>
          </a:p>
          <a:p>
            <a:r>
              <a:rPr lang="en-US" dirty="0" smtClean="0"/>
              <a:t>Additionally</a:t>
            </a:r>
            <a:r>
              <a:rPr lang="en-US" dirty="0"/>
              <a:t>, </a:t>
            </a:r>
            <a:r>
              <a:rPr lang="en-US" b="1" u="sng" dirty="0" smtClean="0"/>
              <a:t>operations</a:t>
            </a:r>
            <a:r>
              <a:rPr lang="en-US" dirty="0" smtClean="0"/>
              <a:t> provide </a:t>
            </a:r>
            <a:r>
              <a:rPr lang="en-US" u="sng" dirty="0"/>
              <a:t>information</a:t>
            </a:r>
            <a:r>
              <a:rPr lang="en-US" dirty="0"/>
              <a:t> on </a:t>
            </a:r>
            <a:r>
              <a:rPr lang="en-US" u="sng" dirty="0"/>
              <a:t>how well the </a:t>
            </a:r>
            <a:r>
              <a:rPr lang="en-US" b="1" dirty="0"/>
              <a:t>organization's strategy</a:t>
            </a:r>
            <a:r>
              <a:rPr lang="en-US" u="sng" dirty="0"/>
              <a:t> is advancing</a:t>
            </a:r>
            <a:r>
              <a:rPr lang="en-US" dirty="0"/>
              <a:t>.</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2118823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4593</TotalTime>
  <Words>1209</Words>
  <Application>Microsoft Office PowerPoint</Application>
  <PresentationFormat>Widescreen</PresentationFormat>
  <Paragraphs>170</Paragraphs>
  <Slides>22</Slides>
  <Notes>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22</vt:i4>
      </vt:variant>
    </vt:vector>
  </HeadingPairs>
  <TitlesOfParts>
    <vt:vector size="29" baseType="lpstr">
      <vt:lpstr>Arial</vt:lpstr>
      <vt:lpstr>Calibri</vt:lpstr>
      <vt:lpstr>Calibri Light</vt:lpstr>
      <vt:lpstr>Times New Roman</vt:lpstr>
      <vt:lpstr>Wingdings</vt:lpstr>
      <vt:lpstr>1_Office Theme</vt:lpstr>
      <vt:lpstr>Office Theme</vt:lpstr>
      <vt:lpstr> PMG 622 Agile Project Management ZOOM MEETING: 02     (07-Feb-2022)</vt:lpstr>
      <vt:lpstr>PMIAA</vt:lpstr>
      <vt:lpstr>Types of PM LIFECYCLES</vt:lpstr>
      <vt:lpstr>NON-AGILE (NON-ADAPTIVE)  APPROACHES</vt:lpstr>
      <vt:lpstr>Characteristics of Four Categories of Life Cycles</vt:lpstr>
      <vt:lpstr>The agile manifesto consists of 4 values and how many principles?</vt:lpstr>
      <vt:lpstr>Laws that describe requirements that must be present at bodies undertaking government contracts provide good support to the projects management profession. القوانين التي تصف متطلبات يجب توافرها لدى المنشئات التي تتولى عقود حكومية تدعم مهنة ادارة المشروعات </vt:lpstr>
      <vt:lpstr>Ref. Agile Manifesto:  Through this work we have come to value individuals and interactions over processes and tools </vt:lpstr>
      <vt:lpstr>PowerPoint Presentation</vt:lpstr>
      <vt:lpstr>Kanban</vt:lpstr>
      <vt:lpstr>A Brief History of the Kanban  Methodology </vt:lpstr>
      <vt:lpstr>PowerPoint Presentation</vt:lpstr>
      <vt:lpstr>A System for Value Delivery PMBok 7th ed.</vt:lpstr>
      <vt:lpstr>Examples of ways that projects produce value include</vt:lpstr>
      <vt:lpstr>VALUE DELIVERY COMPONENTS</vt:lpstr>
      <vt:lpstr>Example of a System for Value Delivery</vt:lpstr>
      <vt:lpstr>Components of a Sample System for Value Delivery</vt:lpstr>
      <vt:lpstr>Products of a value delivery system</vt:lpstr>
      <vt:lpstr>INFORMATION FLOW</vt:lpstr>
      <vt:lpstr>PowerPoint Presentation</vt:lpstr>
      <vt:lpstr>Flow of Information from senior leadership DIRECTION</vt:lpstr>
      <vt:lpstr>INFORMATION FLOW FROM OPERATIONS direction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413</cp:revision>
  <dcterms:created xsi:type="dcterms:W3CDTF">2020-10-15T07:04:09Z</dcterms:created>
  <dcterms:modified xsi:type="dcterms:W3CDTF">2022-02-07T18:15:02Z</dcterms:modified>
</cp:coreProperties>
</file>