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13"/>
  </p:notesMasterIdLst>
  <p:sldIdLst>
    <p:sldId id="569" r:id="rId2"/>
    <p:sldId id="695" r:id="rId3"/>
    <p:sldId id="821" r:id="rId4"/>
    <p:sldId id="906" r:id="rId5"/>
    <p:sldId id="903" r:id="rId6"/>
    <p:sldId id="905" r:id="rId7"/>
    <p:sldId id="904" r:id="rId8"/>
    <p:sldId id="908" r:id="rId9"/>
    <p:sldId id="907" r:id="rId10"/>
    <p:sldId id="825" r:id="rId11"/>
    <p:sldId id="827" r:id="rId12"/>
    <p:sldId id="828" r:id="rId13"/>
    <p:sldId id="829" r:id="rId14"/>
    <p:sldId id="830" r:id="rId15"/>
    <p:sldId id="831" r:id="rId16"/>
    <p:sldId id="832" r:id="rId17"/>
    <p:sldId id="833" r:id="rId18"/>
    <p:sldId id="835" r:id="rId19"/>
    <p:sldId id="836" r:id="rId20"/>
    <p:sldId id="838" r:id="rId21"/>
    <p:sldId id="839" r:id="rId22"/>
    <p:sldId id="840" r:id="rId23"/>
    <p:sldId id="841" r:id="rId24"/>
    <p:sldId id="842" r:id="rId25"/>
    <p:sldId id="843" r:id="rId26"/>
    <p:sldId id="853" r:id="rId27"/>
    <p:sldId id="845" r:id="rId28"/>
    <p:sldId id="846" r:id="rId29"/>
    <p:sldId id="847" r:id="rId30"/>
    <p:sldId id="848" r:id="rId31"/>
    <p:sldId id="849" r:id="rId32"/>
    <p:sldId id="850" r:id="rId33"/>
    <p:sldId id="851" r:id="rId34"/>
    <p:sldId id="852" r:id="rId35"/>
    <p:sldId id="854" r:id="rId36"/>
    <p:sldId id="855" r:id="rId37"/>
    <p:sldId id="856" r:id="rId38"/>
    <p:sldId id="859" r:id="rId39"/>
    <p:sldId id="860" r:id="rId40"/>
    <p:sldId id="861" r:id="rId41"/>
    <p:sldId id="862" r:id="rId42"/>
    <p:sldId id="863" r:id="rId43"/>
    <p:sldId id="864" r:id="rId44"/>
    <p:sldId id="865" r:id="rId45"/>
    <p:sldId id="866" r:id="rId46"/>
    <p:sldId id="867" r:id="rId47"/>
    <p:sldId id="868" r:id="rId48"/>
    <p:sldId id="869" r:id="rId49"/>
    <p:sldId id="870" r:id="rId50"/>
    <p:sldId id="871" r:id="rId51"/>
    <p:sldId id="873" r:id="rId52"/>
    <p:sldId id="874" r:id="rId53"/>
    <p:sldId id="875" r:id="rId54"/>
    <p:sldId id="878" r:id="rId55"/>
    <p:sldId id="880" r:id="rId56"/>
    <p:sldId id="881" r:id="rId57"/>
    <p:sldId id="882" r:id="rId58"/>
    <p:sldId id="883" r:id="rId59"/>
    <p:sldId id="884" r:id="rId60"/>
    <p:sldId id="885" r:id="rId61"/>
    <p:sldId id="887" r:id="rId62"/>
    <p:sldId id="888" r:id="rId63"/>
    <p:sldId id="889" r:id="rId64"/>
    <p:sldId id="891" r:id="rId65"/>
    <p:sldId id="892" r:id="rId66"/>
    <p:sldId id="893" r:id="rId67"/>
    <p:sldId id="894" r:id="rId68"/>
    <p:sldId id="896" r:id="rId69"/>
    <p:sldId id="897" r:id="rId70"/>
    <p:sldId id="660" r:id="rId71"/>
    <p:sldId id="812" r:id="rId72"/>
    <p:sldId id="813" r:id="rId73"/>
    <p:sldId id="814" r:id="rId74"/>
    <p:sldId id="815" r:id="rId75"/>
    <p:sldId id="819" r:id="rId76"/>
    <p:sldId id="741" r:id="rId77"/>
    <p:sldId id="811" r:id="rId78"/>
    <p:sldId id="787" r:id="rId79"/>
    <p:sldId id="791" r:id="rId80"/>
    <p:sldId id="788" r:id="rId81"/>
    <p:sldId id="789" r:id="rId82"/>
    <p:sldId id="817" r:id="rId83"/>
    <p:sldId id="790" r:id="rId84"/>
    <p:sldId id="818" r:id="rId85"/>
    <p:sldId id="793" r:id="rId86"/>
    <p:sldId id="796" r:id="rId87"/>
    <p:sldId id="797" r:id="rId88"/>
    <p:sldId id="795" r:id="rId89"/>
    <p:sldId id="798" r:id="rId90"/>
    <p:sldId id="799" r:id="rId91"/>
    <p:sldId id="802" r:id="rId92"/>
    <p:sldId id="803" r:id="rId93"/>
    <p:sldId id="804" r:id="rId94"/>
    <p:sldId id="805" r:id="rId95"/>
    <p:sldId id="806" r:id="rId96"/>
    <p:sldId id="807" r:id="rId97"/>
    <p:sldId id="808" r:id="rId98"/>
    <p:sldId id="809" r:id="rId99"/>
    <p:sldId id="810" r:id="rId100"/>
    <p:sldId id="778" r:id="rId101"/>
    <p:sldId id="800" r:id="rId102"/>
    <p:sldId id="801" r:id="rId103"/>
    <p:sldId id="786" r:id="rId104"/>
    <p:sldId id="781" r:id="rId105"/>
    <p:sldId id="782" r:id="rId106"/>
    <p:sldId id="783" r:id="rId107"/>
    <p:sldId id="784" r:id="rId108"/>
    <p:sldId id="785" r:id="rId109"/>
    <p:sldId id="816" r:id="rId110"/>
    <p:sldId id="627" r:id="rId111"/>
    <p:sldId id="628" r:id="rId1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A9601"/>
    <a:srgbClr val="B0CAE9"/>
    <a:srgbClr val="E1F8FF"/>
    <a:srgbClr val="AFECFF"/>
    <a:srgbClr val="FFDF9F"/>
    <a:srgbClr val="FFEBF5"/>
    <a:srgbClr val="FFCDE6"/>
    <a:srgbClr val="E6CDFF"/>
    <a:srgbClr val="66CCFF"/>
    <a:srgbClr val="ED7D3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413" autoAdjust="0"/>
    <p:restoredTop sz="93738" autoAdjust="0"/>
  </p:normalViewPr>
  <p:slideViewPr>
    <p:cSldViewPr snapToGrid="0">
      <p:cViewPr varScale="1">
        <p:scale>
          <a:sx n="51" d="100"/>
          <a:sy n="51" d="100"/>
        </p:scale>
        <p:origin x="384"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117" Type="http://schemas.openxmlformats.org/officeDocument/2006/relationships/tableStyles" Target="tableStyles.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12" Type="http://schemas.openxmlformats.org/officeDocument/2006/relationships/slide" Target="slides/slide111.xml"/><Relationship Id="rId16" Type="http://schemas.openxmlformats.org/officeDocument/2006/relationships/slide" Target="slides/slide15.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113" Type="http://schemas.openxmlformats.org/officeDocument/2006/relationships/notesMaster" Target="notesMasters/notesMaster1.xml"/><Relationship Id="rId80" Type="http://schemas.openxmlformats.org/officeDocument/2006/relationships/slide" Target="slides/slide79.xml"/><Relationship Id="rId85" Type="http://schemas.openxmlformats.org/officeDocument/2006/relationships/slide" Target="slides/slide84.xml"/><Relationship Id="rId12" Type="http://schemas.openxmlformats.org/officeDocument/2006/relationships/slide" Target="slides/slide11.xml"/><Relationship Id="rId17" Type="http://schemas.openxmlformats.org/officeDocument/2006/relationships/slide" Target="slides/slide16.xml"/><Relationship Id="rId33" Type="http://schemas.openxmlformats.org/officeDocument/2006/relationships/slide" Target="slides/slide32.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08" Type="http://schemas.openxmlformats.org/officeDocument/2006/relationships/slide" Target="slides/slide107.xml"/><Relationship Id="rId54" Type="http://schemas.openxmlformats.org/officeDocument/2006/relationships/slide" Target="slides/slide53.xml"/><Relationship Id="rId70" Type="http://schemas.openxmlformats.org/officeDocument/2006/relationships/slide" Target="slides/slide69.xml"/><Relationship Id="rId75" Type="http://schemas.openxmlformats.org/officeDocument/2006/relationships/slide" Target="slides/slide74.xml"/><Relationship Id="rId91" Type="http://schemas.openxmlformats.org/officeDocument/2006/relationships/slide" Target="slides/slide90.xml"/><Relationship Id="rId96" Type="http://schemas.openxmlformats.org/officeDocument/2006/relationships/slide" Target="slides/slide95.xml"/><Relationship Id="rId1" Type="http://schemas.openxmlformats.org/officeDocument/2006/relationships/slideMaster" Target="slideMasters/slideMaster1.xml"/><Relationship Id="rId6" Type="http://schemas.openxmlformats.org/officeDocument/2006/relationships/slide" Target="slides/slide5.xml"/><Relationship Id="rId23" Type="http://schemas.openxmlformats.org/officeDocument/2006/relationships/slide" Target="slides/slide22.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presProps" Target="pres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viewProps" Target="viewProps.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11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slide" Target="slides/slide110.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106" Type="http://schemas.openxmlformats.org/officeDocument/2006/relationships/slide" Target="slides/slide10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12/13/2023</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extLst>
      <p:ext uri="{BB962C8B-B14F-4D97-AF65-F5344CB8AC3E}">
        <p14:creationId xmlns:p14="http://schemas.microsoft.com/office/powerpoint/2010/main" val="108516700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dirty="0"/>
          </a:p>
        </p:txBody>
      </p:sp>
    </p:spTree>
    <p:extLst>
      <p:ext uri="{BB962C8B-B14F-4D97-AF65-F5344CB8AC3E}">
        <p14:creationId xmlns:p14="http://schemas.microsoft.com/office/powerpoint/2010/main" val="195102410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70</a:t>
            </a:fld>
            <a:endParaRPr lang="en-US" dirty="0"/>
          </a:p>
        </p:txBody>
      </p:sp>
    </p:spTree>
    <p:extLst>
      <p:ext uri="{BB962C8B-B14F-4D97-AF65-F5344CB8AC3E}">
        <p14:creationId xmlns:p14="http://schemas.microsoft.com/office/powerpoint/2010/main" val="7542310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75</a:t>
            </a:fld>
            <a:endParaRPr lang="en-US" dirty="0"/>
          </a:p>
        </p:txBody>
      </p:sp>
    </p:spTree>
    <p:extLst>
      <p:ext uri="{BB962C8B-B14F-4D97-AF65-F5344CB8AC3E}">
        <p14:creationId xmlns:p14="http://schemas.microsoft.com/office/powerpoint/2010/main" val="209238401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84</a:t>
            </a:fld>
            <a:endParaRPr lang="en-US" dirty="0"/>
          </a:p>
        </p:txBody>
      </p:sp>
    </p:spTree>
    <p:extLst>
      <p:ext uri="{BB962C8B-B14F-4D97-AF65-F5344CB8AC3E}">
        <p14:creationId xmlns:p14="http://schemas.microsoft.com/office/powerpoint/2010/main" val="336974644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91</a:t>
            </a:fld>
            <a:endParaRPr lang="en-US" dirty="0"/>
          </a:p>
        </p:txBody>
      </p:sp>
    </p:spTree>
    <p:extLst>
      <p:ext uri="{BB962C8B-B14F-4D97-AF65-F5344CB8AC3E}">
        <p14:creationId xmlns:p14="http://schemas.microsoft.com/office/powerpoint/2010/main" val="125016420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100</a:t>
            </a:fld>
            <a:endParaRPr lang="en-US" dirty="0"/>
          </a:p>
        </p:txBody>
      </p:sp>
    </p:spTree>
    <p:extLst>
      <p:ext uri="{BB962C8B-B14F-4D97-AF65-F5344CB8AC3E}">
        <p14:creationId xmlns:p14="http://schemas.microsoft.com/office/powerpoint/2010/main" val="146301031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109</a:t>
            </a:fld>
            <a:endParaRPr lang="en-US" dirty="0"/>
          </a:p>
        </p:txBody>
      </p:sp>
    </p:spTree>
    <p:extLst>
      <p:ext uri="{BB962C8B-B14F-4D97-AF65-F5344CB8AC3E}">
        <p14:creationId xmlns:p14="http://schemas.microsoft.com/office/powerpoint/2010/main" val="339319996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111</a:t>
            </a:fld>
            <a:endParaRPr lang="en-US" dirty="0"/>
          </a:p>
        </p:txBody>
      </p:sp>
    </p:spTree>
    <p:extLst>
      <p:ext uri="{BB962C8B-B14F-4D97-AF65-F5344CB8AC3E}">
        <p14:creationId xmlns:p14="http://schemas.microsoft.com/office/powerpoint/2010/main" val="14988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12/13/2023</a:t>
            </a:fld>
            <a:endParaRPr lang="en-US" dirty="0"/>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413114159"/>
      </p:ext>
    </p:extLst>
  </p:cSld>
  <p:clrMapOvr>
    <a:masterClrMapping/>
  </p:clrMapOvr>
  <p:transition spd="slow">
    <p:comb/>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12/13/2023</a:t>
            </a:fld>
            <a:endParaRPr lang="en-US" dirty="0"/>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320473791"/>
      </p:ext>
    </p:extLst>
  </p:cSld>
  <p:clrMapOvr>
    <a:masterClrMapping/>
  </p:clrMapOvr>
  <p:transition spd="slow">
    <p:comb/>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12/13/2023</a:t>
            </a:fld>
            <a:endParaRPr lang="en-US" dirty="0"/>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538725266"/>
      </p:ext>
    </p:extLst>
  </p:cSld>
  <p:clrMapOvr>
    <a:masterClrMapping/>
  </p:clrMapOvr>
  <p:transition spd="slow">
    <p:comb/>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12/13/2023</a:t>
            </a:fld>
            <a:endParaRPr lang="en-US" dirty="0"/>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196891257"/>
      </p:ext>
    </p:extLst>
  </p:cSld>
  <p:clrMapOvr>
    <a:masterClrMapping/>
  </p:clrMapOvr>
  <p:transition spd="slow">
    <p:comb/>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12/13/2023</a:t>
            </a:fld>
            <a:endParaRPr lang="en-US" dirty="0"/>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590701053"/>
      </p:ext>
    </p:extLst>
  </p:cSld>
  <p:clrMapOvr>
    <a:masterClrMapping/>
  </p:clrMapOvr>
  <p:transition spd="slow">
    <p:comb/>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12/13/2023</a:t>
            </a:fld>
            <a:endParaRPr lang="en-US" dirty="0"/>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459313348"/>
      </p:ext>
    </p:extLst>
  </p:cSld>
  <p:clrMapOvr>
    <a:masterClrMapping/>
  </p:clrMapOvr>
  <p:transition spd="slow">
    <p:comb/>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12/13/2023</a:t>
            </a:fld>
            <a:endParaRPr lang="en-US" dirty="0"/>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947763121"/>
      </p:ext>
    </p:extLst>
  </p:cSld>
  <p:clrMapOvr>
    <a:masterClrMapping/>
  </p:clrMapOvr>
  <p:transition spd="slow">
    <p:comb/>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12/13/2023</a:t>
            </a:fld>
            <a:endParaRPr lang="en-US" dirty="0"/>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895470066"/>
      </p:ext>
    </p:extLst>
  </p:cSld>
  <p:clrMapOvr>
    <a:masterClrMapping/>
  </p:clrMapOvr>
  <p:transition spd="slow">
    <p:comb/>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12/13/2023</a:t>
            </a:fld>
            <a:endParaRPr lang="en-US" dirty="0"/>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056692096"/>
      </p:ext>
    </p:extLst>
  </p:cSld>
  <p:clrMapOvr>
    <a:masterClrMapping/>
  </p:clrMapOvr>
  <p:transition spd="slow">
    <p:comb/>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12/13/2023</a:t>
            </a:fld>
            <a:endParaRPr lang="en-US" dirty="0"/>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34060483"/>
      </p:ext>
    </p:extLst>
  </p:cSld>
  <p:clrMapOvr>
    <a:masterClrMapping/>
  </p:clrMapOvr>
  <p:transition spd="slow">
    <p:comb/>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12/13/2023</a:t>
            </a:fld>
            <a:endParaRPr lang="en-US" dirty="0"/>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967789462"/>
      </p:ext>
    </p:extLst>
  </p:cSld>
  <p:clrMapOvr>
    <a:masterClrMapping/>
  </p:clrMapOvr>
  <p:transition spd="slow">
    <p:comb/>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DA798F-E6D8-3EEB-3DC2-CCA9F5599604}"/>
              </a:ext>
            </a:extLst>
          </p:cNvPr>
          <p:cNvSpPr>
            <a:spLocks noGrp="1"/>
          </p:cNvSpPr>
          <p:nvPr>
            <p:ph type="title"/>
          </p:nvPr>
        </p:nvSpPr>
        <p:spPr>
          <a:xfrm>
            <a:off x="431800" y="0"/>
            <a:ext cx="10972800" cy="1143000"/>
          </a:xfrm>
        </p:spPr>
        <p:txBody>
          <a:bodyPr/>
          <a:lstStyle/>
          <a:p>
            <a:r>
              <a:rPr lang="en-US"/>
              <a:t>Click to edit Master title style</a:t>
            </a:r>
          </a:p>
        </p:txBody>
      </p:sp>
      <p:sp>
        <p:nvSpPr>
          <p:cNvPr id="3" name="Table Placeholder 2">
            <a:extLst>
              <a:ext uri="{FF2B5EF4-FFF2-40B4-BE49-F238E27FC236}">
                <a16:creationId xmlns:a16="http://schemas.microsoft.com/office/drawing/2014/main" id="{55C01525-41DB-F50F-E322-7DBB3DB75565}"/>
              </a:ext>
            </a:extLst>
          </p:cNvPr>
          <p:cNvSpPr>
            <a:spLocks noGrp="1"/>
          </p:cNvSpPr>
          <p:nvPr>
            <p:ph type="tbl" idx="1"/>
          </p:nvPr>
        </p:nvSpPr>
        <p:spPr>
          <a:xfrm>
            <a:off x="624417" y="1557338"/>
            <a:ext cx="10972800" cy="4525962"/>
          </a:xfrm>
        </p:spPr>
        <p:txBody>
          <a:bodyPr/>
          <a:lstStyle/>
          <a:p>
            <a:endParaRPr lang="en-US"/>
          </a:p>
        </p:txBody>
      </p:sp>
      <p:sp>
        <p:nvSpPr>
          <p:cNvPr id="4" name="Date Placeholder 3">
            <a:extLst>
              <a:ext uri="{FF2B5EF4-FFF2-40B4-BE49-F238E27FC236}">
                <a16:creationId xmlns:a16="http://schemas.microsoft.com/office/drawing/2014/main" id="{49A03B6E-07CC-10F7-0D6C-D94872186465}"/>
              </a:ext>
            </a:extLst>
          </p:cNvPr>
          <p:cNvSpPr>
            <a:spLocks noGrp="1"/>
          </p:cNvSpPr>
          <p:nvPr>
            <p:ph type="dt" sz="half" idx="10"/>
          </p:nvPr>
        </p:nvSpPr>
        <p:spPr>
          <a:xfrm>
            <a:off x="8737600" y="6245225"/>
            <a:ext cx="2844800" cy="476250"/>
          </a:xfrm>
        </p:spPr>
        <p:txBody>
          <a:bodyPr/>
          <a:lstStyle>
            <a:lvl1pPr>
              <a:defRPr/>
            </a:lvl1pPr>
          </a:lstStyle>
          <a:p>
            <a:endParaRPr lang="en-US" altLang="en-US"/>
          </a:p>
        </p:txBody>
      </p:sp>
      <p:sp>
        <p:nvSpPr>
          <p:cNvPr id="5" name="Footer Placeholder 4">
            <a:extLst>
              <a:ext uri="{FF2B5EF4-FFF2-40B4-BE49-F238E27FC236}">
                <a16:creationId xmlns:a16="http://schemas.microsoft.com/office/drawing/2014/main" id="{DF8474D7-05A4-473D-BB80-47E1DB973829}"/>
              </a:ext>
            </a:extLst>
          </p:cNvPr>
          <p:cNvSpPr>
            <a:spLocks noGrp="1"/>
          </p:cNvSpPr>
          <p:nvPr>
            <p:ph type="ftr" sz="quarter" idx="11"/>
          </p:nvPr>
        </p:nvSpPr>
        <p:spPr>
          <a:xfrm>
            <a:off x="4165600" y="6245225"/>
            <a:ext cx="3860800" cy="476250"/>
          </a:xfrm>
        </p:spPr>
        <p:txBody>
          <a:bodyPr/>
          <a:lstStyle>
            <a:lvl1pPr>
              <a:defRPr/>
            </a:lvl1pPr>
          </a:lstStyle>
          <a:p>
            <a:endParaRPr lang="en-US" altLang="en-US"/>
          </a:p>
        </p:txBody>
      </p:sp>
      <p:sp>
        <p:nvSpPr>
          <p:cNvPr id="6" name="Slide Number Placeholder 5">
            <a:extLst>
              <a:ext uri="{FF2B5EF4-FFF2-40B4-BE49-F238E27FC236}">
                <a16:creationId xmlns:a16="http://schemas.microsoft.com/office/drawing/2014/main" id="{617D2942-022E-6146-A0B2-502EC47088A1}"/>
              </a:ext>
            </a:extLst>
          </p:cNvPr>
          <p:cNvSpPr>
            <a:spLocks noGrp="1"/>
          </p:cNvSpPr>
          <p:nvPr>
            <p:ph type="sldNum" sz="quarter" idx="12"/>
          </p:nvPr>
        </p:nvSpPr>
        <p:spPr>
          <a:xfrm>
            <a:off x="609600" y="6245225"/>
            <a:ext cx="2844800" cy="476250"/>
          </a:xfrm>
        </p:spPr>
        <p:txBody>
          <a:bodyPr/>
          <a:lstStyle>
            <a:lvl1pPr>
              <a:defRPr/>
            </a:lvl1pPr>
          </a:lstStyle>
          <a:p>
            <a:fld id="{D324BFA8-D3DF-4331-B43B-FA3AC72DF89F}" type="slidenum">
              <a:rPr lang="ar-SA" altLang="en-US"/>
              <a:pPr/>
              <a:t>‹#›</a:t>
            </a:fld>
            <a:endParaRPr lang="en-US" altLang="en-US"/>
          </a:p>
        </p:txBody>
      </p:sp>
    </p:spTree>
    <p:extLst>
      <p:ext uri="{BB962C8B-B14F-4D97-AF65-F5344CB8AC3E}">
        <p14:creationId xmlns:p14="http://schemas.microsoft.com/office/powerpoint/2010/main" val="387314909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12/13/2023</a:t>
            </a:fld>
            <a:endParaRPr lang="en-US" dirty="0"/>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7" r:id="rId14"/>
    <p:sldLayoutId id="2147483668" r:id="rId15"/>
    <p:sldLayoutId id="2147483669" r:id="rId16"/>
  </p:sldLayoutIdLst>
  <p:transition spd="slow">
    <p:comb/>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15.xml"/><Relationship Id="rId4" Type="http://schemas.openxmlformats.org/officeDocument/2006/relationships/image" Target="../media/image7.jpg"/></Relationships>
</file>

<file path=ppt/slides/_rels/slide3.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9.jpg"/><Relationship Id="rId1" Type="http://schemas.openxmlformats.org/officeDocument/2006/relationships/slideLayout" Target="../slideLayouts/slideLayout2.xml"/><Relationship Id="rId4" Type="http://schemas.openxmlformats.org/officeDocument/2006/relationships/image" Target="../media/image11.jpg"/></Relationships>
</file>

<file path=ppt/slides/_rels/slide5.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eg"/><Relationship Id="rId1" Type="http://schemas.openxmlformats.org/officeDocument/2006/relationships/slideLayout" Target="../slideLayouts/slideLayout2.xml"/><Relationship Id="rId5" Type="http://schemas.openxmlformats.org/officeDocument/2006/relationships/image" Target="../media/image19.png"/><Relationship Id="rId4" Type="http://schemas.openxmlformats.org/officeDocument/2006/relationships/image" Target="../media/image18.png"/></Relationships>
</file>

<file path=ppt/slides/_rels/slide8.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49.jpg"/></Relationships>
</file>

<file path=ppt/slides/_rels/slide71.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6.png"/><Relationship Id="rId1" Type="http://schemas.openxmlformats.org/officeDocument/2006/relationships/slideLayout" Target="../slideLayouts/slideLayout4.xml"/><Relationship Id="rId4" Type="http://schemas.microsoft.com/office/2007/relationships/hdphoto" Target="../media/hdphoto1.wdp"/></Relationships>
</file>

<file path=ppt/slides/_rels/slide72.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6.png"/><Relationship Id="rId1" Type="http://schemas.openxmlformats.org/officeDocument/2006/relationships/slideLayout" Target="../slideLayouts/slideLayout4.xml"/><Relationship Id="rId4" Type="http://schemas.microsoft.com/office/2007/relationships/hdphoto" Target="../media/hdphoto1.wdp"/></Relationships>
</file>

<file path=ppt/slides/_rels/slide73.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6.png"/><Relationship Id="rId1" Type="http://schemas.openxmlformats.org/officeDocument/2006/relationships/slideLayout" Target="../slideLayouts/slideLayout4.xml"/><Relationship Id="rId4" Type="http://schemas.microsoft.com/office/2007/relationships/hdphoto" Target="../media/hdphoto1.wdp"/></Relationships>
</file>

<file path=ppt/slides/_rels/slide74.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6.png"/><Relationship Id="rId1" Type="http://schemas.openxmlformats.org/officeDocument/2006/relationships/slideLayout" Target="../slideLayouts/slideLayout4.xml"/><Relationship Id="rId4" Type="http://schemas.microsoft.com/office/2007/relationships/hdphoto" Target="../media/hdphoto1.wdp"/></Relationships>
</file>

<file path=ppt/slides/_rels/slide7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51.png"/></Relationships>
</file>

<file path=ppt/slides/_rels/slide76.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77.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78.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79.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6.png"/><Relationship Id="rId1" Type="http://schemas.openxmlformats.org/officeDocument/2006/relationships/slideLayout" Target="../slideLayouts/slideLayout4.xml"/><Relationship Id="rId4" Type="http://schemas.microsoft.com/office/2007/relationships/hdphoto" Target="../media/hdphoto2.wdp"/></Relationships>
</file>

<file path=ppt/slides/_rels/slide8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8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82.xml.rels><?xml version="1.0" encoding="UTF-8" standalone="yes"?>
<Relationships xmlns="http://schemas.openxmlformats.org/package/2006/relationships"><Relationship Id="rId3" Type="http://schemas.openxmlformats.org/officeDocument/2006/relationships/image" Target="../media/image55.jpg"/><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8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8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56.png"/></Relationships>
</file>

<file path=ppt/slides/_rels/slide8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8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8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8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8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9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9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57.gif"/></Relationships>
</file>

<file path=ppt/slides/_rels/slide9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9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9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9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9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9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9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9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10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5.xml"/><Relationship Id="rId4" Type="http://schemas.openxmlformats.org/officeDocument/2006/relationships/image" Target="../media/image58.jpg"/></Relationships>
</file>

<file path=ppt/slides/_rels/slide101.xml.rels><?xml version="1.0" encoding="UTF-8" standalone="yes"?>
<Relationships xmlns="http://schemas.openxmlformats.org/package/2006/relationships"><Relationship Id="rId3" Type="http://schemas.openxmlformats.org/officeDocument/2006/relationships/image" Target="../media/image59.gif"/><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10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10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10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10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10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10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10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10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5.xml"/><Relationship Id="rId4" Type="http://schemas.openxmlformats.org/officeDocument/2006/relationships/image" Target="../media/image7.jpg"/></Relationships>
</file>

<file path=ppt/slides/_rels/slide110.xml.rels><?xml version="1.0" encoding="UTF-8" standalone="yes"?>
<Relationships xmlns="http://schemas.openxmlformats.org/package/2006/relationships"><Relationship Id="rId3" Type="http://schemas.openxmlformats.org/officeDocument/2006/relationships/hyperlink" Target="https://books4arabs.com/B7/books4arab.com.BOOK0205.pdf" TargetMode="External"/><Relationship Id="rId2" Type="http://schemas.openxmlformats.org/officeDocument/2006/relationships/hyperlink" Target="https://www.hindawi.org/books/80637930/" TargetMode="Externa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hyperlink" Target="https://books-library.net/free-68512381-download" TargetMode="External"/></Relationships>
</file>

<file path=ppt/slides/_rels/slide111.xml.rels><?xml version="1.0" encoding="UTF-8" standalone="yes"?>
<Relationships xmlns="http://schemas.openxmlformats.org/package/2006/relationships"><Relationship Id="rId8" Type="http://schemas.openxmlformats.org/officeDocument/2006/relationships/image" Target="../media/image63.png"/><Relationship Id="rId3" Type="http://schemas.openxmlformats.org/officeDocument/2006/relationships/image" Target="../media/image60.jpg"/><Relationship Id="rId7" Type="http://schemas.openxmlformats.org/officeDocument/2006/relationships/image" Target="../media/image62.svg"/><Relationship Id="rId2" Type="http://schemas.openxmlformats.org/officeDocument/2006/relationships/notesSlide" Target="../notesSlides/notesSlide9.xml"/><Relationship Id="rId1" Type="http://schemas.openxmlformats.org/officeDocument/2006/relationships/slideLayout" Target="../slideLayouts/slideLayout14.xml"/><Relationship Id="rId6" Type="http://schemas.openxmlformats.org/officeDocument/2006/relationships/image" Target="../media/image61.png"/><Relationship Id="rId5" Type="http://schemas.openxmlformats.org/officeDocument/2006/relationships/image" Target="../media/image4.svg"/><Relationship Id="rId10" Type="http://schemas.openxmlformats.org/officeDocument/2006/relationships/image" Target="../media/image64.png"/><Relationship Id="rId4" Type="http://schemas.openxmlformats.org/officeDocument/2006/relationships/image" Target="../media/image3.png"/><Relationship Id="rId9" Type="http://schemas.microsoft.com/office/2007/relationships/hdphoto" Target="../media/hdphoto3.wdp"/></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208203" cy="769441"/>
          </a:xfrm>
          <a:prstGeom prst="rect">
            <a:avLst/>
          </a:prstGeom>
          <a:noFill/>
        </p:spPr>
        <p:txBody>
          <a:bodyPr wrap="non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أسس ومهارات الإقناع</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tx1"/>
                </a:solidFill>
                <a:latin typeface="Times New Roman" panose="02020603050405020304" pitchFamily="18" charset="0"/>
                <a:cs typeface="Times New Roman" panose="02020603050405020304" pitchFamily="18" charset="0"/>
              </a:rPr>
              <a:t>محاضرة 10</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307898" y="4847489"/>
            <a:ext cx="3451586" cy="954107"/>
          </a:xfrm>
          <a:prstGeom prst="rect">
            <a:avLst/>
          </a:prstGeom>
          <a:noFill/>
        </p:spPr>
        <p:txBody>
          <a:bodyPr wrap="none" rtlCol="0">
            <a:spAutoFit/>
          </a:bodyPr>
          <a:lstStyle/>
          <a:p>
            <a:pPr algn="ctr" rtl="1"/>
            <a:r>
              <a:rPr lang="ar-EG" sz="2800" b="1" dirty="0">
                <a:latin typeface="Times New Roman" panose="02020603050405020304" pitchFamily="18" charset="0"/>
                <a:cs typeface="Times New Roman" panose="02020603050405020304" pitchFamily="18" charset="0"/>
              </a:rPr>
              <a:t>نظريات ونماذج التأثير</a:t>
            </a:r>
          </a:p>
          <a:p>
            <a:pPr algn="ctr" rtl="1"/>
            <a:r>
              <a:rPr lang="ar-EG" sz="2800" b="1" dirty="0">
                <a:latin typeface="Times New Roman" panose="02020603050405020304" pitchFamily="18" charset="0"/>
                <a:cs typeface="Times New Roman" panose="02020603050405020304" pitchFamily="18" charset="0"/>
              </a:rPr>
              <a:t>وتكنولوجيا الاتصال </a:t>
            </a:r>
            <a:r>
              <a:rPr lang="ar-EG" sz="2800" b="1" dirty="0" err="1">
                <a:latin typeface="Times New Roman" panose="02020603050405020304" pitchFamily="18" charset="0"/>
                <a:cs typeface="Times New Roman" panose="02020603050405020304" pitchFamily="18" charset="0"/>
              </a:rPr>
              <a:t>الإقناعي</a:t>
            </a:r>
            <a:endParaRPr lang="ar-EG" sz="2800" b="1" dirty="0">
              <a:latin typeface="Times New Roman" panose="02020603050405020304" pitchFamily="18" charset="0"/>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4" name="TextBox 3">
            <a:extLst>
              <a:ext uri="{FF2B5EF4-FFF2-40B4-BE49-F238E27FC236}">
                <a16:creationId xmlns:a16="http://schemas.microsoft.com/office/drawing/2014/main" id="{86D21F05-A2D2-597F-5364-704967A1B9AC}"/>
              </a:ext>
            </a:extLst>
          </p:cNvPr>
          <p:cNvSpPr txBox="1"/>
          <p:nvPr/>
        </p:nvSpPr>
        <p:spPr>
          <a:xfrm>
            <a:off x="6370224" y="3511637"/>
            <a:ext cx="1181734" cy="400110"/>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MKT124</a:t>
            </a:r>
            <a:endParaRPr lang="ar-EG" sz="20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72E4787C-9189-06C6-1418-BD89CDD89323}"/>
              </a:ext>
            </a:extLst>
          </p:cNvPr>
          <p:cNvSpPr txBox="1"/>
          <p:nvPr/>
        </p:nvSpPr>
        <p:spPr>
          <a:xfrm>
            <a:off x="459185" y="6187539"/>
            <a:ext cx="4886463" cy="523220"/>
          </a:xfrm>
          <a:prstGeom prst="rect">
            <a:avLst/>
          </a:prstGeom>
          <a:noFill/>
        </p:spPr>
        <p:txBody>
          <a:bodyPr wrap="square" rtlCol="0">
            <a:spAutoFit/>
          </a:bodyPr>
          <a:lstStyle/>
          <a:p>
            <a:r>
              <a:rPr lang="ar-EG" sz="2800" b="1" dirty="0">
                <a:solidFill>
                  <a:srgbClr val="00B0F0"/>
                </a:solidFill>
                <a:latin typeface="Times New Roman" panose="02020603050405020304" pitchFamily="18" charset="0"/>
                <a:cs typeface="Times New Roman" panose="02020603050405020304" pitchFamily="18" charset="0"/>
              </a:rPr>
              <a:t>د. دعاء راضي</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3A636B58-E3A7-DB69-969D-312909EF9ECF}"/>
              </a:ext>
            </a:extLst>
          </p:cNvPr>
          <p:cNvSpPr txBox="1"/>
          <p:nvPr/>
        </p:nvSpPr>
        <p:spPr>
          <a:xfrm>
            <a:off x="459186" y="5830966"/>
            <a:ext cx="2450270" cy="461665"/>
          </a:xfrm>
          <a:prstGeom prst="rect">
            <a:avLst/>
          </a:prstGeom>
          <a:noFill/>
        </p:spPr>
        <p:txBody>
          <a:bodyPr wrap="square" rtlCol="0">
            <a:spAutoFit/>
          </a:bodyPr>
          <a:lstStyle/>
          <a:p>
            <a:pPr algn="r" rtl="1"/>
            <a:r>
              <a:rPr lang="ar-EG" sz="2400" dirty="0">
                <a:solidFill>
                  <a:srgbClr val="00B0F0"/>
                </a:solidFill>
                <a:latin typeface="Times New Roman" panose="02020603050405020304" pitchFamily="18" charset="0"/>
                <a:cs typeface="Times New Roman" panose="02020603050405020304" pitchFamily="18" charset="0"/>
              </a:rPr>
              <a:t>إعداد:</a:t>
            </a:r>
            <a:endParaRPr lang="en-US" sz="2400"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25349121"/>
      </p:ext>
    </p:extLst>
  </p:cSld>
  <p:clrMapOvr>
    <a:masterClrMapping/>
  </p:clrMapOvr>
  <p:transition spd="slow">
    <p:comb/>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59771" y="1302680"/>
            <a:ext cx="5868951" cy="525829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0AC2650A-C51A-9ACB-723B-68D89C868D01}"/>
              </a:ext>
            </a:extLst>
          </p:cNvPr>
          <p:cNvSpPr/>
          <p:nvPr/>
        </p:nvSpPr>
        <p:spPr>
          <a:xfrm>
            <a:off x="0" y="1319979"/>
            <a:ext cx="6263279" cy="5375831"/>
          </a:xfrm>
          <a:prstGeom prst="rect">
            <a:avLst/>
          </a:prstGeom>
        </p:spPr>
        <p:txBody>
          <a:bodyPr wrap="square">
            <a:spAutoFit/>
          </a:bodyPr>
          <a:lstStyle/>
          <a:p>
            <a:pPr algn="just" rtl="1">
              <a:lnSpc>
                <a:spcPts val="2200"/>
              </a:lnSpc>
              <a:spcBef>
                <a:spcPts val="1200"/>
              </a:spcBef>
              <a:spcAft>
                <a:spcPts val="800"/>
              </a:spcAft>
            </a:pPr>
            <a:r>
              <a:rPr lang="ar-EG" sz="2800" b="1" kern="100" dirty="0">
                <a:effectLst/>
                <a:latin typeface="Calibri" panose="020F0502020204030204" pitchFamily="34" charset="0"/>
                <a:ea typeface="Calibri" panose="020F0502020204030204" pitchFamily="34" charset="0"/>
                <a:cs typeface="Times New Roman" panose="02020603050405020304" pitchFamily="18" charset="0"/>
              </a:rPr>
              <a:t>   موضوعات المحاضرة:</a:t>
            </a:r>
            <a:endParaRPr lang="ar-EG" sz="28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ts val="2200"/>
              </a:lnSpc>
              <a:spcAft>
                <a:spcPts val="800"/>
              </a:spcAft>
              <a:buFont typeface="Wingdings" panose="05000000000000000000" pitchFamily="2" charset="2"/>
              <a:buChar char="ü"/>
            </a:pPr>
            <a:r>
              <a:rPr lang="ar-EG" sz="2200" b="1" kern="1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نظريات ونماذج التأثير</a:t>
            </a:r>
          </a:p>
          <a:p>
            <a:pPr marL="1200150" lvl="2" indent="-285750" algn="just" rtl="1">
              <a:lnSpc>
                <a:spcPts val="2200"/>
              </a:lnSpc>
              <a:spcAft>
                <a:spcPts val="800"/>
              </a:spcAft>
              <a:buFont typeface="Wingdings" panose="05000000000000000000" pitchFamily="2" charset="2"/>
              <a:buChar char="ü"/>
            </a:pPr>
            <a:r>
              <a:rPr lang="ar-EG" sz="2200" b="1" kern="100" dirty="0">
                <a:latin typeface="Calibri" panose="020F0502020204030204" pitchFamily="34" charset="0"/>
                <a:ea typeface="Calibri" panose="020F0502020204030204" pitchFamily="34" charset="0"/>
                <a:cs typeface="Times New Roman" panose="02020603050405020304" pitchFamily="18" charset="0"/>
              </a:rPr>
              <a:t>نماذج التأثير الأربعة</a:t>
            </a:r>
          </a:p>
          <a:p>
            <a:pPr marL="1657350" lvl="3" indent="-285750" algn="just" rtl="1">
              <a:lnSpc>
                <a:spcPts val="2200"/>
              </a:lnSpc>
              <a:spcAft>
                <a:spcPts val="800"/>
              </a:spcAft>
              <a:buFont typeface="Wingdings" panose="05000000000000000000" pitchFamily="2" charset="2"/>
              <a:buChar char="ü"/>
            </a:pPr>
            <a:r>
              <a:rPr lang="ar-EG" sz="2200" b="1" kern="100" dirty="0">
                <a:effectLst/>
                <a:latin typeface="Calibri" panose="020F0502020204030204" pitchFamily="34" charset="0"/>
                <a:ea typeface="Calibri" panose="020F0502020204030204" pitchFamily="34" charset="0"/>
                <a:cs typeface="Times New Roman" panose="02020603050405020304" pitchFamily="18" charset="0"/>
              </a:rPr>
              <a:t>1.الإقناع، 2.التفاوض، 3.التعصب، 4.الاستقطاب</a:t>
            </a:r>
          </a:p>
          <a:p>
            <a:pPr marL="1200150" lvl="2" indent="-285750" algn="just" rtl="1">
              <a:lnSpc>
                <a:spcPts val="2200"/>
              </a:lnSpc>
              <a:spcAft>
                <a:spcPts val="800"/>
              </a:spcAft>
              <a:buFont typeface="Wingdings" panose="05000000000000000000" pitchFamily="2" charset="2"/>
              <a:buChar char="ü"/>
            </a:pPr>
            <a:r>
              <a:rPr lang="ar-EG" sz="2200" b="1" kern="100" dirty="0">
                <a:effectLst/>
                <a:latin typeface="Calibri" panose="020F0502020204030204" pitchFamily="34" charset="0"/>
                <a:ea typeface="Calibri" panose="020F0502020204030204" pitchFamily="34" charset="0"/>
                <a:cs typeface="Times New Roman" panose="02020603050405020304" pitchFamily="18" charset="0"/>
              </a:rPr>
              <a:t>نظريات أشكال التأثير في الوسائل الإعلامية</a:t>
            </a:r>
          </a:p>
          <a:p>
            <a:pPr marL="1657350" lvl="3" indent="-285750" algn="just" rtl="1">
              <a:lnSpc>
                <a:spcPts val="2200"/>
              </a:lnSpc>
              <a:spcAft>
                <a:spcPts val="800"/>
              </a:spcAft>
              <a:buFont typeface="Wingdings" panose="05000000000000000000" pitchFamily="2" charset="2"/>
              <a:buChar char="ü"/>
            </a:pPr>
            <a:r>
              <a:rPr lang="ar-EG" sz="2200" b="1" kern="100" dirty="0">
                <a:effectLst/>
                <a:latin typeface="Calibri" panose="020F0502020204030204" pitchFamily="34" charset="0"/>
                <a:ea typeface="Calibri" panose="020F0502020204030204" pitchFamily="34" charset="0"/>
                <a:cs typeface="Times New Roman" panose="02020603050405020304" pitchFamily="18" charset="0"/>
              </a:rPr>
              <a:t>نظرية التأثير المباشر‬‬‬ (الرصاصة)</a:t>
            </a:r>
          </a:p>
          <a:p>
            <a:pPr marL="1657350" lvl="3" indent="-285750" algn="just" rtl="1">
              <a:lnSpc>
                <a:spcPts val="2200"/>
              </a:lnSpc>
              <a:spcAft>
                <a:spcPts val="800"/>
              </a:spcAft>
              <a:buFont typeface="Wingdings" panose="05000000000000000000" pitchFamily="2" charset="2"/>
              <a:buChar char="ü"/>
            </a:pPr>
            <a:r>
              <a:rPr lang="ar-EG" sz="2200" b="1" kern="100" dirty="0">
                <a:effectLst/>
                <a:latin typeface="Calibri" panose="020F0502020204030204" pitchFamily="34" charset="0"/>
                <a:ea typeface="Calibri" panose="020F0502020204030204" pitchFamily="34" charset="0"/>
                <a:cs typeface="Times New Roman" panose="02020603050405020304" pitchFamily="18" charset="0"/>
              </a:rPr>
              <a:t>نظرية التطعيم أو التلقيح</a:t>
            </a:r>
          </a:p>
          <a:p>
            <a:pPr marL="1657350" lvl="3" indent="-285750" algn="just" rtl="1">
              <a:lnSpc>
                <a:spcPts val="2200"/>
              </a:lnSpc>
              <a:spcAft>
                <a:spcPts val="800"/>
              </a:spcAft>
              <a:buFont typeface="Wingdings" panose="05000000000000000000" pitchFamily="2" charset="2"/>
              <a:buChar char="ü"/>
            </a:pPr>
            <a:r>
              <a:rPr lang="ar-EG" sz="2200" b="1" kern="100" dirty="0">
                <a:effectLst/>
                <a:latin typeface="Calibri" panose="020F0502020204030204" pitchFamily="34" charset="0"/>
                <a:ea typeface="Calibri" panose="020F0502020204030204" pitchFamily="34" charset="0"/>
                <a:cs typeface="Times New Roman" panose="02020603050405020304" pitchFamily="18" charset="0"/>
              </a:rPr>
              <a:t>نظرية التأثير على المدى الطويل</a:t>
            </a:r>
          </a:p>
          <a:p>
            <a:pPr marL="1200150" lvl="2" indent="-285750" algn="just" rtl="1">
              <a:lnSpc>
                <a:spcPts val="2200"/>
              </a:lnSpc>
              <a:spcAft>
                <a:spcPts val="800"/>
              </a:spcAft>
              <a:buFont typeface="Wingdings" panose="05000000000000000000" pitchFamily="2" charset="2"/>
              <a:buChar char="ü"/>
            </a:pPr>
            <a:r>
              <a:rPr lang="ar-EG" sz="2200" b="1" kern="100" dirty="0">
                <a:effectLst/>
                <a:latin typeface="Calibri" panose="020F0502020204030204" pitchFamily="34" charset="0"/>
                <a:ea typeface="Calibri" panose="020F0502020204030204" pitchFamily="34" charset="0"/>
                <a:cs typeface="Times New Roman" panose="02020603050405020304" pitchFamily="18" charset="0"/>
              </a:rPr>
              <a:t>نظريات تأثير العنف في وسائل الإعلام</a:t>
            </a:r>
          </a:p>
          <a:p>
            <a:pPr marL="1657350" lvl="3" indent="-285750" algn="just" rtl="1">
              <a:lnSpc>
                <a:spcPts val="2200"/>
              </a:lnSpc>
              <a:spcAft>
                <a:spcPts val="800"/>
              </a:spcAft>
              <a:buFont typeface="Wingdings" panose="05000000000000000000" pitchFamily="2" charset="2"/>
              <a:buChar char="ü"/>
            </a:pPr>
            <a:r>
              <a:rPr lang="ar-EG" sz="2200" b="1" kern="100" dirty="0">
                <a:effectLst/>
                <a:latin typeface="Calibri" panose="020F0502020204030204" pitchFamily="34" charset="0"/>
                <a:ea typeface="Calibri" panose="020F0502020204030204" pitchFamily="34" charset="0"/>
                <a:cs typeface="Times New Roman" panose="02020603050405020304" pitchFamily="18" charset="0"/>
              </a:rPr>
              <a:t>نظرية المزاج العدواني (الحافر)‪.‬‬‬‬‬‬‬‬</a:t>
            </a:r>
          </a:p>
          <a:p>
            <a:pPr marL="1657350" lvl="3" indent="-285750" algn="just" rtl="1">
              <a:lnSpc>
                <a:spcPts val="2200"/>
              </a:lnSpc>
              <a:spcAft>
                <a:spcPts val="800"/>
              </a:spcAft>
              <a:buFont typeface="Wingdings" panose="05000000000000000000" pitchFamily="2" charset="2"/>
              <a:buChar char="ü"/>
            </a:pPr>
            <a:r>
              <a:rPr lang="ar-EG" sz="2200" b="1" kern="100" dirty="0">
                <a:effectLst/>
                <a:latin typeface="Calibri" panose="020F0502020204030204" pitchFamily="34" charset="0"/>
                <a:ea typeface="Calibri" panose="020F0502020204030204" pitchFamily="34" charset="0"/>
                <a:cs typeface="Times New Roman" panose="02020603050405020304" pitchFamily="18" charset="0"/>
              </a:rPr>
              <a:t>‫‪ ‬نظرية التعلم بالملاحظة‪.‬‬‬‬‬‬‬‬</a:t>
            </a:r>
          </a:p>
          <a:p>
            <a:pPr marL="1657350" lvl="3" indent="-285750" algn="just" rtl="1">
              <a:lnSpc>
                <a:spcPts val="2200"/>
              </a:lnSpc>
              <a:spcAft>
                <a:spcPts val="800"/>
              </a:spcAft>
              <a:buFont typeface="Wingdings" panose="05000000000000000000" pitchFamily="2" charset="2"/>
              <a:buChar char="ü"/>
            </a:pPr>
            <a:r>
              <a:rPr lang="ar-EG" sz="2200" b="1" kern="100" dirty="0">
                <a:effectLst/>
                <a:latin typeface="Calibri" panose="020F0502020204030204" pitchFamily="34" charset="0"/>
                <a:ea typeface="Calibri" panose="020F0502020204030204" pitchFamily="34" charset="0"/>
                <a:cs typeface="Times New Roman" panose="02020603050405020304" pitchFamily="18" charset="0"/>
              </a:rPr>
              <a:t>‫‪ ‬نظرية التدعيم (استزراع العنف)‪.‬‬‬‬‬‬‬</a:t>
            </a:r>
          </a:p>
          <a:p>
            <a:pPr marL="1200150" lvl="2" indent="-285750" algn="just" rtl="1">
              <a:lnSpc>
                <a:spcPts val="2200"/>
              </a:lnSpc>
              <a:spcAft>
                <a:spcPts val="800"/>
              </a:spcAft>
              <a:buFont typeface="Wingdings" panose="05000000000000000000" pitchFamily="2" charset="2"/>
              <a:buChar char="ü"/>
            </a:pPr>
            <a:r>
              <a:rPr lang="ar-EG" sz="2200" b="1" kern="100" dirty="0">
                <a:effectLst/>
                <a:latin typeface="Calibri" panose="020F0502020204030204" pitchFamily="34" charset="0"/>
                <a:ea typeface="Calibri" panose="020F0502020204030204" pitchFamily="34" charset="0"/>
                <a:cs typeface="Times New Roman" panose="02020603050405020304" pitchFamily="18" charset="0"/>
              </a:rPr>
              <a:t>العمليات الانتقائية</a:t>
            </a:r>
          </a:p>
          <a:p>
            <a:pPr marL="742950" lvl="1" indent="-285750" algn="just" rtl="1">
              <a:lnSpc>
                <a:spcPts val="2200"/>
              </a:lnSpc>
              <a:spcAft>
                <a:spcPts val="800"/>
              </a:spcAft>
              <a:buFont typeface="Wingdings" panose="05000000000000000000" pitchFamily="2" charset="2"/>
              <a:buChar char="ü"/>
            </a:pPr>
            <a:r>
              <a:rPr lang="ar-EG" sz="2200" b="1" kern="1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تكنولوجيا الاتصال </a:t>
            </a:r>
            <a:r>
              <a:rPr lang="ar-EG" sz="2200" b="1" kern="100" dirty="0" err="1">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الإقناعي</a:t>
            </a:r>
            <a:endParaRPr lang="ar-EG" sz="2200" b="1" kern="1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500634" y="5096557"/>
            <a:ext cx="5041987" cy="1323439"/>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نظريات ونماذج التأثير</a:t>
            </a:r>
          </a:p>
          <a:p>
            <a:pPr algn="ctr" rtl="1"/>
            <a:r>
              <a:rPr lang="ar-EG" sz="4000" b="1" dirty="0">
                <a:solidFill>
                  <a:srgbClr val="00B0F0"/>
                </a:solidFill>
                <a:latin typeface="Times New Roman" panose="02020603050405020304" pitchFamily="18" charset="0"/>
                <a:cs typeface="Times New Roman" panose="02020603050405020304" pitchFamily="18" charset="0"/>
              </a:rPr>
              <a:t>وتكنولوجيا الاتصال </a:t>
            </a:r>
            <a:r>
              <a:rPr lang="ar-EG" sz="4000" b="1" dirty="0" err="1">
                <a:solidFill>
                  <a:srgbClr val="00B0F0"/>
                </a:solidFill>
                <a:latin typeface="Times New Roman" panose="02020603050405020304" pitchFamily="18" charset="0"/>
                <a:cs typeface="Times New Roman" panose="02020603050405020304" pitchFamily="18" charset="0"/>
              </a:rPr>
              <a:t>الإقناعي</a:t>
            </a:r>
            <a:endParaRPr lang="ar-EG" sz="4000" b="1" dirty="0">
              <a:solidFill>
                <a:srgbClr val="00B0F0"/>
              </a:solidFill>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5" name="TextBox 4">
            <a:extLst>
              <a:ext uri="{FF2B5EF4-FFF2-40B4-BE49-F238E27FC236}">
                <a16:creationId xmlns:a16="http://schemas.microsoft.com/office/drawing/2014/main" id="{4A2C814B-3CF2-F329-E144-DE4A764D7252}"/>
              </a:ext>
            </a:extLst>
          </p:cNvPr>
          <p:cNvSpPr txBox="1"/>
          <p:nvPr/>
        </p:nvSpPr>
        <p:spPr>
          <a:xfrm>
            <a:off x="6322777" y="97894"/>
            <a:ext cx="3235766" cy="584775"/>
          </a:xfrm>
          <a:prstGeom prst="rect">
            <a:avLst/>
          </a:prstGeom>
          <a:noFill/>
        </p:spPr>
        <p:txBody>
          <a:bodyPr wrap="square" rtlCol="0">
            <a:spAutoFit/>
          </a:bodyPr>
          <a:lstStyle/>
          <a:p>
            <a:pPr algn="r" rtl="1"/>
            <a:r>
              <a:rPr lang="ar-EG" sz="3200" b="1" dirty="0">
                <a:latin typeface="Times New Roman" panose="02020603050405020304" pitchFamily="18" charset="0"/>
                <a:cs typeface="Times New Roman" panose="02020603050405020304" pitchFamily="18" charset="0"/>
              </a:rPr>
              <a:t>مقدمة</a:t>
            </a:r>
          </a:p>
        </p:txBody>
      </p:sp>
      <p:sp>
        <p:nvSpPr>
          <p:cNvPr id="9" name="Rectangle 8">
            <a:extLst>
              <a:ext uri="{FF2B5EF4-FFF2-40B4-BE49-F238E27FC236}">
                <a16:creationId xmlns:a16="http://schemas.microsoft.com/office/drawing/2014/main" id="{01C213FE-BFC8-3FC2-7233-9D15AF95A887}"/>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0" name="TextBox 9">
            <a:extLst>
              <a:ext uri="{FF2B5EF4-FFF2-40B4-BE49-F238E27FC236}">
                <a16:creationId xmlns:a16="http://schemas.microsoft.com/office/drawing/2014/main" id="{1C96AA3A-0B40-52E2-3E12-275277CE80F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E9E8AB1B-045F-B5A9-4743-21834951558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2" name="Picture 11" descr="A puzzle with a red background&#10;&#10;Description automatically generated">
            <a:extLst>
              <a:ext uri="{FF2B5EF4-FFF2-40B4-BE49-F238E27FC236}">
                <a16:creationId xmlns:a16="http://schemas.microsoft.com/office/drawing/2014/main" id="{C61711F1-0E6A-036C-6503-9B539504515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087153" y="1803131"/>
            <a:ext cx="5868950" cy="3072748"/>
          </a:xfrm>
          <a:prstGeom prst="rect">
            <a:avLst/>
          </a:prstGeom>
        </p:spPr>
      </p:pic>
    </p:spTree>
    <p:extLst>
      <p:ext uri="{BB962C8B-B14F-4D97-AF65-F5344CB8AC3E}">
        <p14:creationId xmlns:p14="http://schemas.microsoft.com/office/powerpoint/2010/main" val="770697319"/>
      </p:ext>
    </p:extLst>
  </p:cSld>
  <p:clrMapOvr>
    <a:masterClrMapping/>
  </p:clrMapOvr>
  <p:transition spd="slow">
    <p:comb/>
  </p:transition>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B7BD7FCF-A254-4A97-A15C-319B6762267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Freeform: Shape 12">
            <a:extLst>
              <a:ext uri="{FF2B5EF4-FFF2-40B4-BE49-F238E27FC236}">
                <a16:creationId xmlns:a16="http://schemas.microsoft.com/office/drawing/2014/main" id="{52FFAF72-6204-4676-9C6F-9A4CC4D918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5962785" cy="6858000"/>
          </a:xfrm>
          <a:custGeom>
            <a:avLst/>
            <a:gdLst>
              <a:gd name="connsiteX0" fmla="*/ 1044839 w 5962785"/>
              <a:gd name="connsiteY0" fmla="*/ 0 h 6858000"/>
              <a:gd name="connsiteX1" fmla="*/ 5962785 w 5962785"/>
              <a:gd name="connsiteY1" fmla="*/ 0 h 6858000"/>
              <a:gd name="connsiteX2" fmla="*/ 5962785 w 5962785"/>
              <a:gd name="connsiteY2" fmla="*/ 6858000 h 6858000"/>
              <a:gd name="connsiteX3" fmla="*/ 1469886 w 5962785"/>
              <a:gd name="connsiteY3" fmla="*/ 6858000 h 6858000"/>
              <a:gd name="connsiteX4" fmla="*/ 1416006 w 5962785"/>
              <a:gd name="connsiteY4" fmla="*/ 6823984 h 6858000"/>
              <a:gd name="connsiteX5" fmla="*/ 1232473 w 5962785"/>
              <a:gd name="connsiteY5" fmla="*/ 6733873 h 6858000"/>
              <a:gd name="connsiteX6" fmla="*/ 1075471 w 5962785"/>
              <a:gd name="connsiteY6" fmla="*/ 6503186 h 6858000"/>
              <a:gd name="connsiteX7" fmla="*/ 1020229 w 5962785"/>
              <a:gd name="connsiteY7" fmla="*/ 6438306 h 6858000"/>
              <a:gd name="connsiteX8" fmla="*/ 883579 w 5962785"/>
              <a:gd name="connsiteY8" fmla="*/ 6351798 h 6858000"/>
              <a:gd name="connsiteX9" fmla="*/ 645167 w 5962785"/>
              <a:gd name="connsiteY9" fmla="*/ 6167969 h 6858000"/>
              <a:gd name="connsiteX10" fmla="*/ 732391 w 5962785"/>
              <a:gd name="connsiteY10" fmla="*/ 6124716 h 6858000"/>
              <a:gd name="connsiteX11" fmla="*/ 985339 w 5962785"/>
              <a:gd name="connsiteY11" fmla="*/ 6236455 h 6858000"/>
              <a:gd name="connsiteX12" fmla="*/ 1168509 w 5962785"/>
              <a:gd name="connsiteY12" fmla="*/ 6265291 h 6858000"/>
              <a:gd name="connsiteX13" fmla="*/ 909746 w 5962785"/>
              <a:gd name="connsiteY13" fmla="*/ 6070649 h 6858000"/>
              <a:gd name="connsiteX14" fmla="*/ 659704 w 5962785"/>
              <a:gd name="connsiteY14" fmla="*/ 5818335 h 6858000"/>
              <a:gd name="connsiteX15" fmla="*/ 851597 w 5962785"/>
              <a:gd name="connsiteY15" fmla="*/ 5865193 h 6858000"/>
              <a:gd name="connsiteX16" fmla="*/ 860319 w 5962785"/>
              <a:gd name="connsiteY16" fmla="*/ 5832753 h 6858000"/>
              <a:gd name="connsiteX17" fmla="*/ 691686 w 5962785"/>
              <a:gd name="connsiteY17" fmla="*/ 5533581 h 6858000"/>
              <a:gd name="connsiteX18" fmla="*/ 610278 w 5962785"/>
              <a:gd name="connsiteY18" fmla="*/ 5411029 h 6858000"/>
              <a:gd name="connsiteX19" fmla="*/ 238123 w 5962785"/>
              <a:gd name="connsiteY19" fmla="*/ 5046976 h 6858000"/>
              <a:gd name="connsiteX20" fmla="*/ 592833 w 5962785"/>
              <a:gd name="connsiteY20" fmla="*/ 5209177 h 6858000"/>
              <a:gd name="connsiteX21" fmla="*/ 226494 w 5962785"/>
              <a:gd name="connsiteY21" fmla="*/ 4855939 h 6858000"/>
              <a:gd name="connsiteX22" fmla="*/ 49139 w 5962785"/>
              <a:gd name="connsiteY22" fmla="*/ 4726177 h 6858000"/>
              <a:gd name="connsiteX23" fmla="*/ 5527 w 5962785"/>
              <a:gd name="connsiteY23" fmla="*/ 4650483 h 6858000"/>
              <a:gd name="connsiteX24" fmla="*/ 84029 w 5962785"/>
              <a:gd name="connsiteY24" fmla="*/ 4632460 h 6858000"/>
              <a:gd name="connsiteX25" fmla="*/ 325347 w 5962785"/>
              <a:gd name="connsiteY25" fmla="*/ 4661296 h 6858000"/>
              <a:gd name="connsiteX26" fmla="*/ 25879 w 5962785"/>
              <a:gd name="connsiteY26" fmla="*/ 4423401 h 6858000"/>
              <a:gd name="connsiteX27" fmla="*/ 249753 w 5962785"/>
              <a:gd name="connsiteY27" fmla="*/ 4459446 h 6858000"/>
              <a:gd name="connsiteX28" fmla="*/ 313718 w 5962785"/>
              <a:gd name="connsiteY28" fmla="*/ 4365729 h 6858000"/>
              <a:gd name="connsiteX29" fmla="*/ 418386 w 5962785"/>
              <a:gd name="connsiteY29" fmla="*/ 4214341 h 6858000"/>
              <a:gd name="connsiteX30" fmla="*/ 491072 w 5962785"/>
              <a:gd name="connsiteY30" fmla="*/ 4131438 h 6858000"/>
              <a:gd name="connsiteX31" fmla="*/ 520147 w 5962785"/>
              <a:gd name="connsiteY31" fmla="*/ 3864706 h 6858000"/>
              <a:gd name="connsiteX32" fmla="*/ 459090 w 5962785"/>
              <a:gd name="connsiteY32" fmla="*/ 3572743 h 6858000"/>
              <a:gd name="connsiteX33" fmla="*/ 290458 w 5962785"/>
              <a:gd name="connsiteY33" fmla="*/ 3424959 h 6858000"/>
              <a:gd name="connsiteX34" fmla="*/ 339884 w 5962785"/>
              <a:gd name="connsiteY34" fmla="*/ 3259153 h 6858000"/>
              <a:gd name="connsiteX35" fmla="*/ 697501 w 5962785"/>
              <a:gd name="connsiteY35" fmla="*/ 3360078 h 6858000"/>
              <a:gd name="connsiteX36" fmla="*/ 165437 w 5962785"/>
              <a:gd name="connsiteY36" fmla="*/ 2967190 h 6858000"/>
              <a:gd name="connsiteX37" fmla="*/ 255568 w 5962785"/>
              <a:gd name="connsiteY37" fmla="*/ 2949167 h 6858000"/>
              <a:gd name="connsiteX38" fmla="*/ 578296 w 5962785"/>
              <a:gd name="connsiteY38" fmla="*/ 2725691 h 6858000"/>
              <a:gd name="connsiteX39" fmla="*/ 595740 w 5962785"/>
              <a:gd name="connsiteY39" fmla="*/ 2714876 h 6858000"/>
              <a:gd name="connsiteX40" fmla="*/ 650982 w 5962785"/>
              <a:gd name="connsiteY40" fmla="*/ 2574301 h 6858000"/>
              <a:gd name="connsiteX41" fmla="*/ 825429 w 5962785"/>
              <a:gd name="connsiteY41" fmla="*/ 2552674 h 6858000"/>
              <a:gd name="connsiteX42" fmla="*/ 970802 w 5962785"/>
              <a:gd name="connsiteY42" fmla="*/ 2585115 h 6858000"/>
              <a:gd name="connsiteX43" fmla="*/ 1127805 w 5962785"/>
              <a:gd name="connsiteY43" fmla="*/ 2545465 h 6858000"/>
              <a:gd name="connsiteX44" fmla="*/ 1267362 w 5962785"/>
              <a:gd name="connsiteY44" fmla="*/ 2563488 h 6858000"/>
              <a:gd name="connsiteX45" fmla="*/ 1386568 w 5962785"/>
              <a:gd name="connsiteY45" fmla="*/ 2538257 h 6858000"/>
              <a:gd name="connsiteX46" fmla="*/ 1270270 w 5962785"/>
              <a:gd name="connsiteY46" fmla="*/ 2419309 h 6858000"/>
              <a:gd name="connsiteX47" fmla="*/ 1107453 w 5962785"/>
              <a:gd name="connsiteY47" fmla="*/ 2419309 h 6858000"/>
              <a:gd name="connsiteX48" fmla="*/ 991154 w 5962785"/>
              <a:gd name="connsiteY48" fmla="*/ 2343615 h 6858000"/>
              <a:gd name="connsiteX49" fmla="*/ 880671 w 5962785"/>
              <a:gd name="connsiteY49" fmla="*/ 2206645 h 6858000"/>
              <a:gd name="connsiteX50" fmla="*/ 491072 w 5962785"/>
              <a:gd name="connsiteY50" fmla="*/ 1986771 h 6858000"/>
              <a:gd name="connsiteX51" fmla="*/ 421293 w 5962785"/>
              <a:gd name="connsiteY51" fmla="*/ 1903868 h 6858000"/>
              <a:gd name="connsiteX52" fmla="*/ 1531941 w 5962785"/>
              <a:gd name="connsiteY52" fmla="*/ 2224667 h 6858000"/>
              <a:gd name="connsiteX53" fmla="*/ 1188861 w 5962785"/>
              <a:gd name="connsiteY53" fmla="*/ 2091301 h 6858000"/>
              <a:gd name="connsiteX54" fmla="*/ 1421458 w 5962785"/>
              <a:gd name="connsiteY54" fmla="*/ 2116532 h 6858000"/>
              <a:gd name="connsiteX55" fmla="*/ 1549386 w 5962785"/>
              <a:gd name="connsiteY55" fmla="*/ 2026420 h 6858000"/>
              <a:gd name="connsiteX56" fmla="*/ 1549386 w 5962785"/>
              <a:gd name="connsiteY56" fmla="*/ 1997584 h 6858000"/>
              <a:gd name="connsiteX57" fmla="*/ 1453440 w 5962785"/>
              <a:gd name="connsiteY57" fmla="*/ 1914682 h 6858000"/>
              <a:gd name="connsiteX58" fmla="*/ 1398198 w 5962785"/>
              <a:gd name="connsiteY58" fmla="*/ 1860614 h 6858000"/>
              <a:gd name="connsiteX59" fmla="*/ 1247011 w 5962785"/>
              <a:gd name="connsiteY59" fmla="*/ 1665972 h 6858000"/>
              <a:gd name="connsiteX60" fmla="*/ 1354586 w 5962785"/>
              <a:gd name="connsiteY60" fmla="*/ 1644345 h 6858000"/>
              <a:gd name="connsiteX61" fmla="*/ 1395290 w 5962785"/>
              <a:gd name="connsiteY61" fmla="*/ 1604696 h 6858000"/>
              <a:gd name="connsiteX62" fmla="*/ 1366216 w 5962785"/>
              <a:gd name="connsiteY62" fmla="*/ 1547025 h 6858000"/>
              <a:gd name="connsiteX63" fmla="*/ 1031858 w 5962785"/>
              <a:gd name="connsiteY63" fmla="*/ 1370405 h 6858000"/>
              <a:gd name="connsiteX64" fmla="*/ 1005692 w 5962785"/>
              <a:gd name="connsiteY64" fmla="*/ 1233435 h 6858000"/>
              <a:gd name="connsiteX65" fmla="*/ 1069655 w 5962785"/>
              <a:gd name="connsiteY65" fmla="*/ 1211808 h 6858000"/>
              <a:gd name="connsiteX66" fmla="*/ 1142342 w 5962785"/>
              <a:gd name="connsiteY66" fmla="*/ 1222621 h 6858000"/>
              <a:gd name="connsiteX67" fmla="*/ 1084193 w 5962785"/>
              <a:gd name="connsiteY67" fmla="*/ 1114487 h 6858000"/>
              <a:gd name="connsiteX68" fmla="*/ 848689 w 5962785"/>
              <a:gd name="connsiteY68" fmla="*/ 1006353 h 6858000"/>
              <a:gd name="connsiteX69" fmla="*/ 805077 w 5962785"/>
              <a:gd name="connsiteY69" fmla="*/ 948681 h 6858000"/>
              <a:gd name="connsiteX70" fmla="*/ 863226 w 5962785"/>
              <a:gd name="connsiteY70" fmla="*/ 919844 h 6858000"/>
              <a:gd name="connsiteX71" fmla="*/ 906838 w 5962785"/>
              <a:gd name="connsiteY71" fmla="*/ 909031 h 6858000"/>
              <a:gd name="connsiteX72" fmla="*/ 5527 w 5962785"/>
              <a:gd name="connsiteY72" fmla="*/ 458471 h 6858000"/>
              <a:gd name="connsiteX73" fmla="*/ 209049 w 5962785"/>
              <a:gd name="connsiteY73" fmla="*/ 454867 h 6858000"/>
              <a:gd name="connsiteX74" fmla="*/ 409664 w 5962785"/>
              <a:gd name="connsiteY74" fmla="*/ 526956 h 6858000"/>
              <a:gd name="connsiteX75" fmla="*/ 621908 w 5962785"/>
              <a:gd name="connsiteY75" fmla="*/ 516143 h 6858000"/>
              <a:gd name="connsiteX76" fmla="*/ 822522 w 5962785"/>
              <a:gd name="connsiteY76" fmla="*/ 552188 h 6858000"/>
              <a:gd name="connsiteX77" fmla="*/ 996969 w 5962785"/>
              <a:gd name="connsiteY77" fmla="*/ 552188 h 6858000"/>
              <a:gd name="connsiteX78" fmla="*/ 834151 w 5962785"/>
              <a:gd name="connsiteY78" fmla="*/ 498120 h 6858000"/>
              <a:gd name="connsiteX79" fmla="*/ 773095 w 5962785"/>
              <a:gd name="connsiteY79" fmla="*/ 408008 h 6858000"/>
              <a:gd name="connsiteX80" fmla="*/ 793447 w 5962785"/>
              <a:gd name="connsiteY80" fmla="*/ 325106 h 6858000"/>
              <a:gd name="connsiteX81" fmla="*/ 860319 w 5962785"/>
              <a:gd name="connsiteY81" fmla="*/ 350336 h 6858000"/>
              <a:gd name="connsiteX82" fmla="*/ 938820 w 5962785"/>
              <a:gd name="connsiteY82" fmla="*/ 444054 h 6858000"/>
              <a:gd name="connsiteX83" fmla="*/ 956265 w 5962785"/>
              <a:gd name="connsiteY83" fmla="*/ 386381 h 6858000"/>
              <a:gd name="connsiteX84" fmla="*/ 1002784 w 5962785"/>
              <a:gd name="connsiteY84" fmla="*/ 343127 h 6858000"/>
              <a:gd name="connsiteX85" fmla="*/ 1270270 w 5962785"/>
              <a:gd name="connsiteY85" fmla="*/ 364755 h 6858000"/>
              <a:gd name="connsiteX86" fmla="*/ 1092915 w 5962785"/>
              <a:gd name="connsiteY86" fmla="*/ 180926 h 6858000"/>
              <a:gd name="connsiteX87" fmla="*/ 979525 w 5962785"/>
              <a:gd name="connsiteY87" fmla="*/ 152090 h 6858000"/>
              <a:gd name="connsiteX88" fmla="*/ 953358 w 5962785"/>
              <a:gd name="connsiteY88" fmla="*/ 76396 h 6858000"/>
              <a:gd name="connsiteX89" fmla="*/ 1005692 w 5962785"/>
              <a:gd name="connsiteY89" fmla="*/ 58373 h 6858000"/>
              <a:gd name="connsiteX90" fmla="*/ 1267362 w 5962785"/>
              <a:gd name="connsiteY90" fmla="*/ 123254 h 6858000"/>
              <a:gd name="connsiteX91" fmla="*/ 1310975 w 5962785"/>
              <a:gd name="connsiteY91" fmla="*/ 98023 h 6858000"/>
              <a:gd name="connsiteX92" fmla="*/ 1159787 w 5962785"/>
              <a:gd name="connsiteY92" fmla="*/ 4350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a:solidFill>
            <a:schemeClr val="bg2">
              <a:alpha val="50000"/>
            </a:schemeClr>
          </a:solidFill>
          <a:ln w="32707" cap="flat">
            <a:noFill/>
            <a:prstDash val="solid"/>
            <a:miter/>
          </a:ln>
        </p:spPr>
        <p:txBody>
          <a:bodyPr wrap="square" rtlCol="0" anchor="ctr">
            <a:noAutofit/>
          </a:bodyPr>
          <a:lstStyle/>
          <a:p>
            <a:pPr algn="ctr"/>
            <a:endParaRPr lang="en-US"/>
          </a:p>
        </p:txBody>
      </p:sp>
      <p:sp>
        <p:nvSpPr>
          <p:cNvPr id="2" name="Rectangle 2">
            <a:extLst>
              <a:ext uri="{FF2B5EF4-FFF2-40B4-BE49-F238E27FC236}">
                <a16:creationId xmlns:a16="http://schemas.microsoft.com/office/drawing/2014/main" id="{939492F0-E60A-4847-D523-5D2169F5665F}"/>
              </a:ext>
            </a:extLst>
          </p:cNvPr>
          <p:cNvSpPr txBox="1">
            <a:spLocks noChangeArrowheads="1"/>
          </p:cNvSpPr>
          <p:nvPr/>
        </p:nvSpPr>
        <p:spPr>
          <a:xfrm>
            <a:off x="643468" y="643467"/>
            <a:ext cx="4620584" cy="4567137"/>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rtl="1">
              <a:lnSpc>
                <a:spcPct val="150000"/>
              </a:lnSpc>
              <a:spcAft>
                <a:spcPts val="600"/>
              </a:spcAft>
            </a:pPr>
            <a:r>
              <a:rPr lang="en-US" altLang="en-US" sz="6600" b="1" dirty="0" err="1"/>
              <a:t>تطبيق</a:t>
            </a:r>
            <a:r>
              <a:rPr lang="en-US" altLang="en-US" sz="6600" b="1" dirty="0"/>
              <a:t> </a:t>
            </a:r>
            <a:r>
              <a:rPr lang="en-US" altLang="en-US" sz="6600" dirty="0">
                <a:ln w="0"/>
                <a:effectLst>
                  <a:outerShdw blurRad="38100" dist="19050" dir="2700000" algn="tl" rotWithShape="0">
                    <a:schemeClr val="dk1">
                      <a:alpha val="40000"/>
                    </a:schemeClr>
                  </a:outerShdw>
                </a:effectLst>
                <a:latin typeface=" Abdoullah Ashgar EL-kharef" panose="02000000000000000000" pitchFamily="2" charset="-78"/>
                <a:cs typeface=" Abdoullah Ashgar EL-kharef" panose="02000000000000000000" pitchFamily="2" charset="-78"/>
              </a:rPr>
              <a:t>1</a:t>
            </a:r>
            <a:r>
              <a:rPr lang="en-US" altLang="en-US" sz="6600" b="1" dirty="0"/>
              <a:t> </a:t>
            </a:r>
            <a:br>
              <a:rPr lang="en-US" altLang="en-US" sz="6600" b="1" dirty="0"/>
            </a:br>
            <a:r>
              <a:rPr lang="en-US" altLang="en-US" sz="6600" b="1" dirty="0" err="1"/>
              <a:t>التأثير</a:t>
            </a:r>
            <a:r>
              <a:rPr lang="en-US" altLang="en-US" sz="6600" b="1" dirty="0"/>
              <a:t> </a:t>
            </a:r>
            <a:r>
              <a:rPr lang="en-US" altLang="en-US" sz="6600" b="1" dirty="0" err="1"/>
              <a:t>والإقناع</a:t>
            </a:r>
            <a:endParaRPr lang="en-US" altLang="en-US" sz="6600" b="1" dirty="0"/>
          </a:p>
        </p:txBody>
      </p:sp>
      <p:pic>
        <p:nvPicPr>
          <p:cNvPr id="6" name="Picture 5" descr="A colorful text with black lines&#10;&#10;Description automatically generated with medium confidence">
            <a:extLst>
              <a:ext uri="{FF2B5EF4-FFF2-40B4-BE49-F238E27FC236}">
                <a16:creationId xmlns:a16="http://schemas.microsoft.com/office/drawing/2014/main" id="{0CFBDA16-E0C3-1BDC-F740-CF9FBEAF1EC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606253" y="1441597"/>
            <a:ext cx="4942280" cy="3974805"/>
          </a:xfrm>
          <a:prstGeom prst="rect">
            <a:avLst/>
          </a:prstGeom>
        </p:spPr>
      </p:pic>
    </p:spTree>
    <p:extLst>
      <p:ext uri="{BB962C8B-B14F-4D97-AF65-F5344CB8AC3E}">
        <p14:creationId xmlns:p14="http://schemas.microsoft.com/office/powerpoint/2010/main" val="152686355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939492F0-E60A-4847-D523-5D2169F5665F}"/>
              </a:ext>
            </a:extLst>
          </p:cNvPr>
          <p:cNvSpPr txBox="1">
            <a:spLocks noChangeArrowheads="1"/>
          </p:cNvSpPr>
          <p:nvPr/>
        </p:nvSpPr>
        <p:spPr>
          <a:xfrm>
            <a:off x="2364179" y="0"/>
            <a:ext cx="7772400" cy="1187532"/>
          </a:xfrm>
          <a:prstGeom prst="rect">
            <a:avLst/>
          </a:prstGeom>
        </p:spPr>
        <p:txBody>
          <a:bodyPr vert="horz" lIns="91440" tIns="45720" rIns="91440" bIns="45720" rtlCol="0" anchor="ctr">
            <a:normAutofit fontScale="60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rtl="1">
              <a:lnSpc>
                <a:spcPct val="170000"/>
              </a:lnSpc>
            </a:pPr>
            <a:r>
              <a:rPr lang="ar-EG" altLang="en-US" sz="8800" b="1" dirty="0"/>
              <a:t>زارا</a:t>
            </a:r>
            <a:endParaRPr lang="en-US" altLang="en-US" sz="8800" b="1" dirty="0"/>
          </a:p>
        </p:txBody>
      </p:sp>
      <p:pic>
        <p:nvPicPr>
          <p:cNvPr id="10" name="Picture 9" descr="A person with wings and a white sheet&#10;&#10;Description automatically generated">
            <a:extLst>
              <a:ext uri="{FF2B5EF4-FFF2-40B4-BE49-F238E27FC236}">
                <a16:creationId xmlns:a16="http://schemas.microsoft.com/office/drawing/2014/main" id="{C3A2C9AD-0D2C-2872-55B6-683A1C2B1AA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84987" y="1080653"/>
            <a:ext cx="5765392" cy="5739117"/>
          </a:xfrm>
          <a:prstGeom prst="rect">
            <a:avLst/>
          </a:prstGeom>
        </p:spPr>
      </p:pic>
      <p:pic>
        <p:nvPicPr>
          <p:cNvPr id="7" name="Picture 6" descr="A blue text on a black background&#10;&#10;Description automatically generated">
            <a:extLst>
              <a:ext uri="{FF2B5EF4-FFF2-40B4-BE49-F238E27FC236}">
                <a16:creationId xmlns:a16="http://schemas.microsoft.com/office/drawing/2014/main" id="{718DA1EE-9259-C116-AD9C-C45C7CE84D3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55720" y="52943"/>
            <a:ext cx="2055421" cy="2055421"/>
          </a:xfrm>
          <a:prstGeom prst="rect">
            <a:avLst/>
          </a:prstGeom>
        </p:spPr>
      </p:pic>
      <p:pic>
        <p:nvPicPr>
          <p:cNvPr id="14" name="Picture 13" descr="A person with wings on her shoulders&#10;&#10;Description automatically generated">
            <a:extLst>
              <a:ext uri="{FF2B5EF4-FFF2-40B4-BE49-F238E27FC236}">
                <a16:creationId xmlns:a16="http://schemas.microsoft.com/office/drawing/2014/main" id="{A15FDC71-F8DC-0B9F-9292-156BBC6CD51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278397" y="1118882"/>
            <a:ext cx="4913603" cy="5739117"/>
          </a:xfrm>
          <a:prstGeom prst="rect">
            <a:avLst/>
          </a:prstGeom>
        </p:spPr>
      </p:pic>
    </p:spTree>
    <p:extLst>
      <p:ext uri="{BB962C8B-B14F-4D97-AF65-F5344CB8AC3E}">
        <p14:creationId xmlns:p14="http://schemas.microsoft.com/office/powerpoint/2010/main" val="23446823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939492F0-E60A-4847-D523-5D2169F5665F}"/>
              </a:ext>
            </a:extLst>
          </p:cNvPr>
          <p:cNvSpPr txBox="1">
            <a:spLocks noChangeArrowheads="1"/>
          </p:cNvSpPr>
          <p:nvPr/>
        </p:nvSpPr>
        <p:spPr>
          <a:xfrm>
            <a:off x="2364179" y="0"/>
            <a:ext cx="7772400" cy="1187532"/>
          </a:xfrm>
          <a:prstGeom prst="rect">
            <a:avLst/>
          </a:prstGeom>
        </p:spPr>
        <p:txBody>
          <a:bodyPr vert="horz" lIns="91440" tIns="45720" rIns="91440" bIns="45720" rtlCol="0" anchor="ctr">
            <a:normAutofit fontScale="60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rtl="1">
              <a:lnSpc>
                <a:spcPct val="170000"/>
              </a:lnSpc>
            </a:pPr>
            <a:r>
              <a:rPr lang="ar-EG" altLang="en-US" sz="8800" b="1" dirty="0"/>
              <a:t>زارا</a:t>
            </a:r>
            <a:endParaRPr lang="en-US" altLang="en-US" sz="8800" b="1" dirty="0"/>
          </a:p>
        </p:txBody>
      </p:sp>
      <p:pic>
        <p:nvPicPr>
          <p:cNvPr id="4" name="Picture 3" descr="A person with a white face&#10;&#10;Description automatically generated">
            <a:extLst>
              <a:ext uri="{FF2B5EF4-FFF2-40B4-BE49-F238E27FC236}">
                <a16:creationId xmlns:a16="http://schemas.microsoft.com/office/drawing/2014/main" id="{0C999448-C8B8-9074-A270-FE9B763DA6CA}"/>
              </a:ext>
            </a:extLst>
          </p:cNvPr>
          <p:cNvPicPr>
            <a:picLocks noChangeAspect="1"/>
          </p:cNvPicPr>
          <p:nvPr/>
        </p:nvPicPr>
        <p:blipFill rotWithShape="1">
          <a:blip r:embed="rId2">
            <a:extLst>
              <a:ext uri="{28A0092B-C50C-407E-A947-70E740481C1C}">
                <a14:useLocalDpi xmlns:a14="http://schemas.microsoft.com/office/drawing/2010/main" val="0"/>
              </a:ext>
            </a:extLst>
          </a:blip>
          <a:srcRect l="-1462" r="-1"/>
          <a:stretch/>
        </p:blipFill>
        <p:spPr>
          <a:xfrm>
            <a:off x="-153389" y="2792562"/>
            <a:ext cx="5812707" cy="4065438"/>
          </a:xfrm>
          <a:prstGeom prst="rect">
            <a:avLst/>
          </a:prstGeom>
        </p:spPr>
      </p:pic>
      <p:sp>
        <p:nvSpPr>
          <p:cNvPr id="5" name="Rectangle: Diagonal Corners Rounded 4">
            <a:extLst>
              <a:ext uri="{FF2B5EF4-FFF2-40B4-BE49-F238E27FC236}">
                <a16:creationId xmlns:a16="http://schemas.microsoft.com/office/drawing/2014/main" id="{B79B7A09-0A1E-67AA-BF38-E5EAC5A77F75}"/>
              </a:ext>
            </a:extLst>
          </p:cNvPr>
          <p:cNvSpPr/>
          <p:nvPr/>
        </p:nvSpPr>
        <p:spPr>
          <a:xfrm>
            <a:off x="296883" y="4548249"/>
            <a:ext cx="486888" cy="1816925"/>
          </a:xfrm>
          <a:prstGeom prst="round2Diag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descr="A person standing in front of a wooden door&#10;&#10;Description automatically generated">
            <a:extLst>
              <a:ext uri="{FF2B5EF4-FFF2-40B4-BE49-F238E27FC236}">
                <a16:creationId xmlns:a16="http://schemas.microsoft.com/office/drawing/2014/main" id="{65592802-09B0-2D92-C7A1-E800426E4C7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66267" y="1387592"/>
            <a:ext cx="6524238" cy="5155712"/>
          </a:xfrm>
          <a:prstGeom prst="rect">
            <a:avLst/>
          </a:prstGeom>
        </p:spPr>
      </p:pic>
    </p:spTree>
    <p:extLst>
      <p:ext uri="{BB962C8B-B14F-4D97-AF65-F5344CB8AC3E}">
        <p14:creationId xmlns:p14="http://schemas.microsoft.com/office/powerpoint/2010/main" val="35291094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939492F0-E60A-4847-D523-5D2169F5665F}"/>
              </a:ext>
            </a:extLst>
          </p:cNvPr>
          <p:cNvSpPr txBox="1">
            <a:spLocks noChangeArrowheads="1"/>
          </p:cNvSpPr>
          <p:nvPr/>
        </p:nvSpPr>
        <p:spPr>
          <a:xfrm>
            <a:off x="2364179" y="0"/>
            <a:ext cx="7772400" cy="1187532"/>
          </a:xfrm>
          <a:prstGeom prst="rect">
            <a:avLst/>
          </a:prstGeom>
        </p:spPr>
        <p:txBody>
          <a:bodyPr vert="horz" lIns="91440" tIns="45720" rIns="91440" bIns="45720" rtlCol="0" anchor="ctr">
            <a:normAutofit fontScale="60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rtl="1">
              <a:lnSpc>
                <a:spcPct val="170000"/>
              </a:lnSpc>
            </a:pPr>
            <a:r>
              <a:rPr lang="ar-EG" altLang="en-US" sz="8800" b="1" dirty="0"/>
              <a:t>زارا</a:t>
            </a:r>
            <a:endParaRPr lang="en-US" altLang="en-US" sz="8800" b="1" dirty="0"/>
          </a:p>
        </p:txBody>
      </p:sp>
      <p:pic>
        <p:nvPicPr>
          <p:cNvPr id="9" name="Picture 8" descr="A statue of a person in a white room&#10;&#10;Description automatically generated">
            <a:extLst>
              <a:ext uri="{FF2B5EF4-FFF2-40B4-BE49-F238E27FC236}">
                <a16:creationId xmlns:a16="http://schemas.microsoft.com/office/drawing/2014/main" id="{5D23E2C3-3D7E-2919-6DF7-AA631342FA3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5045465" cy="6858000"/>
          </a:xfrm>
          <a:prstGeom prst="rect">
            <a:avLst/>
          </a:prstGeom>
        </p:spPr>
      </p:pic>
      <p:pic>
        <p:nvPicPr>
          <p:cNvPr id="6" name="Picture 5" descr="A group of people standing around a statue&#10;&#10;Description automatically generated">
            <a:extLst>
              <a:ext uri="{FF2B5EF4-FFF2-40B4-BE49-F238E27FC236}">
                <a16:creationId xmlns:a16="http://schemas.microsoft.com/office/drawing/2014/main" id="{0BC3C587-4FE4-481F-24CF-E25DEBB13E8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29939" y="1627753"/>
            <a:ext cx="7662061" cy="4309909"/>
          </a:xfrm>
          <a:prstGeom prst="rect">
            <a:avLst/>
          </a:prstGeom>
        </p:spPr>
      </p:pic>
    </p:spTree>
    <p:extLst>
      <p:ext uri="{BB962C8B-B14F-4D97-AF65-F5344CB8AC3E}">
        <p14:creationId xmlns:p14="http://schemas.microsoft.com/office/powerpoint/2010/main" val="170297951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939492F0-E60A-4847-D523-5D2169F5665F}"/>
              </a:ext>
            </a:extLst>
          </p:cNvPr>
          <p:cNvSpPr txBox="1">
            <a:spLocks noChangeArrowheads="1"/>
          </p:cNvSpPr>
          <p:nvPr/>
        </p:nvSpPr>
        <p:spPr>
          <a:xfrm>
            <a:off x="2364179" y="0"/>
            <a:ext cx="7772400" cy="1187532"/>
          </a:xfrm>
          <a:prstGeom prst="rect">
            <a:avLst/>
          </a:prstGeom>
        </p:spPr>
        <p:txBody>
          <a:bodyPr vert="horz" lIns="91440" tIns="45720" rIns="91440" bIns="45720" rtlCol="0" anchor="ctr">
            <a:normAutofit fontScale="60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rtl="1">
              <a:lnSpc>
                <a:spcPct val="170000"/>
              </a:lnSpc>
            </a:pPr>
            <a:r>
              <a:rPr lang="ar-EG" altLang="en-US" sz="8800" b="1" dirty="0"/>
              <a:t>زارا</a:t>
            </a:r>
            <a:endParaRPr lang="en-US" altLang="en-US" sz="8800" b="1" dirty="0"/>
          </a:p>
        </p:txBody>
      </p:sp>
      <p:pic>
        <p:nvPicPr>
          <p:cNvPr id="6" name="Picture 5" descr="A person standing in front of a sculpture&#10;&#10;Description automatically generated">
            <a:extLst>
              <a:ext uri="{FF2B5EF4-FFF2-40B4-BE49-F238E27FC236}">
                <a16:creationId xmlns:a16="http://schemas.microsoft.com/office/drawing/2014/main" id="{9B70BADB-E308-BC42-FD42-28414AE8A89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3943350" cy="6858000"/>
          </a:xfrm>
          <a:prstGeom prst="rect">
            <a:avLst/>
          </a:prstGeom>
        </p:spPr>
      </p:pic>
      <p:pic>
        <p:nvPicPr>
          <p:cNvPr id="9" name="Picture 8">
            <a:extLst>
              <a:ext uri="{FF2B5EF4-FFF2-40B4-BE49-F238E27FC236}">
                <a16:creationId xmlns:a16="http://schemas.microsoft.com/office/drawing/2014/main" id="{0C9EC022-3CE3-4F38-1E78-B3756AD1758D}"/>
              </a:ext>
            </a:extLst>
          </p:cNvPr>
          <p:cNvPicPr>
            <a:picLocks noChangeAspect="1"/>
          </p:cNvPicPr>
          <p:nvPr/>
        </p:nvPicPr>
        <p:blipFill>
          <a:blip r:embed="rId3"/>
          <a:stretch>
            <a:fillRect/>
          </a:stretch>
        </p:blipFill>
        <p:spPr>
          <a:xfrm>
            <a:off x="4048536" y="1029195"/>
            <a:ext cx="8059037" cy="3804062"/>
          </a:xfrm>
          <a:prstGeom prst="rect">
            <a:avLst/>
          </a:prstGeom>
        </p:spPr>
      </p:pic>
      <p:pic>
        <p:nvPicPr>
          <p:cNvPr id="11" name="Picture 10">
            <a:extLst>
              <a:ext uri="{FF2B5EF4-FFF2-40B4-BE49-F238E27FC236}">
                <a16:creationId xmlns:a16="http://schemas.microsoft.com/office/drawing/2014/main" id="{7B0A639F-DE83-9995-C2D1-7136BED425B4}"/>
              </a:ext>
            </a:extLst>
          </p:cNvPr>
          <p:cNvPicPr>
            <a:picLocks noChangeAspect="1"/>
          </p:cNvPicPr>
          <p:nvPr/>
        </p:nvPicPr>
        <p:blipFill>
          <a:blip r:embed="rId4"/>
          <a:stretch>
            <a:fillRect/>
          </a:stretch>
        </p:blipFill>
        <p:spPr>
          <a:xfrm>
            <a:off x="4048536" y="3867609"/>
            <a:ext cx="4155621" cy="2194744"/>
          </a:xfrm>
          <a:prstGeom prst="rect">
            <a:avLst/>
          </a:prstGeom>
        </p:spPr>
      </p:pic>
      <p:pic>
        <p:nvPicPr>
          <p:cNvPr id="13" name="Picture 12">
            <a:extLst>
              <a:ext uri="{FF2B5EF4-FFF2-40B4-BE49-F238E27FC236}">
                <a16:creationId xmlns:a16="http://schemas.microsoft.com/office/drawing/2014/main" id="{C651936E-95FE-04A3-CA1F-3AC6F4ED3CCD}"/>
              </a:ext>
            </a:extLst>
          </p:cNvPr>
          <p:cNvPicPr>
            <a:picLocks noChangeAspect="1"/>
          </p:cNvPicPr>
          <p:nvPr/>
        </p:nvPicPr>
        <p:blipFill>
          <a:blip r:embed="rId5"/>
          <a:stretch>
            <a:fillRect/>
          </a:stretch>
        </p:blipFill>
        <p:spPr>
          <a:xfrm>
            <a:off x="8098971" y="4661277"/>
            <a:ext cx="3879847" cy="2194744"/>
          </a:xfrm>
          <a:prstGeom prst="rect">
            <a:avLst/>
          </a:prstGeom>
        </p:spPr>
      </p:pic>
    </p:spTree>
    <p:extLst>
      <p:ext uri="{BB962C8B-B14F-4D97-AF65-F5344CB8AC3E}">
        <p14:creationId xmlns:p14="http://schemas.microsoft.com/office/powerpoint/2010/main" val="357805375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939492F0-E60A-4847-D523-5D2169F5665F}"/>
              </a:ext>
            </a:extLst>
          </p:cNvPr>
          <p:cNvSpPr txBox="1">
            <a:spLocks noChangeArrowheads="1"/>
          </p:cNvSpPr>
          <p:nvPr/>
        </p:nvSpPr>
        <p:spPr>
          <a:xfrm>
            <a:off x="2364179" y="0"/>
            <a:ext cx="7772400" cy="1187532"/>
          </a:xfrm>
          <a:prstGeom prst="rect">
            <a:avLst/>
          </a:prstGeom>
        </p:spPr>
        <p:txBody>
          <a:bodyPr vert="horz" lIns="91440" tIns="45720" rIns="91440" bIns="45720" rtlCol="0" anchor="ctr">
            <a:normAutofit fontScale="60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rtl="1">
              <a:lnSpc>
                <a:spcPct val="170000"/>
              </a:lnSpc>
            </a:pPr>
            <a:r>
              <a:rPr lang="ar-EG" altLang="en-US" sz="8800" b="1" dirty="0"/>
              <a:t>زارا</a:t>
            </a:r>
            <a:endParaRPr lang="en-US" altLang="en-US" sz="8800" b="1" dirty="0"/>
          </a:p>
        </p:txBody>
      </p:sp>
      <p:pic>
        <p:nvPicPr>
          <p:cNvPr id="7" name="Picture 6" descr="A blue text on a black background&#10;&#10;Description automatically generated">
            <a:extLst>
              <a:ext uri="{FF2B5EF4-FFF2-40B4-BE49-F238E27FC236}">
                <a16:creationId xmlns:a16="http://schemas.microsoft.com/office/drawing/2014/main" id="{718DA1EE-9259-C116-AD9C-C45C7CE84D3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29590" y="1697865"/>
            <a:ext cx="3057401" cy="3057401"/>
          </a:xfrm>
          <a:prstGeom prst="rect">
            <a:avLst/>
          </a:prstGeom>
        </p:spPr>
      </p:pic>
      <p:sp>
        <p:nvSpPr>
          <p:cNvPr id="3" name="Rectangle 2">
            <a:extLst>
              <a:ext uri="{FF2B5EF4-FFF2-40B4-BE49-F238E27FC236}">
                <a16:creationId xmlns:a16="http://schemas.microsoft.com/office/drawing/2014/main" id="{D4F323D0-B47D-ED9A-CDA0-3C6E13AEBDD7}"/>
              </a:ext>
            </a:extLst>
          </p:cNvPr>
          <p:cNvSpPr txBox="1">
            <a:spLocks noChangeArrowheads="1"/>
          </p:cNvSpPr>
          <p:nvPr/>
        </p:nvSpPr>
        <p:spPr>
          <a:xfrm>
            <a:off x="4393869" y="1697865"/>
            <a:ext cx="7350825" cy="2675717"/>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rtl="1">
              <a:lnSpc>
                <a:spcPct val="150000"/>
              </a:lnSpc>
              <a:spcAft>
                <a:spcPts val="600"/>
              </a:spcAft>
            </a:pPr>
            <a:r>
              <a:rPr lang="ar-EG" altLang="en-US" sz="4800" b="1" dirty="0"/>
              <a:t>رأي الصحافة والخبراء</a:t>
            </a:r>
          </a:p>
          <a:p>
            <a:pPr algn="ctr" rtl="1">
              <a:lnSpc>
                <a:spcPct val="150000"/>
              </a:lnSpc>
              <a:spcAft>
                <a:spcPts val="600"/>
              </a:spcAft>
            </a:pPr>
            <a:r>
              <a:rPr lang="ar-EG" altLang="en-US" sz="4800" b="1" dirty="0"/>
              <a:t>رأي المؤثرين</a:t>
            </a:r>
            <a:endParaRPr lang="en-US" altLang="en-US" sz="4800" b="1" dirty="0"/>
          </a:p>
        </p:txBody>
      </p:sp>
    </p:spTree>
    <p:extLst>
      <p:ext uri="{BB962C8B-B14F-4D97-AF65-F5344CB8AC3E}">
        <p14:creationId xmlns:p14="http://schemas.microsoft.com/office/powerpoint/2010/main" val="148933949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B7BD7FCF-A254-4A97-A15C-319B6762267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Freeform: Shape 12">
            <a:extLst>
              <a:ext uri="{FF2B5EF4-FFF2-40B4-BE49-F238E27FC236}">
                <a16:creationId xmlns:a16="http://schemas.microsoft.com/office/drawing/2014/main" id="{52FFAF72-6204-4676-9C6F-9A4CC4D918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5962785" cy="6858000"/>
          </a:xfrm>
          <a:custGeom>
            <a:avLst/>
            <a:gdLst>
              <a:gd name="connsiteX0" fmla="*/ 1044839 w 5962785"/>
              <a:gd name="connsiteY0" fmla="*/ 0 h 6858000"/>
              <a:gd name="connsiteX1" fmla="*/ 5962785 w 5962785"/>
              <a:gd name="connsiteY1" fmla="*/ 0 h 6858000"/>
              <a:gd name="connsiteX2" fmla="*/ 5962785 w 5962785"/>
              <a:gd name="connsiteY2" fmla="*/ 6858000 h 6858000"/>
              <a:gd name="connsiteX3" fmla="*/ 1469886 w 5962785"/>
              <a:gd name="connsiteY3" fmla="*/ 6858000 h 6858000"/>
              <a:gd name="connsiteX4" fmla="*/ 1416006 w 5962785"/>
              <a:gd name="connsiteY4" fmla="*/ 6823984 h 6858000"/>
              <a:gd name="connsiteX5" fmla="*/ 1232473 w 5962785"/>
              <a:gd name="connsiteY5" fmla="*/ 6733873 h 6858000"/>
              <a:gd name="connsiteX6" fmla="*/ 1075471 w 5962785"/>
              <a:gd name="connsiteY6" fmla="*/ 6503186 h 6858000"/>
              <a:gd name="connsiteX7" fmla="*/ 1020229 w 5962785"/>
              <a:gd name="connsiteY7" fmla="*/ 6438306 h 6858000"/>
              <a:gd name="connsiteX8" fmla="*/ 883579 w 5962785"/>
              <a:gd name="connsiteY8" fmla="*/ 6351798 h 6858000"/>
              <a:gd name="connsiteX9" fmla="*/ 645167 w 5962785"/>
              <a:gd name="connsiteY9" fmla="*/ 6167969 h 6858000"/>
              <a:gd name="connsiteX10" fmla="*/ 732391 w 5962785"/>
              <a:gd name="connsiteY10" fmla="*/ 6124716 h 6858000"/>
              <a:gd name="connsiteX11" fmla="*/ 985339 w 5962785"/>
              <a:gd name="connsiteY11" fmla="*/ 6236455 h 6858000"/>
              <a:gd name="connsiteX12" fmla="*/ 1168509 w 5962785"/>
              <a:gd name="connsiteY12" fmla="*/ 6265291 h 6858000"/>
              <a:gd name="connsiteX13" fmla="*/ 909746 w 5962785"/>
              <a:gd name="connsiteY13" fmla="*/ 6070649 h 6858000"/>
              <a:gd name="connsiteX14" fmla="*/ 659704 w 5962785"/>
              <a:gd name="connsiteY14" fmla="*/ 5818335 h 6858000"/>
              <a:gd name="connsiteX15" fmla="*/ 851597 w 5962785"/>
              <a:gd name="connsiteY15" fmla="*/ 5865193 h 6858000"/>
              <a:gd name="connsiteX16" fmla="*/ 860319 w 5962785"/>
              <a:gd name="connsiteY16" fmla="*/ 5832753 h 6858000"/>
              <a:gd name="connsiteX17" fmla="*/ 691686 w 5962785"/>
              <a:gd name="connsiteY17" fmla="*/ 5533581 h 6858000"/>
              <a:gd name="connsiteX18" fmla="*/ 610278 w 5962785"/>
              <a:gd name="connsiteY18" fmla="*/ 5411029 h 6858000"/>
              <a:gd name="connsiteX19" fmla="*/ 238123 w 5962785"/>
              <a:gd name="connsiteY19" fmla="*/ 5046976 h 6858000"/>
              <a:gd name="connsiteX20" fmla="*/ 592833 w 5962785"/>
              <a:gd name="connsiteY20" fmla="*/ 5209177 h 6858000"/>
              <a:gd name="connsiteX21" fmla="*/ 226494 w 5962785"/>
              <a:gd name="connsiteY21" fmla="*/ 4855939 h 6858000"/>
              <a:gd name="connsiteX22" fmla="*/ 49139 w 5962785"/>
              <a:gd name="connsiteY22" fmla="*/ 4726177 h 6858000"/>
              <a:gd name="connsiteX23" fmla="*/ 5527 w 5962785"/>
              <a:gd name="connsiteY23" fmla="*/ 4650483 h 6858000"/>
              <a:gd name="connsiteX24" fmla="*/ 84029 w 5962785"/>
              <a:gd name="connsiteY24" fmla="*/ 4632460 h 6858000"/>
              <a:gd name="connsiteX25" fmla="*/ 325347 w 5962785"/>
              <a:gd name="connsiteY25" fmla="*/ 4661296 h 6858000"/>
              <a:gd name="connsiteX26" fmla="*/ 25879 w 5962785"/>
              <a:gd name="connsiteY26" fmla="*/ 4423401 h 6858000"/>
              <a:gd name="connsiteX27" fmla="*/ 249753 w 5962785"/>
              <a:gd name="connsiteY27" fmla="*/ 4459446 h 6858000"/>
              <a:gd name="connsiteX28" fmla="*/ 313718 w 5962785"/>
              <a:gd name="connsiteY28" fmla="*/ 4365729 h 6858000"/>
              <a:gd name="connsiteX29" fmla="*/ 418386 w 5962785"/>
              <a:gd name="connsiteY29" fmla="*/ 4214341 h 6858000"/>
              <a:gd name="connsiteX30" fmla="*/ 491072 w 5962785"/>
              <a:gd name="connsiteY30" fmla="*/ 4131438 h 6858000"/>
              <a:gd name="connsiteX31" fmla="*/ 520147 w 5962785"/>
              <a:gd name="connsiteY31" fmla="*/ 3864706 h 6858000"/>
              <a:gd name="connsiteX32" fmla="*/ 459090 w 5962785"/>
              <a:gd name="connsiteY32" fmla="*/ 3572743 h 6858000"/>
              <a:gd name="connsiteX33" fmla="*/ 290458 w 5962785"/>
              <a:gd name="connsiteY33" fmla="*/ 3424959 h 6858000"/>
              <a:gd name="connsiteX34" fmla="*/ 339884 w 5962785"/>
              <a:gd name="connsiteY34" fmla="*/ 3259153 h 6858000"/>
              <a:gd name="connsiteX35" fmla="*/ 697501 w 5962785"/>
              <a:gd name="connsiteY35" fmla="*/ 3360078 h 6858000"/>
              <a:gd name="connsiteX36" fmla="*/ 165437 w 5962785"/>
              <a:gd name="connsiteY36" fmla="*/ 2967190 h 6858000"/>
              <a:gd name="connsiteX37" fmla="*/ 255568 w 5962785"/>
              <a:gd name="connsiteY37" fmla="*/ 2949167 h 6858000"/>
              <a:gd name="connsiteX38" fmla="*/ 578296 w 5962785"/>
              <a:gd name="connsiteY38" fmla="*/ 2725691 h 6858000"/>
              <a:gd name="connsiteX39" fmla="*/ 595740 w 5962785"/>
              <a:gd name="connsiteY39" fmla="*/ 2714876 h 6858000"/>
              <a:gd name="connsiteX40" fmla="*/ 650982 w 5962785"/>
              <a:gd name="connsiteY40" fmla="*/ 2574301 h 6858000"/>
              <a:gd name="connsiteX41" fmla="*/ 825429 w 5962785"/>
              <a:gd name="connsiteY41" fmla="*/ 2552674 h 6858000"/>
              <a:gd name="connsiteX42" fmla="*/ 970802 w 5962785"/>
              <a:gd name="connsiteY42" fmla="*/ 2585115 h 6858000"/>
              <a:gd name="connsiteX43" fmla="*/ 1127805 w 5962785"/>
              <a:gd name="connsiteY43" fmla="*/ 2545465 h 6858000"/>
              <a:gd name="connsiteX44" fmla="*/ 1267362 w 5962785"/>
              <a:gd name="connsiteY44" fmla="*/ 2563488 h 6858000"/>
              <a:gd name="connsiteX45" fmla="*/ 1386568 w 5962785"/>
              <a:gd name="connsiteY45" fmla="*/ 2538257 h 6858000"/>
              <a:gd name="connsiteX46" fmla="*/ 1270270 w 5962785"/>
              <a:gd name="connsiteY46" fmla="*/ 2419309 h 6858000"/>
              <a:gd name="connsiteX47" fmla="*/ 1107453 w 5962785"/>
              <a:gd name="connsiteY47" fmla="*/ 2419309 h 6858000"/>
              <a:gd name="connsiteX48" fmla="*/ 991154 w 5962785"/>
              <a:gd name="connsiteY48" fmla="*/ 2343615 h 6858000"/>
              <a:gd name="connsiteX49" fmla="*/ 880671 w 5962785"/>
              <a:gd name="connsiteY49" fmla="*/ 2206645 h 6858000"/>
              <a:gd name="connsiteX50" fmla="*/ 491072 w 5962785"/>
              <a:gd name="connsiteY50" fmla="*/ 1986771 h 6858000"/>
              <a:gd name="connsiteX51" fmla="*/ 421293 w 5962785"/>
              <a:gd name="connsiteY51" fmla="*/ 1903868 h 6858000"/>
              <a:gd name="connsiteX52" fmla="*/ 1531941 w 5962785"/>
              <a:gd name="connsiteY52" fmla="*/ 2224667 h 6858000"/>
              <a:gd name="connsiteX53" fmla="*/ 1188861 w 5962785"/>
              <a:gd name="connsiteY53" fmla="*/ 2091301 h 6858000"/>
              <a:gd name="connsiteX54" fmla="*/ 1421458 w 5962785"/>
              <a:gd name="connsiteY54" fmla="*/ 2116532 h 6858000"/>
              <a:gd name="connsiteX55" fmla="*/ 1549386 w 5962785"/>
              <a:gd name="connsiteY55" fmla="*/ 2026420 h 6858000"/>
              <a:gd name="connsiteX56" fmla="*/ 1549386 w 5962785"/>
              <a:gd name="connsiteY56" fmla="*/ 1997584 h 6858000"/>
              <a:gd name="connsiteX57" fmla="*/ 1453440 w 5962785"/>
              <a:gd name="connsiteY57" fmla="*/ 1914682 h 6858000"/>
              <a:gd name="connsiteX58" fmla="*/ 1398198 w 5962785"/>
              <a:gd name="connsiteY58" fmla="*/ 1860614 h 6858000"/>
              <a:gd name="connsiteX59" fmla="*/ 1247011 w 5962785"/>
              <a:gd name="connsiteY59" fmla="*/ 1665972 h 6858000"/>
              <a:gd name="connsiteX60" fmla="*/ 1354586 w 5962785"/>
              <a:gd name="connsiteY60" fmla="*/ 1644345 h 6858000"/>
              <a:gd name="connsiteX61" fmla="*/ 1395290 w 5962785"/>
              <a:gd name="connsiteY61" fmla="*/ 1604696 h 6858000"/>
              <a:gd name="connsiteX62" fmla="*/ 1366216 w 5962785"/>
              <a:gd name="connsiteY62" fmla="*/ 1547025 h 6858000"/>
              <a:gd name="connsiteX63" fmla="*/ 1031858 w 5962785"/>
              <a:gd name="connsiteY63" fmla="*/ 1370405 h 6858000"/>
              <a:gd name="connsiteX64" fmla="*/ 1005692 w 5962785"/>
              <a:gd name="connsiteY64" fmla="*/ 1233435 h 6858000"/>
              <a:gd name="connsiteX65" fmla="*/ 1069655 w 5962785"/>
              <a:gd name="connsiteY65" fmla="*/ 1211808 h 6858000"/>
              <a:gd name="connsiteX66" fmla="*/ 1142342 w 5962785"/>
              <a:gd name="connsiteY66" fmla="*/ 1222621 h 6858000"/>
              <a:gd name="connsiteX67" fmla="*/ 1084193 w 5962785"/>
              <a:gd name="connsiteY67" fmla="*/ 1114487 h 6858000"/>
              <a:gd name="connsiteX68" fmla="*/ 848689 w 5962785"/>
              <a:gd name="connsiteY68" fmla="*/ 1006353 h 6858000"/>
              <a:gd name="connsiteX69" fmla="*/ 805077 w 5962785"/>
              <a:gd name="connsiteY69" fmla="*/ 948681 h 6858000"/>
              <a:gd name="connsiteX70" fmla="*/ 863226 w 5962785"/>
              <a:gd name="connsiteY70" fmla="*/ 919844 h 6858000"/>
              <a:gd name="connsiteX71" fmla="*/ 906838 w 5962785"/>
              <a:gd name="connsiteY71" fmla="*/ 909031 h 6858000"/>
              <a:gd name="connsiteX72" fmla="*/ 5527 w 5962785"/>
              <a:gd name="connsiteY72" fmla="*/ 458471 h 6858000"/>
              <a:gd name="connsiteX73" fmla="*/ 209049 w 5962785"/>
              <a:gd name="connsiteY73" fmla="*/ 454867 h 6858000"/>
              <a:gd name="connsiteX74" fmla="*/ 409664 w 5962785"/>
              <a:gd name="connsiteY74" fmla="*/ 526956 h 6858000"/>
              <a:gd name="connsiteX75" fmla="*/ 621908 w 5962785"/>
              <a:gd name="connsiteY75" fmla="*/ 516143 h 6858000"/>
              <a:gd name="connsiteX76" fmla="*/ 822522 w 5962785"/>
              <a:gd name="connsiteY76" fmla="*/ 552188 h 6858000"/>
              <a:gd name="connsiteX77" fmla="*/ 996969 w 5962785"/>
              <a:gd name="connsiteY77" fmla="*/ 552188 h 6858000"/>
              <a:gd name="connsiteX78" fmla="*/ 834151 w 5962785"/>
              <a:gd name="connsiteY78" fmla="*/ 498120 h 6858000"/>
              <a:gd name="connsiteX79" fmla="*/ 773095 w 5962785"/>
              <a:gd name="connsiteY79" fmla="*/ 408008 h 6858000"/>
              <a:gd name="connsiteX80" fmla="*/ 793447 w 5962785"/>
              <a:gd name="connsiteY80" fmla="*/ 325106 h 6858000"/>
              <a:gd name="connsiteX81" fmla="*/ 860319 w 5962785"/>
              <a:gd name="connsiteY81" fmla="*/ 350336 h 6858000"/>
              <a:gd name="connsiteX82" fmla="*/ 938820 w 5962785"/>
              <a:gd name="connsiteY82" fmla="*/ 444054 h 6858000"/>
              <a:gd name="connsiteX83" fmla="*/ 956265 w 5962785"/>
              <a:gd name="connsiteY83" fmla="*/ 386381 h 6858000"/>
              <a:gd name="connsiteX84" fmla="*/ 1002784 w 5962785"/>
              <a:gd name="connsiteY84" fmla="*/ 343127 h 6858000"/>
              <a:gd name="connsiteX85" fmla="*/ 1270270 w 5962785"/>
              <a:gd name="connsiteY85" fmla="*/ 364755 h 6858000"/>
              <a:gd name="connsiteX86" fmla="*/ 1092915 w 5962785"/>
              <a:gd name="connsiteY86" fmla="*/ 180926 h 6858000"/>
              <a:gd name="connsiteX87" fmla="*/ 979525 w 5962785"/>
              <a:gd name="connsiteY87" fmla="*/ 152090 h 6858000"/>
              <a:gd name="connsiteX88" fmla="*/ 953358 w 5962785"/>
              <a:gd name="connsiteY88" fmla="*/ 76396 h 6858000"/>
              <a:gd name="connsiteX89" fmla="*/ 1005692 w 5962785"/>
              <a:gd name="connsiteY89" fmla="*/ 58373 h 6858000"/>
              <a:gd name="connsiteX90" fmla="*/ 1267362 w 5962785"/>
              <a:gd name="connsiteY90" fmla="*/ 123254 h 6858000"/>
              <a:gd name="connsiteX91" fmla="*/ 1310975 w 5962785"/>
              <a:gd name="connsiteY91" fmla="*/ 98023 h 6858000"/>
              <a:gd name="connsiteX92" fmla="*/ 1159787 w 5962785"/>
              <a:gd name="connsiteY92" fmla="*/ 4350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a:solidFill>
            <a:schemeClr val="bg2">
              <a:alpha val="50000"/>
            </a:schemeClr>
          </a:solidFill>
          <a:ln w="32707" cap="flat">
            <a:noFill/>
            <a:prstDash val="solid"/>
            <a:miter/>
          </a:ln>
        </p:spPr>
        <p:txBody>
          <a:bodyPr wrap="square" rtlCol="0" anchor="ctr">
            <a:noAutofit/>
          </a:bodyPr>
          <a:lstStyle/>
          <a:p>
            <a:pPr algn="ctr"/>
            <a:endParaRPr lang="en-US"/>
          </a:p>
        </p:txBody>
      </p:sp>
      <p:sp>
        <p:nvSpPr>
          <p:cNvPr id="2" name="Rectangle 2">
            <a:extLst>
              <a:ext uri="{FF2B5EF4-FFF2-40B4-BE49-F238E27FC236}">
                <a16:creationId xmlns:a16="http://schemas.microsoft.com/office/drawing/2014/main" id="{939492F0-E60A-4847-D523-5D2169F5665F}"/>
              </a:ext>
            </a:extLst>
          </p:cNvPr>
          <p:cNvSpPr txBox="1">
            <a:spLocks noChangeArrowheads="1"/>
          </p:cNvSpPr>
          <p:nvPr/>
        </p:nvSpPr>
        <p:spPr>
          <a:xfrm>
            <a:off x="643468" y="643467"/>
            <a:ext cx="4620584" cy="4567137"/>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rtl="1">
              <a:lnSpc>
                <a:spcPct val="150000"/>
              </a:lnSpc>
              <a:spcAft>
                <a:spcPts val="600"/>
              </a:spcAft>
            </a:pPr>
            <a:r>
              <a:rPr lang="en-US" altLang="en-US" sz="6600" b="1" dirty="0" err="1"/>
              <a:t>تطبيق</a:t>
            </a:r>
            <a:r>
              <a:rPr lang="en-US" altLang="en-US" sz="6600" b="1" dirty="0"/>
              <a:t> </a:t>
            </a:r>
            <a:r>
              <a:rPr lang="ar-EG" altLang="en-US" sz="6600" dirty="0">
                <a:ln w="0"/>
                <a:effectLst>
                  <a:outerShdw blurRad="38100" dist="19050" dir="2700000" algn="tl" rotWithShape="0">
                    <a:schemeClr val="dk1">
                      <a:alpha val="40000"/>
                    </a:schemeClr>
                  </a:outerShdw>
                </a:effectLst>
                <a:latin typeface=" Abdoullah Ashgar EL-kharef" panose="02000000000000000000" pitchFamily="2" charset="-78"/>
                <a:cs typeface=" Abdoullah Ashgar EL-kharef" panose="02000000000000000000" pitchFamily="2" charset="-78"/>
              </a:rPr>
              <a:t>2</a:t>
            </a:r>
            <a:r>
              <a:rPr lang="en-US" altLang="en-US" sz="6600" b="1" dirty="0"/>
              <a:t> </a:t>
            </a:r>
            <a:br>
              <a:rPr lang="en-US" altLang="en-US" sz="6600" b="1" dirty="0"/>
            </a:br>
            <a:r>
              <a:rPr lang="en-US" altLang="en-US" sz="6600" b="1" dirty="0" err="1"/>
              <a:t>التأثير</a:t>
            </a:r>
            <a:r>
              <a:rPr lang="en-US" altLang="en-US" sz="6600" b="1" dirty="0"/>
              <a:t> </a:t>
            </a:r>
            <a:r>
              <a:rPr lang="en-US" altLang="en-US" sz="6600" b="1" dirty="0" err="1"/>
              <a:t>والإقناع</a:t>
            </a:r>
            <a:endParaRPr lang="en-US" altLang="en-US" sz="6600" b="1" dirty="0"/>
          </a:p>
        </p:txBody>
      </p:sp>
      <p:pic>
        <p:nvPicPr>
          <p:cNvPr id="6" name="Picture 5" descr="A colorful text with black lines&#10;&#10;Description automatically generated with medium confidence">
            <a:extLst>
              <a:ext uri="{FF2B5EF4-FFF2-40B4-BE49-F238E27FC236}">
                <a16:creationId xmlns:a16="http://schemas.microsoft.com/office/drawing/2014/main" id="{0CFBDA16-E0C3-1BDC-F740-CF9FBEAF1EC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606253" y="1441597"/>
            <a:ext cx="4942280" cy="3974805"/>
          </a:xfrm>
          <a:prstGeom prst="rect">
            <a:avLst/>
          </a:prstGeom>
        </p:spPr>
      </p:pic>
    </p:spTree>
    <p:extLst>
      <p:ext uri="{BB962C8B-B14F-4D97-AF65-F5344CB8AC3E}">
        <p14:creationId xmlns:p14="http://schemas.microsoft.com/office/powerpoint/2010/main" val="2443976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a:extLst>
              <a:ext uri="{FF2B5EF4-FFF2-40B4-BE49-F238E27FC236}">
                <a16:creationId xmlns:a16="http://schemas.microsoft.com/office/drawing/2014/main" id="{3B38D020-2148-C0D1-D405-876EBCA934D7}"/>
              </a:ext>
            </a:extLst>
          </p:cNvPr>
          <p:cNvSpPr>
            <a:spLocks noGrp="1" noChangeArrowheads="1"/>
          </p:cNvSpPr>
          <p:nvPr>
            <p:ph type="title"/>
          </p:nvPr>
        </p:nvSpPr>
        <p:spPr/>
        <p:txBody>
          <a:bodyPr/>
          <a:lstStyle/>
          <a:p>
            <a:pPr marL="838200" indent="-838200" algn="ctr"/>
            <a:r>
              <a:rPr lang="ar-SA" altLang="en-US" sz="4800" b="1" dirty="0">
                <a:solidFill>
                  <a:srgbClr val="C00000"/>
                </a:solidFill>
              </a:rPr>
              <a:t>ما التأثير؟؟؟   </a:t>
            </a:r>
            <a:endParaRPr lang="en-US" altLang="en-US" sz="4800" b="1" dirty="0">
              <a:solidFill>
                <a:srgbClr val="C00000"/>
              </a:solidFill>
            </a:endParaRPr>
          </a:p>
        </p:txBody>
      </p:sp>
      <p:sp>
        <p:nvSpPr>
          <p:cNvPr id="8195" name="Rectangle 3">
            <a:extLst>
              <a:ext uri="{FF2B5EF4-FFF2-40B4-BE49-F238E27FC236}">
                <a16:creationId xmlns:a16="http://schemas.microsoft.com/office/drawing/2014/main" id="{B3E66FF6-EBFA-D63C-9B56-F7845A0467EF}"/>
              </a:ext>
            </a:extLst>
          </p:cNvPr>
          <p:cNvSpPr>
            <a:spLocks noGrp="1" noChangeArrowheads="1"/>
          </p:cNvSpPr>
          <p:nvPr>
            <p:ph type="body" idx="1"/>
          </p:nvPr>
        </p:nvSpPr>
        <p:spPr/>
        <p:txBody>
          <a:bodyPr/>
          <a:lstStyle/>
          <a:p>
            <a:pPr marL="609600" indent="-609600" algn="ctr" rtl="1">
              <a:lnSpc>
                <a:spcPct val="230000"/>
              </a:lnSpc>
              <a:buFontTx/>
              <a:buNone/>
            </a:pPr>
            <a:r>
              <a:rPr lang="ar-SA" altLang="en-US" sz="3600" b="1" dirty="0"/>
              <a:t>هي عمليات نفسية وحسية مباشرة وغير مباشرة </a:t>
            </a:r>
          </a:p>
          <a:p>
            <a:pPr marL="609600" indent="-609600" algn="ctr" rtl="1">
              <a:lnSpc>
                <a:spcPct val="230000"/>
              </a:lnSpc>
              <a:buFontTx/>
              <a:buNone/>
            </a:pPr>
            <a:r>
              <a:rPr lang="ar-SA" altLang="en-US" sz="3600" b="1" dirty="0"/>
              <a:t>هدفها تحريك المشاعر والعواطف سلباً أو إيجاباً</a:t>
            </a:r>
          </a:p>
          <a:p>
            <a:pPr marL="609600" indent="-609600" algn="ctr" rtl="1">
              <a:lnSpc>
                <a:spcPct val="230000"/>
              </a:lnSpc>
              <a:buFontTx/>
              <a:buNone/>
            </a:pPr>
            <a:r>
              <a:rPr lang="ar-SA" altLang="en-US" sz="3600" b="1" dirty="0"/>
              <a:t>نحو قضية معينة.  </a:t>
            </a:r>
            <a:r>
              <a:rPr lang="ar-SA" altLang="en-US" b="1" dirty="0"/>
              <a:t>   </a:t>
            </a:r>
            <a:endParaRPr lang="en-US" altLang="en-US" b="1" dirty="0"/>
          </a:p>
        </p:txBody>
      </p:sp>
    </p:spTree>
    <p:extLst>
      <p:ext uri="{BB962C8B-B14F-4D97-AF65-F5344CB8AC3E}">
        <p14:creationId xmlns:p14="http://schemas.microsoft.com/office/powerpoint/2010/main" val="176315190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3" name="Rectangle 3">
            <a:extLst>
              <a:ext uri="{FF2B5EF4-FFF2-40B4-BE49-F238E27FC236}">
                <a16:creationId xmlns:a16="http://schemas.microsoft.com/office/drawing/2014/main" id="{FBF3C7A6-0ECD-5A14-9C12-13F06260037B}"/>
              </a:ext>
            </a:extLst>
          </p:cNvPr>
          <p:cNvSpPr>
            <a:spLocks noGrp="1" noChangeArrowheads="1"/>
          </p:cNvSpPr>
          <p:nvPr>
            <p:ph type="body" idx="1"/>
          </p:nvPr>
        </p:nvSpPr>
        <p:spPr/>
        <p:txBody>
          <a:bodyPr/>
          <a:lstStyle/>
          <a:p>
            <a:pPr marL="609600" indent="-609600">
              <a:buFontTx/>
              <a:buNone/>
            </a:pPr>
            <a:endParaRPr lang="ar-SA" altLang="en-US" dirty="0"/>
          </a:p>
          <a:p>
            <a:pPr marL="609600" indent="-609600">
              <a:buFontTx/>
              <a:buNone/>
            </a:pPr>
            <a:endParaRPr lang="ar-SA" altLang="en-US" dirty="0"/>
          </a:p>
          <a:p>
            <a:pPr marL="609600" indent="-609600" algn="r" rtl="1">
              <a:buFontTx/>
              <a:buNone/>
            </a:pPr>
            <a:r>
              <a:rPr lang="ar-SA" altLang="en-US" dirty="0"/>
              <a:t>    عندما أدعم وأسند التأثير بمجموعة من الحقائق والحجج والبراهين والإحصائيات بطريقة منظمة... بعدها.</a:t>
            </a:r>
          </a:p>
          <a:p>
            <a:pPr marL="609600" indent="-609600">
              <a:buFontTx/>
              <a:buNone/>
            </a:pPr>
            <a:r>
              <a:rPr lang="ar-SA" altLang="en-US" dirty="0"/>
              <a:t>                          </a:t>
            </a:r>
            <a:endParaRPr lang="ar-EG" altLang="en-US" dirty="0"/>
          </a:p>
          <a:p>
            <a:pPr marL="609600" indent="-609600" algn="ctr">
              <a:buFontTx/>
              <a:buNone/>
            </a:pPr>
            <a:r>
              <a:rPr lang="ar-SA" altLang="en-US" dirty="0"/>
              <a:t> </a:t>
            </a:r>
            <a:r>
              <a:rPr lang="ar-SA" altLang="en-US" sz="4400" dirty="0">
                <a:solidFill>
                  <a:srgbClr val="A50021"/>
                </a:solidFill>
              </a:rPr>
              <a:t>يحدث الإقناع</a:t>
            </a:r>
            <a:r>
              <a:rPr lang="ar-SA" altLang="en-US" dirty="0"/>
              <a:t> </a:t>
            </a:r>
            <a:endParaRPr lang="en-US" altLang="en-US" dirty="0"/>
          </a:p>
        </p:txBody>
      </p:sp>
      <p:sp>
        <p:nvSpPr>
          <p:cNvPr id="4" name="Rectangle 8">
            <a:extLst>
              <a:ext uri="{FF2B5EF4-FFF2-40B4-BE49-F238E27FC236}">
                <a16:creationId xmlns:a16="http://schemas.microsoft.com/office/drawing/2014/main" id="{45E0FA89-DBB0-283F-C792-ACD9DDDE8832}"/>
              </a:ext>
            </a:extLst>
          </p:cNvPr>
          <p:cNvSpPr>
            <a:spLocks noChangeArrowheads="1"/>
          </p:cNvSpPr>
          <p:nvPr/>
        </p:nvSpPr>
        <p:spPr bwMode="auto">
          <a:xfrm>
            <a:off x="4419601" y="549275"/>
            <a:ext cx="4124326" cy="7571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838200" indent="-838200" algn="ctr">
              <a:lnSpc>
                <a:spcPct val="90000"/>
              </a:lnSpc>
              <a:spcBef>
                <a:spcPct val="0"/>
              </a:spcBef>
            </a:pPr>
            <a:r>
              <a:rPr lang="ar-SA" altLang="en-US" sz="4800" b="1" dirty="0">
                <a:solidFill>
                  <a:srgbClr val="C00000"/>
                </a:solidFill>
                <a:latin typeface="+mj-lt"/>
                <a:ea typeface="+mj-ea"/>
                <a:cs typeface="+mj-cs"/>
              </a:rPr>
              <a:t>متى يحدث الإقناع؟</a:t>
            </a:r>
            <a:endParaRPr lang="en-US" altLang="en-US" sz="4800" b="1" dirty="0">
              <a:solidFill>
                <a:srgbClr val="C00000"/>
              </a:solidFill>
              <a:latin typeface="+mj-lt"/>
              <a:ea typeface="+mj-ea"/>
              <a:cs typeface="+mj-cs"/>
            </a:endParaRPr>
          </a:p>
        </p:txBody>
      </p:sp>
    </p:spTree>
    <p:extLst>
      <p:ext uri="{BB962C8B-B14F-4D97-AF65-F5344CB8AC3E}">
        <p14:creationId xmlns:p14="http://schemas.microsoft.com/office/powerpoint/2010/main" val="140086375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Text Box 2">
            <a:extLst>
              <a:ext uri="{FF2B5EF4-FFF2-40B4-BE49-F238E27FC236}">
                <a16:creationId xmlns:a16="http://schemas.microsoft.com/office/drawing/2014/main" id="{1E118042-C2D0-B769-3A5F-8C0606E49E9A}"/>
              </a:ext>
            </a:extLst>
          </p:cNvPr>
          <p:cNvSpPr txBox="1">
            <a:spLocks noChangeArrowheads="1"/>
          </p:cNvSpPr>
          <p:nvPr/>
        </p:nvSpPr>
        <p:spPr bwMode="auto">
          <a:xfrm>
            <a:off x="1686295" y="1905000"/>
            <a:ext cx="9191501"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rtl="1">
              <a:spcBef>
                <a:spcPct val="50000"/>
              </a:spcBef>
            </a:pPr>
            <a:r>
              <a:rPr lang="ar-SA" altLang="en-US" sz="3200" dirty="0">
                <a:solidFill>
                  <a:srgbClr val="003296"/>
                </a:solidFill>
                <a:cs typeface="AL-Mohanad Black" pitchFamily="2" charset="0"/>
              </a:rPr>
              <a:t>من أهم أساسيات الإقناع هي أن تفهم شخصية من ستحاوره:</a:t>
            </a:r>
            <a:endParaRPr lang="en-US" altLang="en-US" sz="3200" dirty="0">
              <a:solidFill>
                <a:srgbClr val="003296"/>
              </a:solidFill>
              <a:cs typeface="AL-Mohanad Black" pitchFamily="2" charset="0"/>
            </a:endParaRPr>
          </a:p>
        </p:txBody>
      </p:sp>
      <p:sp>
        <p:nvSpPr>
          <p:cNvPr id="87043" name="Text Box 3">
            <a:extLst>
              <a:ext uri="{FF2B5EF4-FFF2-40B4-BE49-F238E27FC236}">
                <a16:creationId xmlns:a16="http://schemas.microsoft.com/office/drawing/2014/main" id="{68E75346-67D2-C64D-7CE2-118858E3B63F}"/>
              </a:ext>
            </a:extLst>
          </p:cNvPr>
          <p:cNvSpPr txBox="1">
            <a:spLocks noChangeArrowheads="1"/>
          </p:cNvSpPr>
          <p:nvPr/>
        </p:nvSpPr>
        <p:spPr bwMode="auto">
          <a:xfrm>
            <a:off x="4953000" y="3276600"/>
            <a:ext cx="48006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ar-SA" altLang="en-US" sz="3200">
                <a:solidFill>
                  <a:srgbClr val="003296"/>
                </a:solidFill>
                <a:cs typeface="AL-Mohanad Black" pitchFamily="2" charset="0"/>
              </a:rPr>
              <a:t>متى يغضب؟.....</a:t>
            </a:r>
            <a:endParaRPr lang="en-US" altLang="en-US" sz="3200">
              <a:solidFill>
                <a:srgbClr val="003296"/>
              </a:solidFill>
              <a:cs typeface="AL-Mohanad Black" pitchFamily="2" charset="0"/>
            </a:endParaRPr>
          </a:p>
        </p:txBody>
      </p:sp>
      <p:sp>
        <p:nvSpPr>
          <p:cNvPr id="87044" name="Text Box 4">
            <a:extLst>
              <a:ext uri="{FF2B5EF4-FFF2-40B4-BE49-F238E27FC236}">
                <a16:creationId xmlns:a16="http://schemas.microsoft.com/office/drawing/2014/main" id="{239ADAE4-22FA-3C7E-4032-36A008FFB6B0}"/>
              </a:ext>
            </a:extLst>
          </p:cNvPr>
          <p:cNvSpPr txBox="1">
            <a:spLocks noChangeArrowheads="1"/>
          </p:cNvSpPr>
          <p:nvPr/>
        </p:nvSpPr>
        <p:spPr bwMode="auto">
          <a:xfrm>
            <a:off x="4419600" y="3962400"/>
            <a:ext cx="48768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ar-SA" altLang="en-US" sz="3200">
                <a:solidFill>
                  <a:srgbClr val="003296"/>
                </a:solidFill>
                <a:cs typeface="AL-Mohanad Black" pitchFamily="2" charset="0"/>
              </a:rPr>
              <a:t>متى يرضى؟.....</a:t>
            </a:r>
            <a:endParaRPr lang="en-US" altLang="en-US" sz="3200">
              <a:solidFill>
                <a:srgbClr val="003296"/>
              </a:solidFill>
              <a:cs typeface="AL-Mohanad Black" pitchFamily="2" charset="0"/>
            </a:endParaRPr>
          </a:p>
        </p:txBody>
      </p:sp>
      <p:sp>
        <p:nvSpPr>
          <p:cNvPr id="87045" name="Text Box 5">
            <a:extLst>
              <a:ext uri="{FF2B5EF4-FFF2-40B4-BE49-F238E27FC236}">
                <a16:creationId xmlns:a16="http://schemas.microsoft.com/office/drawing/2014/main" id="{83434E35-5FB1-7274-1389-51C154198D46}"/>
              </a:ext>
            </a:extLst>
          </p:cNvPr>
          <p:cNvSpPr txBox="1">
            <a:spLocks noChangeArrowheads="1"/>
          </p:cNvSpPr>
          <p:nvPr/>
        </p:nvSpPr>
        <p:spPr bwMode="auto">
          <a:xfrm>
            <a:off x="2819400" y="4724400"/>
            <a:ext cx="60960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ar-SA" altLang="en-US" sz="3200">
                <a:solidFill>
                  <a:srgbClr val="003296"/>
                </a:solidFill>
                <a:cs typeface="AL-Mohanad Black" pitchFamily="2" charset="0"/>
              </a:rPr>
              <a:t>متى يستجيب ويرفض؟.....</a:t>
            </a:r>
            <a:endParaRPr lang="en-US" altLang="en-US" sz="3200">
              <a:solidFill>
                <a:srgbClr val="003296"/>
              </a:solidFill>
              <a:cs typeface="AL-Mohanad Black" pitchFamily="2" charset="0"/>
            </a:endParaRPr>
          </a:p>
        </p:txBody>
      </p:sp>
      <p:sp>
        <p:nvSpPr>
          <p:cNvPr id="87048" name="Rectangle 8">
            <a:extLst>
              <a:ext uri="{FF2B5EF4-FFF2-40B4-BE49-F238E27FC236}">
                <a16:creationId xmlns:a16="http://schemas.microsoft.com/office/drawing/2014/main" id="{8DB17220-A51E-6246-AA4E-7204470A6145}"/>
              </a:ext>
            </a:extLst>
          </p:cNvPr>
          <p:cNvSpPr>
            <a:spLocks noChangeArrowheads="1"/>
          </p:cNvSpPr>
          <p:nvPr/>
        </p:nvSpPr>
        <p:spPr bwMode="auto">
          <a:xfrm>
            <a:off x="4419601" y="549275"/>
            <a:ext cx="4124326" cy="7571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838200" indent="-838200" algn="ctr">
              <a:lnSpc>
                <a:spcPct val="90000"/>
              </a:lnSpc>
              <a:spcBef>
                <a:spcPct val="0"/>
              </a:spcBef>
            </a:pPr>
            <a:r>
              <a:rPr lang="ar-SA" altLang="en-US" sz="4800" b="1" dirty="0">
                <a:solidFill>
                  <a:srgbClr val="C00000"/>
                </a:solidFill>
                <a:latin typeface="+mj-lt"/>
                <a:ea typeface="+mj-ea"/>
                <a:cs typeface="+mj-cs"/>
              </a:rPr>
              <a:t>متى يحدث الإقناع؟</a:t>
            </a:r>
            <a:endParaRPr lang="en-US" altLang="en-US" sz="4800" b="1" dirty="0">
              <a:solidFill>
                <a:srgbClr val="C00000"/>
              </a:solidFill>
              <a:latin typeface="+mj-lt"/>
              <a:ea typeface="+mj-ea"/>
              <a:cs typeface="+mj-cs"/>
            </a:endParaRPr>
          </a:p>
        </p:txBody>
      </p:sp>
    </p:spTree>
    <p:extLst>
      <p:ext uri="{BB962C8B-B14F-4D97-AF65-F5344CB8AC3E}">
        <p14:creationId xmlns:p14="http://schemas.microsoft.com/office/powerpoint/2010/main" val="413714271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7" presetClass="entr" presetSubtype="4" fill="hold" nodeType="clickEffect">
                                  <p:stCondLst>
                                    <p:cond delay="0"/>
                                  </p:stCondLst>
                                  <p:iterate type="wd">
                                    <p:tmPct val="100000"/>
                                  </p:iterate>
                                  <p:childTnLst>
                                    <p:set>
                                      <p:cBhvr>
                                        <p:cTn id="6" dur="1" fill="hold">
                                          <p:stCondLst>
                                            <p:cond delay="0"/>
                                          </p:stCondLst>
                                        </p:cTn>
                                        <p:tgtEl>
                                          <p:spTgt spid="87042"/>
                                        </p:tgtEl>
                                        <p:attrNameLst>
                                          <p:attrName>style.visibility</p:attrName>
                                        </p:attrNameLst>
                                      </p:cBhvr>
                                      <p:to>
                                        <p:strVal val="visible"/>
                                      </p:to>
                                    </p:set>
                                    <p:anim calcmode="lin" valueType="num">
                                      <p:cBhvr additive="base">
                                        <p:cTn id="7" dur="1000" fill="hold"/>
                                        <p:tgtEl>
                                          <p:spTgt spid="87042"/>
                                        </p:tgtEl>
                                        <p:attrNameLst>
                                          <p:attrName>ppt_x</p:attrName>
                                        </p:attrNameLst>
                                      </p:cBhvr>
                                      <p:tavLst>
                                        <p:tav tm="0">
                                          <p:val>
                                            <p:strVal val="#ppt_x"/>
                                          </p:val>
                                        </p:tav>
                                        <p:tav tm="100000">
                                          <p:val>
                                            <p:strVal val="#ppt_x"/>
                                          </p:val>
                                        </p:tav>
                                      </p:tavLst>
                                    </p:anim>
                                    <p:anim calcmode="lin" valueType="num">
                                      <p:cBhvr additive="base">
                                        <p:cTn id="8" dur="1000" fill="hold"/>
                                        <p:tgtEl>
                                          <p:spTgt spid="87042"/>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nodeType="clickEffect">
                                  <p:stCondLst>
                                    <p:cond delay="0"/>
                                  </p:stCondLst>
                                  <p:iterate type="wd">
                                    <p:tmPct val="100000"/>
                                  </p:iterate>
                                  <p:childTnLst>
                                    <p:set>
                                      <p:cBhvr>
                                        <p:cTn id="12" dur="1" fill="hold">
                                          <p:stCondLst>
                                            <p:cond delay="0"/>
                                          </p:stCondLst>
                                        </p:cTn>
                                        <p:tgtEl>
                                          <p:spTgt spid="87043"/>
                                        </p:tgtEl>
                                        <p:attrNameLst>
                                          <p:attrName>style.visibility</p:attrName>
                                        </p:attrNameLst>
                                      </p:cBhvr>
                                      <p:to>
                                        <p:strVal val="visible"/>
                                      </p:to>
                                    </p:set>
                                    <p:anim calcmode="lin" valueType="num">
                                      <p:cBhvr additive="base">
                                        <p:cTn id="13" dur="300" fill="hold"/>
                                        <p:tgtEl>
                                          <p:spTgt spid="87043"/>
                                        </p:tgtEl>
                                        <p:attrNameLst>
                                          <p:attrName>ppt_x</p:attrName>
                                        </p:attrNameLst>
                                      </p:cBhvr>
                                      <p:tavLst>
                                        <p:tav tm="0">
                                          <p:val>
                                            <p:strVal val="0-#ppt_w/2"/>
                                          </p:val>
                                        </p:tav>
                                        <p:tav tm="100000">
                                          <p:val>
                                            <p:strVal val="#ppt_x"/>
                                          </p:val>
                                        </p:tav>
                                      </p:tavLst>
                                    </p:anim>
                                    <p:anim calcmode="lin" valueType="num">
                                      <p:cBhvr additive="base">
                                        <p:cTn id="14" dur="300" fill="hold"/>
                                        <p:tgtEl>
                                          <p:spTgt spid="87043"/>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1" fill="hold" nodeType="clickEffect">
                                  <p:stCondLst>
                                    <p:cond delay="0"/>
                                  </p:stCondLst>
                                  <p:iterate type="wd">
                                    <p:tmPct val="100000"/>
                                  </p:iterate>
                                  <p:childTnLst>
                                    <p:set>
                                      <p:cBhvr>
                                        <p:cTn id="18" dur="1" fill="hold">
                                          <p:stCondLst>
                                            <p:cond delay="0"/>
                                          </p:stCondLst>
                                        </p:cTn>
                                        <p:tgtEl>
                                          <p:spTgt spid="87044"/>
                                        </p:tgtEl>
                                        <p:attrNameLst>
                                          <p:attrName>style.visibility</p:attrName>
                                        </p:attrNameLst>
                                      </p:cBhvr>
                                      <p:to>
                                        <p:strVal val="visible"/>
                                      </p:to>
                                    </p:set>
                                    <p:anim calcmode="lin" valueType="num">
                                      <p:cBhvr additive="base">
                                        <p:cTn id="19" dur="300" fill="hold"/>
                                        <p:tgtEl>
                                          <p:spTgt spid="87044"/>
                                        </p:tgtEl>
                                        <p:attrNameLst>
                                          <p:attrName>ppt_x</p:attrName>
                                        </p:attrNameLst>
                                      </p:cBhvr>
                                      <p:tavLst>
                                        <p:tav tm="0">
                                          <p:val>
                                            <p:strVal val="#ppt_x"/>
                                          </p:val>
                                        </p:tav>
                                        <p:tav tm="100000">
                                          <p:val>
                                            <p:strVal val="#ppt_x"/>
                                          </p:val>
                                        </p:tav>
                                      </p:tavLst>
                                    </p:anim>
                                    <p:anim calcmode="lin" valueType="num">
                                      <p:cBhvr additive="base">
                                        <p:cTn id="20" dur="300" fill="hold"/>
                                        <p:tgtEl>
                                          <p:spTgt spid="87044"/>
                                        </p:tgtEl>
                                        <p:attrNameLst>
                                          <p:attrName>ppt_y</p:attrName>
                                        </p:attrNameLst>
                                      </p:cBhvr>
                                      <p:tavLst>
                                        <p:tav tm="0">
                                          <p:val>
                                            <p:strVal val="0-#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1" fill="hold" nodeType="clickEffect">
                                  <p:stCondLst>
                                    <p:cond delay="0"/>
                                  </p:stCondLst>
                                  <p:iterate type="wd">
                                    <p:tmPct val="100000"/>
                                  </p:iterate>
                                  <p:childTnLst>
                                    <p:set>
                                      <p:cBhvr>
                                        <p:cTn id="24" dur="1" fill="hold">
                                          <p:stCondLst>
                                            <p:cond delay="0"/>
                                          </p:stCondLst>
                                        </p:cTn>
                                        <p:tgtEl>
                                          <p:spTgt spid="87045"/>
                                        </p:tgtEl>
                                        <p:attrNameLst>
                                          <p:attrName>style.visibility</p:attrName>
                                        </p:attrNameLst>
                                      </p:cBhvr>
                                      <p:to>
                                        <p:strVal val="visible"/>
                                      </p:to>
                                    </p:set>
                                    <p:anim calcmode="lin" valueType="num">
                                      <p:cBhvr additive="base">
                                        <p:cTn id="25" dur="300" fill="hold"/>
                                        <p:tgtEl>
                                          <p:spTgt spid="87045"/>
                                        </p:tgtEl>
                                        <p:attrNameLst>
                                          <p:attrName>ppt_x</p:attrName>
                                        </p:attrNameLst>
                                      </p:cBhvr>
                                      <p:tavLst>
                                        <p:tav tm="0">
                                          <p:val>
                                            <p:strVal val="#ppt_x"/>
                                          </p:val>
                                        </p:tav>
                                        <p:tav tm="100000">
                                          <p:val>
                                            <p:strVal val="#ppt_x"/>
                                          </p:val>
                                        </p:tav>
                                      </p:tavLst>
                                    </p:anim>
                                    <p:anim calcmode="lin" valueType="num">
                                      <p:cBhvr additive="base">
                                        <p:cTn id="26" dur="300" fill="hold"/>
                                        <p:tgtEl>
                                          <p:spTgt spid="87045"/>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7042" grpId="0" autoUpdateAnimBg="0"/>
      <p:bldP spid="87043" grpId="0" autoUpdateAnimBg="0"/>
      <p:bldP spid="87044" grpId="0" autoUpdateAnimBg="0"/>
      <p:bldP spid="87045" grpId="0"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Line 2">
            <a:extLst>
              <a:ext uri="{FF2B5EF4-FFF2-40B4-BE49-F238E27FC236}">
                <a16:creationId xmlns:a16="http://schemas.microsoft.com/office/drawing/2014/main" id="{85D1DD51-2B0E-BAD5-C5C1-F96E187DFECA}"/>
              </a:ext>
            </a:extLst>
          </p:cNvPr>
          <p:cNvSpPr>
            <a:spLocks noChangeShapeType="1"/>
          </p:cNvSpPr>
          <p:nvPr/>
        </p:nvSpPr>
        <p:spPr bwMode="auto">
          <a:xfrm flipH="1">
            <a:off x="3352800" y="4114800"/>
            <a:ext cx="5715000" cy="0"/>
          </a:xfrm>
          <a:prstGeom prst="line">
            <a:avLst/>
          </a:prstGeom>
          <a:noFill/>
          <a:ln w="76200">
            <a:solidFill>
              <a:srgbClr val="D5492D"/>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US"/>
          </a:p>
        </p:txBody>
      </p:sp>
      <p:sp>
        <p:nvSpPr>
          <p:cNvPr id="88067" name="Line 3">
            <a:extLst>
              <a:ext uri="{FF2B5EF4-FFF2-40B4-BE49-F238E27FC236}">
                <a16:creationId xmlns:a16="http://schemas.microsoft.com/office/drawing/2014/main" id="{0BEB7B0D-2D50-A2B5-AB7B-63B8BB2E9A15}"/>
              </a:ext>
            </a:extLst>
          </p:cNvPr>
          <p:cNvSpPr>
            <a:spLocks noChangeShapeType="1"/>
          </p:cNvSpPr>
          <p:nvPr/>
        </p:nvSpPr>
        <p:spPr bwMode="auto">
          <a:xfrm flipV="1">
            <a:off x="7239000" y="3581400"/>
            <a:ext cx="0" cy="533400"/>
          </a:xfrm>
          <a:prstGeom prst="line">
            <a:avLst/>
          </a:prstGeom>
          <a:noFill/>
          <a:ln w="57150">
            <a:solidFill>
              <a:srgbClr val="000000"/>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US"/>
          </a:p>
        </p:txBody>
      </p:sp>
      <p:sp>
        <p:nvSpPr>
          <p:cNvPr id="88068" name="Line 4">
            <a:extLst>
              <a:ext uri="{FF2B5EF4-FFF2-40B4-BE49-F238E27FC236}">
                <a16:creationId xmlns:a16="http://schemas.microsoft.com/office/drawing/2014/main" id="{1089258E-9F3E-FEA9-4D39-DE51253CFA4C}"/>
              </a:ext>
            </a:extLst>
          </p:cNvPr>
          <p:cNvSpPr>
            <a:spLocks noChangeShapeType="1"/>
          </p:cNvSpPr>
          <p:nvPr/>
        </p:nvSpPr>
        <p:spPr bwMode="auto">
          <a:xfrm>
            <a:off x="5410200" y="4114800"/>
            <a:ext cx="0" cy="457200"/>
          </a:xfrm>
          <a:prstGeom prst="line">
            <a:avLst/>
          </a:prstGeom>
          <a:noFill/>
          <a:ln w="57150">
            <a:solidFill>
              <a:srgbClr val="000000"/>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US"/>
          </a:p>
        </p:txBody>
      </p:sp>
      <p:sp>
        <p:nvSpPr>
          <p:cNvPr id="88069" name="Text Box 5">
            <a:extLst>
              <a:ext uri="{FF2B5EF4-FFF2-40B4-BE49-F238E27FC236}">
                <a16:creationId xmlns:a16="http://schemas.microsoft.com/office/drawing/2014/main" id="{0663DADF-2049-0080-A416-F5506FAD378C}"/>
              </a:ext>
            </a:extLst>
          </p:cNvPr>
          <p:cNvSpPr txBox="1">
            <a:spLocks noChangeArrowheads="1"/>
          </p:cNvSpPr>
          <p:nvPr/>
        </p:nvSpPr>
        <p:spPr bwMode="auto">
          <a:xfrm>
            <a:off x="5638800" y="2895600"/>
            <a:ext cx="25146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ar-SA" altLang="en-US" sz="3200">
                <a:solidFill>
                  <a:srgbClr val="003296"/>
                </a:solidFill>
                <a:cs typeface="AL-Mohanad Black" pitchFamily="2" charset="0"/>
              </a:rPr>
              <a:t>منطقة التفاهم</a:t>
            </a:r>
            <a:endParaRPr lang="en-US" altLang="en-US" sz="3200">
              <a:solidFill>
                <a:srgbClr val="003296"/>
              </a:solidFill>
              <a:cs typeface="AL-Mohanad Black" pitchFamily="2" charset="0"/>
            </a:endParaRPr>
          </a:p>
        </p:txBody>
      </p:sp>
      <p:sp>
        <p:nvSpPr>
          <p:cNvPr id="88070" name="Text Box 6">
            <a:extLst>
              <a:ext uri="{FF2B5EF4-FFF2-40B4-BE49-F238E27FC236}">
                <a16:creationId xmlns:a16="http://schemas.microsoft.com/office/drawing/2014/main" id="{7489C925-2E07-41AB-0579-770728C95EC5}"/>
              </a:ext>
            </a:extLst>
          </p:cNvPr>
          <p:cNvSpPr txBox="1">
            <a:spLocks noChangeArrowheads="1"/>
          </p:cNvSpPr>
          <p:nvPr/>
        </p:nvSpPr>
        <p:spPr bwMode="auto">
          <a:xfrm>
            <a:off x="4191000" y="4724400"/>
            <a:ext cx="16764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ar-SA" altLang="en-US" sz="3200">
                <a:solidFill>
                  <a:srgbClr val="003296"/>
                </a:solidFill>
                <a:cs typeface="AL-Mohanad Black" pitchFamily="2" charset="0"/>
              </a:rPr>
              <a:t>الصراع</a:t>
            </a:r>
            <a:endParaRPr lang="en-US" altLang="en-US" sz="3200">
              <a:solidFill>
                <a:srgbClr val="003296"/>
              </a:solidFill>
              <a:cs typeface="AL-Mohanad Black" pitchFamily="2" charset="0"/>
            </a:endParaRPr>
          </a:p>
        </p:txBody>
      </p:sp>
      <p:sp>
        <p:nvSpPr>
          <p:cNvPr id="88072" name="Rectangle 8">
            <a:extLst>
              <a:ext uri="{FF2B5EF4-FFF2-40B4-BE49-F238E27FC236}">
                <a16:creationId xmlns:a16="http://schemas.microsoft.com/office/drawing/2014/main" id="{D6A14F90-4F04-A276-0A44-99A9308F5B88}"/>
              </a:ext>
            </a:extLst>
          </p:cNvPr>
          <p:cNvSpPr>
            <a:spLocks noChangeArrowheads="1"/>
          </p:cNvSpPr>
          <p:nvPr/>
        </p:nvSpPr>
        <p:spPr bwMode="auto">
          <a:xfrm>
            <a:off x="4408261" y="576407"/>
            <a:ext cx="4023220" cy="7571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838200" indent="-838200" algn="ctr">
              <a:lnSpc>
                <a:spcPct val="90000"/>
              </a:lnSpc>
              <a:spcBef>
                <a:spcPct val="0"/>
              </a:spcBef>
            </a:pPr>
            <a:r>
              <a:rPr lang="ar-SA" altLang="en-US" sz="4800" b="1" dirty="0">
                <a:solidFill>
                  <a:srgbClr val="C00000"/>
                </a:solidFill>
                <a:latin typeface="+mj-lt"/>
                <a:ea typeface="+mj-ea"/>
                <a:cs typeface="+mj-cs"/>
              </a:rPr>
              <a:t>فن إقفال المناقشة</a:t>
            </a:r>
            <a:endParaRPr lang="en-US" altLang="en-US" sz="4800" b="1" dirty="0">
              <a:solidFill>
                <a:srgbClr val="C00000"/>
              </a:solidFill>
              <a:latin typeface="+mj-lt"/>
              <a:ea typeface="+mj-ea"/>
              <a:cs typeface="+mj-cs"/>
            </a:endParaRPr>
          </a:p>
        </p:txBody>
      </p:sp>
    </p:spTree>
    <p:extLst>
      <p:ext uri="{BB962C8B-B14F-4D97-AF65-F5344CB8AC3E}">
        <p14:creationId xmlns:p14="http://schemas.microsoft.com/office/powerpoint/2010/main" val="306589453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nodeType="clickEffect">
                                  <p:stCondLst>
                                    <p:cond delay="0"/>
                                  </p:stCondLst>
                                  <p:childTnLst>
                                    <p:set>
                                      <p:cBhvr>
                                        <p:cTn id="6" dur="1" fill="hold">
                                          <p:stCondLst>
                                            <p:cond delay="0"/>
                                          </p:stCondLst>
                                        </p:cTn>
                                        <p:tgtEl>
                                          <p:spTgt spid="88066"/>
                                        </p:tgtEl>
                                        <p:attrNameLst>
                                          <p:attrName>style.visibility</p:attrName>
                                        </p:attrNameLst>
                                      </p:cBhvr>
                                      <p:to>
                                        <p:strVal val="visible"/>
                                      </p:to>
                                    </p:set>
                                    <p:anim calcmode="lin" valueType="num">
                                      <p:cBhvr additive="base">
                                        <p:cTn id="7" dur="500" fill="hold"/>
                                        <p:tgtEl>
                                          <p:spTgt spid="88066"/>
                                        </p:tgtEl>
                                        <p:attrNameLst>
                                          <p:attrName>ppt_x</p:attrName>
                                        </p:attrNameLst>
                                      </p:cBhvr>
                                      <p:tavLst>
                                        <p:tav tm="0">
                                          <p:val>
                                            <p:strVal val="0-#ppt_w/2"/>
                                          </p:val>
                                        </p:tav>
                                        <p:tav tm="100000">
                                          <p:val>
                                            <p:strVal val="#ppt_x"/>
                                          </p:val>
                                        </p:tav>
                                      </p:tavLst>
                                    </p:anim>
                                    <p:anim calcmode="lin" valueType="num">
                                      <p:cBhvr additive="base">
                                        <p:cTn id="8" dur="500" fill="hold"/>
                                        <p:tgtEl>
                                          <p:spTgt spid="88066"/>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nodeType="clickEffect">
                                  <p:stCondLst>
                                    <p:cond delay="0"/>
                                  </p:stCondLst>
                                  <p:childTnLst>
                                    <p:set>
                                      <p:cBhvr>
                                        <p:cTn id="12" dur="1" fill="hold">
                                          <p:stCondLst>
                                            <p:cond delay="0"/>
                                          </p:stCondLst>
                                        </p:cTn>
                                        <p:tgtEl>
                                          <p:spTgt spid="88067"/>
                                        </p:tgtEl>
                                        <p:attrNameLst>
                                          <p:attrName>style.visibility</p:attrName>
                                        </p:attrNameLst>
                                      </p:cBhvr>
                                      <p:to>
                                        <p:strVal val="visible"/>
                                      </p:to>
                                    </p:set>
                                    <p:anim calcmode="lin" valueType="num">
                                      <p:cBhvr additive="base">
                                        <p:cTn id="13" dur="500" fill="hold"/>
                                        <p:tgtEl>
                                          <p:spTgt spid="88067"/>
                                        </p:tgtEl>
                                        <p:attrNameLst>
                                          <p:attrName>ppt_x</p:attrName>
                                        </p:attrNameLst>
                                      </p:cBhvr>
                                      <p:tavLst>
                                        <p:tav tm="0">
                                          <p:val>
                                            <p:strVal val="0-#ppt_w/2"/>
                                          </p:val>
                                        </p:tav>
                                        <p:tav tm="100000">
                                          <p:val>
                                            <p:strVal val="#ppt_x"/>
                                          </p:val>
                                        </p:tav>
                                      </p:tavLst>
                                    </p:anim>
                                    <p:anim calcmode="lin" valueType="num">
                                      <p:cBhvr additive="base">
                                        <p:cTn id="14" dur="500" fill="hold"/>
                                        <p:tgtEl>
                                          <p:spTgt spid="88067"/>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nodeType="clickEffect">
                                  <p:stCondLst>
                                    <p:cond delay="0"/>
                                  </p:stCondLst>
                                  <p:childTnLst>
                                    <p:set>
                                      <p:cBhvr>
                                        <p:cTn id="18" dur="1" fill="hold">
                                          <p:stCondLst>
                                            <p:cond delay="0"/>
                                          </p:stCondLst>
                                        </p:cTn>
                                        <p:tgtEl>
                                          <p:spTgt spid="88069"/>
                                        </p:tgtEl>
                                        <p:attrNameLst>
                                          <p:attrName>style.visibility</p:attrName>
                                        </p:attrNameLst>
                                      </p:cBhvr>
                                      <p:to>
                                        <p:strVal val="visible"/>
                                      </p:to>
                                    </p:set>
                                    <p:anim calcmode="lin" valueType="num">
                                      <p:cBhvr additive="base">
                                        <p:cTn id="19" dur="500" fill="hold"/>
                                        <p:tgtEl>
                                          <p:spTgt spid="88069"/>
                                        </p:tgtEl>
                                        <p:attrNameLst>
                                          <p:attrName>ppt_x</p:attrName>
                                        </p:attrNameLst>
                                      </p:cBhvr>
                                      <p:tavLst>
                                        <p:tav tm="0">
                                          <p:val>
                                            <p:strVal val="0-#ppt_w/2"/>
                                          </p:val>
                                        </p:tav>
                                        <p:tav tm="100000">
                                          <p:val>
                                            <p:strVal val="#ppt_x"/>
                                          </p:val>
                                        </p:tav>
                                      </p:tavLst>
                                    </p:anim>
                                    <p:anim calcmode="lin" valueType="num">
                                      <p:cBhvr additive="base">
                                        <p:cTn id="20" dur="500" fill="hold"/>
                                        <p:tgtEl>
                                          <p:spTgt spid="88069"/>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nodeType="clickEffect">
                                  <p:stCondLst>
                                    <p:cond delay="0"/>
                                  </p:stCondLst>
                                  <p:childTnLst>
                                    <p:set>
                                      <p:cBhvr>
                                        <p:cTn id="24" dur="1" fill="hold">
                                          <p:stCondLst>
                                            <p:cond delay="0"/>
                                          </p:stCondLst>
                                        </p:cTn>
                                        <p:tgtEl>
                                          <p:spTgt spid="88068"/>
                                        </p:tgtEl>
                                        <p:attrNameLst>
                                          <p:attrName>style.visibility</p:attrName>
                                        </p:attrNameLst>
                                      </p:cBhvr>
                                      <p:to>
                                        <p:strVal val="visible"/>
                                      </p:to>
                                    </p:set>
                                    <p:anim calcmode="lin" valueType="num">
                                      <p:cBhvr additive="base">
                                        <p:cTn id="25" dur="500" fill="hold"/>
                                        <p:tgtEl>
                                          <p:spTgt spid="88068"/>
                                        </p:tgtEl>
                                        <p:attrNameLst>
                                          <p:attrName>ppt_x</p:attrName>
                                        </p:attrNameLst>
                                      </p:cBhvr>
                                      <p:tavLst>
                                        <p:tav tm="0">
                                          <p:val>
                                            <p:strVal val="0-#ppt_w/2"/>
                                          </p:val>
                                        </p:tav>
                                        <p:tav tm="100000">
                                          <p:val>
                                            <p:strVal val="#ppt_x"/>
                                          </p:val>
                                        </p:tav>
                                      </p:tavLst>
                                    </p:anim>
                                    <p:anim calcmode="lin" valueType="num">
                                      <p:cBhvr additive="base">
                                        <p:cTn id="26" dur="500" fill="hold"/>
                                        <p:tgtEl>
                                          <p:spTgt spid="88068"/>
                                        </p:tgtEl>
                                        <p:attrNameLst>
                                          <p:attrName>ppt_y</p:attrName>
                                        </p:attrNameLst>
                                      </p:cBhvr>
                                      <p:tavLst>
                                        <p:tav tm="0">
                                          <p:val>
                                            <p:strVal val="#ppt_y"/>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8" fill="hold" nodeType="clickEffect">
                                  <p:stCondLst>
                                    <p:cond delay="0"/>
                                  </p:stCondLst>
                                  <p:childTnLst>
                                    <p:set>
                                      <p:cBhvr>
                                        <p:cTn id="30" dur="1" fill="hold">
                                          <p:stCondLst>
                                            <p:cond delay="0"/>
                                          </p:stCondLst>
                                        </p:cTn>
                                        <p:tgtEl>
                                          <p:spTgt spid="88070"/>
                                        </p:tgtEl>
                                        <p:attrNameLst>
                                          <p:attrName>style.visibility</p:attrName>
                                        </p:attrNameLst>
                                      </p:cBhvr>
                                      <p:to>
                                        <p:strVal val="visible"/>
                                      </p:to>
                                    </p:set>
                                    <p:anim calcmode="lin" valueType="num">
                                      <p:cBhvr additive="base">
                                        <p:cTn id="31" dur="500" fill="hold"/>
                                        <p:tgtEl>
                                          <p:spTgt spid="88070"/>
                                        </p:tgtEl>
                                        <p:attrNameLst>
                                          <p:attrName>ppt_x</p:attrName>
                                        </p:attrNameLst>
                                      </p:cBhvr>
                                      <p:tavLst>
                                        <p:tav tm="0">
                                          <p:val>
                                            <p:strVal val="0-#ppt_w/2"/>
                                          </p:val>
                                        </p:tav>
                                        <p:tav tm="100000">
                                          <p:val>
                                            <p:strVal val="#ppt_x"/>
                                          </p:val>
                                        </p:tav>
                                      </p:tavLst>
                                    </p:anim>
                                    <p:anim calcmode="lin" valueType="num">
                                      <p:cBhvr additive="base">
                                        <p:cTn id="32" dur="500" fill="hold"/>
                                        <p:tgtEl>
                                          <p:spTgt spid="8807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8069" grpId="0" autoUpdateAnimBg="0"/>
      <p:bldP spid="88070" grpId="0" autoUpdateAnimBg="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Text Box 2">
            <a:extLst>
              <a:ext uri="{FF2B5EF4-FFF2-40B4-BE49-F238E27FC236}">
                <a16:creationId xmlns:a16="http://schemas.microsoft.com/office/drawing/2014/main" id="{8586AEFE-B568-7B5F-BD55-41A2D1AFC946}"/>
              </a:ext>
            </a:extLst>
          </p:cNvPr>
          <p:cNvSpPr txBox="1">
            <a:spLocks noChangeArrowheads="1"/>
          </p:cNvSpPr>
          <p:nvPr/>
        </p:nvSpPr>
        <p:spPr bwMode="auto">
          <a:xfrm>
            <a:off x="4495800" y="1447800"/>
            <a:ext cx="3886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endParaRPr kumimoji="1" lang="en-US" altLang="en-US" sz="2400">
              <a:latin typeface="Times New Roman" panose="02020603050405020304" pitchFamily="18" charset="0"/>
            </a:endParaRPr>
          </a:p>
        </p:txBody>
      </p:sp>
      <p:sp>
        <p:nvSpPr>
          <p:cNvPr id="89091" name="Text Box 3">
            <a:extLst>
              <a:ext uri="{FF2B5EF4-FFF2-40B4-BE49-F238E27FC236}">
                <a16:creationId xmlns:a16="http://schemas.microsoft.com/office/drawing/2014/main" id="{56BBC615-F716-921C-1ABE-C07318B5E472}"/>
              </a:ext>
            </a:extLst>
          </p:cNvPr>
          <p:cNvSpPr txBox="1">
            <a:spLocks noChangeArrowheads="1"/>
          </p:cNvSpPr>
          <p:nvPr/>
        </p:nvSpPr>
        <p:spPr bwMode="auto">
          <a:xfrm>
            <a:off x="3575050" y="188913"/>
            <a:ext cx="4419600"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ar-SA" altLang="en-US" sz="4400">
                <a:cs typeface="Al-Hadith2" pitchFamily="2" charset="-78"/>
              </a:rPr>
              <a:t>1ـ نموذج الإقناع:ـ</a:t>
            </a:r>
            <a:endParaRPr lang="en-US" altLang="en-US" sz="4400">
              <a:cs typeface="Al-Hadith2" pitchFamily="2" charset="-78"/>
            </a:endParaRPr>
          </a:p>
        </p:txBody>
      </p:sp>
      <p:sp>
        <p:nvSpPr>
          <p:cNvPr id="89092" name="Line 4">
            <a:extLst>
              <a:ext uri="{FF2B5EF4-FFF2-40B4-BE49-F238E27FC236}">
                <a16:creationId xmlns:a16="http://schemas.microsoft.com/office/drawing/2014/main" id="{8CC8B558-2613-FFB2-A2A3-4AB3851A6F15}"/>
              </a:ext>
            </a:extLst>
          </p:cNvPr>
          <p:cNvSpPr>
            <a:spLocks noChangeShapeType="1"/>
          </p:cNvSpPr>
          <p:nvPr/>
        </p:nvSpPr>
        <p:spPr bwMode="auto">
          <a:xfrm>
            <a:off x="7824788" y="2276476"/>
            <a:ext cx="0" cy="3382963"/>
          </a:xfrm>
          <a:prstGeom prst="line">
            <a:avLst/>
          </a:prstGeom>
          <a:noFill/>
          <a:ln w="57150">
            <a:solidFill>
              <a:srgbClr val="000000"/>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US"/>
          </a:p>
        </p:txBody>
      </p:sp>
      <p:sp>
        <p:nvSpPr>
          <p:cNvPr id="89093" name="Line 5">
            <a:extLst>
              <a:ext uri="{FF2B5EF4-FFF2-40B4-BE49-F238E27FC236}">
                <a16:creationId xmlns:a16="http://schemas.microsoft.com/office/drawing/2014/main" id="{D51123CE-D0CC-9068-7F1D-44F027DC174E}"/>
              </a:ext>
            </a:extLst>
          </p:cNvPr>
          <p:cNvSpPr>
            <a:spLocks noChangeShapeType="1"/>
          </p:cNvSpPr>
          <p:nvPr/>
        </p:nvSpPr>
        <p:spPr bwMode="auto">
          <a:xfrm flipH="1" flipV="1">
            <a:off x="4295775" y="5661025"/>
            <a:ext cx="3581400" cy="0"/>
          </a:xfrm>
          <a:prstGeom prst="line">
            <a:avLst/>
          </a:prstGeom>
          <a:noFill/>
          <a:ln w="57150">
            <a:solidFill>
              <a:srgbClr val="000000"/>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US"/>
          </a:p>
        </p:txBody>
      </p:sp>
      <p:sp>
        <p:nvSpPr>
          <p:cNvPr id="89094" name="Text Box 6">
            <a:extLst>
              <a:ext uri="{FF2B5EF4-FFF2-40B4-BE49-F238E27FC236}">
                <a16:creationId xmlns:a16="http://schemas.microsoft.com/office/drawing/2014/main" id="{012575E2-62BD-8ECF-F8BC-98898EBF9895}"/>
              </a:ext>
            </a:extLst>
          </p:cNvPr>
          <p:cNvSpPr txBox="1">
            <a:spLocks noChangeArrowheads="1"/>
          </p:cNvSpPr>
          <p:nvPr/>
        </p:nvSpPr>
        <p:spPr bwMode="auto">
          <a:xfrm>
            <a:off x="7877175" y="2707481"/>
            <a:ext cx="22098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ar-SA" altLang="en-US" sz="3200">
                <a:solidFill>
                  <a:srgbClr val="003296"/>
                </a:solidFill>
                <a:cs typeface="AL-Mohanad Black" pitchFamily="2" charset="0"/>
              </a:rPr>
              <a:t>وضع المؤثر</a:t>
            </a:r>
            <a:endParaRPr lang="en-US" altLang="en-US" sz="3200">
              <a:solidFill>
                <a:srgbClr val="003296"/>
              </a:solidFill>
              <a:cs typeface="AL-Mohanad Black" pitchFamily="2" charset="0"/>
            </a:endParaRPr>
          </a:p>
        </p:txBody>
      </p:sp>
      <p:sp>
        <p:nvSpPr>
          <p:cNvPr id="89095" name="Text Box 7">
            <a:extLst>
              <a:ext uri="{FF2B5EF4-FFF2-40B4-BE49-F238E27FC236}">
                <a16:creationId xmlns:a16="http://schemas.microsoft.com/office/drawing/2014/main" id="{C358A5C5-00AC-6EC5-E93C-87A44F641617}"/>
              </a:ext>
            </a:extLst>
          </p:cNvPr>
          <p:cNvSpPr txBox="1">
            <a:spLocks noChangeArrowheads="1"/>
          </p:cNvSpPr>
          <p:nvPr/>
        </p:nvSpPr>
        <p:spPr bwMode="auto">
          <a:xfrm>
            <a:off x="7994650" y="5276726"/>
            <a:ext cx="24384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ar-SA" altLang="en-US" sz="3200" dirty="0">
                <a:solidFill>
                  <a:srgbClr val="003296"/>
                </a:solidFill>
                <a:cs typeface="AL-Mohanad Black" pitchFamily="2" charset="0"/>
              </a:rPr>
              <a:t>وضع المتلقي</a:t>
            </a:r>
            <a:endParaRPr lang="en-US" altLang="en-US" sz="3200" dirty="0">
              <a:solidFill>
                <a:srgbClr val="003296"/>
              </a:solidFill>
              <a:cs typeface="AL-Mohanad Black" pitchFamily="2" charset="0"/>
            </a:endParaRPr>
          </a:p>
        </p:txBody>
      </p:sp>
      <p:sp>
        <p:nvSpPr>
          <p:cNvPr id="89096" name="Line 8">
            <a:extLst>
              <a:ext uri="{FF2B5EF4-FFF2-40B4-BE49-F238E27FC236}">
                <a16:creationId xmlns:a16="http://schemas.microsoft.com/office/drawing/2014/main" id="{FAB32BD2-5BE0-D818-E9B8-2E0C645FBFA7}"/>
              </a:ext>
            </a:extLst>
          </p:cNvPr>
          <p:cNvSpPr>
            <a:spLocks noChangeShapeType="1"/>
          </p:cNvSpPr>
          <p:nvPr/>
        </p:nvSpPr>
        <p:spPr bwMode="auto">
          <a:xfrm flipH="1">
            <a:off x="4800600" y="2997200"/>
            <a:ext cx="2971800" cy="0"/>
          </a:xfrm>
          <a:prstGeom prst="line">
            <a:avLst/>
          </a:prstGeom>
          <a:noFill/>
          <a:ln w="57150">
            <a:solidFill>
              <a:srgbClr val="000000"/>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US"/>
          </a:p>
        </p:txBody>
      </p:sp>
      <p:sp>
        <p:nvSpPr>
          <p:cNvPr id="89097" name="Line 9">
            <a:extLst>
              <a:ext uri="{FF2B5EF4-FFF2-40B4-BE49-F238E27FC236}">
                <a16:creationId xmlns:a16="http://schemas.microsoft.com/office/drawing/2014/main" id="{8A5A0AD6-3C08-55C0-4936-5F95E1D5DFCD}"/>
              </a:ext>
            </a:extLst>
          </p:cNvPr>
          <p:cNvSpPr>
            <a:spLocks noChangeShapeType="1"/>
          </p:cNvSpPr>
          <p:nvPr/>
        </p:nvSpPr>
        <p:spPr bwMode="auto">
          <a:xfrm flipH="1" flipV="1">
            <a:off x="4872038" y="3213100"/>
            <a:ext cx="2895600" cy="2438400"/>
          </a:xfrm>
          <a:prstGeom prst="line">
            <a:avLst/>
          </a:prstGeom>
          <a:noFill/>
          <a:ln w="57150">
            <a:solidFill>
              <a:srgbClr val="000000"/>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US"/>
          </a:p>
        </p:txBody>
      </p:sp>
      <p:sp>
        <p:nvSpPr>
          <p:cNvPr id="89098" name="Text Box 10">
            <a:extLst>
              <a:ext uri="{FF2B5EF4-FFF2-40B4-BE49-F238E27FC236}">
                <a16:creationId xmlns:a16="http://schemas.microsoft.com/office/drawing/2014/main" id="{0488F3DF-B826-EDDA-9BFC-BD6FBDCAA6C2}"/>
              </a:ext>
            </a:extLst>
          </p:cNvPr>
          <p:cNvSpPr txBox="1">
            <a:spLocks noChangeArrowheads="1"/>
          </p:cNvSpPr>
          <p:nvPr/>
        </p:nvSpPr>
        <p:spPr bwMode="auto">
          <a:xfrm>
            <a:off x="4008438" y="5661025"/>
            <a:ext cx="25146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ar-SA" altLang="en-US" sz="3200">
                <a:solidFill>
                  <a:srgbClr val="003296"/>
                </a:solidFill>
                <a:cs typeface="AL-Mohanad Black" pitchFamily="2" charset="0"/>
              </a:rPr>
              <a:t>الوقت</a:t>
            </a:r>
            <a:endParaRPr lang="en-US" altLang="en-US" sz="3200">
              <a:solidFill>
                <a:srgbClr val="003296"/>
              </a:solidFill>
              <a:cs typeface="AL-Mohanad Black" pitchFamily="2" charset="0"/>
            </a:endParaRPr>
          </a:p>
        </p:txBody>
      </p:sp>
    </p:spTree>
    <p:extLst>
      <p:ext uri="{BB962C8B-B14F-4D97-AF65-F5344CB8AC3E}">
        <p14:creationId xmlns:p14="http://schemas.microsoft.com/office/powerpoint/2010/main" val="93433413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nodeType="clickEffect">
                                  <p:stCondLst>
                                    <p:cond delay="0"/>
                                  </p:stCondLst>
                                  <p:childTnLst>
                                    <p:set>
                                      <p:cBhvr>
                                        <p:cTn id="6" dur="1" fill="hold">
                                          <p:stCondLst>
                                            <p:cond delay="0"/>
                                          </p:stCondLst>
                                        </p:cTn>
                                        <p:tgtEl>
                                          <p:spTgt spid="89090"/>
                                        </p:tgtEl>
                                        <p:attrNameLst>
                                          <p:attrName>style.visibility</p:attrName>
                                        </p:attrNameLst>
                                      </p:cBhvr>
                                      <p:to>
                                        <p:strVal val="visible"/>
                                      </p:to>
                                    </p:set>
                                    <p:anim calcmode="lin" valueType="num">
                                      <p:cBhvr additive="base">
                                        <p:cTn id="7" dur="500" fill="hold"/>
                                        <p:tgtEl>
                                          <p:spTgt spid="89090"/>
                                        </p:tgtEl>
                                        <p:attrNameLst>
                                          <p:attrName>ppt_x</p:attrName>
                                        </p:attrNameLst>
                                      </p:cBhvr>
                                      <p:tavLst>
                                        <p:tav tm="0">
                                          <p:val>
                                            <p:strVal val="0-#ppt_w/2"/>
                                          </p:val>
                                        </p:tav>
                                        <p:tav tm="100000">
                                          <p:val>
                                            <p:strVal val="#ppt_x"/>
                                          </p:val>
                                        </p:tav>
                                      </p:tavLst>
                                    </p:anim>
                                    <p:anim calcmode="lin" valueType="num">
                                      <p:cBhvr additive="base">
                                        <p:cTn id="8" dur="500" fill="hold"/>
                                        <p:tgtEl>
                                          <p:spTgt spid="89090"/>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nodeType="clickEffect">
                                  <p:stCondLst>
                                    <p:cond delay="0"/>
                                  </p:stCondLst>
                                  <p:childTnLst>
                                    <p:set>
                                      <p:cBhvr>
                                        <p:cTn id="12" dur="1" fill="hold">
                                          <p:stCondLst>
                                            <p:cond delay="0"/>
                                          </p:stCondLst>
                                        </p:cTn>
                                        <p:tgtEl>
                                          <p:spTgt spid="89091"/>
                                        </p:tgtEl>
                                        <p:attrNameLst>
                                          <p:attrName>style.visibility</p:attrName>
                                        </p:attrNameLst>
                                      </p:cBhvr>
                                      <p:to>
                                        <p:strVal val="visible"/>
                                      </p:to>
                                    </p:set>
                                    <p:anim calcmode="lin" valueType="num">
                                      <p:cBhvr additive="base">
                                        <p:cTn id="13" dur="500" fill="hold"/>
                                        <p:tgtEl>
                                          <p:spTgt spid="89091"/>
                                        </p:tgtEl>
                                        <p:attrNameLst>
                                          <p:attrName>ppt_x</p:attrName>
                                        </p:attrNameLst>
                                      </p:cBhvr>
                                      <p:tavLst>
                                        <p:tav tm="0">
                                          <p:val>
                                            <p:strVal val="0-#ppt_w/2"/>
                                          </p:val>
                                        </p:tav>
                                        <p:tav tm="100000">
                                          <p:val>
                                            <p:strVal val="#ppt_x"/>
                                          </p:val>
                                        </p:tav>
                                      </p:tavLst>
                                    </p:anim>
                                    <p:anim calcmode="lin" valueType="num">
                                      <p:cBhvr additive="base">
                                        <p:cTn id="14" dur="500" fill="hold"/>
                                        <p:tgtEl>
                                          <p:spTgt spid="89091"/>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nodeType="clickEffect">
                                  <p:stCondLst>
                                    <p:cond delay="0"/>
                                  </p:stCondLst>
                                  <p:childTnLst>
                                    <p:set>
                                      <p:cBhvr>
                                        <p:cTn id="18" dur="1" fill="hold">
                                          <p:stCondLst>
                                            <p:cond delay="0"/>
                                          </p:stCondLst>
                                        </p:cTn>
                                        <p:tgtEl>
                                          <p:spTgt spid="89092"/>
                                        </p:tgtEl>
                                        <p:attrNameLst>
                                          <p:attrName>style.visibility</p:attrName>
                                        </p:attrNameLst>
                                      </p:cBhvr>
                                      <p:to>
                                        <p:strVal val="visible"/>
                                      </p:to>
                                    </p:set>
                                    <p:anim calcmode="lin" valueType="num">
                                      <p:cBhvr additive="base">
                                        <p:cTn id="19" dur="500" fill="hold"/>
                                        <p:tgtEl>
                                          <p:spTgt spid="89092"/>
                                        </p:tgtEl>
                                        <p:attrNameLst>
                                          <p:attrName>ppt_x</p:attrName>
                                        </p:attrNameLst>
                                      </p:cBhvr>
                                      <p:tavLst>
                                        <p:tav tm="0">
                                          <p:val>
                                            <p:strVal val="0-#ppt_w/2"/>
                                          </p:val>
                                        </p:tav>
                                        <p:tav tm="100000">
                                          <p:val>
                                            <p:strVal val="#ppt_x"/>
                                          </p:val>
                                        </p:tav>
                                      </p:tavLst>
                                    </p:anim>
                                    <p:anim calcmode="lin" valueType="num">
                                      <p:cBhvr additive="base">
                                        <p:cTn id="20" dur="500" fill="hold"/>
                                        <p:tgtEl>
                                          <p:spTgt spid="89092"/>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nodeType="clickEffect">
                                  <p:stCondLst>
                                    <p:cond delay="0"/>
                                  </p:stCondLst>
                                  <p:childTnLst>
                                    <p:set>
                                      <p:cBhvr>
                                        <p:cTn id="24" dur="1" fill="hold">
                                          <p:stCondLst>
                                            <p:cond delay="0"/>
                                          </p:stCondLst>
                                        </p:cTn>
                                        <p:tgtEl>
                                          <p:spTgt spid="89093"/>
                                        </p:tgtEl>
                                        <p:attrNameLst>
                                          <p:attrName>style.visibility</p:attrName>
                                        </p:attrNameLst>
                                      </p:cBhvr>
                                      <p:to>
                                        <p:strVal val="visible"/>
                                      </p:to>
                                    </p:set>
                                    <p:anim calcmode="lin" valueType="num">
                                      <p:cBhvr additive="base">
                                        <p:cTn id="25" dur="500" fill="hold"/>
                                        <p:tgtEl>
                                          <p:spTgt spid="89093"/>
                                        </p:tgtEl>
                                        <p:attrNameLst>
                                          <p:attrName>ppt_x</p:attrName>
                                        </p:attrNameLst>
                                      </p:cBhvr>
                                      <p:tavLst>
                                        <p:tav tm="0">
                                          <p:val>
                                            <p:strVal val="0-#ppt_w/2"/>
                                          </p:val>
                                        </p:tav>
                                        <p:tav tm="100000">
                                          <p:val>
                                            <p:strVal val="#ppt_x"/>
                                          </p:val>
                                        </p:tav>
                                      </p:tavLst>
                                    </p:anim>
                                    <p:anim calcmode="lin" valueType="num">
                                      <p:cBhvr additive="base">
                                        <p:cTn id="26" dur="500" fill="hold"/>
                                        <p:tgtEl>
                                          <p:spTgt spid="89093"/>
                                        </p:tgtEl>
                                        <p:attrNameLst>
                                          <p:attrName>ppt_y</p:attrName>
                                        </p:attrNameLst>
                                      </p:cBhvr>
                                      <p:tavLst>
                                        <p:tav tm="0">
                                          <p:val>
                                            <p:strVal val="#ppt_y"/>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8" fill="hold" nodeType="clickEffect">
                                  <p:stCondLst>
                                    <p:cond delay="0"/>
                                  </p:stCondLst>
                                  <p:childTnLst>
                                    <p:set>
                                      <p:cBhvr>
                                        <p:cTn id="30" dur="1" fill="hold">
                                          <p:stCondLst>
                                            <p:cond delay="0"/>
                                          </p:stCondLst>
                                        </p:cTn>
                                        <p:tgtEl>
                                          <p:spTgt spid="89094"/>
                                        </p:tgtEl>
                                        <p:attrNameLst>
                                          <p:attrName>style.visibility</p:attrName>
                                        </p:attrNameLst>
                                      </p:cBhvr>
                                      <p:to>
                                        <p:strVal val="visible"/>
                                      </p:to>
                                    </p:set>
                                    <p:anim calcmode="lin" valueType="num">
                                      <p:cBhvr additive="base">
                                        <p:cTn id="31" dur="500" fill="hold"/>
                                        <p:tgtEl>
                                          <p:spTgt spid="89094"/>
                                        </p:tgtEl>
                                        <p:attrNameLst>
                                          <p:attrName>ppt_x</p:attrName>
                                        </p:attrNameLst>
                                      </p:cBhvr>
                                      <p:tavLst>
                                        <p:tav tm="0">
                                          <p:val>
                                            <p:strVal val="0-#ppt_w/2"/>
                                          </p:val>
                                        </p:tav>
                                        <p:tav tm="100000">
                                          <p:val>
                                            <p:strVal val="#ppt_x"/>
                                          </p:val>
                                        </p:tav>
                                      </p:tavLst>
                                    </p:anim>
                                    <p:anim calcmode="lin" valueType="num">
                                      <p:cBhvr additive="base">
                                        <p:cTn id="32" dur="500" fill="hold"/>
                                        <p:tgtEl>
                                          <p:spTgt spid="89094"/>
                                        </p:tgtEl>
                                        <p:attrNameLst>
                                          <p:attrName>ppt_y</p:attrName>
                                        </p:attrNameLst>
                                      </p:cBhvr>
                                      <p:tavLst>
                                        <p:tav tm="0">
                                          <p:val>
                                            <p:strVal val="#ppt_y"/>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8" fill="hold" nodeType="clickEffect">
                                  <p:stCondLst>
                                    <p:cond delay="0"/>
                                  </p:stCondLst>
                                  <p:childTnLst>
                                    <p:set>
                                      <p:cBhvr>
                                        <p:cTn id="36" dur="1" fill="hold">
                                          <p:stCondLst>
                                            <p:cond delay="0"/>
                                          </p:stCondLst>
                                        </p:cTn>
                                        <p:tgtEl>
                                          <p:spTgt spid="89095"/>
                                        </p:tgtEl>
                                        <p:attrNameLst>
                                          <p:attrName>style.visibility</p:attrName>
                                        </p:attrNameLst>
                                      </p:cBhvr>
                                      <p:to>
                                        <p:strVal val="visible"/>
                                      </p:to>
                                    </p:set>
                                    <p:anim calcmode="lin" valueType="num">
                                      <p:cBhvr additive="base">
                                        <p:cTn id="37" dur="500" fill="hold"/>
                                        <p:tgtEl>
                                          <p:spTgt spid="89095"/>
                                        </p:tgtEl>
                                        <p:attrNameLst>
                                          <p:attrName>ppt_x</p:attrName>
                                        </p:attrNameLst>
                                      </p:cBhvr>
                                      <p:tavLst>
                                        <p:tav tm="0">
                                          <p:val>
                                            <p:strVal val="0-#ppt_w/2"/>
                                          </p:val>
                                        </p:tav>
                                        <p:tav tm="100000">
                                          <p:val>
                                            <p:strVal val="#ppt_x"/>
                                          </p:val>
                                        </p:tav>
                                      </p:tavLst>
                                    </p:anim>
                                    <p:anim calcmode="lin" valueType="num">
                                      <p:cBhvr additive="base">
                                        <p:cTn id="38" dur="500" fill="hold"/>
                                        <p:tgtEl>
                                          <p:spTgt spid="89095"/>
                                        </p:tgtEl>
                                        <p:attrNameLst>
                                          <p:attrName>ppt_y</p:attrName>
                                        </p:attrNameLst>
                                      </p:cBhvr>
                                      <p:tavLst>
                                        <p:tav tm="0">
                                          <p:val>
                                            <p:strVal val="#ppt_y"/>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8" fill="hold" nodeType="clickEffect">
                                  <p:stCondLst>
                                    <p:cond delay="0"/>
                                  </p:stCondLst>
                                  <p:childTnLst>
                                    <p:set>
                                      <p:cBhvr>
                                        <p:cTn id="42" dur="1" fill="hold">
                                          <p:stCondLst>
                                            <p:cond delay="0"/>
                                          </p:stCondLst>
                                        </p:cTn>
                                        <p:tgtEl>
                                          <p:spTgt spid="89096"/>
                                        </p:tgtEl>
                                        <p:attrNameLst>
                                          <p:attrName>style.visibility</p:attrName>
                                        </p:attrNameLst>
                                      </p:cBhvr>
                                      <p:to>
                                        <p:strVal val="visible"/>
                                      </p:to>
                                    </p:set>
                                    <p:anim calcmode="lin" valueType="num">
                                      <p:cBhvr additive="base">
                                        <p:cTn id="43" dur="500" fill="hold"/>
                                        <p:tgtEl>
                                          <p:spTgt spid="89096"/>
                                        </p:tgtEl>
                                        <p:attrNameLst>
                                          <p:attrName>ppt_x</p:attrName>
                                        </p:attrNameLst>
                                      </p:cBhvr>
                                      <p:tavLst>
                                        <p:tav tm="0">
                                          <p:val>
                                            <p:strVal val="0-#ppt_w/2"/>
                                          </p:val>
                                        </p:tav>
                                        <p:tav tm="100000">
                                          <p:val>
                                            <p:strVal val="#ppt_x"/>
                                          </p:val>
                                        </p:tav>
                                      </p:tavLst>
                                    </p:anim>
                                    <p:anim calcmode="lin" valueType="num">
                                      <p:cBhvr additive="base">
                                        <p:cTn id="44" dur="500" fill="hold"/>
                                        <p:tgtEl>
                                          <p:spTgt spid="89096"/>
                                        </p:tgtEl>
                                        <p:attrNameLst>
                                          <p:attrName>ppt_y</p:attrName>
                                        </p:attrNameLst>
                                      </p:cBhvr>
                                      <p:tavLst>
                                        <p:tav tm="0">
                                          <p:val>
                                            <p:strVal val="#ppt_y"/>
                                          </p:val>
                                        </p:tav>
                                        <p:tav tm="100000">
                                          <p:val>
                                            <p:strVal val="#ppt_y"/>
                                          </p:val>
                                        </p:tav>
                                      </p:tavLst>
                                    </p:anim>
                                  </p:childTnLst>
                                </p:cTn>
                              </p:par>
                            </p:childTnLst>
                          </p:cTn>
                        </p:par>
                      </p:childTnLst>
                    </p:cTn>
                  </p:par>
                  <p:par>
                    <p:cTn id="45" fill="hold" nodeType="clickPar">
                      <p:stCondLst>
                        <p:cond delay="indefinite"/>
                      </p:stCondLst>
                      <p:childTnLst>
                        <p:par>
                          <p:cTn id="46" fill="hold" nodeType="withGroup">
                            <p:stCondLst>
                              <p:cond delay="0"/>
                            </p:stCondLst>
                            <p:childTnLst>
                              <p:par>
                                <p:cTn id="47" presetID="2" presetClass="entr" presetSubtype="8" fill="hold" nodeType="clickEffect">
                                  <p:stCondLst>
                                    <p:cond delay="0"/>
                                  </p:stCondLst>
                                  <p:childTnLst>
                                    <p:set>
                                      <p:cBhvr>
                                        <p:cTn id="48" dur="1" fill="hold">
                                          <p:stCondLst>
                                            <p:cond delay="0"/>
                                          </p:stCondLst>
                                        </p:cTn>
                                        <p:tgtEl>
                                          <p:spTgt spid="89097"/>
                                        </p:tgtEl>
                                        <p:attrNameLst>
                                          <p:attrName>style.visibility</p:attrName>
                                        </p:attrNameLst>
                                      </p:cBhvr>
                                      <p:to>
                                        <p:strVal val="visible"/>
                                      </p:to>
                                    </p:set>
                                    <p:anim calcmode="lin" valueType="num">
                                      <p:cBhvr additive="base">
                                        <p:cTn id="49" dur="500" fill="hold"/>
                                        <p:tgtEl>
                                          <p:spTgt spid="89097"/>
                                        </p:tgtEl>
                                        <p:attrNameLst>
                                          <p:attrName>ppt_x</p:attrName>
                                        </p:attrNameLst>
                                      </p:cBhvr>
                                      <p:tavLst>
                                        <p:tav tm="0">
                                          <p:val>
                                            <p:strVal val="0-#ppt_w/2"/>
                                          </p:val>
                                        </p:tav>
                                        <p:tav tm="100000">
                                          <p:val>
                                            <p:strVal val="#ppt_x"/>
                                          </p:val>
                                        </p:tav>
                                      </p:tavLst>
                                    </p:anim>
                                    <p:anim calcmode="lin" valueType="num">
                                      <p:cBhvr additive="base">
                                        <p:cTn id="50" dur="500" fill="hold"/>
                                        <p:tgtEl>
                                          <p:spTgt spid="89097"/>
                                        </p:tgtEl>
                                        <p:attrNameLst>
                                          <p:attrName>ppt_y</p:attrName>
                                        </p:attrNameLst>
                                      </p:cBhvr>
                                      <p:tavLst>
                                        <p:tav tm="0">
                                          <p:val>
                                            <p:strVal val="#ppt_y"/>
                                          </p:val>
                                        </p:tav>
                                        <p:tav tm="100000">
                                          <p:val>
                                            <p:strVal val="#ppt_y"/>
                                          </p:val>
                                        </p:tav>
                                      </p:tavLst>
                                    </p:anim>
                                  </p:childTnLst>
                                </p:cTn>
                              </p:par>
                            </p:childTnLst>
                          </p:cTn>
                        </p:par>
                      </p:childTnLst>
                    </p:cTn>
                  </p:par>
                  <p:par>
                    <p:cTn id="51" fill="hold" nodeType="clickPar">
                      <p:stCondLst>
                        <p:cond delay="indefinite"/>
                      </p:stCondLst>
                      <p:childTnLst>
                        <p:par>
                          <p:cTn id="52" fill="hold" nodeType="withGroup">
                            <p:stCondLst>
                              <p:cond delay="0"/>
                            </p:stCondLst>
                            <p:childTnLst>
                              <p:par>
                                <p:cTn id="53" presetID="15" presetClass="entr" presetSubtype="0" fill="hold" nodeType="clickEffect">
                                  <p:stCondLst>
                                    <p:cond delay="0"/>
                                  </p:stCondLst>
                                  <p:childTnLst>
                                    <p:set>
                                      <p:cBhvr>
                                        <p:cTn id="54" dur="1" fill="hold">
                                          <p:stCondLst>
                                            <p:cond delay="0"/>
                                          </p:stCondLst>
                                        </p:cTn>
                                        <p:tgtEl>
                                          <p:spTgt spid="89098"/>
                                        </p:tgtEl>
                                        <p:attrNameLst>
                                          <p:attrName>style.visibility</p:attrName>
                                        </p:attrNameLst>
                                      </p:cBhvr>
                                      <p:to>
                                        <p:strVal val="visible"/>
                                      </p:to>
                                    </p:set>
                                    <p:anim calcmode="lin" valueType="num">
                                      <p:cBhvr>
                                        <p:cTn id="55" dur="1000" fill="hold"/>
                                        <p:tgtEl>
                                          <p:spTgt spid="89098"/>
                                        </p:tgtEl>
                                        <p:attrNameLst>
                                          <p:attrName>ppt_w</p:attrName>
                                        </p:attrNameLst>
                                      </p:cBhvr>
                                      <p:tavLst>
                                        <p:tav tm="0">
                                          <p:val>
                                            <p:fltVal val="0"/>
                                          </p:val>
                                        </p:tav>
                                        <p:tav tm="100000">
                                          <p:val>
                                            <p:strVal val="#ppt_w"/>
                                          </p:val>
                                        </p:tav>
                                      </p:tavLst>
                                    </p:anim>
                                    <p:anim calcmode="lin" valueType="num">
                                      <p:cBhvr>
                                        <p:cTn id="56" dur="1000" fill="hold"/>
                                        <p:tgtEl>
                                          <p:spTgt spid="89098"/>
                                        </p:tgtEl>
                                        <p:attrNameLst>
                                          <p:attrName>ppt_h</p:attrName>
                                        </p:attrNameLst>
                                      </p:cBhvr>
                                      <p:tavLst>
                                        <p:tav tm="0">
                                          <p:val>
                                            <p:fltVal val="0"/>
                                          </p:val>
                                        </p:tav>
                                        <p:tav tm="100000">
                                          <p:val>
                                            <p:strVal val="#ppt_h"/>
                                          </p:val>
                                        </p:tav>
                                      </p:tavLst>
                                    </p:anim>
                                    <p:anim calcmode="lin" valueType="num">
                                      <p:cBhvr>
                                        <p:cTn id="57" dur="1000" fill="hold"/>
                                        <p:tgtEl>
                                          <p:spTgt spid="89098"/>
                                        </p:tgtEl>
                                        <p:attrNameLst>
                                          <p:attrName>ppt_x</p:attrName>
                                        </p:attrNameLst>
                                      </p:cBhvr>
                                      <p:tavLst>
                                        <p:tav tm="0" fmla="#ppt_x+(cos(-2*pi*(1-$))*-#ppt_x-sin(-2*pi*(1-$))*(1-#ppt_y))*(1-$)">
                                          <p:val>
                                            <p:fltVal val="0"/>
                                          </p:val>
                                        </p:tav>
                                        <p:tav tm="100000">
                                          <p:val>
                                            <p:fltVal val="1"/>
                                          </p:val>
                                        </p:tav>
                                      </p:tavLst>
                                    </p:anim>
                                    <p:anim calcmode="lin" valueType="num">
                                      <p:cBhvr>
                                        <p:cTn id="58" dur="1000" fill="hold"/>
                                        <p:tgtEl>
                                          <p:spTgt spid="89098"/>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9090" grpId="0" autoUpdateAnimBg="0"/>
      <p:bldP spid="89091" grpId="0" autoUpdateAnimBg="0"/>
      <p:bldP spid="89094" grpId="0" autoUpdateAnimBg="0"/>
      <p:bldP spid="89095" grpId="0" autoUpdateAnimBg="0"/>
      <p:bldP spid="89098" grpId="0"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Text Box 2">
            <a:extLst>
              <a:ext uri="{FF2B5EF4-FFF2-40B4-BE49-F238E27FC236}">
                <a16:creationId xmlns:a16="http://schemas.microsoft.com/office/drawing/2014/main" id="{E7DB3423-4BC0-AA02-FAED-D86BE8860290}"/>
              </a:ext>
            </a:extLst>
          </p:cNvPr>
          <p:cNvSpPr txBox="1">
            <a:spLocks noChangeArrowheads="1"/>
          </p:cNvSpPr>
          <p:nvPr/>
        </p:nvSpPr>
        <p:spPr bwMode="auto">
          <a:xfrm>
            <a:off x="3143250" y="260350"/>
            <a:ext cx="4876800"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ar-SA" altLang="en-US" sz="4400">
                <a:cs typeface="Al-Hadith2" pitchFamily="2" charset="-78"/>
              </a:rPr>
              <a:t>2ـ نموذج التفاوض :</a:t>
            </a:r>
            <a:endParaRPr lang="en-US" altLang="en-US" sz="4400">
              <a:cs typeface="Al-Hadith2" pitchFamily="2" charset="-78"/>
            </a:endParaRPr>
          </a:p>
        </p:txBody>
      </p:sp>
      <p:sp>
        <p:nvSpPr>
          <p:cNvPr id="90115" name="Line 3">
            <a:extLst>
              <a:ext uri="{FF2B5EF4-FFF2-40B4-BE49-F238E27FC236}">
                <a16:creationId xmlns:a16="http://schemas.microsoft.com/office/drawing/2014/main" id="{F65E6079-49D9-1DB4-0B57-A5D15E4130EA}"/>
              </a:ext>
            </a:extLst>
          </p:cNvPr>
          <p:cNvSpPr>
            <a:spLocks noChangeShapeType="1"/>
          </p:cNvSpPr>
          <p:nvPr/>
        </p:nvSpPr>
        <p:spPr bwMode="auto">
          <a:xfrm>
            <a:off x="6565076" y="2044535"/>
            <a:ext cx="0" cy="3048000"/>
          </a:xfrm>
          <a:prstGeom prst="line">
            <a:avLst/>
          </a:prstGeom>
          <a:noFill/>
          <a:ln w="57150">
            <a:solidFill>
              <a:srgbClr val="000000"/>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US"/>
          </a:p>
        </p:txBody>
      </p:sp>
      <p:sp>
        <p:nvSpPr>
          <p:cNvPr id="90116" name="Line 4">
            <a:extLst>
              <a:ext uri="{FF2B5EF4-FFF2-40B4-BE49-F238E27FC236}">
                <a16:creationId xmlns:a16="http://schemas.microsoft.com/office/drawing/2014/main" id="{BCA6355B-6146-97FB-D91F-AD130704388A}"/>
              </a:ext>
            </a:extLst>
          </p:cNvPr>
          <p:cNvSpPr>
            <a:spLocks noChangeShapeType="1"/>
          </p:cNvSpPr>
          <p:nvPr/>
        </p:nvSpPr>
        <p:spPr bwMode="auto">
          <a:xfrm flipH="1">
            <a:off x="3059876" y="5092535"/>
            <a:ext cx="3505200" cy="0"/>
          </a:xfrm>
          <a:prstGeom prst="line">
            <a:avLst/>
          </a:prstGeom>
          <a:noFill/>
          <a:ln w="57150">
            <a:solidFill>
              <a:srgbClr val="000000"/>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US"/>
          </a:p>
        </p:txBody>
      </p:sp>
      <p:sp>
        <p:nvSpPr>
          <p:cNvPr id="90117" name="Line 5">
            <a:extLst>
              <a:ext uri="{FF2B5EF4-FFF2-40B4-BE49-F238E27FC236}">
                <a16:creationId xmlns:a16="http://schemas.microsoft.com/office/drawing/2014/main" id="{447A6D66-8D80-EA4F-E136-DCA698FDA7D1}"/>
              </a:ext>
            </a:extLst>
          </p:cNvPr>
          <p:cNvSpPr>
            <a:spLocks noChangeShapeType="1"/>
          </p:cNvSpPr>
          <p:nvPr/>
        </p:nvSpPr>
        <p:spPr bwMode="auto">
          <a:xfrm flipH="1">
            <a:off x="3991739" y="2235035"/>
            <a:ext cx="2590800" cy="457200"/>
          </a:xfrm>
          <a:prstGeom prst="line">
            <a:avLst/>
          </a:prstGeom>
          <a:noFill/>
          <a:ln w="57150">
            <a:solidFill>
              <a:srgbClr val="000000"/>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US"/>
          </a:p>
        </p:txBody>
      </p:sp>
      <p:sp>
        <p:nvSpPr>
          <p:cNvPr id="90118" name="Line 6">
            <a:extLst>
              <a:ext uri="{FF2B5EF4-FFF2-40B4-BE49-F238E27FC236}">
                <a16:creationId xmlns:a16="http://schemas.microsoft.com/office/drawing/2014/main" id="{4ADE14D4-C43D-2752-7E59-4456127F9BAC}"/>
              </a:ext>
            </a:extLst>
          </p:cNvPr>
          <p:cNvSpPr>
            <a:spLocks noChangeShapeType="1"/>
          </p:cNvSpPr>
          <p:nvPr/>
        </p:nvSpPr>
        <p:spPr bwMode="auto">
          <a:xfrm flipH="1" flipV="1">
            <a:off x="3991739" y="3314535"/>
            <a:ext cx="2514600" cy="1143000"/>
          </a:xfrm>
          <a:prstGeom prst="line">
            <a:avLst/>
          </a:prstGeom>
          <a:noFill/>
          <a:ln w="57150">
            <a:solidFill>
              <a:srgbClr val="000000"/>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US"/>
          </a:p>
        </p:txBody>
      </p:sp>
      <p:sp>
        <p:nvSpPr>
          <p:cNvPr id="90119" name="Text Box 7">
            <a:extLst>
              <a:ext uri="{FF2B5EF4-FFF2-40B4-BE49-F238E27FC236}">
                <a16:creationId xmlns:a16="http://schemas.microsoft.com/office/drawing/2014/main" id="{8628CECA-7BE4-00A0-A3C3-52DD95DE7AC1}"/>
              </a:ext>
            </a:extLst>
          </p:cNvPr>
          <p:cNvSpPr txBox="1">
            <a:spLocks noChangeArrowheads="1"/>
          </p:cNvSpPr>
          <p:nvPr/>
        </p:nvSpPr>
        <p:spPr bwMode="auto">
          <a:xfrm>
            <a:off x="6811139" y="1878723"/>
            <a:ext cx="22098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ar-SA" altLang="en-US" sz="3200" dirty="0">
                <a:solidFill>
                  <a:srgbClr val="003296"/>
                </a:solidFill>
                <a:cs typeface="AL-Mohanad Black" pitchFamily="2" charset="0"/>
              </a:rPr>
              <a:t>وضع المؤثر</a:t>
            </a:r>
            <a:endParaRPr lang="en-US" altLang="en-US" sz="3200" dirty="0">
              <a:solidFill>
                <a:srgbClr val="003296"/>
              </a:solidFill>
              <a:cs typeface="AL-Mohanad Black" pitchFamily="2" charset="0"/>
            </a:endParaRPr>
          </a:p>
        </p:txBody>
      </p:sp>
      <p:sp>
        <p:nvSpPr>
          <p:cNvPr id="90120" name="Text Box 8">
            <a:extLst>
              <a:ext uri="{FF2B5EF4-FFF2-40B4-BE49-F238E27FC236}">
                <a16:creationId xmlns:a16="http://schemas.microsoft.com/office/drawing/2014/main" id="{F5CE1FAE-6B88-8F98-8363-A6B9BADD5A6C}"/>
              </a:ext>
            </a:extLst>
          </p:cNvPr>
          <p:cNvSpPr txBox="1">
            <a:spLocks noChangeArrowheads="1"/>
          </p:cNvSpPr>
          <p:nvPr/>
        </p:nvSpPr>
        <p:spPr bwMode="auto">
          <a:xfrm>
            <a:off x="6658739" y="4320454"/>
            <a:ext cx="2514600"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ar-SA" altLang="en-US" sz="3200" dirty="0">
                <a:solidFill>
                  <a:srgbClr val="003296"/>
                </a:solidFill>
                <a:cs typeface="AL-Mohanad Black" pitchFamily="2" charset="0"/>
              </a:rPr>
              <a:t>وضع المتلقي</a:t>
            </a:r>
            <a:endParaRPr lang="en-US" altLang="en-US" sz="3200" dirty="0">
              <a:solidFill>
                <a:srgbClr val="003296"/>
              </a:solidFill>
              <a:cs typeface="AL-Mohanad Black" pitchFamily="2" charset="0"/>
            </a:endParaRPr>
          </a:p>
        </p:txBody>
      </p:sp>
      <p:sp>
        <p:nvSpPr>
          <p:cNvPr id="90121" name="Text Box 9">
            <a:extLst>
              <a:ext uri="{FF2B5EF4-FFF2-40B4-BE49-F238E27FC236}">
                <a16:creationId xmlns:a16="http://schemas.microsoft.com/office/drawing/2014/main" id="{A24C5A70-D2D8-4116-5332-41A16D063777}"/>
              </a:ext>
            </a:extLst>
          </p:cNvPr>
          <p:cNvSpPr txBox="1">
            <a:spLocks noChangeArrowheads="1"/>
          </p:cNvSpPr>
          <p:nvPr/>
        </p:nvSpPr>
        <p:spPr bwMode="auto">
          <a:xfrm>
            <a:off x="3059876" y="5321135"/>
            <a:ext cx="23622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ar-SA" altLang="en-US" sz="3200">
                <a:solidFill>
                  <a:srgbClr val="003296"/>
                </a:solidFill>
                <a:cs typeface="AL-Mohanad Black" pitchFamily="2" charset="0"/>
              </a:rPr>
              <a:t>الوقت</a:t>
            </a:r>
            <a:endParaRPr lang="en-US" altLang="en-US" sz="3200">
              <a:solidFill>
                <a:srgbClr val="003296"/>
              </a:solidFill>
              <a:cs typeface="AL-Mohanad Black" pitchFamily="2" charset="0"/>
            </a:endParaRPr>
          </a:p>
        </p:txBody>
      </p:sp>
    </p:spTree>
    <p:extLst>
      <p:ext uri="{BB962C8B-B14F-4D97-AF65-F5344CB8AC3E}">
        <p14:creationId xmlns:p14="http://schemas.microsoft.com/office/powerpoint/2010/main" val="61963891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5" presetClass="entr" presetSubtype="0" fill="hold" nodeType="clickEffect">
                                  <p:stCondLst>
                                    <p:cond delay="0"/>
                                  </p:stCondLst>
                                  <p:childTnLst>
                                    <p:set>
                                      <p:cBhvr>
                                        <p:cTn id="6" dur="1" fill="hold">
                                          <p:stCondLst>
                                            <p:cond delay="0"/>
                                          </p:stCondLst>
                                        </p:cTn>
                                        <p:tgtEl>
                                          <p:spTgt spid="90114"/>
                                        </p:tgtEl>
                                        <p:attrNameLst>
                                          <p:attrName>style.visibility</p:attrName>
                                        </p:attrNameLst>
                                      </p:cBhvr>
                                      <p:to>
                                        <p:strVal val="visible"/>
                                      </p:to>
                                    </p:set>
                                    <p:anim calcmode="lin" valueType="num">
                                      <p:cBhvr>
                                        <p:cTn id="7" dur="1000" fill="hold"/>
                                        <p:tgtEl>
                                          <p:spTgt spid="90114"/>
                                        </p:tgtEl>
                                        <p:attrNameLst>
                                          <p:attrName>ppt_w</p:attrName>
                                        </p:attrNameLst>
                                      </p:cBhvr>
                                      <p:tavLst>
                                        <p:tav tm="0">
                                          <p:val>
                                            <p:fltVal val="0"/>
                                          </p:val>
                                        </p:tav>
                                        <p:tav tm="100000">
                                          <p:val>
                                            <p:strVal val="#ppt_w"/>
                                          </p:val>
                                        </p:tav>
                                      </p:tavLst>
                                    </p:anim>
                                    <p:anim calcmode="lin" valueType="num">
                                      <p:cBhvr>
                                        <p:cTn id="8" dur="1000" fill="hold"/>
                                        <p:tgtEl>
                                          <p:spTgt spid="90114"/>
                                        </p:tgtEl>
                                        <p:attrNameLst>
                                          <p:attrName>ppt_h</p:attrName>
                                        </p:attrNameLst>
                                      </p:cBhvr>
                                      <p:tavLst>
                                        <p:tav tm="0">
                                          <p:val>
                                            <p:fltVal val="0"/>
                                          </p:val>
                                        </p:tav>
                                        <p:tav tm="100000">
                                          <p:val>
                                            <p:strVal val="#ppt_h"/>
                                          </p:val>
                                        </p:tav>
                                      </p:tavLst>
                                    </p:anim>
                                    <p:anim calcmode="lin" valueType="num">
                                      <p:cBhvr>
                                        <p:cTn id="9" dur="1000" fill="hold"/>
                                        <p:tgtEl>
                                          <p:spTgt spid="90114"/>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90114"/>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1" fill="hold" nodeType="clickPar">
                      <p:stCondLst>
                        <p:cond delay="indefinite"/>
                      </p:stCondLst>
                      <p:childTnLst>
                        <p:par>
                          <p:cTn id="12" fill="hold" nodeType="withGroup">
                            <p:stCondLst>
                              <p:cond delay="0"/>
                            </p:stCondLst>
                            <p:childTnLst>
                              <p:par>
                                <p:cTn id="13" presetID="2" presetClass="entr" presetSubtype="8" fill="hold" nodeType="clickEffect">
                                  <p:stCondLst>
                                    <p:cond delay="0"/>
                                  </p:stCondLst>
                                  <p:childTnLst>
                                    <p:set>
                                      <p:cBhvr>
                                        <p:cTn id="14" dur="1" fill="hold">
                                          <p:stCondLst>
                                            <p:cond delay="0"/>
                                          </p:stCondLst>
                                        </p:cTn>
                                        <p:tgtEl>
                                          <p:spTgt spid="90115"/>
                                        </p:tgtEl>
                                        <p:attrNameLst>
                                          <p:attrName>style.visibility</p:attrName>
                                        </p:attrNameLst>
                                      </p:cBhvr>
                                      <p:to>
                                        <p:strVal val="visible"/>
                                      </p:to>
                                    </p:set>
                                    <p:anim calcmode="lin" valueType="num">
                                      <p:cBhvr additive="base">
                                        <p:cTn id="15" dur="500" fill="hold"/>
                                        <p:tgtEl>
                                          <p:spTgt spid="90115"/>
                                        </p:tgtEl>
                                        <p:attrNameLst>
                                          <p:attrName>ppt_x</p:attrName>
                                        </p:attrNameLst>
                                      </p:cBhvr>
                                      <p:tavLst>
                                        <p:tav tm="0">
                                          <p:val>
                                            <p:strVal val="0-#ppt_w/2"/>
                                          </p:val>
                                        </p:tav>
                                        <p:tav tm="100000">
                                          <p:val>
                                            <p:strVal val="#ppt_x"/>
                                          </p:val>
                                        </p:tav>
                                      </p:tavLst>
                                    </p:anim>
                                    <p:anim calcmode="lin" valueType="num">
                                      <p:cBhvr additive="base">
                                        <p:cTn id="16" dur="500" fill="hold"/>
                                        <p:tgtEl>
                                          <p:spTgt spid="90115"/>
                                        </p:tgtEl>
                                        <p:attrNameLst>
                                          <p:attrName>ppt_y</p:attrName>
                                        </p:attrNameLst>
                                      </p:cBhvr>
                                      <p:tavLst>
                                        <p:tav tm="0">
                                          <p:val>
                                            <p:strVal val="#ppt_y"/>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2" presetClass="entr" presetSubtype="8" fill="hold" nodeType="clickEffect">
                                  <p:stCondLst>
                                    <p:cond delay="0"/>
                                  </p:stCondLst>
                                  <p:childTnLst>
                                    <p:set>
                                      <p:cBhvr>
                                        <p:cTn id="20" dur="1" fill="hold">
                                          <p:stCondLst>
                                            <p:cond delay="0"/>
                                          </p:stCondLst>
                                        </p:cTn>
                                        <p:tgtEl>
                                          <p:spTgt spid="90116"/>
                                        </p:tgtEl>
                                        <p:attrNameLst>
                                          <p:attrName>style.visibility</p:attrName>
                                        </p:attrNameLst>
                                      </p:cBhvr>
                                      <p:to>
                                        <p:strVal val="visible"/>
                                      </p:to>
                                    </p:set>
                                    <p:anim calcmode="lin" valueType="num">
                                      <p:cBhvr additive="base">
                                        <p:cTn id="21" dur="500" fill="hold"/>
                                        <p:tgtEl>
                                          <p:spTgt spid="90116"/>
                                        </p:tgtEl>
                                        <p:attrNameLst>
                                          <p:attrName>ppt_x</p:attrName>
                                        </p:attrNameLst>
                                      </p:cBhvr>
                                      <p:tavLst>
                                        <p:tav tm="0">
                                          <p:val>
                                            <p:strVal val="0-#ppt_w/2"/>
                                          </p:val>
                                        </p:tav>
                                        <p:tav tm="100000">
                                          <p:val>
                                            <p:strVal val="#ppt_x"/>
                                          </p:val>
                                        </p:tav>
                                      </p:tavLst>
                                    </p:anim>
                                    <p:anim calcmode="lin" valueType="num">
                                      <p:cBhvr additive="base">
                                        <p:cTn id="22" dur="500" fill="hold"/>
                                        <p:tgtEl>
                                          <p:spTgt spid="90116"/>
                                        </p:tgtEl>
                                        <p:attrNameLst>
                                          <p:attrName>ppt_y</p:attrName>
                                        </p:attrNameLst>
                                      </p:cBhvr>
                                      <p:tavLst>
                                        <p:tav tm="0">
                                          <p:val>
                                            <p:strVal val="#ppt_y"/>
                                          </p:val>
                                        </p:tav>
                                        <p:tav tm="100000">
                                          <p:val>
                                            <p:strVal val="#ppt_y"/>
                                          </p:val>
                                        </p:tav>
                                      </p:tavLst>
                                    </p:anim>
                                  </p:childTnLst>
                                </p:cTn>
                              </p:par>
                            </p:childTnLst>
                          </p:cTn>
                        </p:par>
                      </p:childTnLst>
                    </p:cTn>
                  </p:par>
                  <p:par>
                    <p:cTn id="23" fill="hold" nodeType="clickPar">
                      <p:stCondLst>
                        <p:cond delay="indefinite"/>
                      </p:stCondLst>
                      <p:childTnLst>
                        <p:par>
                          <p:cTn id="24" fill="hold" nodeType="withGroup">
                            <p:stCondLst>
                              <p:cond delay="0"/>
                            </p:stCondLst>
                            <p:childTnLst>
                              <p:par>
                                <p:cTn id="25" presetID="2" presetClass="entr" presetSubtype="8" fill="hold" nodeType="clickEffect">
                                  <p:stCondLst>
                                    <p:cond delay="0"/>
                                  </p:stCondLst>
                                  <p:childTnLst>
                                    <p:set>
                                      <p:cBhvr>
                                        <p:cTn id="26" dur="1" fill="hold">
                                          <p:stCondLst>
                                            <p:cond delay="0"/>
                                          </p:stCondLst>
                                        </p:cTn>
                                        <p:tgtEl>
                                          <p:spTgt spid="90117"/>
                                        </p:tgtEl>
                                        <p:attrNameLst>
                                          <p:attrName>style.visibility</p:attrName>
                                        </p:attrNameLst>
                                      </p:cBhvr>
                                      <p:to>
                                        <p:strVal val="visible"/>
                                      </p:to>
                                    </p:set>
                                    <p:anim calcmode="lin" valueType="num">
                                      <p:cBhvr additive="base">
                                        <p:cTn id="27" dur="500" fill="hold"/>
                                        <p:tgtEl>
                                          <p:spTgt spid="90117"/>
                                        </p:tgtEl>
                                        <p:attrNameLst>
                                          <p:attrName>ppt_x</p:attrName>
                                        </p:attrNameLst>
                                      </p:cBhvr>
                                      <p:tavLst>
                                        <p:tav tm="0">
                                          <p:val>
                                            <p:strVal val="0-#ppt_w/2"/>
                                          </p:val>
                                        </p:tav>
                                        <p:tav tm="100000">
                                          <p:val>
                                            <p:strVal val="#ppt_x"/>
                                          </p:val>
                                        </p:tav>
                                      </p:tavLst>
                                    </p:anim>
                                    <p:anim calcmode="lin" valueType="num">
                                      <p:cBhvr additive="base">
                                        <p:cTn id="28" dur="500" fill="hold"/>
                                        <p:tgtEl>
                                          <p:spTgt spid="90117"/>
                                        </p:tgtEl>
                                        <p:attrNameLst>
                                          <p:attrName>ppt_y</p:attrName>
                                        </p:attrNameLst>
                                      </p:cBhvr>
                                      <p:tavLst>
                                        <p:tav tm="0">
                                          <p:val>
                                            <p:strVal val="#ppt_y"/>
                                          </p:val>
                                        </p:tav>
                                        <p:tav tm="100000">
                                          <p:val>
                                            <p:strVal val="#ppt_y"/>
                                          </p:val>
                                        </p:tav>
                                      </p:tavLst>
                                    </p:anim>
                                  </p:childTnLst>
                                </p:cTn>
                              </p:par>
                            </p:childTnLst>
                          </p:cTn>
                        </p:par>
                      </p:childTnLst>
                    </p:cTn>
                  </p:par>
                  <p:par>
                    <p:cTn id="29" fill="hold" nodeType="clickPar">
                      <p:stCondLst>
                        <p:cond delay="indefinite"/>
                      </p:stCondLst>
                      <p:childTnLst>
                        <p:par>
                          <p:cTn id="30" fill="hold" nodeType="withGroup">
                            <p:stCondLst>
                              <p:cond delay="0"/>
                            </p:stCondLst>
                            <p:childTnLst>
                              <p:par>
                                <p:cTn id="31" presetID="2" presetClass="entr" presetSubtype="8" fill="hold" nodeType="clickEffect">
                                  <p:stCondLst>
                                    <p:cond delay="0"/>
                                  </p:stCondLst>
                                  <p:childTnLst>
                                    <p:set>
                                      <p:cBhvr>
                                        <p:cTn id="32" dur="1" fill="hold">
                                          <p:stCondLst>
                                            <p:cond delay="0"/>
                                          </p:stCondLst>
                                        </p:cTn>
                                        <p:tgtEl>
                                          <p:spTgt spid="90118"/>
                                        </p:tgtEl>
                                        <p:attrNameLst>
                                          <p:attrName>style.visibility</p:attrName>
                                        </p:attrNameLst>
                                      </p:cBhvr>
                                      <p:to>
                                        <p:strVal val="visible"/>
                                      </p:to>
                                    </p:set>
                                    <p:anim calcmode="lin" valueType="num">
                                      <p:cBhvr additive="base">
                                        <p:cTn id="33" dur="500" fill="hold"/>
                                        <p:tgtEl>
                                          <p:spTgt spid="90118"/>
                                        </p:tgtEl>
                                        <p:attrNameLst>
                                          <p:attrName>ppt_x</p:attrName>
                                        </p:attrNameLst>
                                      </p:cBhvr>
                                      <p:tavLst>
                                        <p:tav tm="0">
                                          <p:val>
                                            <p:strVal val="0-#ppt_w/2"/>
                                          </p:val>
                                        </p:tav>
                                        <p:tav tm="100000">
                                          <p:val>
                                            <p:strVal val="#ppt_x"/>
                                          </p:val>
                                        </p:tav>
                                      </p:tavLst>
                                    </p:anim>
                                    <p:anim calcmode="lin" valueType="num">
                                      <p:cBhvr additive="base">
                                        <p:cTn id="34" dur="500" fill="hold"/>
                                        <p:tgtEl>
                                          <p:spTgt spid="90118"/>
                                        </p:tgtEl>
                                        <p:attrNameLst>
                                          <p:attrName>ppt_y</p:attrName>
                                        </p:attrNameLst>
                                      </p:cBhvr>
                                      <p:tavLst>
                                        <p:tav tm="0">
                                          <p:val>
                                            <p:strVal val="#ppt_y"/>
                                          </p:val>
                                        </p:tav>
                                        <p:tav tm="100000">
                                          <p:val>
                                            <p:strVal val="#ppt_y"/>
                                          </p:val>
                                        </p:tav>
                                      </p:tavLst>
                                    </p:anim>
                                  </p:childTnLst>
                                </p:cTn>
                              </p:par>
                            </p:childTnLst>
                          </p:cTn>
                        </p:par>
                      </p:childTnLst>
                    </p:cTn>
                  </p:par>
                  <p:par>
                    <p:cTn id="35" fill="hold" nodeType="clickPar">
                      <p:stCondLst>
                        <p:cond delay="indefinite"/>
                      </p:stCondLst>
                      <p:childTnLst>
                        <p:par>
                          <p:cTn id="36" fill="hold" nodeType="withGroup">
                            <p:stCondLst>
                              <p:cond delay="0"/>
                            </p:stCondLst>
                            <p:childTnLst>
                              <p:par>
                                <p:cTn id="37" presetID="2" presetClass="entr" presetSubtype="8" fill="hold" nodeType="clickEffect">
                                  <p:stCondLst>
                                    <p:cond delay="0"/>
                                  </p:stCondLst>
                                  <p:childTnLst>
                                    <p:set>
                                      <p:cBhvr>
                                        <p:cTn id="38" dur="1" fill="hold">
                                          <p:stCondLst>
                                            <p:cond delay="0"/>
                                          </p:stCondLst>
                                        </p:cTn>
                                        <p:tgtEl>
                                          <p:spTgt spid="90119"/>
                                        </p:tgtEl>
                                        <p:attrNameLst>
                                          <p:attrName>style.visibility</p:attrName>
                                        </p:attrNameLst>
                                      </p:cBhvr>
                                      <p:to>
                                        <p:strVal val="visible"/>
                                      </p:to>
                                    </p:set>
                                    <p:anim calcmode="lin" valueType="num">
                                      <p:cBhvr additive="base">
                                        <p:cTn id="39" dur="500" fill="hold"/>
                                        <p:tgtEl>
                                          <p:spTgt spid="90119"/>
                                        </p:tgtEl>
                                        <p:attrNameLst>
                                          <p:attrName>ppt_x</p:attrName>
                                        </p:attrNameLst>
                                      </p:cBhvr>
                                      <p:tavLst>
                                        <p:tav tm="0">
                                          <p:val>
                                            <p:strVal val="0-#ppt_w/2"/>
                                          </p:val>
                                        </p:tav>
                                        <p:tav tm="100000">
                                          <p:val>
                                            <p:strVal val="#ppt_x"/>
                                          </p:val>
                                        </p:tav>
                                      </p:tavLst>
                                    </p:anim>
                                    <p:anim calcmode="lin" valueType="num">
                                      <p:cBhvr additive="base">
                                        <p:cTn id="40" dur="500" fill="hold"/>
                                        <p:tgtEl>
                                          <p:spTgt spid="90119"/>
                                        </p:tgtEl>
                                        <p:attrNameLst>
                                          <p:attrName>ppt_y</p:attrName>
                                        </p:attrNameLst>
                                      </p:cBhvr>
                                      <p:tavLst>
                                        <p:tav tm="0">
                                          <p:val>
                                            <p:strVal val="#ppt_y"/>
                                          </p:val>
                                        </p:tav>
                                        <p:tav tm="100000">
                                          <p:val>
                                            <p:strVal val="#ppt_y"/>
                                          </p:val>
                                        </p:tav>
                                      </p:tavLst>
                                    </p:anim>
                                  </p:childTnLst>
                                </p:cTn>
                              </p:par>
                            </p:childTnLst>
                          </p:cTn>
                        </p:par>
                      </p:childTnLst>
                    </p:cTn>
                  </p:par>
                  <p:par>
                    <p:cTn id="41" fill="hold" nodeType="clickPar">
                      <p:stCondLst>
                        <p:cond delay="indefinite"/>
                      </p:stCondLst>
                      <p:childTnLst>
                        <p:par>
                          <p:cTn id="42" fill="hold" nodeType="withGroup">
                            <p:stCondLst>
                              <p:cond delay="0"/>
                            </p:stCondLst>
                            <p:childTnLst>
                              <p:par>
                                <p:cTn id="43" presetID="2" presetClass="entr" presetSubtype="8" fill="hold" nodeType="clickEffect">
                                  <p:stCondLst>
                                    <p:cond delay="0"/>
                                  </p:stCondLst>
                                  <p:childTnLst>
                                    <p:set>
                                      <p:cBhvr>
                                        <p:cTn id="44" dur="1" fill="hold">
                                          <p:stCondLst>
                                            <p:cond delay="0"/>
                                          </p:stCondLst>
                                        </p:cTn>
                                        <p:tgtEl>
                                          <p:spTgt spid="90120"/>
                                        </p:tgtEl>
                                        <p:attrNameLst>
                                          <p:attrName>style.visibility</p:attrName>
                                        </p:attrNameLst>
                                      </p:cBhvr>
                                      <p:to>
                                        <p:strVal val="visible"/>
                                      </p:to>
                                    </p:set>
                                    <p:anim calcmode="lin" valueType="num">
                                      <p:cBhvr additive="base">
                                        <p:cTn id="45" dur="500" fill="hold"/>
                                        <p:tgtEl>
                                          <p:spTgt spid="90120"/>
                                        </p:tgtEl>
                                        <p:attrNameLst>
                                          <p:attrName>ppt_x</p:attrName>
                                        </p:attrNameLst>
                                      </p:cBhvr>
                                      <p:tavLst>
                                        <p:tav tm="0">
                                          <p:val>
                                            <p:strVal val="0-#ppt_w/2"/>
                                          </p:val>
                                        </p:tav>
                                        <p:tav tm="100000">
                                          <p:val>
                                            <p:strVal val="#ppt_x"/>
                                          </p:val>
                                        </p:tav>
                                      </p:tavLst>
                                    </p:anim>
                                    <p:anim calcmode="lin" valueType="num">
                                      <p:cBhvr additive="base">
                                        <p:cTn id="46" dur="500" fill="hold"/>
                                        <p:tgtEl>
                                          <p:spTgt spid="90120"/>
                                        </p:tgtEl>
                                        <p:attrNameLst>
                                          <p:attrName>ppt_y</p:attrName>
                                        </p:attrNameLst>
                                      </p:cBhvr>
                                      <p:tavLst>
                                        <p:tav tm="0">
                                          <p:val>
                                            <p:strVal val="#ppt_y"/>
                                          </p:val>
                                        </p:tav>
                                        <p:tav tm="100000">
                                          <p:val>
                                            <p:strVal val="#ppt_y"/>
                                          </p:val>
                                        </p:tav>
                                      </p:tavLst>
                                    </p:anim>
                                  </p:childTnLst>
                                </p:cTn>
                              </p:par>
                            </p:childTnLst>
                          </p:cTn>
                        </p:par>
                      </p:childTnLst>
                    </p:cTn>
                  </p:par>
                  <p:par>
                    <p:cTn id="47" fill="hold" nodeType="clickPar">
                      <p:stCondLst>
                        <p:cond delay="indefinite"/>
                      </p:stCondLst>
                      <p:childTnLst>
                        <p:par>
                          <p:cTn id="48" fill="hold" nodeType="withGroup">
                            <p:stCondLst>
                              <p:cond delay="0"/>
                            </p:stCondLst>
                            <p:childTnLst>
                              <p:par>
                                <p:cTn id="49" presetID="15" presetClass="entr" presetSubtype="0" fill="hold" nodeType="clickEffect">
                                  <p:stCondLst>
                                    <p:cond delay="0"/>
                                  </p:stCondLst>
                                  <p:childTnLst>
                                    <p:set>
                                      <p:cBhvr>
                                        <p:cTn id="50" dur="1" fill="hold">
                                          <p:stCondLst>
                                            <p:cond delay="0"/>
                                          </p:stCondLst>
                                        </p:cTn>
                                        <p:tgtEl>
                                          <p:spTgt spid="90121"/>
                                        </p:tgtEl>
                                        <p:attrNameLst>
                                          <p:attrName>style.visibility</p:attrName>
                                        </p:attrNameLst>
                                      </p:cBhvr>
                                      <p:to>
                                        <p:strVal val="visible"/>
                                      </p:to>
                                    </p:set>
                                    <p:anim calcmode="lin" valueType="num">
                                      <p:cBhvr>
                                        <p:cTn id="51" dur="1000" fill="hold"/>
                                        <p:tgtEl>
                                          <p:spTgt spid="90121"/>
                                        </p:tgtEl>
                                        <p:attrNameLst>
                                          <p:attrName>ppt_w</p:attrName>
                                        </p:attrNameLst>
                                      </p:cBhvr>
                                      <p:tavLst>
                                        <p:tav tm="0">
                                          <p:val>
                                            <p:fltVal val="0"/>
                                          </p:val>
                                        </p:tav>
                                        <p:tav tm="100000">
                                          <p:val>
                                            <p:strVal val="#ppt_w"/>
                                          </p:val>
                                        </p:tav>
                                      </p:tavLst>
                                    </p:anim>
                                    <p:anim calcmode="lin" valueType="num">
                                      <p:cBhvr>
                                        <p:cTn id="52" dur="1000" fill="hold"/>
                                        <p:tgtEl>
                                          <p:spTgt spid="90121"/>
                                        </p:tgtEl>
                                        <p:attrNameLst>
                                          <p:attrName>ppt_h</p:attrName>
                                        </p:attrNameLst>
                                      </p:cBhvr>
                                      <p:tavLst>
                                        <p:tav tm="0">
                                          <p:val>
                                            <p:fltVal val="0"/>
                                          </p:val>
                                        </p:tav>
                                        <p:tav tm="100000">
                                          <p:val>
                                            <p:strVal val="#ppt_h"/>
                                          </p:val>
                                        </p:tav>
                                      </p:tavLst>
                                    </p:anim>
                                    <p:anim calcmode="lin" valueType="num">
                                      <p:cBhvr>
                                        <p:cTn id="53" dur="1000" fill="hold"/>
                                        <p:tgtEl>
                                          <p:spTgt spid="90121"/>
                                        </p:tgtEl>
                                        <p:attrNameLst>
                                          <p:attrName>ppt_x</p:attrName>
                                        </p:attrNameLst>
                                      </p:cBhvr>
                                      <p:tavLst>
                                        <p:tav tm="0" fmla="#ppt_x+(cos(-2*pi*(1-$))*-#ppt_x-sin(-2*pi*(1-$))*(1-#ppt_y))*(1-$)">
                                          <p:val>
                                            <p:fltVal val="0"/>
                                          </p:val>
                                        </p:tav>
                                        <p:tav tm="100000">
                                          <p:val>
                                            <p:fltVal val="1"/>
                                          </p:val>
                                        </p:tav>
                                      </p:tavLst>
                                    </p:anim>
                                    <p:anim calcmode="lin" valueType="num">
                                      <p:cBhvr>
                                        <p:cTn id="54" dur="1000" fill="hold"/>
                                        <p:tgtEl>
                                          <p:spTgt spid="90121"/>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0114" grpId="0" autoUpdateAnimBg="0"/>
      <p:bldP spid="90119" grpId="0" autoUpdateAnimBg="0"/>
      <p:bldP spid="90120" grpId="0" autoUpdateAnimBg="0"/>
      <p:bldP spid="90121" grpId="0" autoUpdateAnimBg="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Text Box 2">
            <a:extLst>
              <a:ext uri="{FF2B5EF4-FFF2-40B4-BE49-F238E27FC236}">
                <a16:creationId xmlns:a16="http://schemas.microsoft.com/office/drawing/2014/main" id="{57AE07F5-516A-6AE6-347C-F5F4FD6BCE62}"/>
              </a:ext>
            </a:extLst>
          </p:cNvPr>
          <p:cNvSpPr txBox="1">
            <a:spLocks noChangeArrowheads="1"/>
          </p:cNvSpPr>
          <p:nvPr/>
        </p:nvSpPr>
        <p:spPr bwMode="auto">
          <a:xfrm>
            <a:off x="3719513" y="260350"/>
            <a:ext cx="4495800"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ar-SA" altLang="en-US" sz="4400">
                <a:cs typeface="Al-Hadith2" pitchFamily="2" charset="-78"/>
              </a:rPr>
              <a:t>3ـ  نموذج التعصب:</a:t>
            </a:r>
            <a:endParaRPr lang="en-US" altLang="en-US" sz="4400">
              <a:cs typeface="Al-Hadith2" pitchFamily="2" charset="-78"/>
            </a:endParaRPr>
          </a:p>
        </p:txBody>
      </p:sp>
      <p:sp>
        <p:nvSpPr>
          <p:cNvPr id="91139" name="Line 3">
            <a:extLst>
              <a:ext uri="{FF2B5EF4-FFF2-40B4-BE49-F238E27FC236}">
                <a16:creationId xmlns:a16="http://schemas.microsoft.com/office/drawing/2014/main" id="{23893BDF-7485-CF61-B6F7-401D40D50904}"/>
              </a:ext>
            </a:extLst>
          </p:cNvPr>
          <p:cNvSpPr>
            <a:spLocks noChangeShapeType="1"/>
          </p:cNvSpPr>
          <p:nvPr/>
        </p:nvSpPr>
        <p:spPr bwMode="auto">
          <a:xfrm>
            <a:off x="7696200" y="2209800"/>
            <a:ext cx="0" cy="2819400"/>
          </a:xfrm>
          <a:prstGeom prst="line">
            <a:avLst/>
          </a:prstGeom>
          <a:noFill/>
          <a:ln w="57150">
            <a:solidFill>
              <a:srgbClr val="000000"/>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US"/>
          </a:p>
        </p:txBody>
      </p:sp>
      <p:sp>
        <p:nvSpPr>
          <p:cNvPr id="91140" name="Line 4">
            <a:extLst>
              <a:ext uri="{FF2B5EF4-FFF2-40B4-BE49-F238E27FC236}">
                <a16:creationId xmlns:a16="http://schemas.microsoft.com/office/drawing/2014/main" id="{BD121D4A-381A-41CE-BA69-8AF2DC9EF014}"/>
              </a:ext>
            </a:extLst>
          </p:cNvPr>
          <p:cNvSpPr>
            <a:spLocks noChangeShapeType="1"/>
          </p:cNvSpPr>
          <p:nvPr/>
        </p:nvSpPr>
        <p:spPr bwMode="auto">
          <a:xfrm flipH="1">
            <a:off x="5105400" y="2895600"/>
            <a:ext cx="2590800" cy="0"/>
          </a:xfrm>
          <a:prstGeom prst="line">
            <a:avLst/>
          </a:prstGeom>
          <a:noFill/>
          <a:ln w="57150">
            <a:solidFill>
              <a:srgbClr val="000000"/>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US"/>
          </a:p>
        </p:txBody>
      </p:sp>
      <p:sp>
        <p:nvSpPr>
          <p:cNvPr id="91141" name="Line 5">
            <a:extLst>
              <a:ext uri="{FF2B5EF4-FFF2-40B4-BE49-F238E27FC236}">
                <a16:creationId xmlns:a16="http://schemas.microsoft.com/office/drawing/2014/main" id="{C42C9D68-C0A5-A00A-72AC-0A1403FADB0D}"/>
              </a:ext>
            </a:extLst>
          </p:cNvPr>
          <p:cNvSpPr>
            <a:spLocks noChangeShapeType="1"/>
          </p:cNvSpPr>
          <p:nvPr/>
        </p:nvSpPr>
        <p:spPr bwMode="auto">
          <a:xfrm flipH="1">
            <a:off x="5181600" y="4038600"/>
            <a:ext cx="2514600" cy="0"/>
          </a:xfrm>
          <a:prstGeom prst="line">
            <a:avLst/>
          </a:prstGeom>
          <a:noFill/>
          <a:ln w="57150">
            <a:solidFill>
              <a:srgbClr val="000000"/>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US"/>
          </a:p>
        </p:txBody>
      </p:sp>
      <p:sp>
        <p:nvSpPr>
          <p:cNvPr id="91142" name="Text Box 6">
            <a:extLst>
              <a:ext uri="{FF2B5EF4-FFF2-40B4-BE49-F238E27FC236}">
                <a16:creationId xmlns:a16="http://schemas.microsoft.com/office/drawing/2014/main" id="{78CCFB82-0A96-880D-0441-CE94619C904A}"/>
              </a:ext>
            </a:extLst>
          </p:cNvPr>
          <p:cNvSpPr txBox="1">
            <a:spLocks noChangeArrowheads="1"/>
          </p:cNvSpPr>
          <p:nvPr/>
        </p:nvSpPr>
        <p:spPr bwMode="auto">
          <a:xfrm>
            <a:off x="7848600" y="2554698"/>
            <a:ext cx="21336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ar-SA" altLang="en-US" sz="3200" dirty="0">
                <a:solidFill>
                  <a:srgbClr val="003296"/>
                </a:solidFill>
                <a:cs typeface="AL-Mohanad Black" pitchFamily="2" charset="0"/>
              </a:rPr>
              <a:t>وضع المؤثر</a:t>
            </a:r>
            <a:endParaRPr lang="en-US" altLang="en-US" sz="3200" dirty="0">
              <a:solidFill>
                <a:srgbClr val="003296"/>
              </a:solidFill>
              <a:cs typeface="AL-Mohanad Black" pitchFamily="2" charset="0"/>
            </a:endParaRPr>
          </a:p>
        </p:txBody>
      </p:sp>
      <p:sp>
        <p:nvSpPr>
          <p:cNvPr id="91143" name="Text Box 7">
            <a:extLst>
              <a:ext uri="{FF2B5EF4-FFF2-40B4-BE49-F238E27FC236}">
                <a16:creationId xmlns:a16="http://schemas.microsoft.com/office/drawing/2014/main" id="{8C424336-EA1E-8FB9-1276-A62988C9B04E}"/>
              </a:ext>
            </a:extLst>
          </p:cNvPr>
          <p:cNvSpPr txBox="1">
            <a:spLocks noChangeArrowheads="1"/>
          </p:cNvSpPr>
          <p:nvPr/>
        </p:nvSpPr>
        <p:spPr bwMode="auto">
          <a:xfrm>
            <a:off x="7848600" y="3687763"/>
            <a:ext cx="26670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ar-SA" altLang="en-US" sz="3200">
                <a:solidFill>
                  <a:srgbClr val="003296"/>
                </a:solidFill>
                <a:cs typeface="AL-Mohanad Black" pitchFamily="2" charset="0"/>
              </a:rPr>
              <a:t>وضع المتلقي</a:t>
            </a:r>
            <a:endParaRPr lang="en-US" altLang="en-US" sz="3200">
              <a:solidFill>
                <a:srgbClr val="003296"/>
              </a:solidFill>
              <a:cs typeface="AL-Mohanad Black" pitchFamily="2" charset="0"/>
            </a:endParaRPr>
          </a:p>
        </p:txBody>
      </p:sp>
      <p:sp>
        <p:nvSpPr>
          <p:cNvPr id="91144" name="Text Box 8">
            <a:extLst>
              <a:ext uri="{FF2B5EF4-FFF2-40B4-BE49-F238E27FC236}">
                <a16:creationId xmlns:a16="http://schemas.microsoft.com/office/drawing/2014/main" id="{E29331B5-4D49-C7D3-D84E-CAC6219B5069}"/>
              </a:ext>
            </a:extLst>
          </p:cNvPr>
          <p:cNvSpPr txBox="1">
            <a:spLocks noChangeArrowheads="1"/>
          </p:cNvSpPr>
          <p:nvPr/>
        </p:nvSpPr>
        <p:spPr bwMode="auto">
          <a:xfrm>
            <a:off x="5551425" y="5181600"/>
            <a:ext cx="16002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ar-SA" altLang="en-US" sz="3200">
                <a:solidFill>
                  <a:srgbClr val="003296"/>
                </a:solidFill>
                <a:cs typeface="AL-Mohanad Black" pitchFamily="2" charset="0"/>
              </a:rPr>
              <a:t>الوقت</a:t>
            </a:r>
            <a:endParaRPr lang="en-US" altLang="en-US" sz="3200">
              <a:solidFill>
                <a:srgbClr val="003296"/>
              </a:solidFill>
              <a:cs typeface="AL-Mohanad Black" pitchFamily="2" charset="0"/>
            </a:endParaRPr>
          </a:p>
        </p:txBody>
      </p:sp>
      <p:sp>
        <p:nvSpPr>
          <p:cNvPr id="91145" name="Line 9">
            <a:extLst>
              <a:ext uri="{FF2B5EF4-FFF2-40B4-BE49-F238E27FC236}">
                <a16:creationId xmlns:a16="http://schemas.microsoft.com/office/drawing/2014/main" id="{8A779B4F-CE6F-5358-D6C6-7B958099F967}"/>
              </a:ext>
            </a:extLst>
          </p:cNvPr>
          <p:cNvSpPr>
            <a:spLocks noChangeShapeType="1"/>
          </p:cNvSpPr>
          <p:nvPr/>
        </p:nvSpPr>
        <p:spPr bwMode="auto">
          <a:xfrm flipH="1">
            <a:off x="3455925" y="5013325"/>
            <a:ext cx="4191000" cy="0"/>
          </a:xfrm>
          <a:prstGeom prst="line">
            <a:avLst/>
          </a:prstGeom>
          <a:noFill/>
          <a:ln w="57150">
            <a:solidFill>
              <a:srgbClr val="000000"/>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US"/>
          </a:p>
        </p:txBody>
      </p:sp>
    </p:spTree>
    <p:extLst>
      <p:ext uri="{BB962C8B-B14F-4D97-AF65-F5344CB8AC3E}">
        <p14:creationId xmlns:p14="http://schemas.microsoft.com/office/powerpoint/2010/main" val="404009299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5" presetClass="entr" presetSubtype="0" fill="hold" nodeType="clickEffect">
                                  <p:stCondLst>
                                    <p:cond delay="0"/>
                                  </p:stCondLst>
                                  <p:childTnLst>
                                    <p:set>
                                      <p:cBhvr>
                                        <p:cTn id="6" dur="1" fill="hold">
                                          <p:stCondLst>
                                            <p:cond delay="0"/>
                                          </p:stCondLst>
                                        </p:cTn>
                                        <p:tgtEl>
                                          <p:spTgt spid="91138"/>
                                        </p:tgtEl>
                                        <p:attrNameLst>
                                          <p:attrName>style.visibility</p:attrName>
                                        </p:attrNameLst>
                                      </p:cBhvr>
                                      <p:to>
                                        <p:strVal val="visible"/>
                                      </p:to>
                                    </p:set>
                                    <p:anim calcmode="lin" valueType="num">
                                      <p:cBhvr>
                                        <p:cTn id="7" dur="1000" fill="hold"/>
                                        <p:tgtEl>
                                          <p:spTgt spid="91138"/>
                                        </p:tgtEl>
                                        <p:attrNameLst>
                                          <p:attrName>ppt_w</p:attrName>
                                        </p:attrNameLst>
                                      </p:cBhvr>
                                      <p:tavLst>
                                        <p:tav tm="0">
                                          <p:val>
                                            <p:fltVal val="0"/>
                                          </p:val>
                                        </p:tav>
                                        <p:tav tm="100000">
                                          <p:val>
                                            <p:strVal val="#ppt_w"/>
                                          </p:val>
                                        </p:tav>
                                      </p:tavLst>
                                    </p:anim>
                                    <p:anim calcmode="lin" valueType="num">
                                      <p:cBhvr>
                                        <p:cTn id="8" dur="1000" fill="hold"/>
                                        <p:tgtEl>
                                          <p:spTgt spid="91138"/>
                                        </p:tgtEl>
                                        <p:attrNameLst>
                                          <p:attrName>ppt_h</p:attrName>
                                        </p:attrNameLst>
                                      </p:cBhvr>
                                      <p:tavLst>
                                        <p:tav tm="0">
                                          <p:val>
                                            <p:fltVal val="0"/>
                                          </p:val>
                                        </p:tav>
                                        <p:tav tm="100000">
                                          <p:val>
                                            <p:strVal val="#ppt_h"/>
                                          </p:val>
                                        </p:tav>
                                      </p:tavLst>
                                    </p:anim>
                                    <p:anim calcmode="lin" valueType="num">
                                      <p:cBhvr>
                                        <p:cTn id="9" dur="1000" fill="hold"/>
                                        <p:tgtEl>
                                          <p:spTgt spid="91138"/>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91138"/>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1" fill="hold" nodeType="clickPar">
                      <p:stCondLst>
                        <p:cond delay="indefinite"/>
                      </p:stCondLst>
                      <p:childTnLst>
                        <p:par>
                          <p:cTn id="12" fill="hold" nodeType="withGroup">
                            <p:stCondLst>
                              <p:cond delay="0"/>
                            </p:stCondLst>
                            <p:childTnLst>
                              <p:par>
                                <p:cTn id="13" presetID="2" presetClass="entr" presetSubtype="8" fill="hold" nodeType="clickEffect">
                                  <p:stCondLst>
                                    <p:cond delay="0"/>
                                  </p:stCondLst>
                                  <p:childTnLst>
                                    <p:set>
                                      <p:cBhvr>
                                        <p:cTn id="14" dur="1" fill="hold">
                                          <p:stCondLst>
                                            <p:cond delay="0"/>
                                          </p:stCondLst>
                                        </p:cTn>
                                        <p:tgtEl>
                                          <p:spTgt spid="91139"/>
                                        </p:tgtEl>
                                        <p:attrNameLst>
                                          <p:attrName>style.visibility</p:attrName>
                                        </p:attrNameLst>
                                      </p:cBhvr>
                                      <p:to>
                                        <p:strVal val="visible"/>
                                      </p:to>
                                    </p:set>
                                    <p:anim calcmode="lin" valueType="num">
                                      <p:cBhvr additive="base">
                                        <p:cTn id="15" dur="500" fill="hold"/>
                                        <p:tgtEl>
                                          <p:spTgt spid="91139"/>
                                        </p:tgtEl>
                                        <p:attrNameLst>
                                          <p:attrName>ppt_x</p:attrName>
                                        </p:attrNameLst>
                                      </p:cBhvr>
                                      <p:tavLst>
                                        <p:tav tm="0">
                                          <p:val>
                                            <p:strVal val="0-#ppt_w/2"/>
                                          </p:val>
                                        </p:tav>
                                        <p:tav tm="100000">
                                          <p:val>
                                            <p:strVal val="#ppt_x"/>
                                          </p:val>
                                        </p:tav>
                                      </p:tavLst>
                                    </p:anim>
                                    <p:anim calcmode="lin" valueType="num">
                                      <p:cBhvr additive="base">
                                        <p:cTn id="16" dur="500" fill="hold"/>
                                        <p:tgtEl>
                                          <p:spTgt spid="91139"/>
                                        </p:tgtEl>
                                        <p:attrNameLst>
                                          <p:attrName>ppt_y</p:attrName>
                                        </p:attrNameLst>
                                      </p:cBhvr>
                                      <p:tavLst>
                                        <p:tav tm="0">
                                          <p:val>
                                            <p:strVal val="#ppt_y"/>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2" presetClass="entr" presetSubtype="8" fill="hold" nodeType="clickEffect">
                                  <p:stCondLst>
                                    <p:cond delay="0"/>
                                  </p:stCondLst>
                                  <p:childTnLst>
                                    <p:set>
                                      <p:cBhvr>
                                        <p:cTn id="20" dur="1" fill="hold">
                                          <p:stCondLst>
                                            <p:cond delay="0"/>
                                          </p:stCondLst>
                                        </p:cTn>
                                        <p:tgtEl>
                                          <p:spTgt spid="91140"/>
                                        </p:tgtEl>
                                        <p:attrNameLst>
                                          <p:attrName>style.visibility</p:attrName>
                                        </p:attrNameLst>
                                      </p:cBhvr>
                                      <p:to>
                                        <p:strVal val="visible"/>
                                      </p:to>
                                    </p:set>
                                    <p:anim calcmode="lin" valueType="num">
                                      <p:cBhvr additive="base">
                                        <p:cTn id="21" dur="500" fill="hold"/>
                                        <p:tgtEl>
                                          <p:spTgt spid="91140"/>
                                        </p:tgtEl>
                                        <p:attrNameLst>
                                          <p:attrName>ppt_x</p:attrName>
                                        </p:attrNameLst>
                                      </p:cBhvr>
                                      <p:tavLst>
                                        <p:tav tm="0">
                                          <p:val>
                                            <p:strVal val="0-#ppt_w/2"/>
                                          </p:val>
                                        </p:tav>
                                        <p:tav tm="100000">
                                          <p:val>
                                            <p:strVal val="#ppt_x"/>
                                          </p:val>
                                        </p:tav>
                                      </p:tavLst>
                                    </p:anim>
                                    <p:anim calcmode="lin" valueType="num">
                                      <p:cBhvr additive="base">
                                        <p:cTn id="22" dur="500" fill="hold"/>
                                        <p:tgtEl>
                                          <p:spTgt spid="91140"/>
                                        </p:tgtEl>
                                        <p:attrNameLst>
                                          <p:attrName>ppt_y</p:attrName>
                                        </p:attrNameLst>
                                      </p:cBhvr>
                                      <p:tavLst>
                                        <p:tav tm="0">
                                          <p:val>
                                            <p:strVal val="#ppt_y"/>
                                          </p:val>
                                        </p:tav>
                                        <p:tav tm="100000">
                                          <p:val>
                                            <p:strVal val="#ppt_y"/>
                                          </p:val>
                                        </p:tav>
                                      </p:tavLst>
                                    </p:anim>
                                  </p:childTnLst>
                                </p:cTn>
                              </p:par>
                            </p:childTnLst>
                          </p:cTn>
                        </p:par>
                      </p:childTnLst>
                    </p:cTn>
                  </p:par>
                  <p:par>
                    <p:cTn id="23" fill="hold" nodeType="clickPar">
                      <p:stCondLst>
                        <p:cond delay="indefinite"/>
                      </p:stCondLst>
                      <p:childTnLst>
                        <p:par>
                          <p:cTn id="24" fill="hold" nodeType="withGroup">
                            <p:stCondLst>
                              <p:cond delay="0"/>
                            </p:stCondLst>
                            <p:childTnLst>
                              <p:par>
                                <p:cTn id="25" presetID="2" presetClass="entr" presetSubtype="8" fill="hold" nodeType="clickEffect">
                                  <p:stCondLst>
                                    <p:cond delay="0"/>
                                  </p:stCondLst>
                                  <p:childTnLst>
                                    <p:set>
                                      <p:cBhvr>
                                        <p:cTn id="26" dur="1" fill="hold">
                                          <p:stCondLst>
                                            <p:cond delay="0"/>
                                          </p:stCondLst>
                                        </p:cTn>
                                        <p:tgtEl>
                                          <p:spTgt spid="91141"/>
                                        </p:tgtEl>
                                        <p:attrNameLst>
                                          <p:attrName>style.visibility</p:attrName>
                                        </p:attrNameLst>
                                      </p:cBhvr>
                                      <p:to>
                                        <p:strVal val="visible"/>
                                      </p:to>
                                    </p:set>
                                    <p:anim calcmode="lin" valueType="num">
                                      <p:cBhvr additive="base">
                                        <p:cTn id="27" dur="500" fill="hold"/>
                                        <p:tgtEl>
                                          <p:spTgt spid="91141"/>
                                        </p:tgtEl>
                                        <p:attrNameLst>
                                          <p:attrName>ppt_x</p:attrName>
                                        </p:attrNameLst>
                                      </p:cBhvr>
                                      <p:tavLst>
                                        <p:tav tm="0">
                                          <p:val>
                                            <p:strVal val="0-#ppt_w/2"/>
                                          </p:val>
                                        </p:tav>
                                        <p:tav tm="100000">
                                          <p:val>
                                            <p:strVal val="#ppt_x"/>
                                          </p:val>
                                        </p:tav>
                                      </p:tavLst>
                                    </p:anim>
                                    <p:anim calcmode="lin" valueType="num">
                                      <p:cBhvr additive="base">
                                        <p:cTn id="28" dur="500" fill="hold"/>
                                        <p:tgtEl>
                                          <p:spTgt spid="91141"/>
                                        </p:tgtEl>
                                        <p:attrNameLst>
                                          <p:attrName>ppt_y</p:attrName>
                                        </p:attrNameLst>
                                      </p:cBhvr>
                                      <p:tavLst>
                                        <p:tav tm="0">
                                          <p:val>
                                            <p:strVal val="#ppt_y"/>
                                          </p:val>
                                        </p:tav>
                                        <p:tav tm="100000">
                                          <p:val>
                                            <p:strVal val="#ppt_y"/>
                                          </p:val>
                                        </p:tav>
                                      </p:tavLst>
                                    </p:anim>
                                  </p:childTnLst>
                                </p:cTn>
                              </p:par>
                            </p:childTnLst>
                          </p:cTn>
                        </p:par>
                      </p:childTnLst>
                    </p:cTn>
                  </p:par>
                  <p:par>
                    <p:cTn id="29" fill="hold" nodeType="clickPar">
                      <p:stCondLst>
                        <p:cond delay="indefinite"/>
                      </p:stCondLst>
                      <p:childTnLst>
                        <p:par>
                          <p:cTn id="30" fill="hold" nodeType="withGroup">
                            <p:stCondLst>
                              <p:cond delay="0"/>
                            </p:stCondLst>
                            <p:childTnLst>
                              <p:par>
                                <p:cTn id="31" presetID="2" presetClass="entr" presetSubtype="8" fill="hold" nodeType="clickEffect">
                                  <p:stCondLst>
                                    <p:cond delay="0"/>
                                  </p:stCondLst>
                                  <p:childTnLst>
                                    <p:set>
                                      <p:cBhvr>
                                        <p:cTn id="32" dur="1" fill="hold">
                                          <p:stCondLst>
                                            <p:cond delay="0"/>
                                          </p:stCondLst>
                                        </p:cTn>
                                        <p:tgtEl>
                                          <p:spTgt spid="91142"/>
                                        </p:tgtEl>
                                        <p:attrNameLst>
                                          <p:attrName>style.visibility</p:attrName>
                                        </p:attrNameLst>
                                      </p:cBhvr>
                                      <p:to>
                                        <p:strVal val="visible"/>
                                      </p:to>
                                    </p:set>
                                    <p:anim calcmode="lin" valueType="num">
                                      <p:cBhvr additive="base">
                                        <p:cTn id="33" dur="500" fill="hold"/>
                                        <p:tgtEl>
                                          <p:spTgt spid="91142"/>
                                        </p:tgtEl>
                                        <p:attrNameLst>
                                          <p:attrName>ppt_x</p:attrName>
                                        </p:attrNameLst>
                                      </p:cBhvr>
                                      <p:tavLst>
                                        <p:tav tm="0">
                                          <p:val>
                                            <p:strVal val="0-#ppt_w/2"/>
                                          </p:val>
                                        </p:tav>
                                        <p:tav tm="100000">
                                          <p:val>
                                            <p:strVal val="#ppt_x"/>
                                          </p:val>
                                        </p:tav>
                                      </p:tavLst>
                                    </p:anim>
                                    <p:anim calcmode="lin" valueType="num">
                                      <p:cBhvr additive="base">
                                        <p:cTn id="34" dur="500" fill="hold"/>
                                        <p:tgtEl>
                                          <p:spTgt spid="91142"/>
                                        </p:tgtEl>
                                        <p:attrNameLst>
                                          <p:attrName>ppt_y</p:attrName>
                                        </p:attrNameLst>
                                      </p:cBhvr>
                                      <p:tavLst>
                                        <p:tav tm="0">
                                          <p:val>
                                            <p:strVal val="#ppt_y"/>
                                          </p:val>
                                        </p:tav>
                                        <p:tav tm="100000">
                                          <p:val>
                                            <p:strVal val="#ppt_y"/>
                                          </p:val>
                                        </p:tav>
                                      </p:tavLst>
                                    </p:anim>
                                  </p:childTnLst>
                                </p:cTn>
                              </p:par>
                            </p:childTnLst>
                          </p:cTn>
                        </p:par>
                      </p:childTnLst>
                    </p:cTn>
                  </p:par>
                  <p:par>
                    <p:cTn id="35" fill="hold" nodeType="clickPar">
                      <p:stCondLst>
                        <p:cond delay="indefinite"/>
                      </p:stCondLst>
                      <p:childTnLst>
                        <p:par>
                          <p:cTn id="36" fill="hold" nodeType="withGroup">
                            <p:stCondLst>
                              <p:cond delay="0"/>
                            </p:stCondLst>
                            <p:childTnLst>
                              <p:par>
                                <p:cTn id="37" presetID="2" presetClass="entr" presetSubtype="8" fill="hold" nodeType="clickEffect">
                                  <p:stCondLst>
                                    <p:cond delay="0"/>
                                  </p:stCondLst>
                                  <p:childTnLst>
                                    <p:set>
                                      <p:cBhvr>
                                        <p:cTn id="38" dur="1" fill="hold">
                                          <p:stCondLst>
                                            <p:cond delay="0"/>
                                          </p:stCondLst>
                                        </p:cTn>
                                        <p:tgtEl>
                                          <p:spTgt spid="91143"/>
                                        </p:tgtEl>
                                        <p:attrNameLst>
                                          <p:attrName>style.visibility</p:attrName>
                                        </p:attrNameLst>
                                      </p:cBhvr>
                                      <p:to>
                                        <p:strVal val="visible"/>
                                      </p:to>
                                    </p:set>
                                    <p:anim calcmode="lin" valueType="num">
                                      <p:cBhvr additive="base">
                                        <p:cTn id="39" dur="500" fill="hold"/>
                                        <p:tgtEl>
                                          <p:spTgt spid="91143"/>
                                        </p:tgtEl>
                                        <p:attrNameLst>
                                          <p:attrName>ppt_x</p:attrName>
                                        </p:attrNameLst>
                                      </p:cBhvr>
                                      <p:tavLst>
                                        <p:tav tm="0">
                                          <p:val>
                                            <p:strVal val="0-#ppt_w/2"/>
                                          </p:val>
                                        </p:tav>
                                        <p:tav tm="100000">
                                          <p:val>
                                            <p:strVal val="#ppt_x"/>
                                          </p:val>
                                        </p:tav>
                                      </p:tavLst>
                                    </p:anim>
                                    <p:anim calcmode="lin" valueType="num">
                                      <p:cBhvr additive="base">
                                        <p:cTn id="40" dur="500" fill="hold"/>
                                        <p:tgtEl>
                                          <p:spTgt spid="91143"/>
                                        </p:tgtEl>
                                        <p:attrNameLst>
                                          <p:attrName>ppt_y</p:attrName>
                                        </p:attrNameLst>
                                      </p:cBhvr>
                                      <p:tavLst>
                                        <p:tav tm="0">
                                          <p:val>
                                            <p:strVal val="#ppt_y"/>
                                          </p:val>
                                        </p:tav>
                                        <p:tav tm="100000">
                                          <p:val>
                                            <p:strVal val="#ppt_y"/>
                                          </p:val>
                                        </p:tav>
                                      </p:tavLst>
                                    </p:anim>
                                  </p:childTnLst>
                                </p:cTn>
                              </p:par>
                            </p:childTnLst>
                          </p:cTn>
                        </p:par>
                      </p:childTnLst>
                    </p:cTn>
                  </p:par>
                  <p:par>
                    <p:cTn id="41" fill="hold" nodeType="clickPar">
                      <p:stCondLst>
                        <p:cond delay="indefinite"/>
                      </p:stCondLst>
                      <p:childTnLst>
                        <p:par>
                          <p:cTn id="42" fill="hold" nodeType="withGroup">
                            <p:stCondLst>
                              <p:cond delay="0"/>
                            </p:stCondLst>
                            <p:childTnLst>
                              <p:par>
                                <p:cTn id="43" presetID="2" presetClass="entr" presetSubtype="8" fill="hold" nodeType="clickEffect">
                                  <p:stCondLst>
                                    <p:cond delay="0"/>
                                  </p:stCondLst>
                                  <p:childTnLst>
                                    <p:set>
                                      <p:cBhvr>
                                        <p:cTn id="44" dur="1" fill="hold">
                                          <p:stCondLst>
                                            <p:cond delay="0"/>
                                          </p:stCondLst>
                                        </p:cTn>
                                        <p:tgtEl>
                                          <p:spTgt spid="91145"/>
                                        </p:tgtEl>
                                        <p:attrNameLst>
                                          <p:attrName>style.visibility</p:attrName>
                                        </p:attrNameLst>
                                      </p:cBhvr>
                                      <p:to>
                                        <p:strVal val="visible"/>
                                      </p:to>
                                    </p:set>
                                    <p:anim calcmode="lin" valueType="num">
                                      <p:cBhvr additive="base">
                                        <p:cTn id="45" dur="500" fill="hold"/>
                                        <p:tgtEl>
                                          <p:spTgt spid="91145"/>
                                        </p:tgtEl>
                                        <p:attrNameLst>
                                          <p:attrName>ppt_x</p:attrName>
                                        </p:attrNameLst>
                                      </p:cBhvr>
                                      <p:tavLst>
                                        <p:tav tm="0">
                                          <p:val>
                                            <p:strVal val="0-#ppt_w/2"/>
                                          </p:val>
                                        </p:tav>
                                        <p:tav tm="100000">
                                          <p:val>
                                            <p:strVal val="#ppt_x"/>
                                          </p:val>
                                        </p:tav>
                                      </p:tavLst>
                                    </p:anim>
                                    <p:anim calcmode="lin" valueType="num">
                                      <p:cBhvr additive="base">
                                        <p:cTn id="46" dur="500" fill="hold"/>
                                        <p:tgtEl>
                                          <p:spTgt spid="91145"/>
                                        </p:tgtEl>
                                        <p:attrNameLst>
                                          <p:attrName>ppt_y</p:attrName>
                                        </p:attrNameLst>
                                      </p:cBhvr>
                                      <p:tavLst>
                                        <p:tav tm="0">
                                          <p:val>
                                            <p:strVal val="#ppt_y"/>
                                          </p:val>
                                        </p:tav>
                                        <p:tav tm="100000">
                                          <p:val>
                                            <p:strVal val="#ppt_y"/>
                                          </p:val>
                                        </p:tav>
                                      </p:tavLst>
                                    </p:anim>
                                  </p:childTnLst>
                                </p:cTn>
                              </p:par>
                            </p:childTnLst>
                          </p:cTn>
                        </p:par>
                      </p:childTnLst>
                    </p:cTn>
                  </p:par>
                  <p:par>
                    <p:cTn id="47" fill="hold" nodeType="clickPar">
                      <p:stCondLst>
                        <p:cond delay="indefinite"/>
                      </p:stCondLst>
                      <p:childTnLst>
                        <p:par>
                          <p:cTn id="48" fill="hold" nodeType="withGroup">
                            <p:stCondLst>
                              <p:cond delay="0"/>
                            </p:stCondLst>
                            <p:childTnLst>
                              <p:par>
                                <p:cTn id="49" presetID="15" presetClass="entr" presetSubtype="0" fill="hold" nodeType="clickEffect">
                                  <p:stCondLst>
                                    <p:cond delay="0"/>
                                  </p:stCondLst>
                                  <p:childTnLst>
                                    <p:set>
                                      <p:cBhvr>
                                        <p:cTn id="50" dur="1" fill="hold">
                                          <p:stCondLst>
                                            <p:cond delay="0"/>
                                          </p:stCondLst>
                                        </p:cTn>
                                        <p:tgtEl>
                                          <p:spTgt spid="91144"/>
                                        </p:tgtEl>
                                        <p:attrNameLst>
                                          <p:attrName>style.visibility</p:attrName>
                                        </p:attrNameLst>
                                      </p:cBhvr>
                                      <p:to>
                                        <p:strVal val="visible"/>
                                      </p:to>
                                    </p:set>
                                    <p:anim calcmode="lin" valueType="num">
                                      <p:cBhvr>
                                        <p:cTn id="51" dur="1000" fill="hold"/>
                                        <p:tgtEl>
                                          <p:spTgt spid="91144"/>
                                        </p:tgtEl>
                                        <p:attrNameLst>
                                          <p:attrName>ppt_w</p:attrName>
                                        </p:attrNameLst>
                                      </p:cBhvr>
                                      <p:tavLst>
                                        <p:tav tm="0">
                                          <p:val>
                                            <p:fltVal val="0"/>
                                          </p:val>
                                        </p:tav>
                                        <p:tav tm="100000">
                                          <p:val>
                                            <p:strVal val="#ppt_w"/>
                                          </p:val>
                                        </p:tav>
                                      </p:tavLst>
                                    </p:anim>
                                    <p:anim calcmode="lin" valueType="num">
                                      <p:cBhvr>
                                        <p:cTn id="52" dur="1000" fill="hold"/>
                                        <p:tgtEl>
                                          <p:spTgt spid="91144"/>
                                        </p:tgtEl>
                                        <p:attrNameLst>
                                          <p:attrName>ppt_h</p:attrName>
                                        </p:attrNameLst>
                                      </p:cBhvr>
                                      <p:tavLst>
                                        <p:tav tm="0">
                                          <p:val>
                                            <p:fltVal val="0"/>
                                          </p:val>
                                        </p:tav>
                                        <p:tav tm="100000">
                                          <p:val>
                                            <p:strVal val="#ppt_h"/>
                                          </p:val>
                                        </p:tav>
                                      </p:tavLst>
                                    </p:anim>
                                    <p:anim calcmode="lin" valueType="num">
                                      <p:cBhvr>
                                        <p:cTn id="53" dur="1000" fill="hold"/>
                                        <p:tgtEl>
                                          <p:spTgt spid="91144"/>
                                        </p:tgtEl>
                                        <p:attrNameLst>
                                          <p:attrName>ppt_x</p:attrName>
                                        </p:attrNameLst>
                                      </p:cBhvr>
                                      <p:tavLst>
                                        <p:tav tm="0" fmla="#ppt_x+(cos(-2*pi*(1-$))*-#ppt_x-sin(-2*pi*(1-$))*(1-#ppt_y))*(1-$)">
                                          <p:val>
                                            <p:fltVal val="0"/>
                                          </p:val>
                                        </p:tav>
                                        <p:tav tm="100000">
                                          <p:val>
                                            <p:fltVal val="1"/>
                                          </p:val>
                                        </p:tav>
                                      </p:tavLst>
                                    </p:anim>
                                    <p:anim calcmode="lin" valueType="num">
                                      <p:cBhvr>
                                        <p:cTn id="54" dur="1000" fill="hold"/>
                                        <p:tgtEl>
                                          <p:spTgt spid="91144"/>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138" grpId="0" autoUpdateAnimBg="0"/>
      <p:bldP spid="91142" grpId="0" autoUpdateAnimBg="0"/>
      <p:bldP spid="91143" grpId="0" autoUpdateAnimBg="0"/>
      <p:bldP spid="91144" grpId="0"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Text Box 2">
            <a:extLst>
              <a:ext uri="{FF2B5EF4-FFF2-40B4-BE49-F238E27FC236}">
                <a16:creationId xmlns:a16="http://schemas.microsoft.com/office/drawing/2014/main" id="{D1C98143-0BA4-2C7C-365B-4F6FF66EC607}"/>
              </a:ext>
            </a:extLst>
          </p:cNvPr>
          <p:cNvSpPr txBox="1">
            <a:spLocks noChangeArrowheads="1"/>
          </p:cNvSpPr>
          <p:nvPr/>
        </p:nvSpPr>
        <p:spPr bwMode="auto">
          <a:xfrm>
            <a:off x="2446319" y="260350"/>
            <a:ext cx="6840185" cy="17851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ar-SA" altLang="en-US" sz="4400" dirty="0">
                <a:cs typeface="Al-Hadith2" pitchFamily="2" charset="-78"/>
              </a:rPr>
              <a:t>4ـ نموذج التنافر</a:t>
            </a:r>
            <a:r>
              <a:rPr lang="ar-EG" altLang="en-US" sz="4400" dirty="0">
                <a:cs typeface="Al-Hadith2" pitchFamily="2" charset="-78"/>
              </a:rPr>
              <a:t> (</a:t>
            </a:r>
            <a:r>
              <a:rPr lang="ar-SA" altLang="en-US" sz="4400" dirty="0">
                <a:cs typeface="Al-Hadith2" pitchFamily="2" charset="-78"/>
              </a:rPr>
              <a:t>الاستقطاب</a:t>
            </a:r>
            <a:r>
              <a:rPr lang="ar-EG" altLang="en-US" sz="4400" dirty="0">
                <a:cs typeface="Al-Hadith2" pitchFamily="2" charset="-78"/>
              </a:rPr>
              <a:t>):</a:t>
            </a:r>
            <a:endParaRPr lang="ar-SA" altLang="en-US" sz="4400" dirty="0">
              <a:cs typeface="Al-Hadith2" pitchFamily="2" charset="-78"/>
            </a:endParaRPr>
          </a:p>
          <a:p>
            <a:pPr>
              <a:spcBef>
                <a:spcPct val="50000"/>
              </a:spcBef>
            </a:pPr>
            <a:endParaRPr lang="en-US" altLang="en-US" sz="4400" dirty="0">
              <a:cs typeface="Al-Hadith2" pitchFamily="2" charset="-78"/>
            </a:endParaRPr>
          </a:p>
        </p:txBody>
      </p:sp>
      <p:sp>
        <p:nvSpPr>
          <p:cNvPr id="92163" name="Line 3">
            <a:extLst>
              <a:ext uri="{FF2B5EF4-FFF2-40B4-BE49-F238E27FC236}">
                <a16:creationId xmlns:a16="http://schemas.microsoft.com/office/drawing/2014/main" id="{F6E50B22-EABA-679D-DB5E-56006D1792BE}"/>
              </a:ext>
            </a:extLst>
          </p:cNvPr>
          <p:cNvSpPr>
            <a:spLocks noChangeShapeType="1"/>
          </p:cNvSpPr>
          <p:nvPr/>
        </p:nvSpPr>
        <p:spPr bwMode="auto">
          <a:xfrm>
            <a:off x="7772400" y="2362200"/>
            <a:ext cx="0" cy="2667000"/>
          </a:xfrm>
          <a:prstGeom prst="line">
            <a:avLst/>
          </a:prstGeom>
          <a:noFill/>
          <a:ln w="57150">
            <a:solidFill>
              <a:srgbClr val="000000"/>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US"/>
          </a:p>
        </p:txBody>
      </p:sp>
      <p:sp>
        <p:nvSpPr>
          <p:cNvPr id="92164" name="Line 4">
            <a:extLst>
              <a:ext uri="{FF2B5EF4-FFF2-40B4-BE49-F238E27FC236}">
                <a16:creationId xmlns:a16="http://schemas.microsoft.com/office/drawing/2014/main" id="{C5B9506E-BD87-ACDB-ABFF-40265C05385C}"/>
              </a:ext>
            </a:extLst>
          </p:cNvPr>
          <p:cNvSpPr>
            <a:spLocks noChangeShapeType="1"/>
          </p:cNvSpPr>
          <p:nvPr/>
        </p:nvSpPr>
        <p:spPr bwMode="auto">
          <a:xfrm flipH="1">
            <a:off x="4953000" y="5029200"/>
            <a:ext cx="2819400" cy="0"/>
          </a:xfrm>
          <a:prstGeom prst="line">
            <a:avLst/>
          </a:prstGeom>
          <a:noFill/>
          <a:ln w="38100">
            <a:solidFill>
              <a:srgbClr val="000000"/>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US"/>
          </a:p>
        </p:txBody>
      </p:sp>
      <p:sp>
        <p:nvSpPr>
          <p:cNvPr id="92165" name="Line 5">
            <a:extLst>
              <a:ext uri="{FF2B5EF4-FFF2-40B4-BE49-F238E27FC236}">
                <a16:creationId xmlns:a16="http://schemas.microsoft.com/office/drawing/2014/main" id="{9EAF2424-0704-4177-E6A7-7DF72CBD4B27}"/>
              </a:ext>
            </a:extLst>
          </p:cNvPr>
          <p:cNvSpPr>
            <a:spLocks noChangeShapeType="1"/>
          </p:cNvSpPr>
          <p:nvPr/>
        </p:nvSpPr>
        <p:spPr bwMode="auto">
          <a:xfrm flipH="1" flipV="1">
            <a:off x="5486400" y="2743200"/>
            <a:ext cx="2286000" cy="457200"/>
          </a:xfrm>
          <a:prstGeom prst="line">
            <a:avLst/>
          </a:prstGeom>
          <a:noFill/>
          <a:ln w="38100">
            <a:solidFill>
              <a:srgbClr val="000000"/>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US"/>
          </a:p>
        </p:txBody>
      </p:sp>
      <p:sp>
        <p:nvSpPr>
          <p:cNvPr id="92166" name="Line 6">
            <a:extLst>
              <a:ext uri="{FF2B5EF4-FFF2-40B4-BE49-F238E27FC236}">
                <a16:creationId xmlns:a16="http://schemas.microsoft.com/office/drawing/2014/main" id="{C306F378-F1E4-B1EB-4B4E-6D1E6972049D}"/>
              </a:ext>
            </a:extLst>
          </p:cNvPr>
          <p:cNvSpPr>
            <a:spLocks noChangeShapeType="1"/>
          </p:cNvSpPr>
          <p:nvPr/>
        </p:nvSpPr>
        <p:spPr bwMode="auto">
          <a:xfrm flipH="1">
            <a:off x="5257800" y="3886200"/>
            <a:ext cx="2514600" cy="228600"/>
          </a:xfrm>
          <a:prstGeom prst="line">
            <a:avLst/>
          </a:prstGeom>
          <a:noFill/>
          <a:ln w="38100">
            <a:solidFill>
              <a:srgbClr val="000000"/>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US"/>
          </a:p>
        </p:txBody>
      </p:sp>
      <p:sp>
        <p:nvSpPr>
          <p:cNvPr id="92167" name="Text Box 7">
            <a:extLst>
              <a:ext uri="{FF2B5EF4-FFF2-40B4-BE49-F238E27FC236}">
                <a16:creationId xmlns:a16="http://schemas.microsoft.com/office/drawing/2014/main" id="{303BA2B3-FF18-1D8C-A5C8-62DE2A2763EC}"/>
              </a:ext>
            </a:extLst>
          </p:cNvPr>
          <p:cNvSpPr txBox="1">
            <a:spLocks noChangeArrowheads="1"/>
          </p:cNvSpPr>
          <p:nvPr/>
        </p:nvSpPr>
        <p:spPr bwMode="auto">
          <a:xfrm>
            <a:off x="7924800" y="2849562"/>
            <a:ext cx="20574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ar-SA" altLang="en-US" sz="3200" dirty="0">
                <a:solidFill>
                  <a:srgbClr val="003296"/>
                </a:solidFill>
                <a:cs typeface="AL-Mohanad Black" pitchFamily="2" charset="0"/>
              </a:rPr>
              <a:t>وضع المؤثر</a:t>
            </a:r>
            <a:endParaRPr lang="en-US" altLang="en-US" sz="3200" dirty="0">
              <a:solidFill>
                <a:srgbClr val="003296"/>
              </a:solidFill>
              <a:cs typeface="AL-Mohanad Black" pitchFamily="2" charset="0"/>
            </a:endParaRPr>
          </a:p>
        </p:txBody>
      </p:sp>
      <p:sp>
        <p:nvSpPr>
          <p:cNvPr id="92168" name="Text Box 8">
            <a:extLst>
              <a:ext uri="{FF2B5EF4-FFF2-40B4-BE49-F238E27FC236}">
                <a16:creationId xmlns:a16="http://schemas.microsoft.com/office/drawing/2014/main" id="{B1155254-51E3-EC83-BB5A-D6D51FE0B56D}"/>
              </a:ext>
            </a:extLst>
          </p:cNvPr>
          <p:cNvSpPr txBox="1">
            <a:spLocks noChangeArrowheads="1"/>
          </p:cNvSpPr>
          <p:nvPr/>
        </p:nvSpPr>
        <p:spPr bwMode="auto">
          <a:xfrm>
            <a:off x="7924800" y="3535362"/>
            <a:ext cx="23622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ar-SA" altLang="en-US" sz="3200">
                <a:solidFill>
                  <a:srgbClr val="003296"/>
                </a:solidFill>
                <a:cs typeface="AL-Mohanad Black" pitchFamily="2" charset="0"/>
              </a:rPr>
              <a:t>وضع المتلقي</a:t>
            </a:r>
            <a:endParaRPr lang="en-US" altLang="en-US" sz="3200">
              <a:solidFill>
                <a:srgbClr val="003296"/>
              </a:solidFill>
              <a:cs typeface="AL-Mohanad Black" pitchFamily="2" charset="0"/>
            </a:endParaRPr>
          </a:p>
        </p:txBody>
      </p:sp>
      <p:sp>
        <p:nvSpPr>
          <p:cNvPr id="92169" name="Text Box 9">
            <a:extLst>
              <a:ext uri="{FF2B5EF4-FFF2-40B4-BE49-F238E27FC236}">
                <a16:creationId xmlns:a16="http://schemas.microsoft.com/office/drawing/2014/main" id="{B2087B61-FD0A-5CAD-5263-F5EF1CEAED32}"/>
              </a:ext>
            </a:extLst>
          </p:cNvPr>
          <p:cNvSpPr txBox="1">
            <a:spLocks noChangeArrowheads="1"/>
          </p:cNvSpPr>
          <p:nvPr/>
        </p:nvSpPr>
        <p:spPr bwMode="auto">
          <a:xfrm>
            <a:off x="5943600" y="5371997"/>
            <a:ext cx="18288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ar-SA" altLang="en-US" sz="3200">
                <a:solidFill>
                  <a:srgbClr val="003296"/>
                </a:solidFill>
                <a:cs typeface="AL-Mohanad Black" pitchFamily="2" charset="0"/>
              </a:rPr>
              <a:t>الوقت</a:t>
            </a:r>
            <a:endParaRPr lang="en-US" altLang="en-US" sz="3200">
              <a:solidFill>
                <a:srgbClr val="003296"/>
              </a:solidFill>
              <a:cs typeface="AL-Mohanad Black" pitchFamily="2" charset="0"/>
            </a:endParaRPr>
          </a:p>
        </p:txBody>
      </p:sp>
    </p:spTree>
    <p:extLst>
      <p:ext uri="{BB962C8B-B14F-4D97-AF65-F5344CB8AC3E}">
        <p14:creationId xmlns:p14="http://schemas.microsoft.com/office/powerpoint/2010/main" val="418071762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nodeType="clickEffect">
                                  <p:stCondLst>
                                    <p:cond delay="0"/>
                                  </p:stCondLst>
                                  <p:childTnLst>
                                    <p:set>
                                      <p:cBhvr>
                                        <p:cTn id="6" dur="1" fill="hold">
                                          <p:stCondLst>
                                            <p:cond delay="0"/>
                                          </p:stCondLst>
                                        </p:cTn>
                                        <p:tgtEl>
                                          <p:spTgt spid="92162"/>
                                        </p:tgtEl>
                                        <p:attrNameLst>
                                          <p:attrName>style.visibility</p:attrName>
                                        </p:attrNameLst>
                                      </p:cBhvr>
                                      <p:to>
                                        <p:strVal val="visible"/>
                                      </p:to>
                                    </p:set>
                                    <p:animEffect transition="in" filter="checkerboard(across)">
                                      <p:cBhvr>
                                        <p:cTn id="7" dur="500"/>
                                        <p:tgtEl>
                                          <p:spTgt spid="9216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 presetClass="entr" presetSubtype="8" fill="hold" nodeType="clickEffect">
                                  <p:stCondLst>
                                    <p:cond delay="0"/>
                                  </p:stCondLst>
                                  <p:childTnLst>
                                    <p:set>
                                      <p:cBhvr>
                                        <p:cTn id="11" dur="1" fill="hold">
                                          <p:stCondLst>
                                            <p:cond delay="0"/>
                                          </p:stCondLst>
                                        </p:cTn>
                                        <p:tgtEl>
                                          <p:spTgt spid="92163"/>
                                        </p:tgtEl>
                                        <p:attrNameLst>
                                          <p:attrName>style.visibility</p:attrName>
                                        </p:attrNameLst>
                                      </p:cBhvr>
                                      <p:to>
                                        <p:strVal val="visible"/>
                                      </p:to>
                                    </p:set>
                                    <p:anim calcmode="lin" valueType="num">
                                      <p:cBhvr additive="base">
                                        <p:cTn id="12" dur="500" fill="hold"/>
                                        <p:tgtEl>
                                          <p:spTgt spid="92163"/>
                                        </p:tgtEl>
                                        <p:attrNameLst>
                                          <p:attrName>ppt_x</p:attrName>
                                        </p:attrNameLst>
                                      </p:cBhvr>
                                      <p:tavLst>
                                        <p:tav tm="0">
                                          <p:val>
                                            <p:strVal val="0-#ppt_w/2"/>
                                          </p:val>
                                        </p:tav>
                                        <p:tav tm="100000">
                                          <p:val>
                                            <p:strVal val="#ppt_x"/>
                                          </p:val>
                                        </p:tav>
                                      </p:tavLst>
                                    </p:anim>
                                    <p:anim calcmode="lin" valueType="num">
                                      <p:cBhvr additive="base">
                                        <p:cTn id="13" dur="500" fill="hold"/>
                                        <p:tgtEl>
                                          <p:spTgt spid="92163"/>
                                        </p:tgtEl>
                                        <p:attrNameLst>
                                          <p:attrName>ppt_y</p:attrName>
                                        </p:attrNameLst>
                                      </p:cBhvr>
                                      <p:tavLst>
                                        <p:tav tm="0">
                                          <p:val>
                                            <p:strVal val="#ppt_y"/>
                                          </p:val>
                                        </p:tav>
                                        <p:tav tm="100000">
                                          <p:val>
                                            <p:strVal val="#ppt_y"/>
                                          </p:val>
                                        </p:tav>
                                      </p:tavLst>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2" presetClass="entr" presetSubtype="8" fill="hold" nodeType="clickEffect">
                                  <p:stCondLst>
                                    <p:cond delay="0"/>
                                  </p:stCondLst>
                                  <p:childTnLst>
                                    <p:set>
                                      <p:cBhvr>
                                        <p:cTn id="17" dur="1" fill="hold">
                                          <p:stCondLst>
                                            <p:cond delay="0"/>
                                          </p:stCondLst>
                                        </p:cTn>
                                        <p:tgtEl>
                                          <p:spTgt spid="92164"/>
                                        </p:tgtEl>
                                        <p:attrNameLst>
                                          <p:attrName>style.visibility</p:attrName>
                                        </p:attrNameLst>
                                      </p:cBhvr>
                                      <p:to>
                                        <p:strVal val="visible"/>
                                      </p:to>
                                    </p:set>
                                    <p:anim calcmode="lin" valueType="num">
                                      <p:cBhvr additive="base">
                                        <p:cTn id="18" dur="500" fill="hold"/>
                                        <p:tgtEl>
                                          <p:spTgt spid="92164"/>
                                        </p:tgtEl>
                                        <p:attrNameLst>
                                          <p:attrName>ppt_x</p:attrName>
                                        </p:attrNameLst>
                                      </p:cBhvr>
                                      <p:tavLst>
                                        <p:tav tm="0">
                                          <p:val>
                                            <p:strVal val="0-#ppt_w/2"/>
                                          </p:val>
                                        </p:tav>
                                        <p:tav tm="100000">
                                          <p:val>
                                            <p:strVal val="#ppt_x"/>
                                          </p:val>
                                        </p:tav>
                                      </p:tavLst>
                                    </p:anim>
                                    <p:anim calcmode="lin" valueType="num">
                                      <p:cBhvr additive="base">
                                        <p:cTn id="19" dur="500" fill="hold"/>
                                        <p:tgtEl>
                                          <p:spTgt spid="92164"/>
                                        </p:tgtEl>
                                        <p:attrNameLst>
                                          <p:attrName>ppt_y</p:attrName>
                                        </p:attrNameLst>
                                      </p:cBhvr>
                                      <p:tavLst>
                                        <p:tav tm="0">
                                          <p:val>
                                            <p:strVal val="#ppt_y"/>
                                          </p:val>
                                        </p:tav>
                                        <p:tav tm="100000">
                                          <p:val>
                                            <p:strVal val="#ppt_y"/>
                                          </p:val>
                                        </p:tav>
                                      </p:tavLst>
                                    </p:anim>
                                  </p:childTnLst>
                                </p:cTn>
                              </p:par>
                            </p:childTnLst>
                          </p:cTn>
                        </p:par>
                      </p:childTnLst>
                    </p:cTn>
                  </p:par>
                  <p:par>
                    <p:cTn id="20" fill="hold" nodeType="clickPar">
                      <p:stCondLst>
                        <p:cond delay="indefinite"/>
                      </p:stCondLst>
                      <p:childTnLst>
                        <p:par>
                          <p:cTn id="21" fill="hold" nodeType="withGroup">
                            <p:stCondLst>
                              <p:cond delay="0"/>
                            </p:stCondLst>
                            <p:childTnLst>
                              <p:par>
                                <p:cTn id="22" presetID="2" presetClass="entr" presetSubtype="8" fill="hold" nodeType="clickEffect">
                                  <p:stCondLst>
                                    <p:cond delay="0"/>
                                  </p:stCondLst>
                                  <p:childTnLst>
                                    <p:set>
                                      <p:cBhvr>
                                        <p:cTn id="23" dur="1" fill="hold">
                                          <p:stCondLst>
                                            <p:cond delay="0"/>
                                          </p:stCondLst>
                                        </p:cTn>
                                        <p:tgtEl>
                                          <p:spTgt spid="92165"/>
                                        </p:tgtEl>
                                        <p:attrNameLst>
                                          <p:attrName>style.visibility</p:attrName>
                                        </p:attrNameLst>
                                      </p:cBhvr>
                                      <p:to>
                                        <p:strVal val="visible"/>
                                      </p:to>
                                    </p:set>
                                    <p:anim calcmode="lin" valueType="num">
                                      <p:cBhvr additive="base">
                                        <p:cTn id="24" dur="500" fill="hold"/>
                                        <p:tgtEl>
                                          <p:spTgt spid="92165"/>
                                        </p:tgtEl>
                                        <p:attrNameLst>
                                          <p:attrName>ppt_x</p:attrName>
                                        </p:attrNameLst>
                                      </p:cBhvr>
                                      <p:tavLst>
                                        <p:tav tm="0">
                                          <p:val>
                                            <p:strVal val="0-#ppt_w/2"/>
                                          </p:val>
                                        </p:tav>
                                        <p:tav tm="100000">
                                          <p:val>
                                            <p:strVal val="#ppt_x"/>
                                          </p:val>
                                        </p:tav>
                                      </p:tavLst>
                                    </p:anim>
                                    <p:anim calcmode="lin" valueType="num">
                                      <p:cBhvr additive="base">
                                        <p:cTn id="25" dur="500" fill="hold"/>
                                        <p:tgtEl>
                                          <p:spTgt spid="92165"/>
                                        </p:tgtEl>
                                        <p:attrNameLst>
                                          <p:attrName>ppt_y</p:attrName>
                                        </p:attrNameLst>
                                      </p:cBhvr>
                                      <p:tavLst>
                                        <p:tav tm="0">
                                          <p:val>
                                            <p:strVal val="#ppt_y"/>
                                          </p:val>
                                        </p:tav>
                                        <p:tav tm="100000">
                                          <p:val>
                                            <p:strVal val="#ppt_y"/>
                                          </p:val>
                                        </p:tav>
                                      </p:tavLst>
                                    </p:anim>
                                  </p:childTnLst>
                                </p:cTn>
                              </p:par>
                            </p:childTnLst>
                          </p:cTn>
                        </p:par>
                      </p:childTnLst>
                    </p:cTn>
                  </p:par>
                  <p:par>
                    <p:cTn id="26" fill="hold" nodeType="clickPar">
                      <p:stCondLst>
                        <p:cond delay="indefinite"/>
                      </p:stCondLst>
                      <p:childTnLst>
                        <p:par>
                          <p:cTn id="27" fill="hold" nodeType="withGroup">
                            <p:stCondLst>
                              <p:cond delay="0"/>
                            </p:stCondLst>
                            <p:childTnLst>
                              <p:par>
                                <p:cTn id="28" presetID="2" presetClass="entr" presetSubtype="8" fill="hold" nodeType="clickEffect">
                                  <p:stCondLst>
                                    <p:cond delay="0"/>
                                  </p:stCondLst>
                                  <p:childTnLst>
                                    <p:set>
                                      <p:cBhvr>
                                        <p:cTn id="29" dur="1" fill="hold">
                                          <p:stCondLst>
                                            <p:cond delay="0"/>
                                          </p:stCondLst>
                                        </p:cTn>
                                        <p:tgtEl>
                                          <p:spTgt spid="92166"/>
                                        </p:tgtEl>
                                        <p:attrNameLst>
                                          <p:attrName>style.visibility</p:attrName>
                                        </p:attrNameLst>
                                      </p:cBhvr>
                                      <p:to>
                                        <p:strVal val="visible"/>
                                      </p:to>
                                    </p:set>
                                    <p:anim calcmode="lin" valueType="num">
                                      <p:cBhvr additive="base">
                                        <p:cTn id="30" dur="500" fill="hold"/>
                                        <p:tgtEl>
                                          <p:spTgt spid="92166"/>
                                        </p:tgtEl>
                                        <p:attrNameLst>
                                          <p:attrName>ppt_x</p:attrName>
                                        </p:attrNameLst>
                                      </p:cBhvr>
                                      <p:tavLst>
                                        <p:tav tm="0">
                                          <p:val>
                                            <p:strVal val="0-#ppt_w/2"/>
                                          </p:val>
                                        </p:tav>
                                        <p:tav tm="100000">
                                          <p:val>
                                            <p:strVal val="#ppt_x"/>
                                          </p:val>
                                        </p:tav>
                                      </p:tavLst>
                                    </p:anim>
                                    <p:anim calcmode="lin" valueType="num">
                                      <p:cBhvr additive="base">
                                        <p:cTn id="31" dur="500" fill="hold"/>
                                        <p:tgtEl>
                                          <p:spTgt spid="92166"/>
                                        </p:tgtEl>
                                        <p:attrNameLst>
                                          <p:attrName>ppt_y</p:attrName>
                                        </p:attrNameLst>
                                      </p:cBhvr>
                                      <p:tavLst>
                                        <p:tav tm="0">
                                          <p:val>
                                            <p:strVal val="#ppt_y"/>
                                          </p:val>
                                        </p:tav>
                                        <p:tav tm="100000">
                                          <p:val>
                                            <p:strVal val="#ppt_y"/>
                                          </p:val>
                                        </p:tav>
                                      </p:tavLst>
                                    </p:anim>
                                  </p:childTnLst>
                                </p:cTn>
                              </p:par>
                            </p:childTnLst>
                          </p:cTn>
                        </p:par>
                      </p:childTnLst>
                    </p:cTn>
                  </p:par>
                  <p:par>
                    <p:cTn id="32" fill="hold" nodeType="clickPar">
                      <p:stCondLst>
                        <p:cond delay="indefinite"/>
                      </p:stCondLst>
                      <p:childTnLst>
                        <p:par>
                          <p:cTn id="33" fill="hold" nodeType="withGroup">
                            <p:stCondLst>
                              <p:cond delay="0"/>
                            </p:stCondLst>
                            <p:childTnLst>
                              <p:par>
                                <p:cTn id="34" presetID="2" presetClass="entr" presetSubtype="8" fill="hold" nodeType="clickEffect">
                                  <p:stCondLst>
                                    <p:cond delay="0"/>
                                  </p:stCondLst>
                                  <p:childTnLst>
                                    <p:set>
                                      <p:cBhvr>
                                        <p:cTn id="35" dur="1" fill="hold">
                                          <p:stCondLst>
                                            <p:cond delay="0"/>
                                          </p:stCondLst>
                                        </p:cTn>
                                        <p:tgtEl>
                                          <p:spTgt spid="92167"/>
                                        </p:tgtEl>
                                        <p:attrNameLst>
                                          <p:attrName>style.visibility</p:attrName>
                                        </p:attrNameLst>
                                      </p:cBhvr>
                                      <p:to>
                                        <p:strVal val="visible"/>
                                      </p:to>
                                    </p:set>
                                    <p:anim calcmode="lin" valueType="num">
                                      <p:cBhvr additive="base">
                                        <p:cTn id="36" dur="500" fill="hold"/>
                                        <p:tgtEl>
                                          <p:spTgt spid="92167"/>
                                        </p:tgtEl>
                                        <p:attrNameLst>
                                          <p:attrName>ppt_x</p:attrName>
                                        </p:attrNameLst>
                                      </p:cBhvr>
                                      <p:tavLst>
                                        <p:tav tm="0">
                                          <p:val>
                                            <p:strVal val="0-#ppt_w/2"/>
                                          </p:val>
                                        </p:tav>
                                        <p:tav tm="100000">
                                          <p:val>
                                            <p:strVal val="#ppt_x"/>
                                          </p:val>
                                        </p:tav>
                                      </p:tavLst>
                                    </p:anim>
                                    <p:anim calcmode="lin" valueType="num">
                                      <p:cBhvr additive="base">
                                        <p:cTn id="37" dur="500" fill="hold"/>
                                        <p:tgtEl>
                                          <p:spTgt spid="92167"/>
                                        </p:tgtEl>
                                        <p:attrNameLst>
                                          <p:attrName>ppt_y</p:attrName>
                                        </p:attrNameLst>
                                      </p:cBhvr>
                                      <p:tavLst>
                                        <p:tav tm="0">
                                          <p:val>
                                            <p:strVal val="#ppt_y"/>
                                          </p:val>
                                        </p:tav>
                                        <p:tav tm="100000">
                                          <p:val>
                                            <p:strVal val="#ppt_y"/>
                                          </p:val>
                                        </p:tav>
                                      </p:tavLst>
                                    </p:anim>
                                  </p:childTnLst>
                                </p:cTn>
                              </p:par>
                            </p:childTnLst>
                          </p:cTn>
                        </p:par>
                      </p:childTnLst>
                    </p:cTn>
                  </p:par>
                  <p:par>
                    <p:cTn id="38" fill="hold" nodeType="clickPar">
                      <p:stCondLst>
                        <p:cond delay="indefinite"/>
                      </p:stCondLst>
                      <p:childTnLst>
                        <p:par>
                          <p:cTn id="39" fill="hold" nodeType="withGroup">
                            <p:stCondLst>
                              <p:cond delay="0"/>
                            </p:stCondLst>
                            <p:childTnLst>
                              <p:par>
                                <p:cTn id="40" presetID="2" presetClass="entr" presetSubtype="8" fill="hold" nodeType="clickEffect">
                                  <p:stCondLst>
                                    <p:cond delay="0"/>
                                  </p:stCondLst>
                                  <p:childTnLst>
                                    <p:set>
                                      <p:cBhvr>
                                        <p:cTn id="41" dur="1" fill="hold">
                                          <p:stCondLst>
                                            <p:cond delay="0"/>
                                          </p:stCondLst>
                                        </p:cTn>
                                        <p:tgtEl>
                                          <p:spTgt spid="92168"/>
                                        </p:tgtEl>
                                        <p:attrNameLst>
                                          <p:attrName>style.visibility</p:attrName>
                                        </p:attrNameLst>
                                      </p:cBhvr>
                                      <p:to>
                                        <p:strVal val="visible"/>
                                      </p:to>
                                    </p:set>
                                    <p:anim calcmode="lin" valueType="num">
                                      <p:cBhvr additive="base">
                                        <p:cTn id="42" dur="500" fill="hold"/>
                                        <p:tgtEl>
                                          <p:spTgt spid="92168"/>
                                        </p:tgtEl>
                                        <p:attrNameLst>
                                          <p:attrName>ppt_x</p:attrName>
                                        </p:attrNameLst>
                                      </p:cBhvr>
                                      <p:tavLst>
                                        <p:tav tm="0">
                                          <p:val>
                                            <p:strVal val="0-#ppt_w/2"/>
                                          </p:val>
                                        </p:tav>
                                        <p:tav tm="100000">
                                          <p:val>
                                            <p:strVal val="#ppt_x"/>
                                          </p:val>
                                        </p:tav>
                                      </p:tavLst>
                                    </p:anim>
                                    <p:anim calcmode="lin" valueType="num">
                                      <p:cBhvr additive="base">
                                        <p:cTn id="43" dur="500" fill="hold"/>
                                        <p:tgtEl>
                                          <p:spTgt spid="92168"/>
                                        </p:tgtEl>
                                        <p:attrNameLst>
                                          <p:attrName>ppt_y</p:attrName>
                                        </p:attrNameLst>
                                      </p:cBhvr>
                                      <p:tavLst>
                                        <p:tav tm="0">
                                          <p:val>
                                            <p:strVal val="#ppt_y"/>
                                          </p:val>
                                        </p:tav>
                                        <p:tav tm="100000">
                                          <p:val>
                                            <p:strVal val="#ppt_y"/>
                                          </p:val>
                                        </p:tav>
                                      </p:tavLst>
                                    </p:anim>
                                  </p:childTnLst>
                                </p:cTn>
                              </p:par>
                            </p:childTnLst>
                          </p:cTn>
                        </p:par>
                      </p:childTnLst>
                    </p:cTn>
                  </p:par>
                  <p:par>
                    <p:cTn id="44" fill="hold" nodeType="clickPar">
                      <p:stCondLst>
                        <p:cond delay="indefinite"/>
                      </p:stCondLst>
                      <p:childTnLst>
                        <p:par>
                          <p:cTn id="45" fill="hold" nodeType="withGroup">
                            <p:stCondLst>
                              <p:cond delay="0"/>
                            </p:stCondLst>
                            <p:childTnLst>
                              <p:par>
                                <p:cTn id="46" presetID="7" presetClass="entr" presetSubtype="8" fill="hold" nodeType="clickEffect">
                                  <p:stCondLst>
                                    <p:cond delay="0"/>
                                  </p:stCondLst>
                                  <p:childTnLst>
                                    <p:set>
                                      <p:cBhvr>
                                        <p:cTn id="47" dur="1" fill="hold">
                                          <p:stCondLst>
                                            <p:cond delay="0"/>
                                          </p:stCondLst>
                                        </p:cTn>
                                        <p:tgtEl>
                                          <p:spTgt spid="92169"/>
                                        </p:tgtEl>
                                        <p:attrNameLst>
                                          <p:attrName>style.visibility</p:attrName>
                                        </p:attrNameLst>
                                      </p:cBhvr>
                                      <p:to>
                                        <p:strVal val="visible"/>
                                      </p:to>
                                    </p:set>
                                    <p:anim calcmode="lin" valueType="num">
                                      <p:cBhvr additive="base">
                                        <p:cTn id="48" dur="5000" fill="hold"/>
                                        <p:tgtEl>
                                          <p:spTgt spid="92169"/>
                                        </p:tgtEl>
                                        <p:attrNameLst>
                                          <p:attrName>ppt_x</p:attrName>
                                        </p:attrNameLst>
                                      </p:cBhvr>
                                      <p:tavLst>
                                        <p:tav tm="0">
                                          <p:val>
                                            <p:strVal val="0-#ppt_w/2"/>
                                          </p:val>
                                        </p:tav>
                                        <p:tav tm="100000">
                                          <p:val>
                                            <p:strVal val="#ppt_x"/>
                                          </p:val>
                                        </p:tav>
                                      </p:tavLst>
                                    </p:anim>
                                    <p:anim calcmode="lin" valueType="num">
                                      <p:cBhvr additive="base">
                                        <p:cTn id="49" dur="5000" fill="hold"/>
                                        <p:tgtEl>
                                          <p:spTgt spid="9216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62" grpId="0" autoUpdateAnimBg="0"/>
      <p:bldP spid="92167" grpId="0" autoUpdateAnimBg="0"/>
      <p:bldP spid="92168" grpId="0" autoUpdateAnimBg="0"/>
      <p:bldP spid="92169" grpId="0"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a:extLst>
              <a:ext uri="{FF2B5EF4-FFF2-40B4-BE49-F238E27FC236}">
                <a16:creationId xmlns:a16="http://schemas.microsoft.com/office/drawing/2014/main" id="{1B0D6BFB-FEE9-6615-7F0C-346B68D40656}"/>
              </a:ext>
            </a:extLst>
          </p:cNvPr>
          <p:cNvSpPr>
            <a:spLocks noGrp="1" noChangeArrowheads="1"/>
          </p:cNvSpPr>
          <p:nvPr>
            <p:ph type="title"/>
          </p:nvPr>
        </p:nvSpPr>
        <p:spPr/>
        <p:txBody>
          <a:bodyPr>
            <a:normAutofit/>
          </a:bodyPr>
          <a:lstStyle/>
          <a:p>
            <a:pPr marL="838200" indent="-838200" algn="ctr"/>
            <a:r>
              <a:rPr lang="ar-SA" altLang="en-US" sz="4800" b="1" dirty="0">
                <a:solidFill>
                  <a:srgbClr val="C00000"/>
                </a:solidFill>
              </a:rPr>
              <a:t>مصادر التأثير</a:t>
            </a:r>
            <a:endParaRPr lang="en-US" altLang="en-US" sz="4800" b="1" dirty="0">
              <a:solidFill>
                <a:srgbClr val="C00000"/>
              </a:solidFill>
            </a:endParaRPr>
          </a:p>
        </p:txBody>
      </p:sp>
      <p:sp>
        <p:nvSpPr>
          <p:cNvPr id="12291" name="Rectangle 3">
            <a:extLst>
              <a:ext uri="{FF2B5EF4-FFF2-40B4-BE49-F238E27FC236}">
                <a16:creationId xmlns:a16="http://schemas.microsoft.com/office/drawing/2014/main" id="{8E84B455-1407-EE19-9FAA-8D6B90927DF8}"/>
              </a:ext>
            </a:extLst>
          </p:cNvPr>
          <p:cNvSpPr>
            <a:spLocks noGrp="1" noChangeArrowheads="1"/>
          </p:cNvSpPr>
          <p:nvPr>
            <p:ph type="body" idx="1"/>
          </p:nvPr>
        </p:nvSpPr>
        <p:spPr>
          <a:xfrm>
            <a:off x="2560122" y="1599994"/>
            <a:ext cx="9410205" cy="4351338"/>
          </a:xfrm>
        </p:spPr>
        <p:txBody>
          <a:bodyPr>
            <a:normAutofit/>
          </a:bodyPr>
          <a:lstStyle/>
          <a:p>
            <a:pPr marL="609600" indent="-609600" algn="r" rtl="1">
              <a:buFontTx/>
              <a:buNone/>
            </a:pPr>
            <a:endParaRPr lang="ar-SA" altLang="en-US" sz="3600" b="1" dirty="0"/>
          </a:p>
          <a:p>
            <a:pPr marL="609600" indent="-609600" algn="ctr" rtl="1">
              <a:lnSpc>
                <a:spcPct val="150000"/>
              </a:lnSpc>
              <a:buFontTx/>
              <a:buNone/>
            </a:pPr>
            <a:r>
              <a:rPr lang="ar-SA" altLang="en-US" sz="3600" b="1" dirty="0"/>
              <a:t>المصداقية</a:t>
            </a:r>
          </a:p>
          <a:p>
            <a:pPr marL="609600" indent="-609600" algn="ctr" rtl="1">
              <a:lnSpc>
                <a:spcPct val="150000"/>
              </a:lnSpc>
              <a:buFontTx/>
              <a:buNone/>
            </a:pPr>
            <a:r>
              <a:rPr lang="ar-SA" altLang="en-US" sz="3600" b="1" dirty="0"/>
              <a:t>                         الانطباع الأول</a:t>
            </a:r>
            <a:endParaRPr lang="ar-SA" altLang="en-US" sz="1600" b="1" dirty="0"/>
          </a:p>
          <a:p>
            <a:pPr marL="609600" indent="-609600" algn="ctr" rtl="1">
              <a:lnSpc>
                <a:spcPct val="150000"/>
              </a:lnSpc>
              <a:buFontTx/>
              <a:buNone/>
            </a:pPr>
            <a:r>
              <a:rPr lang="ar-SA" altLang="en-US" sz="3600" b="1" dirty="0"/>
              <a:t>                                                        لغة الجسد </a:t>
            </a:r>
            <a:endParaRPr lang="en-US" altLang="en-US" sz="3600" b="1" dirty="0"/>
          </a:p>
        </p:txBody>
      </p:sp>
    </p:spTree>
    <p:extLst>
      <p:ext uri="{BB962C8B-B14F-4D97-AF65-F5344CB8AC3E}">
        <p14:creationId xmlns:p14="http://schemas.microsoft.com/office/powerpoint/2010/main" val="193834140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a:extLst>
              <a:ext uri="{FF2B5EF4-FFF2-40B4-BE49-F238E27FC236}">
                <a16:creationId xmlns:a16="http://schemas.microsoft.com/office/drawing/2014/main" id="{3142828B-99C6-F7E3-64BA-14F125ED5953}"/>
              </a:ext>
            </a:extLst>
          </p:cNvPr>
          <p:cNvSpPr>
            <a:spLocks noGrp="1" noChangeArrowheads="1"/>
          </p:cNvSpPr>
          <p:nvPr>
            <p:ph type="title"/>
          </p:nvPr>
        </p:nvSpPr>
        <p:spPr/>
        <p:txBody>
          <a:bodyPr/>
          <a:lstStyle/>
          <a:p>
            <a:pPr algn="ctr"/>
            <a:r>
              <a:rPr lang="ar-SA" altLang="en-US" b="1" dirty="0">
                <a:solidFill>
                  <a:srgbClr val="0070C0"/>
                </a:solidFill>
              </a:rPr>
              <a:t>المصداقية</a:t>
            </a:r>
            <a:r>
              <a:rPr lang="en-US" altLang="en-US" b="1" dirty="0">
                <a:solidFill>
                  <a:srgbClr val="0070C0"/>
                </a:solidFill>
              </a:rPr>
              <a:t> </a:t>
            </a:r>
          </a:p>
        </p:txBody>
      </p:sp>
      <p:sp>
        <p:nvSpPr>
          <p:cNvPr id="13315" name="Rectangle 3">
            <a:extLst>
              <a:ext uri="{FF2B5EF4-FFF2-40B4-BE49-F238E27FC236}">
                <a16:creationId xmlns:a16="http://schemas.microsoft.com/office/drawing/2014/main" id="{EFD2E006-ECE8-0C6D-4A47-FB644A57EC72}"/>
              </a:ext>
            </a:extLst>
          </p:cNvPr>
          <p:cNvSpPr>
            <a:spLocks noGrp="1" noChangeArrowheads="1"/>
          </p:cNvSpPr>
          <p:nvPr>
            <p:ph type="body" idx="1"/>
          </p:nvPr>
        </p:nvSpPr>
        <p:spPr/>
        <p:txBody>
          <a:bodyPr>
            <a:normAutofit/>
          </a:bodyPr>
          <a:lstStyle/>
          <a:p>
            <a:pPr algn="ctr" rtl="1">
              <a:lnSpc>
                <a:spcPct val="150000"/>
              </a:lnSpc>
              <a:buFontTx/>
              <a:buNone/>
            </a:pPr>
            <a:r>
              <a:rPr lang="ar-SA" altLang="en-US" sz="3200" b="1" dirty="0"/>
              <a:t>  </a:t>
            </a:r>
          </a:p>
          <a:p>
            <a:pPr algn="ctr" rtl="1">
              <a:lnSpc>
                <a:spcPct val="150000"/>
              </a:lnSpc>
              <a:buFontTx/>
              <a:buNone/>
            </a:pPr>
            <a:r>
              <a:rPr lang="ar-SA" altLang="en-US" sz="3200" b="1" dirty="0"/>
              <a:t>   تضفي المصداقية على المقنع مزيداً من الاحترام والتقدير </a:t>
            </a:r>
            <a:endParaRPr lang="ar-EG" altLang="en-US" sz="3200" b="1" dirty="0"/>
          </a:p>
          <a:p>
            <a:pPr algn="ctr" rtl="1">
              <a:lnSpc>
                <a:spcPct val="150000"/>
              </a:lnSpc>
              <a:buFontTx/>
              <a:buNone/>
            </a:pPr>
            <a:r>
              <a:rPr lang="ar-SA" altLang="en-US" sz="3200" b="1" dirty="0"/>
              <a:t>والعكس بالعكس يؤدي إلى عدم التقبل منه أو</a:t>
            </a:r>
            <a:r>
              <a:rPr lang="ar-EG" altLang="en-US" sz="3200" b="1" dirty="0"/>
              <a:t> </a:t>
            </a:r>
            <a:r>
              <a:rPr lang="ar-SA" altLang="en-US" sz="3200" b="1" dirty="0"/>
              <a:t>الاستماع إلى ما يمليه </a:t>
            </a:r>
            <a:endParaRPr lang="ar-EG" altLang="en-US" sz="3200" b="1" dirty="0"/>
          </a:p>
          <a:p>
            <a:pPr algn="ctr" rtl="1">
              <a:lnSpc>
                <a:spcPct val="150000"/>
              </a:lnSpc>
              <a:buFontTx/>
              <a:buNone/>
            </a:pPr>
            <a:r>
              <a:rPr lang="ar-SA" altLang="en-US" sz="3200" b="1" dirty="0"/>
              <a:t>من أفكار وتوجيهات وآراء ... </a:t>
            </a:r>
            <a:endParaRPr lang="en-US" altLang="en-US" sz="3200" b="1" dirty="0"/>
          </a:p>
        </p:txBody>
      </p:sp>
    </p:spTree>
    <p:extLst>
      <p:ext uri="{BB962C8B-B14F-4D97-AF65-F5344CB8AC3E}">
        <p14:creationId xmlns:p14="http://schemas.microsoft.com/office/powerpoint/2010/main" val="17094375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a:extLst>
              <a:ext uri="{FF2B5EF4-FFF2-40B4-BE49-F238E27FC236}">
                <a16:creationId xmlns:a16="http://schemas.microsoft.com/office/drawing/2014/main" id="{484C4E95-CB8B-FDF9-96EA-BB9BE58DA6F9}"/>
              </a:ext>
            </a:extLst>
          </p:cNvPr>
          <p:cNvSpPr>
            <a:spLocks noGrp="1" noChangeArrowheads="1"/>
          </p:cNvSpPr>
          <p:nvPr>
            <p:ph type="title"/>
          </p:nvPr>
        </p:nvSpPr>
        <p:spPr/>
        <p:txBody>
          <a:bodyPr/>
          <a:lstStyle/>
          <a:p>
            <a:pPr algn="ctr"/>
            <a:r>
              <a:rPr lang="ar-SA" altLang="en-US" b="1" dirty="0">
                <a:solidFill>
                  <a:srgbClr val="0070C0"/>
                </a:solidFill>
              </a:rPr>
              <a:t>مصفوفة المصداقية</a:t>
            </a:r>
            <a:endParaRPr lang="en-US" altLang="en-US" b="1" dirty="0">
              <a:solidFill>
                <a:srgbClr val="0070C0"/>
              </a:solidFill>
            </a:endParaRPr>
          </a:p>
        </p:txBody>
      </p:sp>
      <p:graphicFrame>
        <p:nvGraphicFramePr>
          <p:cNvPr id="34880" name="Group 64">
            <a:extLst>
              <a:ext uri="{FF2B5EF4-FFF2-40B4-BE49-F238E27FC236}">
                <a16:creationId xmlns:a16="http://schemas.microsoft.com/office/drawing/2014/main" id="{56124E41-640B-8C9C-6CEE-D4B4F24186E6}"/>
              </a:ext>
            </a:extLst>
          </p:cNvPr>
          <p:cNvGraphicFramePr>
            <a:graphicFrameLocks noGrp="1"/>
          </p:cNvGraphicFramePr>
          <p:nvPr>
            <p:ph idx="1"/>
          </p:nvPr>
        </p:nvGraphicFramePr>
        <p:xfrm>
          <a:off x="2855914" y="1628776"/>
          <a:ext cx="6600825" cy="4878709"/>
        </p:xfrm>
        <a:graphic>
          <a:graphicData uri="http://schemas.openxmlformats.org/drawingml/2006/table">
            <a:tbl>
              <a:tblPr rtl="1"/>
              <a:tblGrid>
                <a:gridCol w="600075">
                  <a:extLst>
                    <a:ext uri="{9D8B030D-6E8A-4147-A177-3AD203B41FA5}">
                      <a16:colId xmlns:a16="http://schemas.microsoft.com/office/drawing/2014/main" val="2335466805"/>
                    </a:ext>
                  </a:extLst>
                </a:gridCol>
                <a:gridCol w="600075">
                  <a:extLst>
                    <a:ext uri="{9D8B030D-6E8A-4147-A177-3AD203B41FA5}">
                      <a16:colId xmlns:a16="http://schemas.microsoft.com/office/drawing/2014/main" val="1927394800"/>
                    </a:ext>
                  </a:extLst>
                </a:gridCol>
                <a:gridCol w="600075">
                  <a:extLst>
                    <a:ext uri="{9D8B030D-6E8A-4147-A177-3AD203B41FA5}">
                      <a16:colId xmlns:a16="http://schemas.microsoft.com/office/drawing/2014/main" val="2529710710"/>
                    </a:ext>
                  </a:extLst>
                </a:gridCol>
                <a:gridCol w="600075">
                  <a:extLst>
                    <a:ext uri="{9D8B030D-6E8A-4147-A177-3AD203B41FA5}">
                      <a16:colId xmlns:a16="http://schemas.microsoft.com/office/drawing/2014/main" val="2827501077"/>
                    </a:ext>
                  </a:extLst>
                </a:gridCol>
                <a:gridCol w="441325">
                  <a:extLst>
                    <a:ext uri="{9D8B030D-6E8A-4147-A177-3AD203B41FA5}">
                      <a16:colId xmlns:a16="http://schemas.microsoft.com/office/drawing/2014/main" val="1635790153"/>
                    </a:ext>
                  </a:extLst>
                </a:gridCol>
                <a:gridCol w="255588">
                  <a:extLst>
                    <a:ext uri="{9D8B030D-6E8A-4147-A177-3AD203B41FA5}">
                      <a16:colId xmlns:a16="http://schemas.microsoft.com/office/drawing/2014/main" val="1553532153"/>
                    </a:ext>
                  </a:extLst>
                </a:gridCol>
                <a:gridCol w="503237">
                  <a:extLst>
                    <a:ext uri="{9D8B030D-6E8A-4147-A177-3AD203B41FA5}">
                      <a16:colId xmlns:a16="http://schemas.microsoft.com/office/drawing/2014/main" val="1846604769"/>
                    </a:ext>
                  </a:extLst>
                </a:gridCol>
                <a:gridCol w="600075">
                  <a:extLst>
                    <a:ext uri="{9D8B030D-6E8A-4147-A177-3AD203B41FA5}">
                      <a16:colId xmlns:a16="http://schemas.microsoft.com/office/drawing/2014/main" val="3176532104"/>
                    </a:ext>
                  </a:extLst>
                </a:gridCol>
                <a:gridCol w="479425">
                  <a:extLst>
                    <a:ext uri="{9D8B030D-6E8A-4147-A177-3AD203B41FA5}">
                      <a16:colId xmlns:a16="http://schemas.microsoft.com/office/drawing/2014/main" val="3402503964"/>
                    </a:ext>
                  </a:extLst>
                </a:gridCol>
                <a:gridCol w="576263">
                  <a:extLst>
                    <a:ext uri="{9D8B030D-6E8A-4147-A177-3AD203B41FA5}">
                      <a16:colId xmlns:a16="http://schemas.microsoft.com/office/drawing/2014/main" val="2490157449"/>
                    </a:ext>
                  </a:extLst>
                </a:gridCol>
                <a:gridCol w="431800">
                  <a:extLst>
                    <a:ext uri="{9D8B030D-6E8A-4147-A177-3AD203B41FA5}">
                      <a16:colId xmlns:a16="http://schemas.microsoft.com/office/drawing/2014/main" val="3225401300"/>
                    </a:ext>
                  </a:extLst>
                </a:gridCol>
                <a:gridCol w="912812">
                  <a:extLst>
                    <a:ext uri="{9D8B030D-6E8A-4147-A177-3AD203B41FA5}">
                      <a16:colId xmlns:a16="http://schemas.microsoft.com/office/drawing/2014/main" val="967043961"/>
                    </a:ext>
                  </a:extLst>
                </a:gridCol>
              </a:tblGrid>
              <a:tr h="449263">
                <a:tc>
                  <a:txBody>
                    <a:bodyPr/>
                    <a:lstStyle>
                      <a:lvl1pPr>
                        <a:spcBef>
                          <a:spcPct val="20000"/>
                        </a:spcBef>
                        <a:defRPr sz="2800">
                          <a:solidFill>
                            <a:srgbClr val="003296"/>
                          </a:solidFill>
                          <a:latin typeface="Arial" panose="020B0604020202020204" pitchFamily="34" charset="0"/>
                          <a:cs typeface="AL-Mohanad Black" pitchFamily="2" charset="0"/>
                        </a:defRPr>
                      </a:lvl1pPr>
                      <a:lvl2pPr>
                        <a:spcBef>
                          <a:spcPct val="20000"/>
                        </a:spcBef>
                        <a:defRPr sz="2400">
                          <a:solidFill>
                            <a:srgbClr val="003296"/>
                          </a:solidFill>
                          <a:latin typeface="Arial" panose="020B0604020202020204" pitchFamily="34" charset="0"/>
                          <a:cs typeface="AL-Mohanad Black" pitchFamily="2" charset="0"/>
                        </a:defRPr>
                      </a:lvl2pPr>
                      <a:lvl3pPr>
                        <a:spcBef>
                          <a:spcPct val="20000"/>
                        </a:spcBef>
                        <a:defRPr sz="2000">
                          <a:solidFill>
                            <a:srgbClr val="003296"/>
                          </a:solidFill>
                          <a:latin typeface="Arial" panose="020B0604020202020204" pitchFamily="34" charset="0"/>
                          <a:cs typeface="AL-Mohanad Black" pitchFamily="2" charset="0"/>
                        </a:defRPr>
                      </a:lvl3pPr>
                      <a:lvl4pPr>
                        <a:spcBef>
                          <a:spcPct val="20000"/>
                        </a:spcBef>
                        <a:defRPr>
                          <a:solidFill>
                            <a:srgbClr val="003296"/>
                          </a:solidFill>
                          <a:latin typeface="Arial" panose="020B0604020202020204" pitchFamily="34" charset="0"/>
                          <a:cs typeface="AL-Mohanad Black" pitchFamily="2" charset="0"/>
                        </a:defRPr>
                      </a:lvl4pPr>
                      <a:lvl5pPr>
                        <a:spcBef>
                          <a:spcPct val="20000"/>
                        </a:spcBef>
                        <a:defRPr>
                          <a:solidFill>
                            <a:srgbClr val="003296"/>
                          </a:solidFill>
                          <a:latin typeface="Arial" panose="020B0604020202020204" pitchFamily="34" charset="0"/>
                          <a:cs typeface="AL-Mohanad Black" pitchFamily="2" charset="0"/>
                        </a:defRPr>
                      </a:lvl5pPr>
                      <a:lvl6pPr algn="r" rtl="1" fontAlgn="base">
                        <a:spcBef>
                          <a:spcPct val="20000"/>
                        </a:spcBef>
                        <a:spcAft>
                          <a:spcPct val="0"/>
                        </a:spcAft>
                        <a:defRPr>
                          <a:solidFill>
                            <a:srgbClr val="003296"/>
                          </a:solidFill>
                          <a:latin typeface="Arial" panose="020B0604020202020204" pitchFamily="34" charset="0"/>
                          <a:cs typeface="AL-Mohanad Black" pitchFamily="2" charset="0"/>
                        </a:defRPr>
                      </a:lvl6pPr>
                      <a:lvl7pPr algn="r" rtl="1" fontAlgn="base">
                        <a:spcBef>
                          <a:spcPct val="20000"/>
                        </a:spcBef>
                        <a:spcAft>
                          <a:spcPct val="0"/>
                        </a:spcAft>
                        <a:defRPr>
                          <a:solidFill>
                            <a:srgbClr val="003296"/>
                          </a:solidFill>
                          <a:latin typeface="Arial" panose="020B0604020202020204" pitchFamily="34" charset="0"/>
                          <a:cs typeface="AL-Mohanad Black" pitchFamily="2" charset="0"/>
                        </a:defRPr>
                      </a:lvl7pPr>
                      <a:lvl8pPr algn="r" rtl="1" fontAlgn="base">
                        <a:spcBef>
                          <a:spcPct val="20000"/>
                        </a:spcBef>
                        <a:spcAft>
                          <a:spcPct val="0"/>
                        </a:spcAft>
                        <a:defRPr>
                          <a:solidFill>
                            <a:srgbClr val="003296"/>
                          </a:solidFill>
                          <a:latin typeface="Arial" panose="020B0604020202020204" pitchFamily="34" charset="0"/>
                          <a:cs typeface="AL-Mohanad Black" pitchFamily="2" charset="0"/>
                        </a:defRPr>
                      </a:lvl8pPr>
                      <a:lvl9pPr algn="r" rtl="1" fontAlgn="base">
                        <a:spcBef>
                          <a:spcPct val="20000"/>
                        </a:spcBef>
                        <a:spcAft>
                          <a:spcPct val="0"/>
                        </a:spcAft>
                        <a:defRPr>
                          <a:solidFill>
                            <a:srgbClr val="003296"/>
                          </a:solidFill>
                          <a:latin typeface="Arial" panose="020B0604020202020204" pitchFamily="34" charset="0"/>
                          <a:cs typeface="AL-Mohanad Black" pitchFamily="2" charset="0"/>
                        </a:defRPr>
                      </a:lvl9p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ar-SA" altLang="en-US" sz="2000" b="0" i="0" u="none" strike="noStrike" cap="none" normalizeH="0" baseline="0">
                          <a:ln>
                            <a:noFill/>
                          </a:ln>
                          <a:solidFill>
                            <a:srgbClr val="003296"/>
                          </a:solidFill>
                          <a:effectLst/>
                          <a:latin typeface="Arial" panose="020B0604020202020204" pitchFamily="34" charset="0"/>
                          <a:cs typeface="AL-Mohanad Black" pitchFamily="2" charset="0"/>
                        </a:rPr>
                        <a:t>10</a:t>
                      </a:r>
                      <a:endParaRPr kumimoji="0" lang="en-US" altLang="en-US" sz="2000" b="0" i="0" u="none" strike="noStrike" cap="none" normalizeH="0" baseline="0">
                        <a:ln>
                          <a:noFill/>
                        </a:ln>
                        <a:solidFill>
                          <a:srgbClr val="003296"/>
                        </a:solidFill>
                        <a:effectLst/>
                        <a:latin typeface="Arial" panose="020B0604020202020204" pitchFamily="34" charset="0"/>
                        <a:cs typeface="AL-Mohanad Black" pitchFamily="2" charset="0"/>
                      </a:endParaRPr>
                    </a:p>
                  </a:txBody>
                  <a:tcPr horzOverflow="overflow">
                    <a:lnL cap="flat">
                      <a:noFill/>
                    </a:lnL>
                    <a:lnR w="38100" cap="flat" cmpd="sng" algn="ctr">
                      <a:solidFill>
                        <a:schemeClr val="tx1"/>
                      </a:solidFill>
                      <a:prstDash val="solid"/>
                      <a:round/>
                      <a:headEnd type="none" w="med" len="med"/>
                      <a:tailEnd type="none" w="med" len="med"/>
                    </a:lnR>
                    <a:lnT cap="flat">
                      <a:noFill/>
                    </a:lnT>
                    <a:lnB cap="flat">
                      <a:noFill/>
                    </a:lnB>
                    <a:lnTlToBr>
                      <a:noFill/>
                    </a:lnTlToBr>
                    <a:lnBlToTr>
                      <a:noFill/>
                    </a:lnBlToTr>
                    <a:noFill/>
                  </a:tcPr>
                </a:tc>
                <a:tc rowSpan="5" gridSpan="5">
                  <a:txBody>
                    <a:bodyPr/>
                    <a:lstStyle>
                      <a:lvl1pPr>
                        <a:spcBef>
                          <a:spcPct val="20000"/>
                        </a:spcBef>
                        <a:defRPr sz="2800">
                          <a:solidFill>
                            <a:srgbClr val="003296"/>
                          </a:solidFill>
                          <a:latin typeface="Arial" panose="020B0604020202020204" pitchFamily="34" charset="0"/>
                          <a:cs typeface="AL-Mohanad Black" pitchFamily="2" charset="0"/>
                        </a:defRPr>
                      </a:lvl1pPr>
                      <a:lvl2pPr>
                        <a:spcBef>
                          <a:spcPct val="20000"/>
                        </a:spcBef>
                        <a:defRPr sz="2400">
                          <a:solidFill>
                            <a:srgbClr val="003296"/>
                          </a:solidFill>
                          <a:latin typeface="Arial" panose="020B0604020202020204" pitchFamily="34" charset="0"/>
                          <a:cs typeface="AL-Mohanad Black" pitchFamily="2" charset="0"/>
                        </a:defRPr>
                      </a:lvl2pPr>
                      <a:lvl3pPr>
                        <a:spcBef>
                          <a:spcPct val="20000"/>
                        </a:spcBef>
                        <a:defRPr sz="2000">
                          <a:solidFill>
                            <a:srgbClr val="003296"/>
                          </a:solidFill>
                          <a:latin typeface="Arial" panose="020B0604020202020204" pitchFamily="34" charset="0"/>
                          <a:cs typeface="AL-Mohanad Black" pitchFamily="2" charset="0"/>
                        </a:defRPr>
                      </a:lvl3pPr>
                      <a:lvl4pPr>
                        <a:spcBef>
                          <a:spcPct val="20000"/>
                        </a:spcBef>
                        <a:defRPr>
                          <a:solidFill>
                            <a:srgbClr val="003296"/>
                          </a:solidFill>
                          <a:latin typeface="Arial" panose="020B0604020202020204" pitchFamily="34" charset="0"/>
                          <a:cs typeface="AL-Mohanad Black" pitchFamily="2" charset="0"/>
                        </a:defRPr>
                      </a:lvl4pPr>
                      <a:lvl5pPr>
                        <a:spcBef>
                          <a:spcPct val="20000"/>
                        </a:spcBef>
                        <a:defRPr>
                          <a:solidFill>
                            <a:srgbClr val="003296"/>
                          </a:solidFill>
                          <a:latin typeface="Arial" panose="020B0604020202020204" pitchFamily="34" charset="0"/>
                          <a:cs typeface="AL-Mohanad Black" pitchFamily="2" charset="0"/>
                        </a:defRPr>
                      </a:lvl5pPr>
                      <a:lvl6pPr algn="r" rtl="1" fontAlgn="base">
                        <a:spcBef>
                          <a:spcPct val="20000"/>
                        </a:spcBef>
                        <a:spcAft>
                          <a:spcPct val="0"/>
                        </a:spcAft>
                        <a:defRPr>
                          <a:solidFill>
                            <a:srgbClr val="003296"/>
                          </a:solidFill>
                          <a:latin typeface="Arial" panose="020B0604020202020204" pitchFamily="34" charset="0"/>
                          <a:cs typeface="AL-Mohanad Black" pitchFamily="2" charset="0"/>
                        </a:defRPr>
                      </a:lvl6pPr>
                      <a:lvl7pPr algn="r" rtl="1" fontAlgn="base">
                        <a:spcBef>
                          <a:spcPct val="20000"/>
                        </a:spcBef>
                        <a:spcAft>
                          <a:spcPct val="0"/>
                        </a:spcAft>
                        <a:defRPr>
                          <a:solidFill>
                            <a:srgbClr val="003296"/>
                          </a:solidFill>
                          <a:latin typeface="Arial" panose="020B0604020202020204" pitchFamily="34" charset="0"/>
                          <a:cs typeface="AL-Mohanad Black" pitchFamily="2" charset="0"/>
                        </a:defRPr>
                      </a:lvl7pPr>
                      <a:lvl8pPr algn="r" rtl="1" fontAlgn="base">
                        <a:spcBef>
                          <a:spcPct val="20000"/>
                        </a:spcBef>
                        <a:spcAft>
                          <a:spcPct val="0"/>
                        </a:spcAft>
                        <a:defRPr>
                          <a:solidFill>
                            <a:srgbClr val="003296"/>
                          </a:solidFill>
                          <a:latin typeface="Arial" panose="020B0604020202020204" pitchFamily="34" charset="0"/>
                          <a:cs typeface="AL-Mohanad Black" pitchFamily="2" charset="0"/>
                        </a:defRPr>
                      </a:lvl8pPr>
                      <a:lvl9pPr algn="r" rtl="1" fontAlgn="base">
                        <a:spcBef>
                          <a:spcPct val="20000"/>
                        </a:spcBef>
                        <a:spcAft>
                          <a:spcPct val="0"/>
                        </a:spcAft>
                        <a:defRPr>
                          <a:solidFill>
                            <a:srgbClr val="003296"/>
                          </a:solidFill>
                          <a:latin typeface="Arial" panose="020B0604020202020204" pitchFamily="34" charset="0"/>
                          <a:cs typeface="AL-Mohanad Black" pitchFamily="2" charset="0"/>
                        </a:defRPr>
                      </a:lvl9pPr>
                    </a:lstStyle>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altLang="en-US" sz="3200" b="0" i="0" u="none" strike="noStrike" cap="none" normalizeH="0" baseline="0">
                        <a:ln>
                          <a:noFill/>
                        </a:ln>
                        <a:solidFill>
                          <a:srgbClr val="003296"/>
                        </a:solidFill>
                        <a:effectLst/>
                        <a:latin typeface="Arial" panose="020B0604020202020204" pitchFamily="34" charset="0"/>
                        <a:cs typeface="AL-Mohanad Black" pitchFamily="2"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rowSpan="5" hMerge="1">
                  <a:txBody>
                    <a:bodyPr/>
                    <a:lstStyle/>
                    <a:p>
                      <a:endParaRPr lang="en-US"/>
                    </a:p>
                  </a:txBody>
                  <a:tcPr/>
                </a:tc>
                <a:tc rowSpan="5" hMerge="1">
                  <a:txBody>
                    <a:bodyPr/>
                    <a:lstStyle/>
                    <a:p>
                      <a:endParaRPr lang="en-US"/>
                    </a:p>
                  </a:txBody>
                  <a:tcPr/>
                </a:tc>
                <a:tc rowSpan="5" hMerge="1">
                  <a:txBody>
                    <a:bodyPr/>
                    <a:lstStyle/>
                    <a:p>
                      <a:endParaRPr lang="en-US"/>
                    </a:p>
                  </a:txBody>
                  <a:tcPr/>
                </a:tc>
                <a:tc rowSpan="5" hMerge="1">
                  <a:txBody>
                    <a:bodyPr/>
                    <a:lstStyle/>
                    <a:p>
                      <a:endParaRPr lang="en-US"/>
                    </a:p>
                  </a:txBody>
                  <a:tcPr/>
                </a:tc>
                <a:tc rowSpan="5" gridSpan="5">
                  <a:txBody>
                    <a:bodyPr/>
                    <a:lstStyle>
                      <a:lvl1pPr>
                        <a:spcBef>
                          <a:spcPct val="20000"/>
                        </a:spcBef>
                        <a:defRPr sz="2800">
                          <a:solidFill>
                            <a:srgbClr val="003296"/>
                          </a:solidFill>
                          <a:latin typeface="Arial" panose="020B0604020202020204" pitchFamily="34" charset="0"/>
                          <a:cs typeface="AL-Mohanad Black" pitchFamily="2" charset="0"/>
                        </a:defRPr>
                      </a:lvl1pPr>
                      <a:lvl2pPr>
                        <a:spcBef>
                          <a:spcPct val="20000"/>
                        </a:spcBef>
                        <a:defRPr sz="2400">
                          <a:solidFill>
                            <a:srgbClr val="003296"/>
                          </a:solidFill>
                          <a:latin typeface="Arial" panose="020B0604020202020204" pitchFamily="34" charset="0"/>
                          <a:cs typeface="AL-Mohanad Black" pitchFamily="2" charset="0"/>
                        </a:defRPr>
                      </a:lvl2pPr>
                      <a:lvl3pPr>
                        <a:spcBef>
                          <a:spcPct val="20000"/>
                        </a:spcBef>
                        <a:defRPr sz="2000">
                          <a:solidFill>
                            <a:srgbClr val="003296"/>
                          </a:solidFill>
                          <a:latin typeface="Arial" panose="020B0604020202020204" pitchFamily="34" charset="0"/>
                          <a:cs typeface="AL-Mohanad Black" pitchFamily="2" charset="0"/>
                        </a:defRPr>
                      </a:lvl3pPr>
                      <a:lvl4pPr>
                        <a:spcBef>
                          <a:spcPct val="20000"/>
                        </a:spcBef>
                        <a:defRPr>
                          <a:solidFill>
                            <a:srgbClr val="003296"/>
                          </a:solidFill>
                          <a:latin typeface="Arial" panose="020B0604020202020204" pitchFamily="34" charset="0"/>
                          <a:cs typeface="AL-Mohanad Black" pitchFamily="2" charset="0"/>
                        </a:defRPr>
                      </a:lvl4pPr>
                      <a:lvl5pPr>
                        <a:spcBef>
                          <a:spcPct val="20000"/>
                        </a:spcBef>
                        <a:defRPr>
                          <a:solidFill>
                            <a:srgbClr val="003296"/>
                          </a:solidFill>
                          <a:latin typeface="Arial" panose="020B0604020202020204" pitchFamily="34" charset="0"/>
                          <a:cs typeface="AL-Mohanad Black" pitchFamily="2" charset="0"/>
                        </a:defRPr>
                      </a:lvl5pPr>
                      <a:lvl6pPr algn="r" rtl="1" fontAlgn="base">
                        <a:spcBef>
                          <a:spcPct val="20000"/>
                        </a:spcBef>
                        <a:spcAft>
                          <a:spcPct val="0"/>
                        </a:spcAft>
                        <a:defRPr>
                          <a:solidFill>
                            <a:srgbClr val="003296"/>
                          </a:solidFill>
                          <a:latin typeface="Arial" panose="020B0604020202020204" pitchFamily="34" charset="0"/>
                          <a:cs typeface="AL-Mohanad Black" pitchFamily="2" charset="0"/>
                        </a:defRPr>
                      </a:lvl6pPr>
                      <a:lvl7pPr algn="r" rtl="1" fontAlgn="base">
                        <a:spcBef>
                          <a:spcPct val="20000"/>
                        </a:spcBef>
                        <a:spcAft>
                          <a:spcPct val="0"/>
                        </a:spcAft>
                        <a:defRPr>
                          <a:solidFill>
                            <a:srgbClr val="003296"/>
                          </a:solidFill>
                          <a:latin typeface="Arial" panose="020B0604020202020204" pitchFamily="34" charset="0"/>
                          <a:cs typeface="AL-Mohanad Black" pitchFamily="2" charset="0"/>
                        </a:defRPr>
                      </a:lvl7pPr>
                      <a:lvl8pPr algn="r" rtl="1" fontAlgn="base">
                        <a:spcBef>
                          <a:spcPct val="20000"/>
                        </a:spcBef>
                        <a:spcAft>
                          <a:spcPct val="0"/>
                        </a:spcAft>
                        <a:defRPr>
                          <a:solidFill>
                            <a:srgbClr val="003296"/>
                          </a:solidFill>
                          <a:latin typeface="Arial" panose="020B0604020202020204" pitchFamily="34" charset="0"/>
                          <a:cs typeface="AL-Mohanad Black" pitchFamily="2" charset="0"/>
                        </a:defRPr>
                      </a:lvl8pPr>
                      <a:lvl9pPr algn="r" rtl="1" fontAlgn="base">
                        <a:spcBef>
                          <a:spcPct val="20000"/>
                        </a:spcBef>
                        <a:spcAft>
                          <a:spcPct val="0"/>
                        </a:spcAft>
                        <a:defRPr>
                          <a:solidFill>
                            <a:srgbClr val="003296"/>
                          </a:solidFill>
                          <a:latin typeface="Arial" panose="020B0604020202020204" pitchFamily="34" charset="0"/>
                          <a:cs typeface="AL-Mohanad Black" pitchFamily="2" charset="0"/>
                        </a:defRPr>
                      </a:lvl9pPr>
                    </a:lstStyle>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altLang="en-US" sz="2000" b="0" i="0" u="none" strike="noStrike" cap="none" normalizeH="0" baseline="0">
                        <a:ln>
                          <a:noFill/>
                        </a:ln>
                        <a:solidFill>
                          <a:srgbClr val="003296"/>
                        </a:solidFill>
                        <a:effectLst/>
                        <a:latin typeface="Arial" panose="020B0604020202020204" pitchFamily="34" charset="0"/>
                        <a:cs typeface="AL-Mohanad Black" pitchFamily="2"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rowSpan="5" hMerge="1">
                  <a:txBody>
                    <a:bodyPr/>
                    <a:lstStyle/>
                    <a:p>
                      <a:endParaRPr lang="en-US"/>
                    </a:p>
                  </a:txBody>
                  <a:tcPr/>
                </a:tc>
                <a:tc rowSpan="5" hMerge="1">
                  <a:txBody>
                    <a:bodyPr/>
                    <a:lstStyle/>
                    <a:p>
                      <a:endParaRPr lang="en-US"/>
                    </a:p>
                  </a:txBody>
                  <a:tcPr/>
                </a:tc>
                <a:tc rowSpan="5" hMerge="1">
                  <a:txBody>
                    <a:bodyPr/>
                    <a:lstStyle/>
                    <a:p>
                      <a:endParaRPr lang="en-US"/>
                    </a:p>
                  </a:txBody>
                  <a:tcPr/>
                </a:tc>
                <a:tc rowSpan="5" hMerge="1">
                  <a:txBody>
                    <a:bodyPr/>
                    <a:lstStyle/>
                    <a:p>
                      <a:endParaRPr lang="en-US"/>
                    </a:p>
                  </a:txBody>
                  <a:tcPr/>
                </a:tc>
                <a:tc rowSpan="5">
                  <a:txBody>
                    <a:bodyPr/>
                    <a:lstStyle>
                      <a:lvl1pPr>
                        <a:spcBef>
                          <a:spcPct val="20000"/>
                        </a:spcBef>
                        <a:defRPr sz="2800">
                          <a:solidFill>
                            <a:srgbClr val="003296"/>
                          </a:solidFill>
                          <a:latin typeface="Arial" panose="020B0604020202020204" pitchFamily="34" charset="0"/>
                          <a:cs typeface="AL-Mohanad Black" pitchFamily="2" charset="0"/>
                        </a:defRPr>
                      </a:lvl1pPr>
                      <a:lvl2pPr>
                        <a:spcBef>
                          <a:spcPct val="20000"/>
                        </a:spcBef>
                        <a:defRPr sz="2400">
                          <a:solidFill>
                            <a:srgbClr val="003296"/>
                          </a:solidFill>
                          <a:latin typeface="Arial" panose="020B0604020202020204" pitchFamily="34" charset="0"/>
                          <a:cs typeface="AL-Mohanad Black" pitchFamily="2" charset="0"/>
                        </a:defRPr>
                      </a:lvl2pPr>
                      <a:lvl3pPr>
                        <a:spcBef>
                          <a:spcPct val="20000"/>
                        </a:spcBef>
                        <a:defRPr sz="2000">
                          <a:solidFill>
                            <a:srgbClr val="003296"/>
                          </a:solidFill>
                          <a:latin typeface="Arial" panose="020B0604020202020204" pitchFamily="34" charset="0"/>
                          <a:cs typeface="AL-Mohanad Black" pitchFamily="2" charset="0"/>
                        </a:defRPr>
                      </a:lvl3pPr>
                      <a:lvl4pPr>
                        <a:spcBef>
                          <a:spcPct val="20000"/>
                        </a:spcBef>
                        <a:defRPr>
                          <a:solidFill>
                            <a:srgbClr val="003296"/>
                          </a:solidFill>
                          <a:latin typeface="Arial" panose="020B0604020202020204" pitchFamily="34" charset="0"/>
                          <a:cs typeface="AL-Mohanad Black" pitchFamily="2" charset="0"/>
                        </a:defRPr>
                      </a:lvl4pPr>
                      <a:lvl5pPr>
                        <a:spcBef>
                          <a:spcPct val="20000"/>
                        </a:spcBef>
                        <a:defRPr>
                          <a:solidFill>
                            <a:srgbClr val="003296"/>
                          </a:solidFill>
                          <a:latin typeface="Arial" panose="020B0604020202020204" pitchFamily="34" charset="0"/>
                          <a:cs typeface="AL-Mohanad Black" pitchFamily="2" charset="0"/>
                        </a:defRPr>
                      </a:lvl5pPr>
                      <a:lvl6pPr algn="r" rtl="1" fontAlgn="base">
                        <a:spcBef>
                          <a:spcPct val="20000"/>
                        </a:spcBef>
                        <a:spcAft>
                          <a:spcPct val="0"/>
                        </a:spcAft>
                        <a:defRPr>
                          <a:solidFill>
                            <a:srgbClr val="003296"/>
                          </a:solidFill>
                          <a:latin typeface="Arial" panose="020B0604020202020204" pitchFamily="34" charset="0"/>
                          <a:cs typeface="AL-Mohanad Black" pitchFamily="2" charset="0"/>
                        </a:defRPr>
                      </a:lvl6pPr>
                      <a:lvl7pPr algn="r" rtl="1" fontAlgn="base">
                        <a:spcBef>
                          <a:spcPct val="20000"/>
                        </a:spcBef>
                        <a:spcAft>
                          <a:spcPct val="0"/>
                        </a:spcAft>
                        <a:defRPr>
                          <a:solidFill>
                            <a:srgbClr val="003296"/>
                          </a:solidFill>
                          <a:latin typeface="Arial" panose="020B0604020202020204" pitchFamily="34" charset="0"/>
                          <a:cs typeface="AL-Mohanad Black" pitchFamily="2" charset="0"/>
                        </a:defRPr>
                      </a:lvl7pPr>
                      <a:lvl8pPr algn="r" rtl="1" fontAlgn="base">
                        <a:spcBef>
                          <a:spcPct val="20000"/>
                        </a:spcBef>
                        <a:spcAft>
                          <a:spcPct val="0"/>
                        </a:spcAft>
                        <a:defRPr>
                          <a:solidFill>
                            <a:srgbClr val="003296"/>
                          </a:solidFill>
                          <a:latin typeface="Arial" panose="020B0604020202020204" pitchFamily="34" charset="0"/>
                          <a:cs typeface="AL-Mohanad Black" pitchFamily="2" charset="0"/>
                        </a:defRPr>
                      </a:lvl8pPr>
                      <a:lvl9pPr algn="r" rtl="1" fontAlgn="base">
                        <a:spcBef>
                          <a:spcPct val="20000"/>
                        </a:spcBef>
                        <a:spcAft>
                          <a:spcPct val="0"/>
                        </a:spcAft>
                        <a:defRPr>
                          <a:solidFill>
                            <a:srgbClr val="003296"/>
                          </a:solidFill>
                          <a:latin typeface="Arial" panose="020B0604020202020204" pitchFamily="34" charset="0"/>
                          <a:cs typeface="AL-Mohanad Black" pitchFamily="2" charset="0"/>
                        </a:defRPr>
                      </a:lvl9pPr>
                    </a:lstStyle>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altLang="en-US" sz="2000" b="0" i="0" u="none" strike="noStrike" cap="none" normalizeH="0" baseline="0">
                        <a:ln>
                          <a:noFill/>
                        </a:ln>
                        <a:solidFill>
                          <a:srgbClr val="003296"/>
                        </a:solidFill>
                        <a:effectLst/>
                        <a:latin typeface="Arial" panose="020B0604020202020204" pitchFamily="34" charset="0"/>
                        <a:cs typeface="AL-Mohanad Black" pitchFamily="2" charset="0"/>
                      </a:endParaRPr>
                    </a:p>
                  </a:txBody>
                  <a:tcPr horzOverflow="overflow">
                    <a:lnL w="38100" cap="flat" cmpd="sng" algn="ctr">
                      <a:solidFill>
                        <a:schemeClr val="tx1"/>
                      </a:solidFill>
                      <a:prstDash val="solid"/>
                      <a:round/>
                      <a:headEnd type="none" w="med" len="med"/>
                      <a:tailEnd type="none" w="med" len="med"/>
                    </a:lnL>
                    <a:lnR cap="flat">
                      <a:noFill/>
                    </a:lnR>
                    <a:lnT cap="flat">
                      <a:noFill/>
                    </a:lnT>
                    <a:lnB cap="flat">
                      <a:noFill/>
                    </a:lnB>
                    <a:lnTlToBr>
                      <a:noFill/>
                    </a:lnTlToBr>
                    <a:lnBlToTr>
                      <a:noFill/>
                    </a:lnBlToTr>
                    <a:noFill/>
                  </a:tcPr>
                </a:tc>
                <a:extLst>
                  <a:ext uri="{0D108BD9-81ED-4DB2-BD59-A6C34878D82A}">
                    <a16:rowId xmlns:a16="http://schemas.microsoft.com/office/drawing/2014/main" val="2690940840"/>
                  </a:ext>
                </a:extLst>
              </a:tr>
              <a:tr h="449263">
                <a:tc>
                  <a:txBody>
                    <a:bodyPr/>
                    <a:lstStyle>
                      <a:lvl1pPr>
                        <a:spcBef>
                          <a:spcPct val="20000"/>
                        </a:spcBef>
                        <a:defRPr sz="2800">
                          <a:solidFill>
                            <a:srgbClr val="003296"/>
                          </a:solidFill>
                          <a:latin typeface="Arial" panose="020B0604020202020204" pitchFamily="34" charset="0"/>
                          <a:cs typeface="AL-Mohanad Black" pitchFamily="2" charset="0"/>
                        </a:defRPr>
                      </a:lvl1pPr>
                      <a:lvl2pPr>
                        <a:spcBef>
                          <a:spcPct val="20000"/>
                        </a:spcBef>
                        <a:defRPr sz="2400">
                          <a:solidFill>
                            <a:srgbClr val="003296"/>
                          </a:solidFill>
                          <a:latin typeface="Arial" panose="020B0604020202020204" pitchFamily="34" charset="0"/>
                          <a:cs typeface="AL-Mohanad Black" pitchFamily="2" charset="0"/>
                        </a:defRPr>
                      </a:lvl2pPr>
                      <a:lvl3pPr>
                        <a:spcBef>
                          <a:spcPct val="20000"/>
                        </a:spcBef>
                        <a:defRPr sz="2000">
                          <a:solidFill>
                            <a:srgbClr val="003296"/>
                          </a:solidFill>
                          <a:latin typeface="Arial" panose="020B0604020202020204" pitchFamily="34" charset="0"/>
                          <a:cs typeface="AL-Mohanad Black" pitchFamily="2" charset="0"/>
                        </a:defRPr>
                      </a:lvl3pPr>
                      <a:lvl4pPr>
                        <a:spcBef>
                          <a:spcPct val="20000"/>
                        </a:spcBef>
                        <a:defRPr>
                          <a:solidFill>
                            <a:srgbClr val="003296"/>
                          </a:solidFill>
                          <a:latin typeface="Arial" panose="020B0604020202020204" pitchFamily="34" charset="0"/>
                          <a:cs typeface="AL-Mohanad Black" pitchFamily="2" charset="0"/>
                        </a:defRPr>
                      </a:lvl4pPr>
                      <a:lvl5pPr>
                        <a:spcBef>
                          <a:spcPct val="20000"/>
                        </a:spcBef>
                        <a:defRPr>
                          <a:solidFill>
                            <a:srgbClr val="003296"/>
                          </a:solidFill>
                          <a:latin typeface="Arial" panose="020B0604020202020204" pitchFamily="34" charset="0"/>
                          <a:cs typeface="AL-Mohanad Black" pitchFamily="2" charset="0"/>
                        </a:defRPr>
                      </a:lvl5pPr>
                      <a:lvl6pPr algn="r" rtl="1" fontAlgn="base">
                        <a:spcBef>
                          <a:spcPct val="20000"/>
                        </a:spcBef>
                        <a:spcAft>
                          <a:spcPct val="0"/>
                        </a:spcAft>
                        <a:defRPr>
                          <a:solidFill>
                            <a:srgbClr val="003296"/>
                          </a:solidFill>
                          <a:latin typeface="Arial" panose="020B0604020202020204" pitchFamily="34" charset="0"/>
                          <a:cs typeface="AL-Mohanad Black" pitchFamily="2" charset="0"/>
                        </a:defRPr>
                      </a:lvl6pPr>
                      <a:lvl7pPr algn="r" rtl="1" fontAlgn="base">
                        <a:spcBef>
                          <a:spcPct val="20000"/>
                        </a:spcBef>
                        <a:spcAft>
                          <a:spcPct val="0"/>
                        </a:spcAft>
                        <a:defRPr>
                          <a:solidFill>
                            <a:srgbClr val="003296"/>
                          </a:solidFill>
                          <a:latin typeface="Arial" panose="020B0604020202020204" pitchFamily="34" charset="0"/>
                          <a:cs typeface="AL-Mohanad Black" pitchFamily="2" charset="0"/>
                        </a:defRPr>
                      </a:lvl7pPr>
                      <a:lvl8pPr algn="r" rtl="1" fontAlgn="base">
                        <a:spcBef>
                          <a:spcPct val="20000"/>
                        </a:spcBef>
                        <a:spcAft>
                          <a:spcPct val="0"/>
                        </a:spcAft>
                        <a:defRPr>
                          <a:solidFill>
                            <a:srgbClr val="003296"/>
                          </a:solidFill>
                          <a:latin typeface="Arial" panose="020B0604020202020204" pitchFamily="34" charset="0"/>
                          <a:cs typeface="AL-Mohanad Black" pitchFamily="2" charset="0"/>
                        </a:defRPr>
                      </a:lvl8pPr>
                      <a:lvl9pPr algn="r" rtl="1" fontAlgn="base">
                        <a:spcBef>
                          <a:spcPct val="20000"/>
                        </a:spcBef>
                        <a:spcAft>
                          <a:spcPct val="0"/>
                        </a:spcAft>
                        <a:defRPr>
                          <a:solidFill>
                            <a:srgbClr val="003296"/>
                          </a:solidFill>
                          <a:latin typeface="Arial" panose="020B0604020202020204" pitchFamily="34" charset="0"/>
                          <a:cs typeface="AL-Mohanad Black" pitchFamily="2" charset="0"/>
                        </a:defRPr>
                      </a:lvl9p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ar-SA" altLang="en-US" sz="2000" b="0" i="0" u="none" strike="noStrike" cap="none" normalizeH="0" baseline="0">
                          <a:ln>
                            <a:noFill/>
                          </a:ln>
                          <a:solidFill>
                            <a:srgbClr val="003296"/>
                          </a:solidFill>
                          <a:effectLst/>
                          <a:latin typeface="Arial" panose="020B0604020202020204" pitchFamily="34" charset="0"/>
                          <a:cs typeface="AL-Mohanad Black" pitchFamily="2" charset="0"/>
                        </a:rPr>
                        <a:t>9</a:t>
                      </a:r>
                      <a:endParaRPr kumimoji="0" lang="en-US" altLang="en-US" sz="2000" b="0" i="0" u="none" strike="noStrike" cap="none" normalizeH="0" baseline="0">
                        <a:ln>
                          <a:noFill/>
                        </a:ln>
                        <a:solidFill>
                          <a:srgbClr val="003296"/>
                        </a:solidFill>
                        <a:effectLst/>
                        <a:latin typeface="Arial" panose="020B0604020202020204" pitchFamily="34" charset="0"/>
                        <a:cs typeface="AL-Mohanad Black" pitchFamily="2" charset="0"/>
                      </a:endParaRPr>
                    </a:p>
                  </a:txBody>
                  <a:tcPr horzOverflow="overflow">
                    <a:lnL cap="flat">
                      <a:noFill/>
                    </a:lnL>
                    <a:lnR w="38100" cap="flat" cmpd="sng" algn="ctr">
                      <a:solidFill>
                        <a:schemeClr val="tx1"/>
                      </a:solidFill>
                      <a:prstDash val="solid"/>
                      <a:round/>
                      <a:headEnd type="none" w="med" len="med"/>
                      <a:tailEnd type="none" w="med" len="med"/>
                    </a:lnR>
                    <a:lnT cap="flat">
                      <a:noFill/>
                    </a:lnT>
                    <a:lnB cap="flat">
                      <a:noFill/>
                    </a:lnB>
                    <a:lnTlToBr>
                      <a:noFill/>
                    </a:lnTlToBr>
                    <a:lnBlToTr>
                      <a:noFill/>
                    </a:lnBlToTr>
                    <a:noFill/>
                  </a:tcPr>
                </a:tc>
                <a:tc gridSpan="5" vMerge="1">
                  <a:txBody>
                    <a:bodyPr/>
                    <a:lstStyle/>
                    <a:p>
                      <a:endParaRPr lang="en-US"/>
                    </a:p>
                  </a:txBody>
                  <a:tcPr/>
                </a:tc>
                <a:tc hMerge="1" vMerge="1">
                  <a:txBody>
                    <a:bodyPr/>
                    <a:lstStyle/>
                    <a:p>
                      <a:endParaRPr lang="en-US"/>
                    </a:p>
                  </a:txBody>
                  <a:tcPr/>
                </a:tc>
                <a:tc hMerge="1" vMerge="1">
                  <a:txBody>
                    <a:bodyPr/>
                    <a:lstStyle/>
                    <a:p>
                      <a:endParaRPr lang="en-US"/>
                    </a:p>
                  </a:txBody>
                  <a:tcPr/>
                </a:tc>
                <a:tc hMerge="1" vMerge="1">
                  <a:txBody>
                    <a:bodyPr/>
                    <a:lstStyle/>
                    <a:p>
                      <a:endParaRPr lang="en-US"/>
                    </a:p>
                  </a:txBody>
                  <a:tcPr/>
                </a:tc>
                <a:tc hMerge="1" vMerge="1">
                  <a:txBody>
                    <a:bodyPr/>
                    <a:lstStyle/>
                    <a:p>
                      <a:endParaRPr lang="en-US"/>
                    </a:p>
                  </a:txBody>
                  <a:tcPr/>
                </a:tc>
                <a:tc gridSpan="5" vMerge="1">
                  <a:txBody>
                    <a:bodyPr/>
                    <a:lstStyle/>
                    <a:p>
                      <a:endParaRPr lang="en-US"/>
                    </a:p>
                  </a:txBody>
                  <a:tcPr/>
                </a:tc>
                <a:tc hMerge="1" vMerge="1">
                  <a:txBody>
                    <a:bodyPr/>
                    <a:lstStyle/>
                    <a:p>
                      <a:endParaRPr lang="en-US"/>
                    </a:p>
                  </a:txBody>
                  <a:tcPr/>
                </a:tc>
                <a:tc hMerge="1" vMerge="1">
                  <a:txBody>
                    <a:bodyPr/>
                    <a:lstStyle/>
                    <a:p>
                      <a:endParaRPr lang="en-US"/>
                    </a:p>
                  </a:txBody>
                  <a:tcPr/>
                </a:tc>
                <a:tc hMerge="1" vMerge="1">
                  <a:txBody>
                    <a:bodyPr/>
                    <a:lstStyle/>
                    <a:p>
                      <a:endParaRPr lang="en-US"/>
                    </a:p>
                  </a:txBody>
                  <a:tcPr/>
                </a:tc>
                <a:tc hMerge="1" vMerge="1">
                  <a:txBody>
                    <a:bodyPr/>
                    <a:lstStyle/>
                    <a:p>
                      <a:endParaRPr lang="en-US"/>
                    </a:p>
                  </a:txBody>
                  <a:tcPr/>
                </a:tc>
                <a:tc vMerge="1">
                  <a:txBody>
                    <a:bodyPr/>
                    <a:lstStyle/>
                    <a:p>
                      <a:endParaRPr lang="en-US"/>
                    </a:p>
                  </a:txBody>
                  <a:tcPr/>
                </a:tc>
                <a:extLst>
                  <a:ext uri="{0D108BD9-81ED-4DB2-BD59-A6C34878D82A}">
                    <a16:rowId xmlns:a16="http://schemas.microsoft.com/office/drawing/2014/main" val="2010077182"/>
                  </a:ext>
                </a:extLst>
              </a:tr>
              <a:tr h="449263">
                <a:tc>
                  <a:txBody>
                    <a:bodyPr/>
                    <a:lstStyle>
                      <a:lvl1pPr>
                        <a:spcBef>
                          <a:spcPct val="20000"/>
                        </a:spcBef>
                        <a:defRPr sz="2800">
                          <a:solidFill>
                            <a:srgbClr val="003296"/>
                          </a:solidFill>
                          <a:latin typeface="Arial" panose="020B0604020202020204" pitchFamily="34" charset="0"/>
                          <a:cs typeface="AL-Mohanad Black" pitchFamily="2" charset="0"/>
                        </a:defRPr>
                      </a:lvl1pPr>
                      <a:lvl2pPr>
                        <a:spcBef>
                          <a:spcPct val="20000"/>
                        </a:spcBef>
                        <a:defRPr sz="2400">
                          <a:solidFill>
                            <a:srgbClr val="003296"/>
                          </a:solidFill>
                          <a:latin typeface="Arial" panose="020B0604020202020204" pitchFamily="34" charset="0"/>
                          <a:cs typeface="AL-Mohanad Black" pitchFamily="2" charset="0"/>
                        </a:defRPr>
                      </a:lvl2pPr>
                      <a:lvl3pPr>
                        <a:spcBef>
                          <a:spcPct val="20000"/>
                        </a:spcBef>
                        <a:defRPr sz="2000">
                          <a:solidFill>
                            <a:srgbClr val="003296"/>
                          </a:solidFill>
                          <a:latin typeface="Arial" panose="020B0604020202020204" pitchFamily="34" charset="0"/>
                          <a:cs typeface="AL-Mohanad Black" pitchFamily="2" charset="0"/>
                        </a:defRPr>
                      </a:lvl3pPr>
                      <a:lvl4pPr>
                        <a:spcBef>
                          <a:spcPct val="20000"/>
                        </a:spcBef>
                        <a:defRPr>
                          <a:solidFill>
                            <a:srgbClr val="003296"/>
                          </a:solidFill>
                          <a:latin typeface="Arial" panose="020B0604020202020204" pitchFamily="34" charset="0"/>
                          <a:cs typeface="AL-Mohanad Black" pitchFamily="2" charset="0"/>
                        </a:defRPr>
                      </a:lvl4pPr>
                      <a:lvl5pPr>
                        <a:spcBef>
                          <a:spcPct val="20000"/>
                        </a:spcBef>
                        <a:defRPr>
                          <a:solidFill>
                            <a:srgbClr val="003296"/>
                          </a:solidFill>
                          <a:latin typeface="Arial" panose="020B0604020202020204" pitchFamily="34" charset="0"/>
                          <a:cs typeface="AL-Mohanad Black" pitchFamily="2" charset="0"/>
                        </a:defRPr>
                      </a:lvl5pPr>
                      <a:lvl6pPr algn="r" rtl="1" fontAlgn="base">
                        <a:spcBef>
                          <a:spcPct val="20000"/>
                        </a:spcBef>
                        <a:spcAft>
                          <a:spcPct val="0"/>
                        </a:spcAft>
                        <a:defRPr>
                          <a:solidFill>
                            <a:srgbClr val="003296"/>
                          </a:solidFill>
                          <a:latin typeface="Arial" panose="020B0604020202020204" pitchFamily="34" charset="0"/>
                          <a:cs typeface="AL-Mohanad Black" pitchFamily="2" charset="0"/>
                        </a:defRPr>
                      </a:lvl6pPr>
                      <a:lvl7pPr algn="r" rtl="1" fontAlgn="base">
                        <a:spcBef>
                          <a:spcPct val="20000"/>
                        </a:spcBef>
                        <a:spcAft>
                          <a:spcPct val="0"/>
                        </a:spcAft>
                        <a:defRPr>
                          <a:solidFill>
                            <a:srgbClr val="003296"/>
                          </a:solidFill>
                          <a:latin typeface="Arial" panose="020B0604020202020204" pitchFamily="34" charset="0"/>
                          <a:cs typeface="AL-Mohanad Black" pitchFamily="2" charset="0"/>
                        </a:defRPr>
                      </a:lvl7pPr>
                      <a:lvl8pPr algn="r" rtl="1" fontAlgn="base">
                        <a:spcBef>
                          <a:spcPct val="20000"/>
                        </a:spcBef>
                        <a:spcAft>
                          <a:spcPct val="0"/>
                        </a:spcAft>
                        <a:defRPr>
                          <a:solidFill>
                            <a:srgbClr val="003296"/>
                          </a:solidFill>
                          <a:latin typeface="Arial" panose="020B0604020202020204" pitchFamily="34" charset="0"/>
                          <a:cs typeface="AL-Mohanad Black" pitchFamily="2" charset="0"/>
                        </a:defRPr>
                      </a:lvl8pPr>
                      <a:lvl9pPr algn="r" rtl="1" fontAlgn="base">
                        <a:spcBef>
                          <a:spcPct val="20000"/>
                        </a:spcBef>
                        <a:spcAft>
                          <a:spcPct val="0"/>
                        </a:spcAft>
                        <a:defRPr>
                          <a:solidFill>
                            <a:srgbClr val="003296"/>
                          </a:solidFill>
                          <a:latin typeface="Arial" panose="020B0604020202020204" pitchFamily="34" charset="0"/>
                          <a:cs typeface="AL-Mohanad Black" pitchFamily="2" charset="0"/>
                        </a:defRPr>
                      </a:lvl9p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ar-SA" altLang="en-US" sz="2000" b="0" i="0" u="none" strike="noStrike" cap="none" normalizeH="0" baseline="0">
                          <a:ln>
                            <a:noFill/>
                          </a:ln>
                          <a:solidFill>
                            <a:srgbClr val="003296"/>
                          </a:solidFill>
                          <a:effectLst/>
                          <a:latin typeface="Arial" panose="020B0604020202020204" pitchFamily="34" charset="0"/>
                          <a:cs typeface="AL-Mohanad Black" pitchFamily="2" charset="0"/>
                        </a:rPr>
                        <a:t>8</a:t>
                      </a:r>
                      <a:endParaRPr kumimoji="0" lang="en-US" altLang="en-US" sz="2000" b="0" i="0" u="none" strike="noStrike" cap="none" normalizeH="0" baseline="0">
                        <a:ln>
                          <a:noFill/>
                        </a:ln>
                        <a:solidFill>
                          <a:srgbClr val="003296"/>
                        </a:solidFill>
                        <a:effectLst/>
                        <a:latin typeface="Arial" panose="020B0604020202020204" pitchFamily="34" charset="0"/>
                        <a:cs typeface="AL-Mohanad Black" pitchFamily="2" charset="0"/>
                      </a:endParaRPr>
                    </a:p>
                  </a:txBody>
                  <a:tcPr horzOverflow="overflow">
                    <a:lnL cap="flat">
                      <a:noFill/>
                    </a:lnL>
                    <a:lnR w="38100" cap="flat" cmpd="sng" algn="ctr">
                      <a:solidFill>
                        <a:schemeClr val="tx1"/>
                      </a:solidFill>
                      <a:prstDash val="solid"/>
                      <a:round/>
                      <a:headEnd type="none" w="med" len="med"/>
                      <a:tailEnd type="none" w="med" len="med"/>
                    </a:lnR>
                    <a:lnT cap="flat">
                      <a:noFill/>
                    </a:lnT>
                    <a:lnB cap="flat">
                      <a:noFill/>
                    </a:lnB>
                    <a:lnTlToBr>
                      <a:noFill/>
                    </a:lnTlToBr>
                    <a:lnBlToTr>
                      <a:noFill/>
                    </a:lnBlToTr>
                    <a:noFill/>
                  </a:tcPr>
                </a:tc>
                <a:tc gridSpan="5" vMerge="1">
                  <a:txBody>
                    <a:bodyPr/>
                    <a:lstStyle/>
                    <a:p>
                      <a:endParaRPr lang="en-US"/>
                    </a:p>
                  </a:txBody>
                  <a:tcPr/>
                </a:tc>
                <a:tc hMerge="1" vMerge="1">
                  <a:txBody>
                    <a:bodyPr/>
                    <a:lstStyle/>
                    <a:p>
                      <a:endParaRPr lang="en-US"/>
                    </a:p>
                  </a:txBody>
                  <a:tcPr/>
                </a:tc>
                <a:tc hMerge="1" vMerge="1">
                  <a:txBody>
                    <a:bodyPr/>
                    <a:lstStyle/>
                    <a:p>
                      <a:endParaRPr lang="en-US"/>
                    </a:p>
                  </a:txBody>
                  <a:tcPr/>
                </a:tc>
                <a:tc hMerge="1" vMerge="1">
                  <a:txBody>
                    <a:bodyPr/>
                    <a:lstStyle/>
                    <a:p>
                      <a:endParaRPr lang="en-US"/>
                    </a:p>
                  </a:txBody>
                  <a:tcPr/>
                </a:tc>
                <a:tc hMerge="1" vMerge="1">
                  <a:txBody>
                    <a:bodyPr/>
                    <a:lstStyle/>
                    <a:p>
                      <a:endParaRPr lang="en-US"/>
                    </a:p>
                  </a:txBody>
                  <a:tcPr/>
                </a:tc>
                <a:tc gridSpan="5" vMerge="1">
                  <a:txBody>
                    <a:bodyPr/>
                    <a:lstStyle/>
                    <a:p>
                      <a:endParaRPr lang="en-US"/>
                    </a:p>
                  </a:txBody>
                  <a:tcPr/>
                </a:tc>
                <a:tc hMerge="1" vMerge="1">
                  <a:txBody>
                    <a:bodyPr/>
                    <a:lstStyle/>
                    <a:p>
                      <a:endParaRPr lang="en-US"/>
                    </a:p>
                  </a:txBody>
                  <a:tcPr/>
                </a:tc>
                <a:tc hMerge="1" vMerge="1">
                  <a:txBody>
                    <a:bodyPr/>
                    <a:lstStyle/>
                    <a:p>
                      <a:endParaRPr lang="en-US"/>
                    </a:p>
                  </a:txBody>
                  <a:tcPr/>
                </a:tc>
                <a:tc hMerge="1" vMerge="1">
                  <a:txBody>
                    <a:bodyPr/>
                    <a:lstStyle/>
                    <a:p>
                      <a:endParaRPr lang="en-US"/>
                    </a:p>
                  </a:txBody>
                  <a:tcPr/>
                </a:tc>
                <a:tc hMerge="1" vMerge="1">
                  <a:txBody>
                    <a:bodyPr/>
                    <a:lstStyle/>
                    <a:p>
                      <a:endParaRPr lang="en-US"/>
                    </a:p>
                  </a:txBody>
                  <a:tcPr/>
                </a:tc>
                <a:tc vMerge="1">
                  <a:txBody>
                    <a:bodyPr/>
                    <a:lstStyle/>
                    <a:p>
                      <a:endParaRPr lang="en-US"/>
                    </a:p>
                  </a:txBody>
                  <a:tcPr/>
                </a:tc>
                <a:extLst>
                  <a:ext uri="{0D108BD9-81ED-4DB2-BD59-A6C34878D82A}">
                    <a16:rowId xmlns:a16="http://schemas.microsoft.com/office/drawing/2014/main" val="4215998552"/>
                  </a:ext>
                </a:extLst>
              </a:tr>
              <a:tr h="449263">
                <a:tc>
                  <a:txBody>
                    <a:bodyPr/>
                    <a:lstStyle>
                      <a:lvl1pPr>
                        <a:spcBef>
                          <a:spcPct val="20000"/>
                        </a:spcBef>
                        <a:defRPr sz="2800">
                          <a:solidFill>
                            <a:srgbClr val="003296"/>
                          </a:solidFill>
                          <a:latin typeface="Arial" panose="020B0604020202020204" pitchFamily="34" charset="0"/>
                          <a:cs typeface="AL-Mohanad Black" pitchFamily="2" charset="0"/>
                        </a:defRPr>
                      </a:lvl1pPr>
                      <a:lvl2pPr>
                        <a:spcBef>
                          <a:spcPct val="20000"/>
                        </a:spcBef>
                        <a:defRPr sz="2400">
                          <a:solidFill>
                            <a:srgbClr val="003296"/>
                          </a:solidFill>
                          <a:latin typeface="Arial" panose="020B0604020202020204" pitchFamily="34" charset="0"/>
                          <a:cs typeface="AL-Mohanad Black" pitchFamily="2" charset="0"/>
                        </a:defRPr>
                      </a:lvl2pPr>
                      <a:lvl3pPr>
                        <a:spcBef>
                          <a:spcPct val="20000"/>
                        </a:spcBef>
                        <a:defRPr sz="2000">
                          <a:solidFill>
                            <a:srgbClr val="003296"/>
                          </a:solidFill>
                          <a:latin typeface="Arial" panose="020B0604020202020204" pitchFamily="34" charset="0"/>
                          <a:cs typeface="AL-Mohanad Black" pitchFamily="2" charset="0"/>
                        </a:defRPr>
                      </a:lvl3pPr>
                      <a:lvl4pPr>
                        <a:spcBef>
                          <a:spcPct val="20000"/>
                        </a:spcBef>
                        <a:defRPr>
                          <a:solidFill>
                            <a:srgbClr val="003296"/>
                          </a:solidFill>
                          <a:latin typeface="Arial" panose="020B0604020202020204" pitchFamily="34" charset="0"/>
                          <a:cs typeface="AL-Mohanad Black" pitchFamily="2" charset="0"/>
                        </a:defRPr>
                      </a:lvl4pPr>
                      <a:lvl5pPr>
                        <a:spcBef>
                          <a:spcPct val="20000"/>
                        </a:spcBef>
                        <a:defRPr>
                          <a:solidFill>
                            <a:srgbClr val="003296"/>
                          </a:solidFill>
                          <a:latin typeface="Arial" panose="020B0604020202020204" pitchFamily="34" charset="0"/>
                          <a:cs typeface="AL-Mohanad Black" pitchFamily="2" charset="0"/>
                        </a:defRPr>
                      </a:lvl5pPr>
                      <a:lvl6pPr algn="r" rtl="1" fontAlgn="base">
                        <a:spcBef>
                          <a:spcPct val="20000"/>
                        </a:spcBef>
                        <a:spcAft>
                          <a:spcPct val="0"/>
                        </a:spcAft>
                        <a:defRPr>
                          <a:solidFill>
                            <a:srgbClr val="003296"/>
                          </a:solidFill>
                          <a:latin typeface="Arial" panose="020B0604020202020204" pitchFamily="34" charset="0"/>
                          <a:cs typeface="AL-Mohanad Black" pitchFamily="2" charset="0"/>
                        </a:defRPr>
                      </a:lvl6pPr>
                      <a:lvl7pPr algn="r" rtl="1" fontAlgn="base">
                        <a:spcBef>
                          <a:spcPct val="20000"/>
                        </a:spcBef>
                        <a:spcAft>
                          <a:spcPct val="0"/>
                        </a:spcAft>
                        <a:defRPr>
                          <a:solidFill>
                            <a:srgbClr val="003296"/>
                          </a:solidFill>
                          <a:latin typeface="Arial" panose="020B0604020202020204" pitchFamily="34" charset="0"/>
                          <a:cs typeface="AL-Mohanad Black" pitchFamily="2" charset="0"/>
                        </a:defRPr>
                      </a:lvl7pPr>
                      <a:lvl8pPr algn="r" rtl="1" fontAlgn="base">
                        <a:spcBef>
                          <a:spcPct val="20000"/>
                        </a:spcBef>
                        <a:spcAft>
                          <a:spcPct val="0"/>
                        </a:spcAft>
                        <a:defRPr>
                          <a:solidFill>
                            <a:srgbClr val="003296"/>
                          </a:solidFill>
                          <a:latin typeface="Arial" panose="020B0604020202020204" pitchFamily="34" charset="0"/>
                          <a:cs typeface="AL-Mohanad Black" pitchFamily="2" charset="0"/>
                        </a:defRPr>
                      </a:lvl8pPr>
                      <a:lvl9pPr algn="r" rtl="1" fontAlgn="base">
                        <a:spcBef>
                          <a:spcPct val="20000"/>
                        </a:spcBef>
                        <a:spcAft>
                          <a:spcPct val="0"/>
                        </a:spcAft>
                        <a:defRPr>
                          <a:solidFill>
                            <a:srgbClr val="003296"/>
                          </a:solidFill>
                          <a:latin typeface="Arial" panose="020B0604020202020204" pitchFamily="34" charset="0"/>
                          <a:cs typeface="AL-Mohanad Black" pitchFamily="2" charset="0"/>
                        </a:defRPr>
                      </a:lvl9p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ar-SA" altLang="en-US" sz="2000" b="0" i="0" u="none" strike="noStrike" cap="none" normalizeH="0" baseline="0">
                          <a:ln>
                            <a:noFill/>
                          </a:ln>
                          <a:solidFill>
                            <a:srgbClr val="003296"/>
                          </a:solidFill>
                          <a:effectLst/>
                          <a:latin typeface="Arial" panose="020B0604020202020204" pitchFamily="34" charset="0"/>
                          <a:cs typeface="AL-Mohanad Black" pitchFamily="2" charset="0"/>
                        </a:rPr>
                        <a:t>7</a:t>
                      </a:r>
                      <a:endParaRPr kumimoji="0" lang="en-US" altLang="en-US" sz="2000" b="0" i="0" u="none" strike="noStrike" cap="none" normalizeH="0" baseline="0">
                        <a:ln>
                          <a:noFill/>
                        </a:ln>
                        <a:solidFill>
                          <a:srgbClr val="003296"/>
                        </a:solidFill>
                        <a:effectLst/>
                        <a:latin typeface="Arial" panose="020B0604020202020204" pitchFamily="34" charset="0"/>
                        <a:cs typeface="AL-Mohanad Black" pitchFamily="2" charset="0"/>
                      </a:endParaRPr>
                    </a:p>
                  </a:txBody>
                  <a:tcPr horzOverflow="overflow">
                    <a:lnL cap="flat">
                      <a:noFill/>
                    </a:lnL>
                    <a:lnR w="38100" cap="flat" cmpd="sng" algn="ctr">
                      <a:solidFill>
                        <a:schemeClr val="tx1"/>
                      </a:solidFill>
                      <a:prstDash val="solid"/>
                      <a:round/>
                      <a:headEnd type="none" w="med" len="med"/>
                      <a:tailEnd type="none" w="med" len="med"/>
                    </a:lnR>
                    <a:lnT cap="flat">
                      <a:noFill/>
                    </a:lnT>
                    <a:lnB cap="flat">
                      <a:noFill/>
                    </a:lnB>
                    <a:lnTlToBr>
                      <a:noFill/>
                    </a:lnTlToBr>
                    <a:lnBlToTr>
                      <a:noFill/>
                    </a:lnBlToTr>
                    <a:noFill/>
                  </a:tcPr>
                </a:tc>
                <a:tc gridSpan="5" vMerge="1">
                  <a:txBody>
                    <a:bodyPr/>
                    <a:lstStyle/>
                    <a:p>
                      <a:endParaRPr lang="en-US"/>
                    </a:p>
                  </a:txBody>
                  <a:tcPr/>
                </a:tc>
                <a:tc hMerge="1" vMerge="1">
                  <a:txBody>
                    <a:bodyPr/>
                    <a:lstStyle/>
                    <a:p>
                      <a:endParaRPr lang="en-US"/>
                    </a:p>
                  </a:txBody>
                  <a:tcPr/>
                </a:tc>
                <a:tc hMerge="1" vMerge="1">
                  <a:txBody>
                    <a:bodyPr/>
                    <a:lstStyle/>
                    <a:p>
                      <a:endParaRPr lang="en-US"/>
                    </a:p>
                  </a:txBody>
                  <a:tcPr/>
                </a:tc>
                <a:tc hMerge="1" vMerge="1">
                  <a:txBody>
                    <a:bodyPr/>
                    <a:lstStyle/>
                    <a:p>
                      <a:endParaRPr lang="en-US"/>
                    </a:p>
                  </a:txBody>
                  <a:tcPr/>
                </a:tc>
                <a:tc hMerge="1" vMerge="1">
                  <a:txBody>
                    <a:bodyPr/>
                    <a:lstStyle/>
                    <a:p>
                      <a:endParaRPr lang="en-US"/>
                    </a:p>
                  </a:txBody>
                  <a:tcPr/>
                </a:tc>
                <a:tc gridSpan="5" vMerge="1">
                  <a:txBody>
                    <a:bodyPr/>
                    <a:lstStyle/>
                    <a:p>
                      <a:endParaRPr lang="en-US"/>
                    </a:p>
                  </a:txBody>
                  <a:tcPr/>
                </a:tc>
                <a:tc hMerge="1" vMerge="1">
                  <a:txBody>
                    <a:bodyPr/>
                    <a:lstStyle/>
                    <a:p>
                      <a:endParaRPr lang="en-US"/>
                    </a:p>
                  </a:txBody>
                  <a:tcPr/>
                </a:tc>
                <a:tc hMerge="1" vMerge="1">
                  <a:txBody>
                    <a:bodyPr/>
                    <a:lstStyle/>
                    <a:p>
                      <a:endParaRPr lang="en-US"/>
                    </a:p>
                  </a:txBody>
                  <a:tcPr/>
                </a:tc>
                <a:tc hMerge="1" vMerge="1">
                  <a:txBody>
                    <a:bodyPr/>
                    <a:lstStyle/>
                    <a:p>
                      <a:endParaRPr lang="en-US"/>
                    </a:p>
                  </a:txBody>
                  <a:tcPr/>
                </a:tc>
                <a:tc hMerge="1" vMerge="1">
                  <a:txBody>
                    <a:bodyPr/>
                    <a:lstStyle/>
                    <a:p>
                      <a:endParaRPr lang="en-US"/>
                    </a:p>
                  </a:txBody>
                  <a:tcPr/>
                </a:tc>
                <a:tc vMerge="1">
                  <a:txBody>
                    <a:bodyPr/>
                    <a:lstStyle/>
                    <a:p>
                      <a:endParaRPr lang="en-US"/>
                    </a:p>
                  </a:txBody>
                  <a:tcPr/>
                </a:tc>
                <a:extLst>
                  <a:ext uri="{0D108BD9-81ED-4DB2-BD59-A6C34878D82A}">
                    <a16:rowId xmlns:a16="http://schemas.microsoft.com/office/drawing/2014/main" val="1282133728"/>
                  </a:ext>
                </a:extLst>
              </a:tr>
              <a:tr h="219075">
                <a:tc>
                  <a:txBody>
                    <a:bodyPr/>
                    <a:lstStyle>
                      <a:lvl1pPr>
                        <a:spcBef>
                          <a:spcPct val="20000"/>
                        </a:spcBef>
                        <a:defRPr sz="2800">
                          <a:solidFill>
                            <a:srgbClr val="003296"/>
                          </a:solidFill>
                          <a:latin typeface="Arial" panose="020B0604020202020204" pitchFamily="34" charset="0"/>
                          <a:cs typeface="AL-Mohanad Black" pitchFamily="2" charset="0"/>
                        </a:defRPr>
                      </a:lvl1pPr>
                      <a:lvl2pPr>
                        <a:spcBef>
                          <a:spcPct val="20000"/>
                        </a:spcBef>
                        <a:defRPr sz="2400">
                          <a:solidFill>
                            <a:srgbClr val="003296"/>
                          </a:solidFill>
                          <a:latin typeface="Arial" panose="020B0604020202020204" pitchFamily="34" charset="0"/>
                          <a:cs typeface="AL-Mohanad Black" pitchFamily="2" charset="0"/>
                        </a:defRPr>
                      </a:lvl2pPr>
                      <a:lvl3pPr>
                        <a:spcBef>
                          <a:spcPct val="20000"/>
                        </a:spcBef>
                        <a:defRPr sz="2000">
                          <a:solidFill>
                            <a:srgbClr val="003296"/>
                          </a:solidFill>
                          <a:latin typeface="Arial" panose="020B0604020202020204" pitchFamily="34" charset="0"/>
                          <a:cs typeface="AL-Mohanad Black" pitchFamily="2" charset="0"/>
                        </a:defRPr>
                      </a:lvl3pPr>
                      <a:lvl4pPr>
                        <a:spcBef>
                          <a:spcPct val="20000"/>
                        </a:spcBef>
                        <a:defRPr>
                          <a:solidFill>
                            <a:srgbClr val="003296"/>
                          </a:solidFill>
                          <a:latin typeface="Arial" panose="020B0604020202020204" pitchFamily="34" charset="0"/>
                          <a:cs typeface="AL-Mohanad Black" pitchFamily="2" charset="0"/>
                        </a:defRPr>
                      </a:lvl4pPr>
                      <a:lvl5pPr>
                        <a:spcBef>
                          <a:spcPct val="20000"/>
                        </a:spcBef>
                        <a:defRPr>
                          <a:solidFill>
                            <a:srgbClr val="003296"/>
                          </a:solidFill>
                          <a:latin typeface="Arial" panose="020B0604020202020204" pitchFamily="34" charset="0"/>
                          <a:cs typeface="AL-Mohanad Black" pitchFamily="2" charset="0"/>
                        </a:defRPr>
                      </a:lvl5pPr>
                      <a:lvl6pPr algn="r" rtl="1" fontAlgn="base">
                        <a:spcBef>
                          <a:spcPct val="20000"/>
                        </a:spcBef>
                        <a:spcAft>
                          <a:spcPct val="0"/>
                        </a:spcAft>
                        <a:defRPr>
                          <a:solidFill>
                            <a:srgbClr val="003296"/>
                          </a:solidFill>
                          <a:latin typeface="Arial" panose="020B0604020202020204" pitchFamily="34" charset="0"/>
                          <a:cs typeface="AL-Mohanad Black" pitchFamily="2" charset="0"/>
                        </a:defRPr>
                      </a:lvl6pPr>
                      <a:lvl7pPr algn="r" rtl="1" fontAlgn="base">
                        <a:spcBef>
                          <a:spcPct val="20000"/>
                        </a:spcBef>
                        <a:spcAft>
                          <a:spcPct val="0"/>
                        </a:spcAft>
                        <a:defRPr>
                          <a:solidFill>
                            <a:srgbClr val="003296"/>
                          </a:solidFill>
                          <a:latin typeface="Arial" panose="020B0604020202020204" pitchFamily="34" charset="0"/>
                          <a:cs typeface="AL-Mohanad Black" pitchFamily="2" charset="0"/>
                        </a:defRPr>
                      </a:lvl7pPr>
                      <a:lvl8pPr algn="r" rtl="1" fontAlgn="base">
                        <a:spcBef>
                          <a:spcPct val="20000"/>
                        </a:spcBef>
                        <a:spcAft>
                          <a:spcPct val="0"/>
                        </a:spcAft>
                        <a:defRPr>
                          <a:solidFill>
                            <a:srgbClr val="003296"/>
                          </a:solidFill>
                          <a:latin typeface="Arial" panose="020B0604020202020204" pitchFamily="34" charset="0"/>
                          <a:cs typeface="AL-Mohanad Black" pitchFamily="2" charset="0"/>
                        </a:defRPr>
                      </a:lvl8pPr>
                      <a:lvl9pPr algn="r" rtl="1" fontAlgn="base">
                        <a:spcBef>
                          <a:spcPct val="20000"/>
                        </a:spcBef>
                        <a:spcAft>
                          <a:spcPct val="0"/>
                        </a:spcAft>
                        <a:defRPr>
                          <a:solidFill>
                            <a:srgbClr val="003296"/>
                          </a:solidFill>
                          <a:latin typeface="Arial" panose="020B0604020202020204" pitchFamily="34" charset="0"/>
                          <a:cs typeface="AL-Mohanad Black" pitchFamily="2" charset="0"/>
                        </a:defRPr>
                      </a:lvl9p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ar-SA" altLang="en-US" sz="2000" b="0" i="0" u="none" strike="noStrike" cap="none" normalizeH="0" baseline="0">
                          <a:ln>
                            <a:noFill/>
                          </a:ln>
                          <a:solidFill>
                            <a:srgbClr val="003296"/>
                          </a:solidFill>
                          <a:effectLst/>
                          <a:latin typeface="Arial" panose="020B0604020202020204" pitchFamily="34" charset="0"/>
                          <a:cs typeface="AL-Mohanad Black" pitchFamily="2" charset="0"/>
                        </a:rPr>
                        <a:t>6</a:t>
                      </a:r>
                      <a:endParaRPr kumimoji="0" lang="en-US" altLang="en-US" sz="2000" b="0" i="0" u="none" strike="noStrike" cap="none" normalizeH="0" baseline="0">
                        <a:ln>
                          <a:noFill/>
                        </a:ln>
                        <a:solidFill>
                          <a:srgbClr val="003296"/>
                        </a:solidFill>
                        <a:effectLst/>
                        <a:latin typeface="Arial" panose="020B0604020202020204" pitchFamily="34" charset="0"/>
                        <a:cs typeface="AL-Mohanad Black" pitchFamily="2" charset="0"/>
                      </a:endParaRPr>
                    </a:p>
                  </a:txBody>
                  <a:tcPr horzOverflow="overflow">
                    <a:lnL cap="flat">
                      <a:noFill/>
                    </a:lnL>
                    <a:lnR w="38100" cap="flat" cmpd="sng" algn="ctr">
                      <a:solidFill>
                        <a:schemeClr val="tx1"/>
                      </a:solidFill>
                      <a:prstDash val="solid"/>
                      <a:round/>
                      <a:headEnd type="none" w="med" len="med"/>
                      <a:tailEnd type="none" w="med" len="med"/>
                    </a:lnR>
                    <a:lnT cap="flat">
                      <a:noFill/>
                    </a:lnT>
                    <a:lnB cap="flat">
                      <a:noFill/>
                    </a:lnB>
                    <a:lnTlToBr>
                      <a:noFill/>
                    </a:lnTlToBr>
                    <a:lnBlToTr>
                      <a:noFill/>
                    </a:lnBlToTr>
                    <a:noFill/>
                  </a:tcPr>
                </a:tc>
                <a:tc gridSpan="5" vMerge="1">
                  <a:txBody>
                    <a:bodyPr/>
                    <a:lstStyle/>
                    <a:p>
                      <a:endParaRPr lang="en-US"/>
                    </a:p>
                  </a:txBody>
                  <a:tcPr/>
                </a:tc>
                <a:tc hMerge="1" vMerge="1">
                  <a:txBody>
                    <a:bodyPr/>
                    <a:lstStyle/>
                    <a:p>
                      <a:endParaRPr lang="en-US"/>
                    </a:p>
                  </a:txBody>
                  <a:tcPr/>
                </a:tc>
                <a:tc hMerge="1" vMerge="1">
                  <a:txBody>
                    <a:bodyPr/>
                    <a:lstStyle/>
                    <a:p>
                      <a:endParaRPr lang="en-US"/>
                    </a:p>
                  </a:txBody>
                  <a:tcPr/>
                </a:tc>
                <a:tc hMerge="1" vMerge="1">
                  <a:txBody>
                    <a:bodyPr/>
                    <a:lstStyle/>
                    <a:p>
                      <a:endParaRPr lang="en-US"/>
                    </a:p>
                  </a:txBody>
                  <a:tcPr/>
                </a:tc>
                <a:tc hMerge="1" vMerge="1">
                  <a:txBody>
                    <a:bodyPr/>
                    <a:lstStyle/>
                    <a:p>
                      <a:endParaRPr lang="en-US"/>
                    </a:p>
                  </a:txBody>
                  <a:tcPr/>
                </a:tc>
                <a:tc gridSpan="5" vMerge="1">
                  <a:txBody>
                    <a:bodyPr/>
                    <a:lstStyle/>
                    <a:p>
                      <a:endParaRPr lang="en-US"/>
                    </a:p>
                  </a:txBody>
                  <a:tcPr/>
                </a:tc>
                <a:tc hMerge="1" vMerge="1">
                  <a:txBody>
                    <a:bodyPr/>
                    <a:lstStyle/>
                    <a:p>
                      <a:endParaRPr lang="en-US"/>
                    </a:p>
                  </a:txBody>
                  <a:tcPr/>
                </a:tc>
                <a:tc hMerge="1" vMerge="1">
                  <a:txBody>
                    <a:bodyPr/>
                    <a:lstStyle/>
                    <a:p>
                      <a:endParaRPr lang="en-US"/>
                    </a:p>
                  </a:txBody>
                  <a:tcPr/>
                </a:tc>
                <a:tc hMerge="1" vMerge="1">
                  <a:txBody>
                    <a:bodyPr/>
                    <a:lstStyle/>
                    <a:p>
                      <a:endParaRPr lang="en-US"/>
                    </a:p>
                  </a:txBody>
                  <a:tcPr/>
                </a:tc>
                <a:tc hMerge="1" vMerge="1">
                  <a:txBody>
                    <a:bodyPr/>
                    <a:lstStyle/>
                    <a:p>
                      <a:endParaRPr lang="en-US"/>
                    </a:p>
                  </a:txBody>
                  <a:tcPr/>
                </a:tc>
                <a:tc vMerge="1">
                  <a:txBody>
                    <a:bodyPr/>
                    <a:lstStyle/>
                    <a:p>
                      <a:endParaRPr lang="en-US"/>
                    </a:p>
                  </a:txBody>
                  <a:tcPr/>
                </a:tc>
                <a:extLst>
                  <a:ext uri="{0D108BD9-81ED-4DB2-BD59-A6C34878D82A}">
                    <a16:rowId xmlns:a16="http://schemas.microsoft.com/office/drawing/2014/main" val="1644930472"/>
                  </a:ext>
                </a:extLst>
              </a:tr>
              <a:tr h="449263">
                <a:tc>
                  <a:txBody>
                    <a:bodyPr/>
                    <a:lstStyle>
                      <a:lvl1pPr>
                        <a:spcBef>
                          <a:spcPct val="20000"/>
                        </a:spcBef>
                        <a:defRPr sz="2800">
                          <a:solidFill>
                            <a:srgbClr val="003296"/>
                          </a:solidFill>
                          <a:latin typeface="Arial" panose="020B0604020202020204" pitchFamily="34" charset="0"/>
                          <a:cs typeface="AL-Mohanad Black" pitchFamily="2" charset="0"/>
                        </a:defRPr>
                      </a:lvl1pPr>
                      <a:lvl2pPr>
                        <a:spcBef>
                          <a:spcPct val="20000"/>
                        </a:spcBef>
                        <a:defRPr sz="2400">
                          <a:solidFill>
                            <a:srgbClr val="003296"/>
                          </a:solidFill>
                          <a:latin typeface="Arial" panose="020B0604020202020204" pitchFamily="34" charset="0"/>
                          <a:cs typeface="AL-Mohanad Black" pitchFamily="2" charset="0"/>
                        </a:defRPr>
                      </a:lvl2pPr>
                      <a:lvl3pPr>
                        <a:spcBef>
                          <a:spcPct val="20000"/>
                        </a:spcBef>
                        <a:defRPr sz="2000">
                          <a:solidFill>
                            <a:srgbClr val="003296"/>
                          </a:solidFill>
                          <a:latin typeface="Arial" panose="020B0604020202020204" pitchFamily="34" charset="0"/>
                          <a:cs typeface="AL-Mohanad Black" pitchFamily="2" charset="0"/>
                        </a:defRPr>
                      </a:lvl3pPr>
                      <a:lvl4pPr>
                        <a:spcBef>
                          <a:spcPct val="20000"/>
                        </a:spcBef>
                        <a:defRPr>
                          <a:solidFill>
                            <a:srgbClr val="003296"/>
                          </a:solidFill>
                          <a:latin typeface="Arial" panose="020B0604020202020204" pitchFamily="34" charset="0"/>
                          <a:cs typeface="AL-Mohanad Black" pitchFamily="2" charset="0"/>
                        </a:defRPr>
                      </a:lvl4pPr>
                      <a:lvl5pPr>
                        <a:spcBef>
                          <a:spcPct val="20000"/>
                        </a:spcBef>
                        <a:defRPr>
                          <a:solidFill>
                            <a:srgbClr val="003296"/>
                          </a:solidFill>
                          <a:latin typeface="Arial" panose="020B0604020202020204" pitchFamily="34" charset="0"/>
                          <a:cs typeface="AL-Mohanad Black" pitchFamily="2" charset="0"/>
                        </a:defRPr>
                      </a:lvl5pPr>
                      <a:lvl6pPr algn="r" rtl="1" fontAlgn="base">
                        <a:spcBef>
                          <a:spcPct val="20000"/>
                        </a:spcBef>
                        <a:spcAft>
                          <a:spcPct val="0"/>
                        </a:spcAft>
                        <a:defRPr>
                          <a:solidFill>
                            <a:srgbClr val="003296"/>
                          </a:solidFill>
                          <a:latin typeface="Arial" panose="020B0604020202020204" pitchFamily="34" charset="0"/>
                          <a:cs typeface="AL-Mohanad Black" pitchFamily="2" charset="0"/>
                        </a:defRPr>
                      </a:lvl6pPr>
                      <a:lvl7pPr algn="r" rtl="1" fontAlgn="base">
                        <a:spcBef>
                          <a:spcPct val="20000"/>
                        </a:spcBef>
                        <a:spcAft>
                          <a:spcPct val="0"/>
                        </a:spcAft>
                        <a:defRPr>
                          <a:solidFill>
                            <a:srgbClr val="003296"/>
                          </a:solidFill>
                          <a:latin typeface="Arial" panose="020B0604020202020204" pitchFamily="34" charset="0"/>
                          <a:cs typeface="AL-Mohanad Black" pitchFamily="2" charset="0"/>
                        </a:defRPr>
                      </a:lvl7pPr>
                      <a:lvl8pPr algn="r" rtl="1" fontAlgn="base">
                        <a:spcBef>
                          <a:spcPct val="20000"/>
                        </a:spcBef>
                        <a:spcAft>
                          <a:spcPct val="0"/>
                        </a:spcAft>
                        <a:defRPr>
                          <a:solidFill>
                            <a:srgbClr val="003296"/>
                          </a:solidFill>
                          <a:latin typeface="Arial" panose="020B0604020202020204" pitchFamily="34" charset="0"/>
                          <a:cs typeface="AL-Mohanad Black" pitchFamily="2" charset="0"/>
                        </a:defRPr>
                      </a:lvl8pPr>
                      <a:lvl9pPr algn="r" rtl="1" fontAlgn="base">
                        <a:spcBef>
                          <a:spcPct val="20000"/>
                        </a:spcBef>
                        <a:spcAft>
                          <a:spcPct val="0"/>
                        </a:spcAft>
                        <a:defRPr>
                          <a:solidFill>
                            <a:srgbClr val="003296"/>
                          </a:solidFill>
                          <a:latin typeface="Arial" panose="020B0604020202020204" pitchFamily="34" charset="0"/>
                          <a:cs typeface="AL-Mohanad Black" pitchFamily="2" charset="0"/>
                        </a:defRPr>
                      </a:lvl9p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ar-SA" altLang="en-US" sz="2000" b="0" i="0" u="none" strike="noStrike" cap="none" normalizeH="0" baseline="0">
                          <a:ln>
                            <a:noFill/>
                          </a:ln>
                          <a:solidFill>
                            <a:srgbClr val="003296"/>
                          </a:solidFill>
                          <a:effectLst/>
                          <a:latin typeface="Arial" panose="020B0604020202020204" pitchFamily="34" charset="0"/>
                          <a:cs typeface="AL-Mohanad Black" pitchFamily="2" charset="0"/>
                        </a:rPr>
                        <a:t>5</a:t>
                      </a:r>
                      <a:endParaRPr kumimoji="0" lang="en-US" altLang="en-US" sz="2000" b="0" i="0" u="none" strike="noStrike" cap="none" normalizeH="0" baseline="0">
                        <a:ln>
                          <a:noFill/>
                        </a:ln>
                        <a:solidFill>
                          <a:srgbClr val="003296"/>
                        </a:solidFill>
                        <a:effectLst/>
                        <a:latin typeface="Arial" panose="020B0604020202020204" pitchFamily="34" charset="0"/>
                        <a:cs typeface="AL-Mohanad Black" pitchFamily="2" charset="0"/>
                      </a:endParaRPr>
                    </a:p>
                  </a:txBody>
                  <a:tcPr horzOverflow="overflow">
                    <a:lnL cap="flat">
                      <a:noFill/>
                    </a:lnL>
                    <a:lnR w="38100" cap="flat" cmpd="sng" algn="ctr">
                      <a:solidFill>
                        <a:schemeClr val="tx1"/>
                      </a:solidFill>
                      <a:prstDash val="solid"/>
                      <a:round/>
                      <a:headEnd type="none" w="med" len="med"/>
                      <a:tailEnd type="none" w="med" len="med"/>
                    </a:lnR>
                    <a:lnT cap="flat">
                      <a:noFill/>
                    </a:lnT>
                    <a:lnB cap="flat">
                      <a:noFill/>
                    </a:lnB>
                    <a:lnTlToBr>
                      <a:noFill/>
                    </a:lnTlToBr>
                    <a:lnBlToTr>
                      <a:noFill/>
                    </a:lnBlToTr>
                    <a:noFill/>
                  </a:tcPr>
                </a:tc>
                <a:tc rowSpan="4" gridSpan="5">
                  <a:txBody>
                    <a:bodyPr/>
                    <a:lstStyle>
                      <a:lvl1pPr>
                        <a:spcBef>
                          <a:spcPct val="20000"/>
                        </a:spcBef>
                        <a:defRPr sz="2800">
                          <a:solidFill>
                            <a:srgbClr val="003296"/>
                          </a:solidFill>
                          <a:latin typeface="Arial" panose="020B0604020202020204" pitchFamily="34" charset="0"/>
                          <a:cs typeface="AL-Mohanad Black" pitchFamily="2" charset="0"/>
                        </a:defRPr>
                      </a:lvl1pPr>
                      <a:lvl2pPr>
                        <a:spcBef>
                          <a:spcPct val="20000"/>
                        </a:spcBef>
                        <a:defRPr sz="2400">
                          <a:solidFill>
                            <a:srgbClr val="003296"/>
                          </a:solidFill>
                          <a:latin typeface="Arial" panose="020B0604020202020204" pitchFamily="34" charset="0"/>
                          <a:cs typeface="AL-Mohanad Black" pitchFamily="2" charset="0"/>
                        </a:defRPr>
                      </a:lvl2pPr>
                      <a:lvl3pPr>
                        <a:spcBef>
                          <a:spcPct val="20000"/>
                        </a:spcBef>
                        <a:defRPr sz="2000">
                          <a:solidFill>
                            <a:srgbClr val="003296"/>
                          </a:solidFill>
                          <a:latin typeface="Arial" panose="020B0604020202020204" pitchFamily="34" charset="0"/>
                          <a:cs typeface="AL-Mohanad Black" pitchFamily="2" charset="0"/>
                        </a:defRPr>
                      </a:lvl3pPr>
                      <a:lvl4pPr>
                        <a:spcBef>
                          <a:spcPct val="20000"/>
                        </a:spcBef>
                        <a:defRPr>
                          <a:solidFill>
                            <a:srgbClr val="003296"/>
                          </a:solidFill>
                          <a:latin typeface="Arial" panose="020B0604020202020204" pitchFamily="34" charset="0"/>
                          <a:cs typeface="AL-Mohanad Black" pitchFamily="2" charset="0"/>
                        </a:defRPr>
                      </a:lvl4pPr>
                      <a:lvl5pPr>
                        <a:spcBef>
                          <a:spcPct val="20000"/>
                        </a:spcBef>
                        <a:defRPr>
                          <a:solidFill>
                            <a:srgbClr val="003296"/>
                          </a:solidFill>
                          <a:latin typeface="Arial" panose="020B0604020202020204" pitchFamily="34" charset="0"/>
                          <a:cs typeface="AL-Mohanad Black" pitchFamily="2" charset="0"/>
                        </a:defRPr>
                      </a:lvl5pPr>
                      <a:lvl6pPr algn="r" rtl="1" fontAlgn="base">
                        <a:spcBef>
                          <a:spcPct val="20000"/>
                        </a:spcBef>
                        <a:spcAft>
                          <a:spcPct val="0"/>
                        </a:spcAft>
                        <a:defRPr>
                          <a:solidFill>
                            <a:srgbClr val="003296"/>
                          </a:solidFill>
                          <a:latin typeface="Arial" panose="020B0604020202020204" pitchFamily="34" charset="0"/>
                          <a:cs typeface="AL-Mohanad Black" pitchFamily="2" charset="0"/>
                        </a:defRPr>
                      </a:lvl6pPr>
                      <a:lvl7pPr algn="r" rtl="1" fontAlgn="base">
                        <a:spcBef>
                          <a:spcPct val="20000"/>
                        </a:spcBef>
                        <a:spcAft>
                          <a:spcPct val="0"/>
                        </a:spcAft>
                        <a:defRPr>
                          <a:solidFill>
                            <a:srgbClr val="003296"/>
                          </a:solidFill>
                          <a:latin typeface="Arial" panose="020B0604020202020204" pitchFamily="34" charset="0"/>
                          <a:cs typeface="AL-Mohanad Black" pitchFamily="2" charset="0"/>
                        </a:defRPr>
                      </a:lvl7pPr>
                      <a:lvl8pPr algn="r" rtl="1" fontAlgn="base">
                        <a:spcBef>
                          <a:spcPct val="20000"/>
                        </a:spcBef>
                        <a:spcAft>
                          <a:spcPct val="0"/>
                        </a:spcAft>
                        <a:defRPr>
                          <a:solidFill>
                            <a:srgbClr val="003296"/>
                          </a:solidFill>
                          <a:latin typeface="Arial" panose="020B0604020202020204" pitchFamily="34" charset="0"/>
                          <a:cs typeface="AL-Mohanad Black" pitchFamily="2" charset="0"/>
                        </a:defRPr>
                      </a:lvl8pPr>
                      <a:lvl9pPr algn="r" rtl="1" fontAlgn="base">
                        <a:spcBef>
                          <a:spcPct val="20000"/>
                        </a:spcBef>
                        <a:spcAft>
                          <a:spcPct val="0"/>
                        </a:spcAft>
                        <a:defRPr>
                          <a:solidFill>
                            <a:srgbClr val="003296"/>
                          </a:solidFill>
                          <a:latin typeface="Arial" panose="020B0604020202020204" pitchFamily="34" charset="0"/>
                          <a:cs typeface="AL-Mohanad Black" pitchFamily="2" charset="0"/>
                        </a:defRPr>
                      </a:lvl9pPr>
                    </a:lstStyle>
                    <a:p>
                      <a:pPr marL="0" marR="0" lvl="0" indent="0" algn="ctr" defTabSz="914400" rtl="1" eaLnBrk="1" fontAlgn="base" latinLnBrk="0" hangingPunct="1">
                        <a:lnSpc>
                          <a:spcPct val="100000"/>
                        </a:lnSpc>
                        <a:spcBef>
                          <a:spcPct val="20000"/>
                        </a:spcBef>
                        <a:spcAft>
                          <a:spcPct val="0"/>
                        </a:spcAft>
                        <a:buClrTx/>
                        <a:buSzTx/>
                        <a:buFontTx/>
                        <a:buNone/>
                        <a:tabLst/>
                      </a:pPr>
                      <a:endParaRPr kumimoji="0" lang="ar-EG" altLang="en-US" sz="1000" b="0" i="0" u="none" strike="noStrike" cap="none" normalizeH="0" baseline="0">
                        <a:ln>
                          <a:noFill/>
                        </a:ln>
                        <a:solidFill>
                          <a:srgbClr val="003296"/>
                        </a:solidFill>
                        <a:effectLst/>
                        <a:latin typeface="Arial" panose="020B0604020202020204" pitchFamily="34" charset="0"/>
                        <a:cs typeface="AL-Mohanad Black" pitchFamily="2"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rowSpan="4" hMerge="1">
                  <a:txBody>
                    <a:bodyPr/>
                    <a:lstStyle/>
                    <a:p>
                      <a:endParaRPr lang="en-US"/>
                    </a:p>
                  </a:txBody>
                  <a:tcPr/>
                </a:tc>
                <a:tc rowSpan="4" hMerge="1">
                  <a:txBody>
                    <a:bodyPr/>
                    <a:lstStyle/>
                    <a:p>
                      <a:endParaRPr lang="en-US"/>
                    </a:p>
                  </a:txBody>
                  <a:tcPr/>
                </a:tc>
                <a:tc rowSpan="4" hMerge="1">
                  <a:txBody>
                    <a:bodyPr/>
                    <a:lstStyle/>
                    <a:p>
                      <a:endParaRPr lang="en-US"/>
                    </a:p>
                  </a:txBody>
                  <a:tcPr/>
                </a:tc>
                <a:tc rowSpan="4" hMerge="1">
                  <a:txBody>
                    <a:bodyPr/>
                    <a:lstStyle/>
                    <a:p>
                      <a:endParaRPr lang="en-US"/>
                    </a:p>
                  </a:txBody>
                  <a:tcPr/>
                </a:tc>
                <a:tc rowSpan="4" gridSpan="5">
                  <a:txBody>
                    <a:bodyPr/>
                    <a:lstStyle>
                      <a:lvl1pPr>
                        <a:spcBef>
                          <a:spcPct val="20000"/>
                        </a:spcBef>
                        <a:defRPr sz="2800">
                          <a:solidFill>
                            <a:srgbClr val="003296"/>
                          </a:solidFill>
                          <a:latin typeface="Arial" panose="020B0604020202020204" pitchFamily="34" charset="0"/>
                          <a:cs typeface="AL-Mohanad Black" pitchFamily="2" charset="0"/>
                        </a:defRPr>
                      </a:lvl1pPr>
                      <a:lvl2pPr>
                        <a:spcBef>
                          <a:spcPct val="20000"/>
                        </a:spcBef>
                        <a:defRPr sz="2400">
                          <a:solidFill>
                            <a:srgbClr val="003296"/>
                          </a:solidFill>
                          <a:latin typeface="Arial" panose="020B0604020202020204" pitchFamily="34" charset="0"/>
                          <a:cs typeface="AL-Mohanad Black" pitchFamily="2" charset="0"/>
                        </a:defRPr>
                      </a:lvl2pPr>
                      <a:lvl3pPr>
                        <a:spcBef>
                          <a:spcPct val="20000"/>
                        </a:spcBef>
                        <a:defRPr sz="2000">
                          <a:solidFill>
                            <a:srgbClr val="003296"/>
                          </a:solidFill>
                          <a:latin typeface="Arial" panose="020B0604020202020204" pitchFamily="34" charset="0"/>
                          <a:cs typeface="AL-Mohanad Black" pitchFamily="2" charset="0"/>
                        </a:defRPr>
                      </a:lvl3pPr>
                      <a:lvl4pPr>
                        <a:spcBef>
                          <a:spcPct val="20000"/>
                        </a:spcBef>
                        <a:defRPr>
                          <a:solidFill>
                            <a:srgbClr val="003296"/>
                          </a:solidFill>
                          <a:latin typeface="Arial" panose="020B0604020202020204" pitchFamily="34" charset="0"/>
                          <a:cs typeface="AL-Mohanad Black" pitchFamily="2" charset="0"/>
                        </a:defRPr>
                      </a:lvl4pPr>
                      <a:lvl5pPr>
                        <a:spcBef>
                          <a:spcPct val="20000"/>
                        </a:spcBef>
                        <a:defRPr>
                          <a:solidFill>
                            <a:srgbClr val="003296"/>
                          </a:solidFill>
                          <a:latin typeface="Arial" panose="020B0604020202020204" pitchFamily="34" charset="0"/>
                          <a:cs typeface="AL-Mohanad Black" pitchFamily="2" charset="0"/>
                        </a:defRPr>
                      </a:lvl5pPr>
                      <a:lvl6pPr algn="r" rtl="1" fontAlgn="base">
                        <a:spcBef>
                          <a:spcPct val="20000"/>
                        </a:spcBef>
                        <a:spcAft>
                          <a:spcPct val="0"/>
                        </a:spcAft>
                        <a:defRPr>
                          <a:solidFill>
                            <a:srgbClr val="003296"/>
                          </a:solidFill>
                          <a:latin typeface="Arial" panose="020B0604020202020204" pitchFamily="34" charset="0"/>
                          <a:cs typeface="AL-Mohanad Black" pitchFamily="2" charset="0"/>
                        </a:defRPr>
                      </a:lvl6pPr>
                      <a:lvl7pPr algn="r" rtl="1" fontAlgn="base">
                        <a:spcBef>
                          <a:spcPct val="20000"/>
                        </a:spcBef>
                        <a:spcAft>
                          <a:spcPct val="0"/>
                        </a:spcAft>
                        <a:defRPr>
                          <a:solidFill>
                            <a:srgbClr val="003296"/>
                          </a:solidFill>
                          <a:latin typeface="Arial" panose="020B0604020202020204" pitchFamily="34" charset="0"/>
                          <a:cs typeface="AL-Mohanad Black" pitchFamily="2" charset="0"/>
                        </a:defRPr>
                      </a:lvl7pPr>
                      <a:lvl8pPr algn="r" rtl="1" fontAlgn="base">
                        <a:spcBef>
                          <a:spcPct val="20000"/>
                        </a:spcBef>
                        <a:spcAft>
                          <a:spcPct val="0"/>
                        </a:spcAft>
                        <a:defRPr>
                          <a:solidFill>
                            <a:srgbClr val="003296"/>
                          </a:solidFill>
                          <a:latin typeface="Arial" panose="020B0604020202020204" pitchFamily="34" charset="0"/>
                          <a:cs typeface="AL-Mohanad Black" pitchFamily="2" charset="0"/>
                        </a:defRPr>
                      </a:lvl8pPr>
                      <a:lvl9pPr algn="r" rtl="1" fontAlgn="base">
                        <a:spcBef>
                          <a:spcPct val="20000"/>
                        </a:spcBef>
                        <a:spcAft>
                          <a:spcPct val="0"/>
                        </a:spcAft>
                        <a:defRPr>
                          <a:solidFill>
                            <a:srgbClr val="003296"/>
                          </a:solidFill>
                          <a:latin typeface="Arial" panose="020B0604020202020204" pitchFamily="34" charset="0"/>
                          <a:cs typeface="AL-Mohanad Black" pitchFamily="2" charset="0"/>
                        </a:defRPr>
                      </a:lvl9pPr>
                    </a:lstStyle>
                    <a:p>
                      <a:pPr marL="0" marR="0" lvl="0" indent="0" algn="ctr" defTabSz="914400" rtl="1" eaLnBrk="1" fontAlgn="base" latinLnBrk="0" hangingPunct="1">
                        <a:lnSpc>
                          <a:spcPct val="100000"/>
                        </a:lnSpc>
                        <a:spcBef>
                          <a:spcPct val="20000"/>
                        </a:spcBef>
                        <a:spcAft>
                          <a:spcPct val="0"/>
                        </a:spcAft>
                        <a:buClrTx/>
                        <a:buSzTx/>
                        <a:buFontTx/>
                        <a:buNone/>
                        <a:tabLst/>
                      </a:pPr>
                      <a:endParaRPr kumimoji="0" lang="ar-SA" altLang="en-US" sz="2000" b="0" i="0" u="none" strike="noStrike" cap="none" normalizeH="0" baseline="0">
                        <a:ln>
                          <a:noFill/>
                        </a:ln>
                        <a:solidFill>
                          <a:srgbClr val="003296"/>
                        </a:solidFill>
                        <a:effectLst/>
                        <a:latin typeface="Arial" panose="020B0604020202020204" pitchFamily="34" charset="0"/>
                        <a:cs typeface="AL-Mohanad Black" pitchFamily="2"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altLang="en-US" sz="3200" b="0" i="0" u="none" strike="noStrike" cap="none" normalizeH="0" baseline="0">
                        <a:ln>
                          <a:noFill/>
                        </a:ln>
                        <a:solidFill>
                          <a:srgbClr val="003296"/>
                        </a:solidFill>
                        <a:effectLst/>
                        <a:latin typeface="Arial" panose="020B0604020202020204" pitchFamily="34" charset="0"/>
                        <a:cs typeface="AL-Mohanad Black" pitchFamily="2"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rowSpan="4" hMerge="1">
                  <a:txBody>
                    <a:bodyPr/>
                    <a:lstStyle/>
                    <a:p>
                      <a:endParaRPr lang="en-US"/>
                    </a:p>
                  </a:txBody>
                  <a:tcPr/>
                </a:tc>
                <a:tc rowSpan="4" hMerge="1">
                  <a:txBody>
                    <a:bodyPr/>
                    <a:lstStyle/>
                    <a:p>
                      <a:endParaRPr lang="en-US"/>
                    </a:p>
                  </a:txBody>
                  <a:tcPr/>
                </a:tc>
                <a:tc rowSpan="4" hMerge="1">
                  <a:txBody>
                    <a:bodyPr/>
                    <a:lstStyle/>
                    <a:p>
                      <a:endParaRPr lang="en-US"/>
                    </a:p>
                  </a:txBody>
                  <a:tcPr/>
                </a:tc>
                <a:tc rowSpan="4" hMerge="1">
                  <a:txBody>
                    <a:bodyPr/>
                    <a:lstStyle/>
                    <a:p>
                      <a:endParaRPr lang="en-US"/>
                    </a:p>
                  </a:txBody>
                  <a:tcPr/>
                </a:tc>
                <a:tc rowSpan="4">
                  <a:txBody>
                    <a:bodyPr/>
                    <a:lstStyle>
                      <a:lvl1pPr>
                        <a:spcBef>
                          <a:spcPct val="20000"/>
                        </a:spcBef>
                        <a:defRPr sz="2800">
                          <a:solidFill>
                            <a:srgbClr val="003296"/>
                          </a:solidFill>
                          <a:latin typeface="Arial" panose="020B0604020202020204" pitchFamily="34" charset="0"/>
                          <a:cs typeface="AL-Mohanad Black" pitchFamily="2" charset="0"/>
                        </a:defRPr>
                      </a:lvl1pPr>
                      <a:lvl2pPr>
                        <a:spcBef>
                          <a:spcPct val="20000"/>
                        </a:spcBef>
                        <a:defRPr sz="2400">
                          <a:solidFill>
                            <a:srgbClr val="003296"/>
                          </a:solidFill>
                          <a:latin typeface="Arial" panose="020B0604020202020204" pitchFamily="34" charset="0"/>
                          <a:cs typeface="AL-Mohanad Black" pitchFamily="2" charset="0"/>
                        </a:defRPr>
                      </a:lvl2pPr>
                      <a:lvl3pPr>
                        <a:spcBef>
                          <a:spcPct val="20000"/>
                        </a:spcBef>
                        <a:defRPr sz="2000">
                          <a:solidFill>
                            <a:srgbClr val="003296"/>
                          </a:solidFill>
                          <a:latin typeface="Arial" panose="020B0604020202020204" pitchFamily="34" charset="0"/>
                          <a:cs typeface="AL-Mohanad Black" pitchFamily="2" charset="0"/>
                        </a:defRPr>
                      </a:lvl3pPr>
                      <a:lvl4pPr>
                        <a:spcBef>
                          <a:spcPct val="20000"/>
                        </a:spcBef>
                        <a:defRPr>
                          <a:solidFill>
                            <a:srgbClr val="003296"/>
                          </a:solidFill>
                          <a:latin typeface="Arial" panose="020B0604020202020204" pitchFamily="34" charset="0"/>
                          <a:cs typeface="AL-Mohanad Black" pitchFamily="2" charset="0"/>
                        </a:defRPr>
                      </a:lvl4pPr>
                      <a:lvl5pPr>
                        <a:spcBef>
                          <a:spcPct val="20000"/>
                        </a:spcBef>
                        <a:defRPr>
                          <a:solidFill>
                            <a:srgbClr val="003296"/>
                          </a:solidFill>
                          <a:latin typeface="Arial" panose="020B0604020202020204" pitchFamily="34" charset="0"/>
                          <a:cs typeface="AL-Mohanad Black" pitchFamily="2" charset="0"/>
                        </a:defRPr>
                      </a:lvl5pPr>
                      <a:lvl6pPr algn="r" rtl="1" fontAlgn="base">
                        <a:spcBef>
                          <a:spcPct val="20000"/>
                        </a:spcBef>
                        <a:spcAft>
                          <a:spcPct val="0"/>
                        </a:spcAft>
                        <a:defRPr>
                          <a:solidFill>
                            <a:srgbClr val="003296"/>
                          </a:solidFill>
                          <a:latin typeface="Arial" panose="020B0604020202020204" pitchFamily="34" charset="0"/>
                          <a:cs typeface="AL-Mohanad Black" pitchFamily="2" charset="0"/>
                        </a:defRPr>
                      </a:lvl6pPr>
                      <a:lvl7pPr algn="r" rtl="1" fontAlgn="base">
                        <a:spcBef>
                          <a:spcPct val="20000"/>
                        </a:spcBef>
                        <a:spcAft>
                          <a:spcPct val="0"/>
                        </a:spcAft>
                        <a:defRPr>
                          <a:solidFill>
                            <a:srgbClr val="003296"/>
                          </a:solidFill>
                          <a:latin typeface="Arial" panose="020B0604020202020204" pitchFamily="34" charset="0"/>
                          <a:cs typeface="AL-Mohanad Black" pitchFamily="2" charset="0"/>
                        </a:defRPr>
                      </a:lvl7pPr>
                      <a:lvl8pPr algn="r" rtl="1" fontAlgn="base">
                        <a:spcBef>
                          <a:spcPct val="20000"/>
                        </a:spcBef>
                        <a:spcAft>
                          <a:spcPct val="0"/>
                        </a:spcAft>
                        <a:defRPr>
                          <a:solidFill>
                            <a:srgbClr val="003296"/>
                          </a:solidFill>
                          <a:latin typeface="Arial" panose="020B0604020202020204" pitchFamily="34" charset="0"/>
                          <a:cs typeface="AL-Mohanad Black" pitchFamily="2" charset="0"/>
                        </a:defRPr>
                      </a:lvl8pPr>
                      <a:lvl9pPr algn="r" rtl="1" fontAlgn="base">
                        <a:spcBef>
                          <a:spcPct val="20000"/>
                        </a:spcBef>
                        <a:spcAft>
                          <a:spcPct val="0"/>
                        </a:spcAft>
                        <a:defRPr>
                          <a:solidFill>
                            <a:srgbClr val="003296"/>
                          </a:solidFill>
                          <a:latin typeface="Arial" panose="020B0604020202020204" pitchFamily="34" charset="0"/>
                          <a:cs typeface="AL-Mohanad Black" pitchFamily="2" charset="0"/>
                        </a:defRPr>
                      </a:lvl9pPr>
                    </a:lstStyle>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altLang="en-US" sz="2000" b="0" i="0" u="none" strike="noStrike" cap="none" normalizeH="0" baseline="0">
                        <a:ln>
                          <a:noFill/>
                        </a:ln>
                        <a:solidFill>
                          <a:srgbClr val="003296"/>
                        </a:solidFill>
                        <a:effectLst/>
                        <a:latin typeface="Arial" panose="020B0604020202020204" pitchFamily="34" charset="0"/>
                        <a:cs typeface="AL-Mohanad Black" pitchFamily="2" charset="0"/>
                      </a:endParaRPr>
                    </a:p>
                  </a:txBody>
                  <a:tcPr horzOverflow="overflow">
                    <a:lnL w="38100" cap="flat" cmpd="sng" algn="ctr">
                      <a:solidFill>
                        <a:schemeClr val="tx1"/>
                      </a:solidFill>
                      <a:prstDash val="solid"/>
                      <a:round/>
                      <a:headEnd type="none" w="med" len="med"/>
                      <a:tailEnd type="none" w="med" len="med"/>
                    </a:lnL>
                    <a:lnR cap="flat">
                      <a:noFill/>
                    </a:lnR>
                    <a:lnT cap="flat">
                      <a:noFill/>
                    </a:lnT>
                    <a:lnB cap="flat">
                      <a:noFill/>
                    </a:lnB>
                    <a:lnTlToBr>
                      <a:noFill/>
                    </a:lnTlToBr>
                    <a:lnBlToTr>
                      <a:noFill/>
                    </a:lnBlToTr>
                    <a:noFill/>
                  </a:tcPr>
                </a:tc>
                <a:extLst>
                  <a:ext uri="{0D108BD9-81ED-4DB2-BD59-A6C34878D82A}">
                    <a16:rowId xmlns:a16="http://schemas.microsoft.com/office/drawing/2014/main" val="2160429172"/>
                  </a:ext>
                </a:extLst>
              </a:tr>
              <a:tr h="449263">
                <a:tc>
                  <a:txBody>
                    <a:bodyPr/>
                    <a:lstStyle>
                      <a:lvl1pPr>
                        <a:spcBef>
                          <a:spcPct val="20000"/>
                        </a:spcBef>
                        <a:defRPr sz="2800">
                          <a:solidFill>
                            <a:srgbClr val="003296"/>
                          </a:solidFill>
                          <a:latin typeface="Arial" panose="020B0604020202020204" pitchFamily="34" charset="0"/>
                          <a:cs typeface="AL-Mohanad Black" pitchFamily="2" charset="0"/>
                        </a:defRPr>
                      </a:lvl1pPr>
                      <a:lvl2pPr>
                        <a:spcBef>
                          <a:spcPct val="20000"/>
                        </a:spcBef>
                        <a:defRPr sz="2400">
                          <a:solidFill>
                            <a:srgbClr val="003296"/>
                          </a:solidFill>
                          <a:latin typeface="Arial" panose="020B0604020202020204" pitchFamily="34" charset="0"/>
                          <a:cs typeface="AL-Mohanad Black" pitchFamily="2" charset="0"/>
                        </a:defRPr>
                      </a:lvl2pPr>
                      <a:lvl3pPr>
                        <a:spcBef>
                          <a:spcPct val="20000"/>
                        </a:spcBef>
                        <a:defRPr sz="2000">
                          <a:solidFill>
                            <a:srgbClr val="003296"/>
                          </a:solidFill>
                          <a:latin typeface="Arial" panose="020B0604020202020204" pitchFamily="34" charset="0"/>
                          <a:cs typeface="AL-Mohanad Black" pitchFamily="2" charset="0"/>
                        </a:defRPr>
                      </a:lvl3pPr>
                      <a:lvl4pPr>
                        <a:spcBef>
                          <a:spcPct val="20000"/>
                        </a:spcBef>
                        <a:defRPr>
                          <a:solidFill>
                            <a:srgbClr val="003296"/>
                          </a:solidFill>
                          <a:latin typeface="Arial" panose="020B0604020202020204" pitchFamily="34" charset="0"/>
                          <a:cs typeface="AL-Mohanad Black" pitchFamily="2" charset="0"/>
                        </a:defRPr>
                      </a:lvl4pPr>
                      <a:lvl5pPr>
                        <a:spcBef>
                          <a:spcPct val="20000"/>
                        </a:spcBef>
                        <a:defRPr>
                          <a:solidFill>
                            <a:srgbClr val="003296"/>
                          </a:solidFill>
                          <a:latin typeface="Arial" panose="020B0604020202020204" pitchFamily="34" charset="0"/>
                          <a:cs typeface="AL-Mohanad Black" pitchFamily="2" charset="0"/>
                        </a:defRPr>
                      </a:lvl5pPr>
                      <a:lvl6pPr algn="r" rtl="1" fontAlgn="base">
                        <a:spcBef>
                          <a:spcPct val="20000"/>
                        </a:spcBef>
                        <a:spcAft>
                          <a:spcPct val="0"/>
                        </a:spcAft>
                        <a:defRPr>
                          <a:solidFill>
                            <a:srgbClr val="003296"/>
                          </a:solidFill>
                          <a:latin typeface="Arial" panose="020B0604020202020204" pitchFamily="34" charset="0"/>
                          <a:cs typeface="AL-Mohanad Black" pitchFamily="2" charset="0"/>
                        </a:defRPr>
                      </a:lvl6pPr>
                      <a:lvl7pPr algn="r" rtl="1" fontAlgn="base">
                        <a:spcBef>
                          <a:spcPct val="20000"/>
                        </a:spcBef>
                        <a:spcAft>
                          <a:spcPct val="0"/>
                        </a:spcAft>
                        <a:defRPr>
                          <a:solidFill>
                            <a:srgbClr val="003296"/>
                          </a:solidFill>
                          <a:latin typeface="Arial" panose="020B0604020202020204" pitchFamily="34" charset="0"/>
                          <a:cs typeface="AL-Mohanad Black" pitchFamily="2" charset="0"/>
                        </a:defRPr>
                      </a:lvl7pPr>
                      <a:lvl8pPr algn="r" rtl="1" fontAlgn="base">
                        <a:spcBef>
                          <a:spcPct val="20000"/>
                        </a:spcBef>
                        <a:spcAft>
                          <a:spcPct val="0"/>
                        </a:spcAft>
                        <a:defRPr>
                          <a:solidFill>
                            <a:srgbClr val="003296"/>
                          </a:solidFill>
                          <a:latin typeface="Arial" panose="020B0604020202020204" pitchFamily="34" charset="0"/>
                          <a:cs typeface="AL-Mohanad Black" pitchFamily="2" charset="0"/>
                        </a:defRPr>
                      </a:lvl8pPr>
                      <a:lvl9pPr algn="r" rtl="1" fontAlgn="base">
                        <a:spcBef>
                          <a:spcPct val="20000"/>
                        </a:spcBef>
                        <a:spcAft>
                          <a:spcPct val="0"/>
                        </a:spcAft>
                        <a:defRPr>
                          <a:solidFill>
                            <a:srgbClr val="003296"/>
                          </a:solidFill>
                          <a:latin typeface="Arial" panose="020B0604020202020204" pitchFamily="34" charset="0"/>
                          <a:cs typeface="AL-Mohanad Black" pitchFamily="2" charset="0"/>
                        </a:defRPr>
                      </a:lvl9p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ar-SA" altLang="en-US" sz="2000" b="0" i="0" u="none" strike="noStrike" cap="none" normalizeH="0" baseline="0">
                          <a:ln>
                            <a:noFill/>
                          </a:ln>
                          <a:solidFill>
                            <a:srgbClr val="003296"/>
                          </a:solidFill>
                          <a:effectLst/>
                          <a:latin typeface="Arial" panose="020B0604020202020204" pitchFamily="34" charset="0"/>
                          <a:cs typeface="AL-Mohanad Black" pitchFamily="2" charset="0"/>
                        </a:rPr>
                        <a:t>4</a:t>
                      </a:r>
                      <a:endParaRPr kumimoji="0" lang="en-US" altLang="en-US" sz="2000" b="0" i="0" u="none" strike="noStrike" cap="none" normalizeH="0" baseline="0">
                        <a:ln>
                          <a:noFill/>
                        </a:ln>
                        <a:solidFill>
                          <a:srgbClr val="003296"/>
                        </a:solidFill>
                        <a:effectLst/>
                        <a:latin typeface="Arial" panose="020B0604020202020204" pitchFamily="34" charset="0"/>
                        <a:cs typeface="AL-Mohanad Black" pitchFamily="2" charset="0"/>
                      </a:endParaRPr>
                    </a:p>
                  </a:txBody>
                  <a:tcPr horzOverflow="overflow">
                    <a:lnL cap="flat">
                      <a:noFill/>
                    </a:lnL>
                    <a:lnR w="38100" cap="flat" cmpd="sng" algn="ctr">
                      <a:solidFill>
                        <a:schemeClr val="tx1"/>
                      </a:solidFill>
                      <a:prstDash val="solid"/>
                      <a:round/>
                      <a:headEnd type="none" w="med" len="med"/>
                      <a:tailEnd type="none" w="med" len="med"/>
                    </a:lnR>
                    <a:lnT cap="flat">
                      <a:noFill/>
                    </a:lnT>
                    <a:lnB cap="flat">
                      <a:noFill/>
                    </a:lnB>
                    <a:lnTlToBr>
                      <a:noFill/>
                    </a:lnTlToBr>
                    <a:lnBlToTr>
                      <a:noFill/>
                    </a:lnBlToTr>
                    <a:noFill/>
                  </a:tcPr>
                </a:tc>
                <a:tc gridSpan="5" vMerge="1">
                  <a:txBody>
                    <a:bodyPr/>
                    <a:lstStyle/>
                    <a:p>
                      <a:endParaRPr lang="en-US"/>
                    </a:p>
                  </a:txBody>
                  <a:tcPr/>
                </a:tc>
                <a:tc hMerge="1" vMerge="1">
                  <a:txBody>
                    <a:bodyPr/>
                    <a:lstStyle/>
                    <a:p>
                      <a:endParaRPr lang="en-US"/>
                    </a:p>
                  </a:txBody>
                  <a:tcPr/>
                </a:tc>
                <a:tc hMerge="1" vMerge="1">
                  <a:txBody>
                    <a:bodyPr/>
                    <a:lstStyle/>
                    <a:p>
                      <a:endParaRPr lang="en-US"/>
                    </a:p>
                  </a:txBody>
                  <a:tcPr/>
                </a:tc>
                <a:tc hMerge="1" vMerge="1">
                  <a:txBody>
                    <a:bodyPr/>
                    <a:lstStyle/>
                    <a:p>
                      <a:endParaRPr lang="en-US"/>
                    </a:p>
                  </a:txBody>
                  <a:tcPr/>
                </a:tc>
                <a:tc hMerge="1" vMerge="1">
                  <a:txBody>
                    <a:bodyPr/>
                    <a:lstStyle/>
                    <a:p>
                      <a:endParaRPr lang="en-US"/>
                    </a:p>
                  </a:txBody>
                  <a:tcPr/>
                </a:tc>
                <a:tc gridSpan="5" vMerge="1">
                  <a:txBody>
                    <a:bodyPr/>
                    <a:lstStyle/>
                    <a:p>
                      <a:endParaRPr lang="en-US"/>
                    </a:p>
                  </a:txBody>
                  <a:tcPr/>
                </a:tc>
                <a:tc hMerge="1" vMerge="1">
                  <a:txBody>
                    <a:bodyPr/>
                    <a:lstStyle/>
                    <a:p>
                      <a:endParaRPr lang="en-US"/>
                    </a:p>
                  </a:txBody>
                  <a:tcPr/>
                </a:tc>
                <a:tc hMerge="1" vMerge="1">
                  <a:txBody>
                    <a:bodyPr/>
                    <a:lstStyle/>
                    <a:p>
                      <a:endParaRPr lang="en-US"/>
                    </a:p>
                  </a:txBody>
                  <a:tcPr/>
                </a:tc>
                <a:tc hMerge="1" vMerge="1">
                  <a:txBody>
                    <a:bodyPr/>
                    <a:lstStyle/>
                    <a:p>
                      <a:endParaRPr lang="en-US"/>
                    </a:p>
                  </a:txBody>
                  <a:tcPr/>
                </a:tc>
                <a:tc hMerge="1" vMerge="1">
                  <a:txBody>
                    <a:bodyPr/>
                    <a:lstStyle/>
                    <a:p>
                      <a:endParaRPr lang="en-US"/>
                    </a:p>
                  </a:txBody>
                  <a:tcPr/>
                </a:tc>
                <a:tc vMerge="1">
                  <a:txBody>
                    <a:bodyPr/>
                    <a:lstStyle/>
                    <a:p>
                      <a:endParaRPr lang="en-US"/>
                    </a:p>
                  </a:txBody>
                  <a:tcPr/>
                </a:tc>
                <a:extLst>
                  <a:ext uri="{0D108BD9-81ED-4DB2-BD59-A6C34878D82A}">
                    <a16:rowId xmlns:a16="http://schemas.microsoft.com/office/drawing/2014/main" val="1983359822"/>
                  </a:ext>
                </a:extLst>
              </a:tr>
              <a:tr h="449263">
                <a:tc>
                  <a:txBody>
                    <a:bodyPr/>
                    <a:lstStyle>
                      <a:lvl1pPr>
                        <a:spcBef>
                          <a:spcPct val="20000"/>
                        </a:spcBef>
                        <a:defRPr sz="2800">
                          <a:solidFill>
                            <a:srgbClr val="003296"/>
                          </a:solidFill>
                          <a:latin typeface="Arial" panose="020B0604020202020204" pitchFamily="34" charset="0"/>
                          <a:cs typeface="AL-Mohanad Black" pitchFamily="2" charset="0"/>
                        </a:defRPr>
                      </a:lvl1pPr>
                      <a:lvl2pPr>
                        <a:spcBef>
                          <a:spcPct val="20000"/>
                        </a:spcBef>
                        <a:defRPr sz="2400">
                          <a:solidFill>
                            <a:srgbClr val="003296"/>
                          </a:solidFill>
                          <a:latin typeface="Arial" panose="020B0604020202020204" pitchFamily="34" charset="0"/>
                          <a:cs typeface="AL-Mohanad Black" pitchFamily="2" charset="0"/>
                        </a:defRPr>
                      </a:lvl2pPr>
                      <a:lvl3pPr>
                        <a:spcBef>
                          <a:spcPct val="20000"/>
                        </a:spcBef>
                        <a:defRPr sz="2000">
                          <a:solidFill>
                            <a:srgbClr val="003296"/>
                          </a:solidFill>
                          <a:latin typeface="Arial" panose="020B0604020202020204" pitchFamily="34" charset="0"/>
                          <a:cs typeface="AL-Mohanad Black" pitchFamily="2" charset="0"/>
                        </a:defRPr>
                      </a:lvl3pPr>
                      <a:lvl4pPr>
                        <a:spcBef>
                          <a:spcPct val="20000"/>
                        </a:spcBef>
                        <a:defRPr>
                          <a:solidFill>
                            <a:srgbClr val="003296"/>
                          </a:solidFill>
                          <a:latin typeface="Arial" panose="020B0604020202020204" pitchFamily="34" charset="0"/>
                          <a:cs typeface="AL-Mohanad Black" pitchFamily="2" charset="0"/>
                        </a:defRPr>
                      </a:lvl4pPr>
                      <a:lvl5pPr>
                        <a:spcBef>
                          <a:spcPct val="20000"/>
                        </a:spcBef>
                        <a:defRPr>
                          <a:solidFill>
                            <a:srgbClr val="003296"/>
                          </a:solidFill>
                          <a:latin typeface="Arial" panose="020B0604020202020204" pitchFamily="34" charset="0"/>
                          <a:cs typeface="AL-Mohanad Black" pitchFamily="2" charset="0"/>
                        </a:defRPr>
                      </a:lvl5pPr>
                      <a:lvl6pPr algn="r" rtl="1" fontAlgn="base">
                        <a:spcBef>
                          <a:spcPct val="20000"/>
                        </a:spcBef>
                        <a:spcAft>
                          <a:spcPct val="0"/>
                        </a:spcAft>
                        <a:defRPr>
                          <a:solidFill>
                            <a:srgbClr val="003296"/>
                          </a:solidFill>
                          <a:latin typeface="Arial" panose="020B0604020202020204" pitchFamily="34" charset="0"/>
                          <a:cs typeface="AL-Mohanad Black" pitchFamily="2" charset="0"/>
                        </a:defRPr>
                      </a:lvl6pPr>
                      <a:lvl7pPr algn="r" rtl="1" fontAlgn="base">
                        <a:spcBef>
                          <a:spcPct val="20000"/>
                        </a:spcBef>
                        <a:spcAft>
                          <a:spcPct val="0"/>
                        </a:spcAft>
                        <a:defRPr>
                          <a:solidFill>
                            <a:srgbClr val="003296"/>
                          </a:solidFill>
                          <a:latin typeface="Arial" panose="020B0604020202020204" pitchFamily="34" charset="0"/>
                          <a:cs typeface="AL-Mohanad Black" pitchFamily="2" charset="0"/>
                        </a:defRPr>
                      </a:lvl7pPr>
                      <a:lvl8pPr algn="r" rtl="1" fontAlgn="base">
                        <a:spcBef>
                          <a:spcPct val="20000"/>
                        </a:spcBef>
                        <a:spcAft>
                          <a:spcPct val="0"/>
                        </a:spcAft>
                        <a:defRPr>
                          <a:solidFill>
                            <a:srgbClr val="003296"/>
                          </a:solidFill>
                          <a:latin typeface="Arial" panose="020B0604020202020204" pitchFamily="34" charset="0"/>
                          <a:cs typeface="AL-Mohanad Black" pitchFamily="2" charset="0"/>
                        </a:defRPr>
                      </a:lvl8pPr>
                      <a:lvl9pPr algn="r" rtl="1" fontAlgn="base">
                        <a:spcBef>
                          <a:spcPct val="20000"/>
                        </a:spcBef>
                        <a:spcAft>
                          <a:spcPct val="0"/>
                        </a:spcAft>
                        <a:defRPr>
                          <a:solidFill>
                            <a:srgbClr val="003296"/>
                          </a:solidFill>
                          <a:latin typeface="Arial" panose="020B0604020202020204" pitchFamily="34" charset="0"/>
                          <a:cs typeface="AL-Mohanad Black" pitchFamily="2" charset="0"/>
                        </a:defRPr>
                      </a:lvl9p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ar-SA" altLang="en-US" sz="2000" b="0" i="0" u="none" strike="noStrike" cap="none" normalizeH="0" baseline="0">
                          <a:ln>
                            <a:noFill/>
                          </a:ln>
                          <a:solidFill>
                            <a:srgbClr val="003296"/>
                          </a:solidFill>
                          <a:effectLst/>
                          <a:latin typeface="Arial" panose="020B0604020202020204" pitchFamily="34" charset="0"/>
                          <a:cs typeface="AL-Mohanad Black" pitchFamily="2" charset="0"/>
                        </a:rPr>
                        <a:t>3</a:t>
                      </a:r>
                      <a:endParaRPr kumimoji="0" lang="en-US" altLang="en-US" sz="2000" b="0" i="0" u="none" strike="noStrike" cap="none" normalizeH="0" baseline="0">
                        <a:ln>
                          <a:noFill/>
                        </a:ln>
                        <a:solidFill>
                          <a:srgbClr val="003296"/>
                        </a:solidFill>
                        <a:effectLst/>
                        <a:latin typeface="Arial" panose="020B0604020202020204" pitchFamily="34" charset="0"/>
                        <a:cs typeface="AL-Mohanad Black" pitchFamily="2" charset="0"/>
                      </a:endParaRPr>
                    </a:p>
                  </a:txBody>
                  <a:tcPr horzOverflow="overflow">
                    <a:lnL cap="flat">
                      <a:noFill/>
                    </a:lnL>
                    <a:lnR w="38100" cap="flat" cmpd="sng" algn="ctr">
                      <a:solidFill>
                        <a:schemeClr val="tx1"/>
                      </a:solidFill>
                      <a:prstDash val="solid"/>
                      <a:round/>
                      <a:headEnd type="none" w="med" len="med"/>
                      <a:tailEnd type="none" w="med" len="med"/>
                    </a:lnR>
                    <a:lnT cap="flat">
                      <a:noFill/>
                    </a:lnT>
                    <a:lnB cap="flat">
                      <a:noFill/>
                    </a:lnB>
                    <a:lnTlToBr>
                      <a:noFill/>
                    </a:lnTlToBr>
                    <a:lnBlToTr>
                      <a:noFill/>
                    </a:lnBlToTr>
                    <a:noFill/>
                  </a:tcPr>
                </a:tc>
                <a:tc gridSpan="5" vMerge="1">
                  <a:txBody>
                    <a:bodyPr/>
                    <a:lstStyle/>
                    <a:p>
                      <a:endParaRPr lang="en-US"/>
                    </a:p>
                  </a:txBody>
                  <a:tcPr/>
                </a:tc>
                <a:tc hMerge="1" vMerge="1">
                  <a:txBody>
                    <a:bodyPr/>
                    <a:lstStyle/>
                    <a:p>
                      <a:endParaRPr lang="en-US"/>
                    </a:p>
                  </a:txBody>
                  <a:tcPr/>
                </a:tc>
                <a:tc hMerge="1" vMerge="1">
                  <a:txBody>
                    <a:bodyPr/>
                    <a:lstStyle/>
                    <a:p>
                      <a:endParaRPr lang="en-US"/>
                    </a:p>
                  </a:txBody>
                  <a:tcPr/>
                </a:tc>
                <a:tc hMerge="1" vMerge="1">
                  <a:txBody>
                    <a:bodyPr/>
                    <a:lstStyle/>
                    <a:p>
                      <a:endParaRPr lang="en-US"/>
                    </a:p>
                  </a:txBody>
                  <a:tcPr/>
                </a:tc>
                <a:tc hMerge="1" vMerge="1">
                  <a:txBody>
                    <a:bodyPr/>
                    <a:lstStyle/>
                    <a:p>
                      <a:endParaRPr lang="en-US"/>
                    </a:p>
                  </a:txBody>
                  <a:tcPr/>
                </a:tc>
                <a:tc gridSpan="5" vMerge="1">
                  <a:txBody>
                    <a:bodyPr/>
                    <a:lstStyle/>
                    <a:p>
                      <a:endParaRPr lang="en-US"/>
                    </a:p>
                  </a:txBody>
                  <a:tcPr/>
                </a:tc>
                <a:tc hMerge="1" vMerge="1">
                  <a:txBody>
                    <a:bodyPr/>
                    <a:lstStyle/>
                    <a:p>
                      <a:endParaRPr lang="en-US"/>
                    </a:p>
                  </a:txBody>
                  <a:tcPr/>
                </a:tc>
                <a:tc hMerge="1" vMerge="1">
                  <a:txBody>
                    <a:bodyPr/>
                    <a:lstStyle/>
                    <a:p>
                      <a:endParaRPr lang="en-US"/>
                    </a:p>
                  </a:txBody>
                  <a:tcPr/>
                </a:tc>
                <a:tc hMerge="1" vMerge="1">
                  <a:txBody>
                    <a:bodyPr/>
                    <a:lstStyle/>
                    <a:p>
                      <a:endParaRPr lang="en-US"/>
                    </a:p>
                  </a:txBody>
                  <a:tcPr/>
                </a:tc>
                <a:tc hMerge="1" vMerge="1">
                  <a:txBody>
                    <a:bodyPr/>
                    <a:lstStyle/>
                    <a:p>
                      <a:endParaRPr lang="en-US"/>
                    </a:p>
                  </a:txBody>
                  <a:tcPr/>
                </a:tc>
                <a:tc vMerge="1">
                  <a:txBody>
                    <a:bodyPr/>
                    <a:lstStyle/>
                    <a:p>
                      <a:endParaRPr lang="en-US"/>
                    </a:p>
                  </a:txBody>
                  <a:tcPr/>
                </a:tc>
                <a:extLst>
                  <a:ext uri="{0D108BD9-81ED-4DB2-BD59-A6C34878D82A}">
                    <a16:rowId xmlns:a16="http://schemas.microsoft.com/office/drawing/2014/main" val="252623020"/>
                  </a:ext>
                </a:extLst>
              </a:tr>
              <a:tr h="636588">
                <a:tc>
                  <a:txBody>
                    <a:bodyPr/>
                    <a:lstStyle>
                      <a:lvl1pPr>
                        <a:spcBef>
                          <a:spcPct val="20000"/>
                        </a:spcBef>
                        <a:defRPr sz="2800">
                          <a:solidFill>
                            <a:srgbClr val="003296"/>
                          </a:solidFill>
                          <a:latin typeface="Arial" panose="020B0604020202020204" pitchFamily="34" charset="0"/>
                          <a:cs typeface="AL-Mohanad Black" pitchFamily="2" charset="0"/>
                        </a:defRPr>
                      </a:lvl1pPr>
                      <a:lvl2pPr>
                        <a:spcBef>
                          <a:spcPct val="20000"/>
                        </a:spcBef>
                        <a:defRPr sz="2400">
                          <a:solidFill>
                            <a:srgbClr val="003296"/>
                          </a:solidFill>
                          <a:latin typeface="Arial" panose="020B0604020202020204" pitchFamily="34" charset="0"/>
                          <a:cs typeface="AL-Mohanad Black" pitchFamily="2" charset="0"/>
                        </a:defRPr>
                      </a:lvl2pPr>
                      <a:lvl3pPr>
                        <a:spcBef>
                          <a:spcPct val="20000"/>
                        </a:spcBef>
                        <a:defRPr sz="2000">
                          <a:solidFill>
                            <a:srgbClr val="003296"/>
                          </a:solidFill>
                          <a:latin typeface="Arial" panose="020B0604020202020204" pitchFamily="34" charset="0"/>
                          <a:cs typeface="AL-Mohanad Black" pitchFamily="2" charset="0"/>
                        </a:defRPr>
                      </a:lvl3pPr>
                      <a:lvl4pPr>
                        <a:spcBef>
                          <a:spcPct val="20000"/>
                        </a:spcBef>
                        <a:defRPr>
                          <a:solidFill>
                            <a:srgbClr val="003296"/>
                          </a:solidFill>
                          <a:latin typeface="Arial" panose="020B0604020202020204" pitchFamily="34" charset="0"/>
                          <a:cs typeface="AL-Mohanad Black" pitchFamily="2" charset="0"/>
                        </a:defRPr>
                      </a:lvl4pPr>
                      <a:lvl5pPr>
                        <a:spcBef>
                          <a:spcPct val="20000"/>
                        </a:spcBef>
                        <a:defRPr>
                          <a:solidFill>
                            <a:srgbClr val="003296"/>
                          </a:solidFill>
                          <a:latin typeface="Arial" panose="020B0604020202020204" pitchFamily="34" charset="0"/>
                          <a:cs typeface="AL-Mohanad Black" pitchFamily="2" charset="0"/>
                        </a:defRPr>
                      </a:lvl5pPr>
                      <a:lvl6pPr algn="r" rtl="1" fontAlgn="base">
                        <a:spcBef>
                          <a:spcPct val="20000"/>
                        </a:spcBef>
                        <a:spcAft>
                          <a:spcPct val="0"/>
                        </a:spcAft>
                        <a:defRPr>
                          <a:solidFill>
                            <a:srgbClr val="003296"/>
                          </a:solidFill>
                          <a:latin typeface="Arial" panose="020B0604020202020204" pitchFamily="34" charset="0"/>
                          <a:cs typeface="AL-Mohanad Black" pitchFamily="2" charset="0"/>
                        </a:defRPr>
                      </a:lvl6pPr>
                      <a:lvl7pPr algn="r" rtl="1" fontAlgn="base">
                        <a:spcBef>
                          <a:spcPct val="20000"/>
                        </a:spcBef>
                        <a:spcAft>
                          <a:spcPct val="0"/>
                        </a:spcAft>
                        <a:defRPr>
                          <a:solidFill>
                            <a:srgbClr val="003296"/>
                          </a:solidFill>
                          <a:latin typeface="Arial" panose="020B0604020202020204" pitchFamily="34" charset="0"/>
                          <a:cs typeface="AL-Mohanad Black" pitchFamily="2" charset="0"/>
                        </a:defRPr>
                      </a:lvl7pPr>
                      <a:lvl8pPr algn="r" rtl="1" fontAlgn="base">
                        <a:spcBef>
                          <a:spcPct val="20000"/>
                        </a:spcBef>
                        <a:spcAft>
                          <a:spcPct val="0"/>
                        </a:spcAft>
                        <a:defRPr>
                          <a:solidFill>
                            <a:srgbClr val="003296"/>
                          </a:solidFill>
                          <a:latin typeface="Arial" panose="020B0604020202020204" pitchFamily="34" charset="0"/>
                          <a:cs typeface="AL-Mohanad Black" pitchFamily="2" charset="0"/>
                        </a:defRPr>
                      </a:lvl8pPr>
                      <a:lvl9pPr algn="r" rtl="1" fontAlgn="base">
                        <a:spcBef>
                          <a:spcPct val="20000"/>
                        </a:spcBef>
                        <a:spcAft>
                          <a:spcPct val="0"/>
                        </a:spcAft>
                        <a:defRPr>
                          <a:solidFill>
                            <a:srgbClr val="003296"/>
                          </a:solidFill>
                          <a:latin typeface="Arial" panose="020B0604020202020204" pitchFamily="34" charset="0"/>
                          <a:cs typeface="AL-Mohanad Black" pitchFamily="2" charset="0"/>
                        </a:defRPr>
                      </a:lvl9p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ar-SA" altLang="en-US" sz="2000" b="0" i="0" u="none" strike="noStrike" cap="none" normalizeH="0" baseline="0">
                          <a:ln>
                            <a:noFill/>
                          </a:ln>
                          <a:solidFill>
                            <a:srgbClr val="003296"/>
                          </a:solidFill>
                          <a:effectLst/>
                          <a:latin typeface="Arial" panose="020B0604020202020204" pitchFamily="34" charset="0"/>
                          <a:cs typeface="AL-Mohanad Black" pitchFamily="2" charset="0"/>
                        </a:rPr>
                        <a:t>2</a:t>
                      </a:r>
                      <a:endParaRPr kumimoji="0" lang="en-US" altLang="en-US" sz="2000" b="0" i="0" u="none" strike="noStrike" cap="none" normalizeH="0" baseline="0">
                        <a:ln>
                          <a:noFill/>
                        </a:ln>
                        <a:solidFill>
                          <a:srgbClr val="003296"/>
                        </a:solidFill>
                        <a:effectLst/>
                        <a:latin typeface="Arial" panose="020B0604020202020204" pitchFamily="34" charset="0"/>
                        <a:cs typeface="AL-Mohanad Black" pitchFamily="2" charset="0"/>
                      </a:endParaRPr>
                    </a:p>
                  </a:txBody>
                  <a:tcPr horzOverflow="overflow">
                    <a:lnL cap="flat">
                      <a:noFill/>
                    </a:lnL>
                    <a:lnR w="38100" cap="flat" cmpd="sng" algn="ctr">
                      <a:solidFill>
                        <a:schemeClr val="tx1"/>
                      </a:solidFill>
                      <a:prstDash val="solid"/>
                      <a:round/>
                      <a:headEnd type="none" w="med" len="med"/>
                      <a:tailEnd type="none" w="med" len="med"/>
                    </a:lnR>
                    <a:lnT cap="flat">
                      <a:noFill/>
                    </a:lnT>
                    <a:lnB>
                      <a:noFill/>
                    </a:lnB>
                    <a:lnTlToBr>
                      <a:noFill/>
                    </a:lnTlToBr>
                    <a:lnBlToTr>
                      <a:noFill/>
                    </a:lnBlToTr>
                    <a:noFill/>
                  </a:tcPr>
                </a:tc>
                <a:tc gridSpan="5" vMerge="1">
                  <a:txBody>
                    <a:bodyPr/>
                    <a:lstStyle/>
                    <a:p>
                      <a:endParaRPr lang="en-US"/>
                    </a:p>
                  </a:txBody>
                  <a:tcPr/>
                </a:tc>
                <a:tc hMerge="1" vMerge="1">
                  <a:txBody>
                    <a:bodyPr/>
                    <a:lstStyle/>
                    <a:p>
                      <a:endParaRPr lang="en-US"/>
                    </a:p>
                  </a:txBody>
                  <a:tcPr/>
                </a:tc>
                <a:tc hMerge="1" vMerge="1">
                  <a:txBody>
                    <a:bodyPr/>
                    <a:lstStyle/>
                    <a:p>
                      <a:endParaRPr lang="en-US"/>
                    </a:p>
                  </a:txBody>
                  <a:tcPr/>
                </a:tc>
                <a:tc hMerge="1" vMerge="1">
                  <a:txBody>
                    <a:bodyPr/>
                    <a:lstStyle/>
                    <a:p>
                      <a:endParaRPr lang="en-US"/>
                    </a:p>
                  </a:txBody>
                  <a:tcPr/>
                </a:tc>
                <a:tc hMerge="1" vMerge="1">
                  <a:txBody>
                    <a:bodyPr/>
                    <a:lstStyle/>
                    <a:p>
                      <a:endParaRPr lang="en-US"/>
                    </a:p>
                  </a:txBody>
                  <a:tcPr/>
                </a:tc>
                <a:tc gridSpan="5" vMerge="1">
                  <a:txBody>
                    <a:bodyPr/>
                    <a:lstStyle/>
                    <a:p>
                      <a:endParaRPr lang="en-US"/>
                    </a:p>
                  </a:txBody>
                  <a:tcPr/>
                </a:tc>
                <a:tc hMerge="1" vMerge="1">
                  <a:txBody>
                    <a:bodyPr/>
                    <a:lstStyle/>
                    <a:p>
                      <a:endParaRPr lang="en-US"/>
                    </a:p>
                  </a:txBody>
                  <a:tcPr/>
                </a:tc>
                <a:tc hMerge="1" vMerge="1">
                  <a:txBody>
                    <a:bodyPr/>
                    <a:lstStyle/>
                    <a:p>
                      <a:endParaRPr lang="en-US"/>
                    </a:p>
                  </a:txBody>
                  <a:tcPr/>
                </a:tc>
                <a:tc hMerge="1" vMerge="1">
                  <a:txBody>
                    <a:bodyPr/>
                    <a:lstStyle/>
                    <a:p>
                      <a:endParaRPr lang="en-US"/>
                    </a:p>
                  </a:txBody>
                  <a:tcPr/>
                </a:tc>
                <a:tc hMerge="1" vMerge="1">
                  <a:txBody>
                    <a:bodyPr/>
                    <a:lstStyle/>
                    <a:p>
                      <a:endParaRPr lang="en-US"/>
                    </a:p>
                  </a:txBody>
                  <a:tcPr/>
                </a:tc>
                <a:tc vMerge="1">
                  <a:txBody>
                    <a:bodyPr/>
                    <a:lstStyle/>
                    <a:p>
                      <a:endParaRPr lang="en-US"/>
                    </a:p>
                  </a:txBody>
                  <a:tcPr/>
                </a:tc>
                <a:extLst>
                  <a:ext uri="{0D108BD9-81ED-4DB2-BD59-A6C34878D82A}">
                    <a16:rowId xmlns:a16="http://schemas.microsoft.com/office/drawing/2014/main" val="1935028857"/>
                  </a:ext>
                </a:extLst>
              </a:tr>
              <a:tr h="449263">
                <a:tc>
                  <a:txBody>
                    <a:bodyPr/>
                    <a:lstStyle>
                      <a:lvl1pPr>
                        <a:spcBef>
                          <a:spcPct val="20000"/>
                        </a:spcBef>
                        <a:defRPr sz="2800">
                          <a:solidFill>
                            <a:srgbClr val="003296"/>
                          </a:solidFill>
                          <a:latin typeface="Arial" panose="020B0604020202020204" pitchFamily="34" charset="0"/>
                          <a:cs typeface="AL-Mohanad Black" pitchFamily="2" charset="0"/>
                        </a:defRPr>
                      </a:lvl1pPr>
                      <a:lvl2pPr>
                        <a:spcBef>
                          <a:spcPct val="20000"/>
                        </a:spcBef>
                        <a:defRPr sz="2400">
                          <a:solidFill>
                            <a:srgbClr val="003296"/>
                          </a:solidFill>
                          <a:latin typeface="Arial" panose="020B0604020202020204" pitchFamily="34" charset="0"/>
                          <a:cs typeface="AL-Mohanad Black" pitchFamily="2" charset="0"/>
                        </a:defRPr>
                      </a:lvl2pPr>
                      <a:lvl3pPr>
                        <a:spcBef>
                          <a:spcPct val="20000"/>
                        </a:spcBef>
                        <a:defRPr sz="2000">
                          <a:solidFill>
                            <a:srgbClr val="003296"/>
                          </a:solidFill>
                          <a:latin typeface="Arial" panose="020B0604020202020204" pitchFamily="34" charset="0"/>
                          <a:cs typeface="AL-Mohanad Black" pitchFamily="2" charset="0"/>
                        </a:defRPr>
                      </a:lvl3pPr>
                      <a:lvl4pPr>
                        <a:spcBef>
                          <a:spcPct val="20000"/>
                        </a:spcBef>
                        <a:defRPr>
                          <a:solidFill>
                            <a:srgbClr val="003296"/>
                          </a:solidFill>
                          <a:latin typeface="Arial" panose="020B0604020202020204" pitchFamily="34" charset="0"/>
                          <a:cs typeface="AL-Mohanad Black" pitchFamily="2" charset="0"/>
                        </a:defRPr>
                      </a:lvl4pPr>
                      <a:lvl5pPr>
                        <a:spcBef>
                          <a:spcPct val="20000"/>
                        </a:spcBef>
                        <a:defRPr>
                          <a:solidFill>
                            <a:srgbClr val="003296"/>
                          </a:solidFill>
                          <a:latin typeface="Arial" panose="020B0604020202020204" pitchFamily="34" charset="0"/>
                          <a:cs typeface="AL-Mohanad Black" pitchFamily="2" charset="0"/>
                        </a:defRPr>
                      </a:lvl5pPr>
                      <a:lvl6pPr algn="r" rtl="1" fontAlgn="base">
                        <a:spcBef>
                          <a:spcPct val="20000"/>
                        </a:spcBef>
                        <a:spcAft>
                          <a:spcPct val="0"/>
                        </a:spcAft>
                        <a:defRPr>
                          <a:solidFill>
                            <a:srgbClr val="003296"/>
                          </a:solidFill>
                          <a:latin typeface="Arial" panose="020B0604020202020204" pitchFamily="34" charset="0"/>
                          <a:cs typeface="AL-Mohanad Black" pitchFamily="2" charset="0"/>
                        </a:defRPr>
                      </a:lvl6pPr>
                      <a:lvl7pPr algn="r" rtl="1" fontAlgn="base">
                        <a:spcBef>
                          <a:spcPct val="20000"/>
                        </a:spcBef>
                        <a:spcAft>
                          <a:spcPct val="0"/>
                        </a:spcAft>
                        <a:defRPr>
                          <a:solidFill>
                            <a:srgbClr val="003296"/>
                          </a:solidFill>
                          <a:latin typeface="Arial" panose="020B0604020202020204" pitchFamily="34" charset="0"/>
                          <a:cs typeface="AL-Mohanad Black" pitchFamily="2" charset="0"/>
                        </a:defRPr>
                      </a:lvl7pPr>
                      <a:lvl8pPr algn="r" rtl="1" fontAlgn="base">
                        <a:spcBef>
                          <a:spcPct val="20000"/>
                        </a:spcBef>
                        <a:spcAft>
                          <a:spcPct val="0"/>
                        </a:spcAft>
                        <a:defRPr>
                          <a:solidFill>
                            <a:srgbClr val="003296"/>
                          </a:solidFill>
                          <a:latin typeface="Arial" panose="020B0604020202020204" pitchFamily="34" charset="0"/>
                          <a:cs typeface="AL-Mohanad Black" pitchFamily="2" charset="0"/>
                        </a:defRPr>
                      </a:lvl8pPr>
                      <a:lvl9pPr algn="r" rtl="1" fontAlgn="base">
                        <a:spcBef>
                          <a:spcPct val="20000"/>
                        </a:spcBef>
                        <a:spcAft>
                          <a:spcPct val="0"/>
                        </a:spcAft>
                        <a:defRPr>
                          <a:solidFill>
                            <a:srgbClr val="003296"/>
                          </a:solidFill>
                          <a:latin typeface="Arial" panose="020B0604020202020204" pitchFamily="34" charset="0"/>
                          <a:cs typeface="AL-Mohanad Black" pitchFamily="2" charset="0"/>
                        </a:defRPr>
                      </a:lvl9p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ar-SA" altLang="en-US" sz="2000" b="0" i="0" u="none" strike="noStrike" cap="none" normalizeH="0" baseline="0">
                          <a:ln>
                            <a:noFill/>
                          </a:ln>
                          <a:solidFill>
                            <a:srgbClr val="003296"/>
                          </a:solidFill>
                          <a:effectLst/>
                          <a:latin typeface="Arial" panose="020B0604020202020204" pitchFamily="34" charset="0"/>
                          <a:cs typeface="AL-Mohanad Black" pitchFamily="2" charset="0"/>
                        </a:rPr>
                        <a:t>1</a:t>
                      </a:r>
                      <a:endParaRPr kumimoji="0" lang="en-US" altLang="en-US" sz="2000" b="0" i="0" u="none" strike="noStrike" cap="none" normalizeH="0" baseline="0">
                        <a:ln>
                          <a:noFill/>
                        </a:ln>
                        <a:solidFill>
                          <a:srgbClr val="003296"/>
                        </a:solidFill>
                        <a:effectLst/>
                        <a:latin typeface="Arial" panose="020B0604020202020204" pitchFamily="34" charset="0"/>
                        <a:cs typeface="AL-Mohanad Black" pitchFamily="2" charset="0"/>
                      </a:endParaRPr>
                    </a:p>
                  </a:txBody>
                  <a:tcPr horzOverflow="overflow">
                    <a:lnL cap="flat">
                      <a:noFill/>
                    </a:lnL>
                    <a:lnR cap="flat">
                      <a:noFill/>
                    </a:lnR>
                    <a:lnT>
                      <a:noFill/>
                    </a:lnT>
                    <a:lnB cap="flat">
                      <a:noFill/>
                    </a:lnB>
                    <a:lnTlToBr>
                      <a:noFill/>
                    </a:lnTlToBr>
                    <a:lnBlToTr>
                      <a:noFill/>
                    </a:lnBlToTr>
                    <a:noFill/>
                  </a:tcPr>
                </a:tc>
                <a:tc>
                  <a:txBody>
                    <a:bodyPr/>
                    <a:lstStyle>
                      <a:lvl1pPr>
                        <a:spcBef>
                          <a:spcPct val="20000"/>
                        </a:spcBef>
                        <a:defRPr sz="2800">
                          <a:solidFill>
                            <a:srgbClr val="003296"/>
                          </a:solidFill>
                          <a:latin typeface="Arial" panose="020B0604020202020204" pitchFamily="34" charset="0"/>
                          <a:cs typeface="AL-Mohanad Black" pitchFamily="2" charset="0"/>
                        </a:defRPr>
                      </a:lvl1pPr>
                      <a:lvl2pPr>
                        <a:spcBef>
                          <a:spcPct val="20000"/>
                        </a:spcBef>
                        <a:defRPr sz="2400">
                          <a:solidFill>
                            <a:srgbClr val="003296"/>
                          </a:solidFill>
                          <a:latin typeface="Arial" panose="020B0604020202020204" pitchFamily="34" charset="0"/>
                          <a:cs typeface="AL-Mohanad Black" pitchFamily="2" charset="0"/>
                        </a:defRPr>
                      </a:lvl2pPr>
                      <a:lvl3pPr>
                        <a:spcBef>
                          <a:spcPct val="20000"/>
                        </a:spcBef>
                        <a:defRPr sz="2000">
                          <a:solidFill>
                            <a:srgbClr val="003296"/>
                          </a:solidFill>
                          <a:latin typeface="Arial" panose="020B0604020202020204" pitchFamily="34" charset="0"/>
                          <a:cs typeface="AL-Mohanad Black" pitchFamily="2" charset="0"/>
                        </a:defRPr>
                      </a:lvl3pPr>
                      <a:lvl4pPr>
                        <a:spcBef>
                          <a:spcPct val="20000"/>
                        </a:spcBef>
                        <a:defRPr>
                          <a:solidFill>
                            <a:srgbClr val="003296"/>
                          </a:solidFill>
                          <a:latin typeface="Arial" panose="020B0604020202020204" pitchFamily="34" charset="0"/>
                          <a:cs typeface="AL-Mohanad Black" pitchFamily="2" charset="0"/>
                        </a:defRPr>
                      </a:lvl4pPr>
                      <a:lvl5pPr>
                        <a:spcBef>
                          <a:spcPct val="20000"/>
                        </a:spcBef>
                        <a:defRPr>
                          <a:solidFill>
                            <a:srgbClr val="003296"/>
                          </a:solidFill>
                          <a:latin typeface="Arial" panose="020B0604020202020204" pitchFamily="34" charset="0"/>
                          <a:cs typeface="AL-Mohanad Black" pitchFamily="2" charset="0"/>
                        </a:defRPr>
                      </a:lvl5pPr>
                      <a:lvl6pPr algn="r" rtl="1" fontAlgn="base">
                        <a:spcBef>
                          <a:spcPct val="20000"/>
                        </a:spcBef>
                        <a:spcAft>
                          <a:spcPct val="0"/>
                        </a:spcAft>
                        <a:defRPr>
                          <a:solidFill>
                            <a:srgbClr val="003296"/>
                          </a:solidFill>
                          <a:latin typeface="Arial" panose="020B0604020202020204" pitchFamily="34" charset="0"/>
                          <a:cs typeface="AL-Mohanad Black" pitchFamily="2" charset="0"/>
                        </a:defRPr>
                      </a:lvl6pPr>
                      <a:lvl7pPr algn="r" rtl="1" fontAlgn="base">
                        <a:spcBef>
                          <a:spcPct val="20000"/>
                        </a:spcBef>
                        <a:spcAft>
                          <a:spcPct val="0"/>
                        </a:spcAft>
                        <a:defRPr>
                          <a:solidFill>
                            <a:srgbClr val="003296"/>
                          </a:solidFill>
                          <a:latin typeface="Arial" panose="020B0604020202020204" pitchFamily="34" charset="0"/>
                          <a:cs typeface="AL-Mohanad Black" pitchFamily="2" charset="0"/>
                        </a:defRPr>
                      </a:lvl7pPr>
                      <a:lvl8pPr algn="r" rtl="1" fontAlgn="base">
                        <a:spcBef>
                          <a:spcPct val="20000"/>
                        </a:spcBef>
                        <a:spcAft>
                          <a:spcPct val="0"/>
                        </a:spcAft>
                        <a:defRPr>
                          <a:solidFill>
                            <a:srgbClr val="003296"/>
                          </a:solidFill>
                          <a:latin typeface="Arial" panose="020B0604020202020204" pitchFamily="34" charset="0"/>
                          <a:cs typeface="AL-Mohanad Black" pitchFamily="2" charset="0"/>
                        </a:defRPr>
                      </a:lvl8pPr>
                      <a:lvl9pPr algn="r" rtl="1" fontAlgn="base">
                        <a:spcBef>
                          <a:spcPct val="20000"/>
                        </a:spcBef>
                        <a:spcAft>
                          <a:spcPct val="0"/>
                        </a:spcAft>
                        <a:defRPr>
                          <a:solidFill>
                            <a:srgbClr val="003296"/>
                          </a:solidFill>
                          <a:latin typeface="Arial" panose="020B0604020202020204" pitchFamily="34" charset="0"/>
                          <a:cs typeface="AL-Mohanad Black" pitchFamily="2" charset="0"/>
                        </a:defRPr>
                      </a:lvl9p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ar-SA" altLang="en-US" sz="2000" b="0" i="0" u="none" strike="noStrike" cap="none" normalizeH="0" baseline="0">
                          <a:ln>
                            <a:noFill/>
                          </a:ln>
                          <a:solidFill>
                            <a:srgbClr val="003296"/>
                          </a:solidFill>
                          <a:effectLst/>
                          <a:latin typeface="Arial" panose="020B0604020202020204" pitchFamily="34" charset="0"/>
                          <a:cs typeface="AL-Mohanad Black" pitchFamily="2" charset="0"/>
                        </a:rPr>
                        <a:t>2</a:t>
                      </a:r>
                      <a:endParaRPr kumimoji="0" lang="en-US" altLang="en-US" sz="2000" b="0" i="0" u="none" strike="noStrike" cap="none" normalizeH="0" baseline="0">
                        <a:ln>
                          <a:noFill/>
                        </a:ln>
                        <a:solidFill>
                          <a:srgbClr val="003296"/>
                        </a:solidFill>
                        <a:effectLst/>
                        <a:latin typeface="Arial" panose="020B0604020202020204" pitchFamily="34" charset="0"/>
                        <a:cs typeface="AL-Mohanad Black" pitchFamily="2" charset="0"/>
                      </a:endParaRPr>
                    </a:p>
                  </a:txBody>
                  <a:tcPr horzOverflow="overflow">
                    <a:lnL cap="flat">
                      <a:noFill/>
                    </a:lnL>
                    <a:lnR cap="flat">
                      <a:noFill/>
                    </a:lnR>
                    <a:lnT w="38100" cap="flat" cmpd="sng" algn="ctr">
                      <a:solidFill>
                        <a:schemeClr val="tx1"/>
                      </a:solidFill>
                      <a:prstDash val="solid"/>
                      <a:round/>
                      <a:headEnd type="none" w="med" len="med"/>
                      <a:tailEnd type="none" w="med" len="med"/>
                    </a:lnT>
                    <a:lnB cap="flat">
                      <a:noFill/>
                    </a:lnB>
                    <a:lnTlToBr>
                      <a:noFill/>
                    </a:lnTlToBr>
                    <a:lnBlToTr>
                      <a:noFill/>
                    </a:lnBlToTr>
                    <a:noFill/>
                  </a:tcPr>
                </a:tc>
                <a:tc>
                  <a:txBody>
                    <a:bodyPr/>
                    <a:lstStyle>
                      <a:lvl1pPr>
                        <a:spcBef>
                          <a:spcPct val="20000"/>
                        </a:spcBef>
                        <a:defRPr sz="2800">
                          <a:solidFill>
                            <a:srgbClr val="003296"/>
                          </a:solidFill>
                          <a:latin typeface="Arial" panose="020B0604020202020204" pitchFamily="34" charset="0"/>
                          <a:cs typeface="AL-Mohanad Black" pitchFamily="2" charset="0"/>
                        </a:defRPr>
                      </a:lvl1pPr>
                      <a:lvl2pPr>
                        <a:spcBef>
                          <a:spcPct val="20000"/>
                        </a:spcBef>
                        <a:defRPr sz="2400">
                          <a:solidFill>
                            <a:srgbClr val="003296"/>
                          </a:solidFill>
                          <a:latin typeface="Arial" panose="020B0604020202020204" pitchFamily="34" charset="0"/>
                          <a:cs typeface="AL-Mohanad Black" pitchFamily="2" charset="0"/>
                        </a:defRPr>
                      </a:lvl2pPr>
                      <a:lvl3pPr>
                        <a:spcBef>
                          <a:spcPct val="20000"/>
                        </a:spcBef>
                        <a:defRPr sz="2000">
                          <a:solidFill>
                            <a:srgbClr val="003296"/>
                          </a:solidFill>
                          <a:latin typeface="Arial" panose="020B0604020202020204" pitchFamily="34" charset="0"/>
                          <a:cs typeface="AL-Mohanad Black" pitchFamily="2" charset="0"/>
                        </a:defRPr>
                      </a:lvl3pPr>
                      <a:lvl4pPr>
                        <a:spcBef>
                          <a:spcPct val="20000"/>
                        </a:spcBef>
                        <a:defRPr>
                          <a:solidFill>
                            <a:srgbClr val="003296"/>
                          </a:solidFill>
                          <a:latin typeface="Arial" panose="020B0604020202020204" pitchFamily="34" charset="0"/>
                          <a:cs typeface="AL-Mohanad Black" pitchFamily="2" charset="0"/>
                        </a:defRPr>
                      </a:lvl4pPr>
                      <a:lvl5pPr>
                        <a:spcBef>
                          <a:spcPct val="20000"/>
                        </a:spcBef>
                        <a:defRPr>
                          <a:solidFill>
                            <a:srgbClr val="003296"/>
                          </a:solidFill>
                          <a:latin typeface="Arial" panose="020B0604020202020204" pitchFamily="34" charset="0"/>
                          <a:cs typeface="AL-Mohanad Black" pitchFamily="2" charset="0"/>
                        </a:defRPr>
                      </a:lvl5pPr>
                      <a:lvl6pPr algn="r" rtl="1" fontAlgn="base">
                        <a:spcBef>
                          <a:spcPct val="20000"/>
                        </a:spcBef>
                        <a:spcAft>
                          <a:spcPct val="0"/>
                        </a:spcAft>
                        <a:defRPr>
                          <a:solidFill>
                            <a:srgbClr val="003296"/>
                          </a:solidFill>
                          <a:latin typeface="Arial" panose="020B0604020202020204" pitchFamily="34" charset="0"/>
                          <a:cs typeface="AL-Mohanad Black" pitchFamily="2" charset="0"/>
                        </a:defRPr>
                      </a:lvl6pPr>
                      <a:lvl7pPr algn="r" rtl="1" fontAlgn="base">
                        <a:spcBef>
                          <a:spcPct val="20000"/>
                        </a:spcBef>
                        <a:spcAft>
                          <a:spcPct val="0"/>
                        </a:spcAft>
                        <a:defRPr>
                          <a:solidFill>
                            <a:srgbClr val="003296"/>
                          </a:solidFill>
                          <a:latin typeface="Arial" panose="020B0604020202020204" pitchFamily="34" charset="0"/>
                          <a:cs typeface="AL-Mohanad Black" pitchFamily="2" charset="0"/>
                        </a:defRPr>
                      </a:lvl7pPr>
                      <a:lvl8pPr algn="r" rtl="1" fontAlgn="base">
                        <a:spcBef>
                          <a:spcPct val="20000"/>
                        </a:spcBef>
                        <a:spcAft>
                          <a:spcPct val="0"/>
                        </a:spcAft>
                        <a:defRPr>
                          <a:solidFill>
                            <a:srgbClr val="003296"/>
                          </a:solidFill>
                          <a:latin typeface="Arial" panose="020B0604020202020204" pitchFamily="34" charset="0"/>
                          <a:cs typeface="AL-Mohanad Black" pitchFamily="2" charset="0"/>
                        </a:defRPr>
                      </a:lvl8pPr>
                      <a:lvl9pPr algn="r" rtl="1" fontAlgn="base">
                        <a:spcBef>
                          <a:spcPct val="20000"/>
                        </a:spcBef>
                        <a:spcAft>
                          <a:spcPct val="0"/>
                        </a:spcAft>
                        <a:defRPr>
                          <a:solidFill>
                            <a:srgbClr val="003296"/>
                          </a:solidFill>
                          <a:latin typeface="Arial" panose="020B0604020202020204" pitchFamily="34" charset="0"/>
                          <a:cs typeface="AL-Mohanad Black" pitchFamily="2" charset="0"/>
                        </a:defRPr>
                      </a:lvl9p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ar-SA" altLang="en-US" sz="2000" b="0" i="0" u="none" strike="noStrike" cap="none" normalizeH="0" baseline="0">
                          <a:ln>
                            <a:noFill/>
                          </a:ln>
                          <a:solidFill>
                            <a:srgbClr val="003296"/>
                          </a:solidFill>
                          <a:effectLst/>
                          <a:latin typeface="Arial" panose="020B0604020202020204" pitchFamily="34" charset="0"/>
                          <a:cs typeface="AL-Mohanad Black" pitchFamily="2" charset="0"/>
                        </a:rPr>
                        <a:t>3</a:t>
                      </a:r>
                      <a:endParaRPr kumimoji="0" lang="en-US" altLang="en-US" sz="2000" b="0" i="0" u="none" strike="noStrike" cap="none" normalizeH="0" baseline="0">
                        <a:ln>
                          <a:noFill/>
                        </a:ln>
                        <a:solidFill>
                          <a:srgbClr val="003296"/>
                        </a:solidFill>
                        <a:effectLst/>
                        <a:latin typeface="Arial" panose="020B0604020202020204" pitchFamily="34" charset="0"/>
                        <a:cs typeface="AL-Mohanad Black" pitchFamily="2" charset="0"/>
                      </a:endParaRPr>
                    </a:p>
                  </a:txBody>
                  <a:tcPr horzOverflow="overflow">
                    <a:lnL cap="flat">
                      <a:noFill/>
                    </a:lnL>
                    <a:lnR cap="flat">
                      <a:noFill/>
                    </a:lnR>
                    <a:lnT w="38100" cap="flat" cmpd="sng" algn="ctr">
                      <a:solidFill>
                        <a:schemeClr val="tx1"/>
                      </a:solidFill>
                      <a:prstDash val="solid"/>
                      <a:round/>
                      <a:headEnd type="none" w="med" len="med"/>
                      <a:tailEnd type="none" w="med" len="med"/>
                    </a:lnT>
                    <a:lnB cap="flat">
                      <a:noFill/>
                    </a:lnB>
                    <a:lnTlToBr>
                      <a:noFill/>
                    </a:lnTlToBr>
                    <a:lnBlToTr>
                      <a:noFill/>
                    </a:lnBlToTr>
                    <a:noFill/>
                  </a:tcPr>
                </a:tc>
                <a:tc>
                  <a:txBody>
                    <a:bodyPr/>
                    <a:lstStyle>
                      <a:lvl1pPr>
                        <a:spcBef>
                          <a:spcPct val="20000"/>
                        </a:spcBef>
                        <a:defRPr sz="2800">
                          <a:solidFill>
                            <a:srgbClr val="003296"/>
                          </a:solidFill>
                          <a:latin typeface="Arial" panose="020B0604020202020204" pitchFamily="34" charset="0"/>
                          <a:cs typeface="AL-Mohanad Black" pitchFamily="2" charset="0"/>
                        </a:defRPr>
                      </a:lvl1pPr>
                      <a:lvl2pPr>
                        <a:spcBef>
                          <a:spcPct val="20000"/>
                        </a:spcBef>
                        <a:defRPr sz="2400">
                          <a:solidFill>
                            <a:srgbClr val="003296"/>
                          </a:solidFill>
                          <a:latin typeface="Arial" panose="020B0604020202020204" pitchFamily="34" charset="0"/>
                          <a:cs typeface="AL-Mohanad Black" pitchFamily="2" charset="0"/>
                        </a:defRPr>
                      </a:lvl2pPr>
                      <a:lvl3pPr>
                        <a:spcBef>
                          <a:spcPct val="20000"/>
                        </a:spcBef>
                        <a:defRPr sz="2000">
                          <a:solidFill>
                            <a:srgbClr val="003296"/>
                          </a:solidFill>
                          <a:latin typeface="Arial" panose="020B0604020202020204" pitchFamily="34" charset="0"/>
                          <a:cs typeface="AL-Mohanad Black" pitchFamily="2" charset="0"/>
                        </a:defRPr>
                      </a:lvl3pPr>
                      <a:lvl4pPr>
                        <a:spcBef>
                          <a:spcPct val="20000"/>
                        </a:spcBef>
                        <a:defRPr>
                          <a:solidFill>
                            <a:srgbClr val="003296"/>
                          </a:solidFill>
                          <a:latin typeface="Arial" panose="020B0604020202020204" pitchFamily="34" charset="0"/>
                          <a:cs typeface="AL-Mohanad Black" pitchFamily="2" charset="0"/>
                        </a:defRPr>
                      </a:lvl4pPr>
                      <a:lvl5pPr>
                        <a:spcBef>
                          <a:spcPct val="20000"/>
                        </a:spcBef>
                        <a:defRPr>
                          <a:solidFill>
                            <a:srgbClr val="003296"/>
                          </a:solidFill>
                          <a:latin typeface="Arial" panose="020B0604020202020204" pitchFamily="34" charset="0"/>
                          <a:cs typeface="AL-Mohanad Black" pitchFamily="2" charset="0"/>
                        </a:defRPr>
                      </a:lvl5pPr>
                      <a:lvl6pPr algn="r" rtl="1" fontAlgn="base">
                        <a:spcBef>
                          <a:spcPct val="20000"/>
                        </a:spcBef>
                        <a:spcAft>
                          <a:spcPct val="0"/>
                        </a:spcAft>
                        <a:defRPr>
                          <a:solidFill>
                            <a:srgbClr val="003296"/>
                          </a:solidFill>
                          <a:latin typeface="Arial" panose="020B0604020202020204" pitchFamily="34" charset="0"/>
                          <a:cs typeface="AL-Mohanad Black" pitchFamily="2" charset="0"/>
                        </a:defRPr>
                      </a:lvl6pPr>
                      <a:lvl7pPr algn="r" rtl="1" fontAlgn="base">
                        <a:spcBef>
                          <a:spcPct val="20000"/>
                        </a:spcBef>
                        <a:spcAft>
                          <a:spcPct val="0"/>
                        </a:spcAft>
                        <a:defRPr>
                          <a:solidFill>
                            <a:srgbClr val="003296"/>
                          </a:solidFill>
                          <a:latin typeface="Arial" panose="020B0604020202020204" pitchFamily="34" charset="0"/>
                          <a:cs typeface="AL-Mohanad Black" pitchFamily="2" charset="0"/>
                        </a:defRPr>
                      </a:lvl7pPr>
                      <a:lvl8pPr algn="r" rtl="1" fontAlgn="base">
                        <a:spcBef>
                          <a:spcPct val="20000"/>
                        </a:spcBef>
                        <a:spcAft>
                          <a:spcPct val="0"/>
                        </a:spcAft>
                        <a:defRPr>
                          <a:solidFill>
                            <a:srgbClr val="003296"/>
                          </a:solidFill>
                          <a:latin typeface="Arial" panose="020B0604020202020204" pitchFamily="34" charset="0"/>
                          <a:cs typeface="AL-Mohanad Black" pitchFamily="2" charset="0"/>
                        </a:defRPr>
                      </a:lvl8pPr>
                      <a:lvl9pPr algn="r" rtl="1" fontAlgn="base">
                        <a:spcBef>
                          <a:spcPct val="20000"/>
                        </a:spcBef>
                        <a:spcAft>
                          <a:spcPct val="0"/>
                        </a:spcAft>
                        <a:defRPr>
                          <a:solidFill>
                            <a:srgbClr val="003296"/>
                          </a:solidFill>
                          <a:latin typeface="Arial" panose="020B0604020202020204" pitchFamily="34" charset="0"/>
                          <a:cs typeface="AL-Mohanad Black" pitchFamily="2" charset="0"/>
                        </a:defRPr>
                      </a:lvl9p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ar-SA" altLang="en-US" sz="2000" b="0" i="0" u="none" strike="noStrike" cap="none" normalizeH="0" baseline="0">
                          <a:ln>
                            <a:noFill/>
                          </a:ln>
                          <a:solidFill>
                            <a:srgbClr val="003296"/>
                          </a:solidFill>
                          <a:effectLst/>
                          <a:latin typeface="Arial" panose="020B0604020202020204" pitchFamily="34" charset="0"/>
                          <a:cs typeface="AL-Mohanad Black" pitchFamily="2" charset="0"/>
                        </a:rPr>
                        <a:t>4</a:t>
                      </a:r>
                      <a:endParaRPr kumimoji="0" lang="en-US" altLang="en-US" sz="2000" b="0" i="0" u="none" strike="noStrike" cap="none" normalizeH="0" baseline="0">
                        <a:ln>
                          <a:noFill/>
                        </a:ln>
                        <a:solidFill>
                          <a:srgbClr val="003296"/>
                        </a:solidFill>
                        <a:effectLst/>
                        <a:latin typeface="Arial" panose="020B0604020202020204" pitchFamily="34" charset="0"/>
                        <a:cs typeface="AL-Mohanad Black" pitchFamily="2" charset="0"/>
                      </a:endParaRPr>
                    </a:p>
                  </a:txBody>
                  <a:tcPr horzOverflow="overflow">
                    <a:lnL cap="flat">
                      <a:noFill/>
                    </a:lnL>
                    <a:lnR cap="flat">
                      <a:noFill/>
                    </a:lnR>
                    <a:lnT w="38100" cap="flat" cmpd="sng" algn="ctr">
                      <a:solidFill>
                        <a:schemeClr val="tx1"/>
                      </a:solidFill>
                      <a:prstDash val="solid"/>
                      <a:round/>
                      <a:headEnd type="none" w="med" len="med"/>
                      <a:tailEnd type="none" w="med" len="med"/>
                    </a:lnT>
                    <a:lnB cap="flat">
                      <a:noFill/>
                    </a:lnB>
                    <a:lnTlToBr>
                      <a:noFill/>
                    </a:lnTlToBr>
                    <a:lnBlToTr>
                      <a:noFill/>
                    </a:lnBlToTr>
                    <a:noFill/>
                  </a:tcPr>
                </a:tc>
                <a:tc>
                  <a:txBody>
                    <a:bodyPr/>
                    <a:lstStyle>
                      <a:lvl1pPr>
                        <a:spcBef>
                          <a:spcPct val="20000"/>
                        </a:spcBef>
                        <a:defRPr sz="2800">
                          <a:solidFill>
                            <a:srgbClr val="003296"/>
                          </a:solidFill>
                          <a:latin typeface="Arial" panose="020B0604020202020204" pitchFamily="34" charset="0"/>
                          <a:cs typeface="AL-Mohanad Black" pitchFamily="2" charset="0"/>
                        </a:defRPr>
                      </a:lvl1pPr>
                      <a:lvl2pPr>
                        <a:spcBef>
                          <a:spcPct val="20000"/>
                        </a:spcBef>
                        <a:defRPr sz="2400">
                          <a:solidFill>
                            <a:srgbClr val="003296"/>
                          </a:solidFill>
                          <a:latin typeface="Arial" panose="020B0604020202020204" pitchFamily="34" charset="0"/>
                          <a:cs typeface="AL-Mohanad Black" pitchFamily="2" charset="0"/>
                        </a:defRPr>
                      </a:lvl2pPr>
                      <a:lvl3pPr>
                        <a:spcBef>
                          <a:spcPct val="20000"/>
                        </a:spcBef>
                        <a:defRPr sz="2000">
                          <a:solidFill>
                            <a:srgbClr val="003296"/>
                          </a:solidFill>
                          <a:latin typeface="Arial" panose="020B0604020202020204" pitchFamily="34" charset="0"/>
                          <a:cs typeface="AL-Mohanad Black" pitchFamily="2" charset="0"/>
                        </a:defRPr>
                      </a:lvl3pPr>
                      <a:lvl4pPr>
                        <a:spcBef>
                          <a:spcPct val="20000"/>
                        </a:spcBef>
                        <a:defRPr>
                          <a:solidFill>
                            <a:srgbClr val="003296"/>
                          </a:solidFill>
                          <a:latin typeface="Arial" panose="020B0604020202020204" pitchFamily="34" charset="0"/>
                          <a:cs typeface="AL-Mohanad Black" pitchFamily="2" charset="0"/>
                        </a:defRPr>
                      </a:lvl4pPr>
                      <a:lvl5pPr>
                        <a:spcBef>
                          <a:spcPct val="20000"/>
                        </a:spcBef>
                        <a:defRPr>
                          <a:solidFill>
                            <a:srgbClr val="003296"/>
                          </a:solidFill>
                          <a:latin typeface="Arial" panose="020B0604020202020204" pitchFamily="34" charset="0"/>
                          <a:cs typeface="AL-Mohanad Black" pitchFamily="2" charset="0"/>
                        </a:defRPr>
                      </a:lvl5pPr>
                      <a:lvl6pPr algn="r" rtl="1" fontAlgn="base">
                        <a:spcBef>
                          <a:spcPct val="20000"/>
                        </a:spcBef>
                        <a:spcAft>
                          <a:spcPct val="0"/>
                        </a:spcAft>
                        <a:defRPr>
                          <a:solidFill>
                            <a:srgbClr val="003296"/>
                          </a:solidFill>
                          <a:latin typeface="Arial" panose="020B0604020202020204" pitchFamily="34" charset="0"/>
                          <a:cs typeface="AL-Mohanad Black" pitchFamily="2" charset="0"/>
                        </a:defRPr>
                      </a:lvl6pPr>
                      <a:lvl7pPr algn="r" rtl="1" fontAlgn="base">
                        <a:spcBef>
                          <a:spcPct val="20000"/>
                        </a:spcBef>
                        <a:spcAft>
                          <a:spcPct val="0"/>
                        </a:spcAft>
                        <a:defRPr>
                          <a:solidFill>
                            <a:srgbClr val="003296"/>
                          </a:solidFill>
                          <a:latin typeface="Arial" panose="020B0604020202020204" pitchFamily="34" charset="0"/>
                          <a:cs typeface="AL-Mohanad Black" pitchFamily="2" charset="0"/>
                        </a:defRPr>
                      </a:lvl7pPr>
                      <a:lvl8pPr algn="r" rtl="1" fontAlgn="base">
                        <a:spcBef>
                          <a:spcPct val="20000"/>
                        </a:spcBef>
                        <a:spcAft>
                          <a:spcPct val="0"/>
                        </a:spcAft>
                        <a:defRPr>
                          <a:solidFill>
                            <a:srgbClr val="003296"/>
                          </a:solidFill>
                          <a:latin typeface="Arial" panose="020B0604020202020204" pitchFamily="34" charset="0"/>
                          <a:cs typeface="AL-Mohanad Black" pitchFamily="2" charset="0"/>
                        </a:defRPr>
                      </a:lvl8pPr>
                      <a:lvl9pPr algn="r" rtl="1" fontAlgn="base">
                        <a:spcBef>
                          <a:spcPct val="20000"/>
                        </a:spcBef>
                        <a:spcAft>
                          <a:spcPct val="0"/>
                        </a:spcAft>
                        <a:defRPr>
                          <a:solidFill>
                            <a:srgbClr val="003296"/>
                          </a:solidFill>
                          <a:latin typeface="Arial" panose="020B0604020202020204" pitchFamily="34" charset="0"/>
                          <a:cs typeface="AL-Mohanad Black" pitchFamily="2" charset="0"/>
                        </a:defRPr>
                      </a:lvl9p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ar-SA" altLang="en-US" sz="2000" b="0" i="0" u="none" strike="noStrike" cap="none" normalizeH="0" baseline="0">
                          <a:ln>
                            <a:noFill/>
                          </a:ln>
                          <a:solidFill>
                            <a:srgbClr val="003296"/>
                          </a:solidFill>
                          <a:effectLst/>
                          <a:latin typeface="Arial" panose="020B0604020202020204" pitchFamily="34" charset="0"/>
                          <a:cs typeface="AL-Mohanad Black" pitchFamily="2" charset="0"/>
                        </a:rPr>
                        <a:t>5</a:t>
                      </a:r>
                      <a:endParaRPr kumimoji="0" lang="en-US" altLang="en-US" sz="2000" b="0" i="0" u="none" strike="noStrike" cap="none" normalizeH="0" baseline="0">
                        <a:ln>
                          <a:noFill/>
                        </a:ln>
                        <a:solidFill>
                          <a:srgbClr val="003296"/>
                        </a:solidFill>
                        <a:effectLst/>
                        <a:latin typeface="Arial" panose="020B0604020202020204" pitchFamily="34" charset="0"/>
                        <a:cs typeface="AL-Mohanad Black" pitchFamily="2" charset="0"/>
                      </a:endParaRPr>
                    </a:p>
                  </a:txBody>
                  <a:tcPr horzOverflow="overflow">
                    <a:lnL cap="flat">
                      <a:noFill/>
                    </a:lnL>
                    <a:lnR cap="flat">
                      <a:noFill/>
                    </a:lnR>
                    <a:lnT w="38100" cap="flat" cmpd="sng" algn="ctr">
                      <a:solidFill>
                        <a:schemeClr val="tx1"/>
                      </a:solidFill>
                      <a:prstDash val="solid"/>
                      <a:round/>
                      <a:headEnd type="none" w="med" len="med"/>
                      <a:tailEnd type="none" w="med" len="med"/>
                    </a:lnT>
                    <a:lnB cap="flat">
                      <a:noFill/>
                    </a:lnB>
                    <a:lnTlToBr>
                      <a:noFill/>
                    </a:lnTlToBr>
                    <a:lnBlToTr>
                      <a:noFill/>
                    </a:lnBlToTr>
                    <a:noFill/>
                  </a:tcPr>
                </a:tc>
                <a:tc gridSpan="2">
                  <a:txBody>
                    <a:bodyPr/>
                    <a:lstStyle>
                      <a:lvl1pPr>
                        <a:spcBef>
                          <a:spcPct val="20000"/>
                        </a:spcBef>
                        <a:defRPr sz="2800">
                          <a:solidFill>
                            <a:srgbClr val="003296"/>
                          </a:solidFill>
                          <a:latin typeface="Arial" panose="020B0604020202020204" pitchFamily="34" charset="0"/>
                          <a:cs typeface="AL-Mohanad Black" pitchFamily="2" charset="0"/>
                        </a:defRPr>
                      </a:lvl1pPr>
                      <a:lvl2pPr>
                        <a:spcBef>
                          <a:spcPct val="20000"/>
                        </a:spcBef>
                        <a:defRPr sz="2400">
                          <a:solidFill>
                            <a:srgbClr val="003296"/>
                          </a:solidFill>
                          <a:latin typeface="Arial" panose="020B0604020202020204" pitchFamily="34" charset="0"/>
                          <a:cs typeface="AL-Mohanad Black" pitchFamily="2" charset="0"/>
                        </a:defRPr>
                      </a:lvl2pPr>
                      <a:lvl3pPr>
                        <a:spcBef>
                          <a:spcPct val="20000"/>
                        </a:spcBef>
                        <a:defRPr sz="2000">
                          <a:solidFill>
                            <a:srgbClr val="003296"/>
                          </a:solidFill>
                          <a:latin typeface="Arial" panose="020B0604020202020204" pitchFamily="34" charset="0"/>
                          <a:cs typeface="AL-Mohanad Black" pitchFamily="2" charset="0"/>
                        </a:defRPr>
                      </a:lvl3pPr>
                      <a:lvl4pPr>
                        <a:spcBef>
                          <a:spcPct val="20000"/>
                        </a:spcBef>
                        <a:defRPr>
                          <a:solidFill>
                            <a:srgbClr val="003296"/>
                          </a:solidFill>
                          <a:latin typeface="Arial" panose="020B0604020202020204" pitchFamily="34" charset="0"/>
                          <a:cs typeface="AL-Mohanad Black" pitchFamily="2" charset="0"/>
                        </a:defRPr>
                      </a:lvl4pPr>
                      <a:lvl5pPr>
                        <a:spcBef>
                          <a:spcPct val="20000"/>
                        </a:spcBef>
                        <a:defRPr>
                          <a:solidFill>
                            <a:srgbClr val="003296"/>
                          </a:solidFill>
                          <a:latin typeface="Arial" panose="020B0604020202020204" pitchFamily="34" charset="0"/>
                          <a:cs typeface="AL-Mohanad Black" pitchFamily="2" charset="0"/>
                        </a:defRPr>
                      </a:lvl5pPr>
                      <a:lvl6pPr algn="r" rtl="1" fontAlgn="base">
                        <a:spcBef>
                          <a:spcPct val="20000"/>
                        </a:spcBef>
                        <a:spcAft>
                          <a:spcPct val="0"/>
                        </a:spcAft>
                        <a:defRPr>
                          <a:solidFill>
                            <a:srgbClr val="003296"/>
                          </a:solidFill>
                          <a:latin typeface="Arial" panose="020B0604020202020204" pitchFamily="34" charset="0"/>
                          <a:cs typeface="AL-Mohanad Black" pitchFamily="2" charset="0"/>
                        </a:defRPr>
                      </a:lvl6pPr>
                      <a:lvl7pPr algn="r" rtl="1" fontAlgn="base">
                        <a:spcBef>
                          <a:spcPct val="20000"/>
                        </a:spcBef>
                        <a:spcAft>
                          <a:spcPct val="0"/>
                        </a:spcAft>
                        <a:defRPr>
                          <a:solidFill>
                            <a:srgbClr val="003296"/>
                          </a:solidFill>
                          <a:latin typeface="Arial" panose="020B0604020202020204" pitchFamily="34" charset="0"/>
                          <a:cs typeface="AL-Mohanad Black" pitchFamily="2" charset="0"/>
                        </a:defRPr>
                      </a:lvl7pPr>
                      <a:lvl8pPr algn="r" rtl="1" fontAlgn="base">
                        <a:spcBef>
                          <a:spcPct val="20000"/>
                        </a:spcBef>
                        <a:spcAft>
                          <a:spcPct val="0"/>
                        </a:spcAft>
                        <a:defRPr>
                          <a:solidFill>
                            <a:srgbClr val="003296"/>
                          </a:solidFill>
                          <a:latin typeface="Arial" panose="020B0604020202020204" pitchFamily="34" charset="0"/>
                          <a:cs typeface="AL-Mohanad Black" pitchFamily="2" charset="0"/>
                        </a:defRPr>
                      </a:lvl8pPr>
                      <a:lvl9pPr algn="r" rtl="1" fontAlgn="base">
                        <a:spcBef>
                          <a:spcPct val="20000"/>
                        </a:spcBef>
                        <a:spcAft>
                          <a:spcPct val="0"/>
                        </a:spcAft>
                        <a:defRPr>
                          <a:solidFill>
                            <a:srgbClr val="003296"/>
                          </a:solidFill>
                          <a:latin typeface="Arial" panose="020B0604020202020204" pitchFamily="34" charset="0"/>
                          <a:cs typeface="AL-Mohanad Black" pitchFamily="2" charset="0"/>
                        </a:defRPr>
                      </a:lvl9p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ar-SA" altLang="en-US" sz="2000" b="0" i="0" u="none" strike="noStrike" cap="none" normalizeH="0" baseline="0">
                          <a:ln>
                            <a:noFill/>
                          </a:ln>
                          <a:solidFill>
                            <a:srgbClr val="003296"/>
                          </a:solidFill>
                          <a:effectLst/>
                          <a:latin typeface="Arial" panose="020B0604020202020204" pitchFamily="34" charset="0"/>
                          <a:cs typeface="AL-Mohanad Black" pitchFamily="2" charset="0"/>
                        </a:rPr>
                        <a:t>6</a:t>
                      </a:r>
                      <a:endParaRPr kumimoji="0" lang="en-US" altLang="en-US" sz="2000" b="0" i="0" u="none" strike="noStrike" cap="none" normalizeH="0" baseline="0">
                        <a:ln>
                          <a:noFill/>
                        </a:ln>
                        <a:solidFill>
                          <a:srgbClr val="003296"/>
                        </a:solidFill>
                        <a:effectLst/>
                        <a:latin typeface="Arial" panose="020B0604020202020204" pitchFamily="34" charset="0"/>
                        <a:cs typeface="AL-Mohanad Black" pitchFamily="2" charset="0"/>
                      </a:endParaRPr>
                    </a:p>
                  </a:txBody>
                  <a:tcPr horzOverflow="overflow">
                    <a:lnL cap="flat">
                      <a:noFill/>
                    </a:lnL>
                    <a:lnR cap="flat">
                      <a:noFill/>
                    </a:lnR>
                    <a:lnT w="38100" cap="flat" cmpd="sng" algn="ctr">
                      <a:solidFill>
                        <a:schemeClr val="tx1"/>
                      </a:solidFill>
                      <a:prstDash val="solid"/>
                      <a:round/>
                      <a:headEnd type="none" w="med" len="med"/>
                      <a:tailEnd type="none" w="med" len="med"/>
                    </a:lnT>
                    <a:lnB cap="flat">
                      <a:noFill/>
                    </a:lnB>
                    <a:lnTlToBr>
                      <a:noFill/>
                    </a:lnTlToBr>
                    <a:lnBlToTr>
                      <a:noFill/>
                    </a:lnBlToTr>
                    <a:noFill/>
                  </a:tcPr>
                </a:tc>
                <a:tc hMerge="1">
                  <a:txBody>
                    <a:bodyPr/>
                    <a:lstStyle/>
                    <a:p>
                      <a:endParaRPr lang="en-US"/>
                    </a:p>
                  </a:txBody>
                  <a:tcPr/>
                </a:tc>
                <a:tc>
                  <a:txBody>
                    <a:bodyPr/>
                    <a:lstStyle>
                      <a:lvl1pPr>
                        <a:spcBef>
                          <a:spcPct val="20000"/>
                        </a:spcBef>
                        <a:defRPr sz="2800">
                          <a:solidFill>
                            <a:srgbClr val="003296"/>
                          </a:solidFill>
                          <a:latin typeface="Arial" panose="020B0604020202020204" pitchFamily="34" charset="0"/>
                          <a:cs typeface="AL-Mohanad Black" pitchFamily="2" charset="0"/>
                        </a:defRPr>
                      </a:lvl1pPr>
                      <a:lvl2pPr>
                        <a:spcBef>
                          <a:spcPct val="20000"/>
                        </a:spcBef>
                        <a:defRPr sz="2400">
                          <a:solidFill>
                            <a:srgbClr val="003296"/>
                          </a:solidFill>
                          <a:latin typeface="Arial" panose="020B0604020202020204" pitchFamily="34" charset="0"/>
                          <a:cs typeface="AL-Mohanad Black" pitchFamily="2" charset="0"/>
                        </a:defRPr>
                      </a:lvl2pPr>
                      <a:lvl3pPr>
                        <a:spcBef>
                          <a:spcPct val="20000"/>
                        </a:spcBef>
                        <a:defRPr sz="2000">
                          <a:solidFill>
                            <a:srgbClr val="003296"/>
                          </a:solidFill>
                          <a:latin typeface="Arial" panose="020B0604020202020204" pitchFamily="34" charset="0"/>
                          <a:cs typeface="AL-Mohanad Black" pitchFamily="2" charset="0"/>
                        </a:defRPr>
                      </a:lvl3pPr>
                      <a:lvl4pPr>
                        <a:spcBef>
                          <a:spcPct val="20000"/>
                        </a:spcBef>
                        <a:defRPr>
                          <a:solidFill>
                            <a:srgbClr val="003296"/>
                          </a:solidFill>
                          <a:latin typeface="Arial" panose="020B0604020202020204" pitchFamily="34" charset="0"/>
                          <a:cs typeface="AL-Mohanad Black" pitchFamily="2" charset="0"/>
                        </a:defRPr>
                      </a:lvl4pPr>
                      <a:lvl5pPr>
                        <a:spcBef>
                          <a:spcPct val="20000"/>
                        </a:spcBef>
                        <a:defRPr>
                          <a:solidFill>
                            <a:srgbClr val="003296"/>
                          </a:solidFill>
                          <a:latin typeface="Arial" panose="020B0604020202020204" pitchFamily="34" charset="0"/>
                          <a:cs typeface="AL-Mohanad Black" pitchFamily="2" charset="0"/>
                        </a:defRPr>
                      </a:lvl5pPr>
                      <a:lvl6pPr algn="r" rtl="1" fontAlgn="base">
                        <a:spcBef>
                          <a:spcPct val="20000"/>
                        </a:spcBef>
                        <a:spcAft>
                          <a:spcPct val="0"/>
                        </a:spcAft>
                        <a:defRPr>
                          <a:solidFill>
                            <a:srgbClr val="003296"/>
                          </a:solidFill>
                          <a:latin typeface="Arial" panose="020B0604020202020204" pitchFamily="34" charset="0"/>
                          <a:cs typeface="AL-Mohanad Black" pitchFamily="2" charset="0"/>
                        </a:defRPr>
                      </a:lvl6pPr>
                      <a:lvl7pPr algn="r" rtl="1" fontAlgn="base">
                        <a:spcBef>
                          <a:spcPct val="20000"/>
                        </a:spcBef>
                        <a:spcAft>
                          <a:spcPct val="0"/>
                        </a:spcAft>
                        <a:defRPr>
                          <a:solidFill>
                            <a:srgbClr val="003296"/>
                          </a:solidFill>
                          <a:latin typeface="Arial" panose="020B0604020202020204" pitchFamily="34" charset="0"/>
                          <a:cs typeface="AL-Mohanad Black" pitchFamily="2" charset="0"/>
                        </a:defRPr>
                      </a:lvl7pPr>
                      <a:lvl8pPr algn="r" rtl="1" fontAlgn="base">
                        <a:spcBef>
                          <a:spcPct val="20000"/>
                        </a:spcBef>
                        <a:spcAft>
                          <a:spcPct val="0"/>
                        </a:spcAft>
                        <a:defRPr>
                          <a:solidFill>
                            <a:srgbClr val="003296"/>
                          </a:solidFill>
                          <a:latin typeface="Arial" panose="020B0604020202020204" pitchFamily="34" charset="0"/>
                          <a:cs typeface="AL-Mohanad Black" pitchFamily="2" charset="0"/>
                        </a:defRPr>
                      </a:lvl8pPr>
                      <a:lvl9pPr algn="r" rtl="1" fontAlgn="base">
                        <a:spcBef>
                          <a:spcPct val="20000"/>
                        </a:spcBef>
                        <a:spcAft>
                          <a:spcPct val="0"/>
                        </a:spcAft>
                        <a:defRPr>
                          <a:solidFill>
                            <a:srgbClr val="003296"/>
                          </a:solidFill>
                          <a:latin typeface="Arial" panose="020B0604020202020204" pitchFamily="34" charset="0"/>
                          <a:cs typeface="AL-Mohanad Black" pitchFamily="2" charset="0"/>
                        </a:defRPr>
                      </a:lvl9p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ar-SA" altLang="en-US" sz="2000" b="0" i="0" u="none" strike="noStrike" cap="none" normalizeH="0" baseline="0">
                          <a:ln>
                            <a:noFill/>
                          </a:ln>
                          <a:solidFill>
                            <a:srgbClr val="003296"/>
                          </a:solidFill>
                          <a:effectLst/>
                          <a:latin typeface="Arial" panose="020B0604020202020204" pitchFamily="34" charset="0"/>
                          <a:cs typeface="AL-Mohanad Black" pitchFamily="2" charset="0"/>
                        </a:rPr>
                        <a:t>7</a:t>
                      </a:r>
                      <a:endParaRPr kumimoji="0" lang="en-US" altLang="en-US" sz="2000" b="0" i="0" u="none" strike="noStrike" cap="none" normalizeH="0" baseline="0">
                        <a:ln>
                          <a:noFill/>
                        </a:ln>
                        <a:solidFill>
                          <a:srgbClr val="003296"/>
                        </a:solidFill>
                        <a:effectLst/>
                        <a:latin typeface="Arial" panose="020B0604020202020204" pitchFamily="34" charset="0"/>
                        <a:cs typeface="AL-Mohanad Black" pitchFamily="2" charset="0"/>
                      </a:endParaRPr>
                    </a:p>
                  </a:txBody>
                  <a:tcPr horzOverflow="overflow">
                    <a:lnL cap="flat">
                      <a:noFill/>
                    </a:lnL>
                    <a:lnR cap="flat">
                      <a:noFill/>
                    </a:lnR>
                    <a:lnT w="38100" cap="flat" cmpd="sng" algn="ctr">
                      <a:solidFill>
                        <a:schemeClr val="tx1"/>
                      </a:solidFill>
                      <a:prstDash val="solid"/>
                      <a:round/>
                      <a:headEnd type="none" w="med" len="med"/>
                      <a:tailEnd type="none" w="med" len="med"/>
                    </a:lnT>
                    <a:lnB cap="flat">
                      <a:noFill/>
                    </a:lnB>
                    <a:lnTlToBr>
                      <a:noFill/>
                    </a:lnTlToBr>
                    <a:lnBlToTr>
                      <a:noFill/>
                    </a:lnBlToTr>
                    <a:noFill/>
                  </a:tcPr>
                </a:tc>
                <a:tc>
                  <a:txBody>
                    <a:bodyPr/>
                    <a:lstStyle>
                      <a:lvl1pPr>
                        <a:spcBef>
                          <a:spcPct val="20000"/>
                        </a:spcBef>
                        <a:defRPr sz="2800">
                          <a:solidFill>
                            <a:srgbClr val="003296"/>
                          </a:solidFill>
                          <a:latin typeface="Arial" panose="020B0604020202020204" pitchFamily="34" charset="0"/>
                          <a:cs typeface="AL-Mohanad Black" pitchFamily="2" charset="0"/>
                        </a:defRPr>
                      </a:lvl1pPr>
                      <a:lvl2pPr>
                        <a:spcBef>
                          <a:spcPct val="20000"/>
                        </a:spcBef>
                        <a:defRPr sz="2400">
                          <a:solidFill>
                            <a:srgbClr val="003296"/>
                          </a:solidFill>
                          <a:latin typeface="Arial" panose="020B0604020202020204" pitchFamily="34" charset="0"/>
                          <a:cs typeface="AL-Mohanad Black" pitchFamily="2" charset="0"/>
                        </a:defRPr>
                      </a:lvl2pPr>
                      <a:lvl3pPr>
                        <a:spcBef>
                          <a:spcPct val="20000"/>
                        </a:spcBef>
                        <a:defRPr sz="2000">
                          <a:solidFill>
                            <a:srgbClr val="003296"/>
                          </a:solidFill>
                          <a:latin typeface="Arial" panose="020B0604020202020204" pitchFamily="34" charset="0"/>
                          <a:cs typeface="AL-Mohanad Black" pitchFamily="2" charset="0"/>
                        </a:defRPr>
                      </a:lvl3pPr>
                      <a:lvl4pPr>
                        <a:spcBef>
                          <a:spcPct val="20000"/>
                        </a:spcBef>
                        <a:defRPr>
                          <a:solidFill>
                            <a:srgbClr val="003296"/>
                          </a:solidFill>
                          <a:latin typeface="Arial" panose="020B0604020202020204" pitchFamily="34" charset="0"/>
                          <a:cs typeface="AL-Mohanad Black" pitchFamily="2" charset="0"/>
                        </a:defRPr>
                      </a:lvl4pPr>
                      <a:lvl5pPr>
                        <a:spcBef>
                          <a:spcPct val="20000"/>
                        </a:spcBef>
                        <a:defRPr>
                          <a:solidFill>
                            <a:srgbClr val="003296"/>
                          </a:solidFill>
                          <a:latin typeface="Arial" panose="020B0604020202020204" pitchFamily="34" charset="0"/>
                          <a:cs typeface="AL-Mohanad Black" pitchFamily="2" charset="0"/>
                        </a:defRPr>
                      </a:lvl5pPr>
                      <a:lvl6pPr algn="r" rtl="1" fontAlgn="base">
                        <a:spcBef>
                          <a:spcPct val="20000"/>
                        </a:spcBef>
                        <a:spcAft>
                          <a:spcPct val="0"/>
                        </a:spcAft>
                        <a:defRPr>
                          <a:solidFill>
                            <a:srgbClr val="003296"/>
                          </a:solidFill>
                          <a:latin typeface="Arial" panose="020B0604020202020204" pitchFamily="34" charset="0"/>
                          <a:cs typeface="AL-Mohanad Black" pitchFamily="2" charset="0"/>
                        </a:defRPr>
                      </a:lvl6pPr>
                      <a:lvl7pPr algn="r" rtl="1" fontAlgn="base">
                        <a:spcBef>
                          <a:spcPct val="20000"/>
                        </a:spcBef>
                        <a:spcAft>
                          <a:spcPct val="0"/>
                        </a:spcAft>
                        <a:defRPr>
                          <a:solidFill>
                            <a:srgbClr val="003296"/>
                          </a:solidFill>
                          <a:latin typeface="Arial" panose="020B0604020202020204" pitchFamily="34" charset="0"/>
                          <a:cs typeface="AL-Mohanad Black" pitchFamily="2" charset="0"/>
                        </a:defRPr>
                      </a:lvl7pPr>
                      <a:lvl8pPr algn="r" rtl="1" fontAlgn="base">
                        <a:spcBef>
                          <a:spcPct val="20000"/>
                        </a:spcBef>
                        <a:spcAft>
                          <a:spcPct val="0"/>
                        </a:spcAft>
                        <a:defRPr>
                          <a:solidFill>
                            <a:srgbClr val="003296"/>
                          </a:solidFill>
                          <a:latin typeface="Arial" panose="020B0604020202020204" pitchFamily="34" charset="0"/>
                          <a:cs typeface="AL-Mohanad Black" pitchFamily="2" charset="0"/>
                        </a:defRPr>
                      </a:lvl8pPr>
                      <a:lvl9pPr algn="r" rtl="1" fontAlgn="base">
                        <a:spcBef>
                          <a:spcPct val="20000"/>
                        </a:spcBef>
                        <a:spcAft>
                          <a:spcPct val="0"/>
                        </a:spcAft>
                        <a:defRPr>
                          <a:solidFill>
                            <a:srgbClr val="003296"/>
                          </a:solidFill>
                          <a:latin typeface="Arial" panose="020B0604020202020204" pitchFamily="34" charset="0"/>
                          <a:cs typeface="AL-Mohanad Black" pitchFamily="2" charset="0"/>
                        </a:defRPr>
                      </a:lvl9p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ar-SA" altLang="en-US" sz="2000" b="0" i="0" u="none" strike="noStrike" cap="none" normalizeH="0" baseline="0">
                          <a:ln>
                            <a:noFill/>
                          </a:ln>
                          <a:solidFill>
                            <a:srgbClr val="003296"/>
                          </a:solidFill>
                          <a:effectLst/>
                          <a:latin typeface="Arial" panose="020B0604020202020204" pitchFamily="34" charset="0"/>
                          <a:cs typeface="AL-Mohanad Black" pitchFamily="2" charset="0"/>
                        </a:rPr>
                        <a:t>8</a:t>
                      </a:r>
                      <a:endParaRPr kumimoji="0" lang="en-US" altLang="en-US" sz="2000" b="0" i="0" u="none" strike="noStrike" cap="none" normalizeH="0" baseline="0">
                        <a:ln>
                          <a:noFill/>
                        </a:ln>
                        <a:solidFill>
                          <a:srgbClr val="003296"/>
                        </a:solidFill>
                        <a:effectLst/>
                        <a:latin typeface="Arial" panose="020B0604020202020204" pitchFamily="34" charset="0"/>
                        <a:cs typeface="AL-Mohanad Black" pitchFamily="2" charset="0"/>
                      </a:endParaRPr>
                    </a:p>
                  </a:txBody>
                  <a:tcPr horzOverflow="overflow">
                    <a:lnL cap="flat">
                      <a:noFill/>
                    </a:lnL>
                    <a:lnR cap="flat">
                      <a:noFill/>
                    </a:lnR>
                    <a:lnT w="38100" cap="flat" cmpd="sng" algn="ctr">
                      <a:solidFill>
                        <a:schemeClr val="tx1"/>
                      </a:solidFill>
                      <a:prstDash val="solid"/>
                      <a:round/>
                      <a:headEnd type="none" w="med" len="med"/>
                      <a:tailEnd type="none" w="med" len="med"/>
                    </a:lnT>
                    <a:lnB cap="flat">
                      <a:noFill/>
                    </a:lnB>
                    <a:lnTlToBr>
                      <a:noFill/>
                    </a:lnTlToBr>
                    <a:lnBlToTr>
                      <a:noFill/>
                    </a:lnBlToTr>
                    <a:noFill/>
                  </a:tcPr>
                </a:tc>
                <a:tc>
                  <a:txBody>
                    <a:bodyPr/>
                    <a:lstStyle>
                      <a:lvl1pPr>
                        <a:spcBef>
                          <a:spcPct val="20000"/>
                        </a:spcBef>
                        <a:defRPr sz="2800">
                          <a:solidFill>
                            <a:srgbClr val="003296"/>
                          </a:solidFill>
                          <a:latin typeface="Arial" panose="020B0604020202020204" pitchFamily="34" charset="0"/>
                          <a:cs typeface="AL-Mohanad Black" pitchFamily="2" charset="0"/>
                        </a:defRPr>
                      </a:lvl1pPr>
                      <a:lvl2pPr>
                        <a:spcBef>
                          <a:spcPct val="20000"/>
                        </a:spcBef>
                        <a:defRPr sz="2400">
                          <a:solidFill>
                            <a:srgbClr val="003296"/>
                          </a:solidFill>
                          <a:latin typeface="Arial" panose="020B0604020202020204" pitchFamily="34" charset="0"/>
                          <a:cs typeface="AL-Mohanad Black" pitchFamily="2" charset="0"/>
                        </a:defRPr>
                      </a:lvl2pPr>
                      <a:lvl3pPr>
                        <a:spcBef>
                          <a:spcPct val="20000"/>
                        </a:spcBef>
                        <a:defRPr sz="2000">
                          <a:solidFill>
                            <a:srgbClr val="003296"/>
                          </a:solidFill>
                          <a:latin typeface="Arial" panose="020B0604020202020204" pitchFamily="34" charset="0"/>
                          <a:cs typeface="AL-Mohanad Black" pitchFamily="2" charset="0"/>
                        </a:defRPr>
                      </a:lvl3pPr>
                      <a:lvl4pPr>
                        <a:spcBef>
                          <a:spcPct val="20000"/>
                        </a:spcBef>
                        <a:defRPr>
                          <a:solidFill>
                            <a:srgbClr val="003296"/>
                          </a:solidFill>
                          <a:latin typeface="Arial" panose="020B0604020202020204" pitchFamily="34" charset="0"/>
                          <a:cs typeface="AL-Mohanad Black" pitchFamily="2" charset="0"/>
                        </a:defRPr>
                      </a:lvl4pPr>
                      <a:lvl5pPr>
                        <a:spcBef>
                          <a:spcPct val="20000"/>
                        </a:spcBef>
                        <a:defRPr>
                          <a:solidFill>
                            <a:srgbClr val="003296"/>
                          </a:solidFill>
                          <a:latin typeface="Arial" panose="020B0604020202020204" pitchFamily="34" charset="0"/>
                          <a:cs typeface="AL-Mohanad Black" pitchFamily="2" charset="0"/>
                        </a:defRPr>
                      </a:lvl5pPr>
                      <a:lvl6pPr algn="r" rtl="1" fontAlgn="base">
                        <a:spcBef>
                          <a:spcPct val="20000"/>
                        </a:spcBef>
                        <a:spcAft>
                          <a:spcPct val="0"/>
                        </a:spcAft>
                        <a:defRPr>
                          <a:solidFill>
                            <a:srgbClr val="003296"/>
                          </a:solidFill>
                          <a:latin typeface="Arial" panose="020B0604020202020204" pitchFamily="34" charset="0"/>
                          <a:cs typeface="AL-Mohanad Black" pitchFamily="2" charset="0"/>
                        </a:defRPr>
                      </a:lvl6pPr>
                      <a:lvl7pPr algn="r" rtl="1" fontAlgn="base">
                        <a:spcBef>
                          <a:spcPct val="20000"/>
                        </a:spcBef>
                        <a:spcAft>
                          <a:spcPct val="0"/>
                        </a:spcAft>
                        <a:defRPr>
                          <a:solidFill>
                            <a:srgbClr val="003296"/>
                          </a:solidFill>
                          <a:latin typeface="Arial" panose="020B0604020202020204" pitchFamily="34" charset="0"/>
                          <a:cs typeface="AL-Mohanad Black" pitchFamily="2" charset="0"/>
                        </a:defRPr>
                      </a:lvl7pPr>
                      <a:lvl8pPr algn="r" rtl="1" fontAlgn="base">
                        <a:spcBef>
                          <a:spcPct val="20000"/>
                        </a:spcBef>
                        <a:spcAft>
                          <a:spcPct val="0"/>
                        </a:spcAft>
                        <a:defRPr>
                          <a:solidFill>
                            <a:srgbClr val="003296"/>
                          </a:solidFill>
                          <a:latin typeface="Arial" panose="020B0604020202020204" pitchFamily="34" charset="0"/>
                          <a:cs typeface="AL-Mohanad Black" pitchFamily="2" charset="0"/>
                        </a:defRPr>
                      </a:lvl8pPr>
                      <a:lvl9pPr algn="r" rtl="1" fontAlgn="base">
                        <a:spcBef>
                          <a:spcPct val="20000"/>
                        </a:spcBef>
                        <a:spcAft>
                          <a:spcPct val="0"/>
                        </a:spcAft>
                        <a:defRPr>
                          <a:solidFill>
                            <a:srgbClr val="003296"/>
                          </a:solidFill>
                          <a:latin typeface="Arial" panose="020B0604020202020204" pitchFamily="34" charset="0"/>
                          <a:cs typeface="AL-Mohanad Black" pitchFamily="2" charset="0"/>
                        </a:defRPr>
                      </a:lvl9p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ar-SA" altLang="en-US" sz="2000" b="0" i="0" u="none" strike="noStrike" cap="none" normalizeH="0" baseline="0">
                          <a:ln>
                            <a:noFill/>
                          </a:ln>
                          <a:solidFill>
                            <a:srgbClr val="003296"/>
                          </a:solidFill>
                          <a:effectLst/>
                          <a:latin typeface="Arial" panose="020B0604020202020204" pitchFamily="34" charset="0"/>
                          <a:cs typeface="AL-Mohanad Black" pitchFamily="2" charset="0"/>
                        </a:rPr>
                        <a:t>9</a:t>
                      </a:r>
                      <a:endParaRPr kumimoji="0" lang="en-US" altLang="en-US" sz="2000" b="0" i="0" u="none" strike="noStrike" cap="none" normalizeH="0" baseline="0">
                        <a:ln>
                          <a:noFill/>
                        </a:ln>
                        <a:solidFill>
                          <a:srgbClr val="003296"/>
                        </a:solidFill>
                        <a:effectLst/>
                        <a:latin typeface="Arial" panose="020B0604020202020204" pitchFamily="34" charset="0"/>
                        <a:cs typeface="AL-Mohanad Black" pitchFamily="2" charset="0"/>
                      </a:endParaRPr>
                    </a:p>
                  </a:txBody>
                  <a:tcPr horzOverflow="overflow">
                    <a:lnL cap="flat">
                      <a:noFill/>
                    </a:lnL>
                    <a:lnR cap="flat">
                      <a:noFill/>
                    </a:lnR>
                    <a:lnT w="38100" cap="flat" cmpd="sng" algn="ctr">
                      <a:solidFill>
                        <a:schemeClr val="tx1"/>
                      </a:solidFill>
                      <a:prstDash val="solid"/>
                      <a:round/>
                      <a:headEnd type="none" w="med" len="med"/>
                      <a:tailEnd type="none" w="med" len="med"/>
                    </a:lnT>
                    <a:lnB cap="flat">
                      <a:noFill/>
                    </a:lnB>
                    <a:lnTlToBr>
                      <a:noFill/>
                    </a:lnTlToBr>
                    <a:lnBlToTr>
                      <a:noFill/>
                    </a:lnBlToTr>
                    <a:noFill/>
                  </a:tcPr>
                </a:tc>
                <a:tc>
                  <a:txBody>
                    <a:bodyPr/>
                    <a:lstStyle>
                      <a:lvl1pPr>
                        <a:spcBef>
                          <a:spcPct val="20000"/>
                        </a:spcBef>
                        <a:defRPr sz="2800">
                          <a:solidFill>
                            <a:srgbClr val="003296"/>
                          </a:solidFill>
                          <a:latin typeface="Arial" panose="020B0604020202020204" pitchFamily="34" charset="0"/>
                          <a:cs typeface="AL-Mohanad Black" pitchFamily="2" charset="0"/>
                        </a:defRPr>
                      </a:lvl1pPr>
                      <a:lvl2pPr>
                        <a:spcBef>
                          <a:spcPct val="20000"/>
                        </a:spcBef>
                        <a:defRPr sz="2400">
                          <a:solidFill>
                            <a:srgbClr val="003296"/>
                          </a:solidFill>
                          <a:latin typeface="Arial" panose="020B0604020202020204" pitchFamily="34" charset="0"/>
                          <a:cs typeface="AL-Mohanad Black" pitchFamily="2" charset="0"/>
                        </a:defRPr>
                      </a:lvl2pPr>
                      <a:lvl3pPr>
                        <a:spcBef>
                          <a:spcPct val="20000"/>
                        </a:spcBef>
                        <a:defRPr sz="2000">
                          <a:solidFill>
                            <a:srgbClr val="003296"/>
                          </a:solidFill>
                          <a:latin typeface="Arial" panose="020B0604020202020204" pitchFamily="34" charset="0"/>
                          <a:cs typeface="AL-Mohanad Black" pitchFamily="2" charset="0"/>
                        </a:defRPr>
                      </a:lvl3pPr>
                      <a:lvl4pPr>
                        <a:spcBef>
                          <a:spcPct val="20000"/>
                        </a:spcBef>
                        <a:defRPr>
                          <a:solidFill>
                            <a:srgbClr val="003296"/>
                          </a:solidFill>
                          <a:latin typeface="Arial" panose="020B0604020202020204" pitchFamily="34" charset="0"/>
                          <a:cs typeface="AL-Mohanad Black" pitchFamily="2" charset="0"/>
                        </a:defRPr>
                      </a:lvl4pPr>
                      <a:lvl5pPr>
                        <a:spcBef>
                          <a:spcPct val="20000"/>
                        </a:spcBef>
                        <a:defRPr>
                          <a:solidFill>
                            <a:srgbClr val="003296"/>
                          </a:solidFill>
                          <a:latin typeface="Arial" panose="020B0604020202020204" pitchFamily="34" charset="0"/>
                          <a:cs typeface="AL-Mohanad Black" pitchFamily="2" charset="0"/>
                        </a:defRPr>
                      </a:lvl5pPr>
                      <a:lvl6pPr algn="r" rtl="1" fontAlgn="base">
                        <a:spcBef>
                          <a:spcPct val="20000"/>
                        </a:spcBef>
                        <a:spcAft>
                          <a:spcPct val="0"/>
                        </a:spcAft>
                        <a:defRPr>
                          <a:solidFill>
                            <a:srgbClr val="003296"/>
                          </a:solidFill>
                          <a:latin typeface="Arial" panose="020B0604020202020204" pitchFamily="34" charset="0"/>
                          <a:cs typeface="AL-Mohanad Black" pitchFamily="2" charset="0"/>
                        </a:defRPr>
                      </a:lvl6pPr>
                      <a:lvl7pPr algn="r" rtl="1" fontAlgn="base">
                        <a:spcBef>
                          <a:spcPct val="20000"/>
                        </a:spcBef>
                        <a:spcAft>
                          <a:spcPct val="0"/>
                        </a:spcAft>
                        <a:defRPr>
                          <a:solidFill>
                            <a:srgbClr val="003296"/>
                          </a:solidFill>
                          <a:latin typeface="Arial" panose="020B0604020202020204" pitchFamily="34" charset="0"/>
                          <a:cs typeface="AL-Mohanad Black" pitchFamily="2" charset="0"/>
                        </a:defRPr>
                      </a:lvl7pPr>
                      <a:lvl8pPr algn="r" rtl="1" fontAlgn="base">
                        <a:spcBef>
                          <a:spcPct val="20000"/>
                        </a:spcBef>
                        <a:spcAft>
                          <a:spcPct val="0"/>
                        </a:spcAft>
                        <a:defRPr>
                          <a:solidFill>
                            <a:srgbClr val="003296"/>
                          </a:solidFill>
                          <a:latin typeface="Arial" panose="020B0604020202020204" pitchFamily="34" charset="0"/>
                          <a:cs typeface="AL-Mohanad Black" pitchFamily="2" charset="0"/>
                        </a:defRPr>
                      </a:lvl8pPr>
                      <a:lvl9pPr algn="r" rtl="1" fontAlgn="base">
                        <a:spcBef>
                          <a:spcPct val="20000"/>
                        </a:spcBef>
                        <a:spcAft>
                          <a:spcPct val="0"/>
                        </a:spcAft>
                        <a:defRPr>
                          <a:solidFill>
                            <a:srgbClr val="003296"/>
                          </a:solidFill>
                          <a:latin typeface="Arial" panose="020B0604020202020204" pitchFamily="34" charset="0"/>
                          <a:cs typeface="AL-Mohanad Black" pitchFamily="2" charset="0"/>
                        </a:defRPr>
                      </a:lvl9p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ar-SA" altLang="en-US" sz="2000" b="0" i="0" u="none" strike="noStrike" cap="none" normalizeH="0" baseline="0">
                          <a:ln>
                            <a:noFill/>
                          </a:ln>
                          <a:solidFill>
                            <a:srgbClr val="003296"/>
                          </a:solidFill>
                          <a:effectLst/>
                          <a:latin typeface="Arial" panose="020B0604020202020204" pitchFamily="34" charset="0"/>
                          <a:cs typeface="AL-Mohanad Black" pitchFamily="2" charset="0"/>
                        </a:rPr>
                        <a:t>10</a:t>
                      </a:r>
                      <a:endParaRPr kumimoji="0" lang="en-US" altLang="en-US" sz="2000" b="0" i="0" u="none" strike="noStrike" cap="none" normalizeH="0" baseline="0">
                        <a:ln>
                          <a:noFill/>
                        </a:ln>
                        <a:solidFill>
                          <a:srgbClr val="003296"/>
                        </a:solidFill>
                        <a:effectLst/>
                        <a:latin typeface="Arial" panose="020B0604020202020204" pitchFamily="34" charset="0"/>
                        <a:cs typeface="AL-Mohanad Black" pitchFamily="2" charset="0"/>
                      </a:endParaRPr>
                    </a:p>
                  </a:txBody>
                  <a:tcPr horzOverflow="overflow">
                    <a:lnL cap="flat">
                      <a:noFill/>
                    </a:lnL>
                    <a:lnR>
                      <a:noFill/>
                    </a:lnR>
                    <a:lnT w="38100" cap="flat" cmpd="sng" algn="ctr">
                      <a:solidFill>
                        <a:schemeClr val="tx1"/>
                      </a:solidFill>
                      <a:prstDash val="solid"/>
                      <a:round/>
                      <a:headEnd type="none" w="med" len="med"/>
                      <a:tailEnd type="none" w="med" len="med"/>
                    </a:lnT>
                    <a:lnB cap="flat">
                      <a:noFill/>
                    </a:lnB>
                    <a:lnTlToBr>
                      <a:noFill/>
                    </a:lnTlToBr>
                    <a:lnBlToTr>
                      <a:noFill/>
                    </a:lnBlToTr>
                    <a:noFill/>
                  </a:tcPr>
                </a:tc>
                <a:tc>
                  <a:txBody>
                    <a:bodyPr/>
                    <a:lstStyle>
                      <a:lvl1pPr>
                        <a:spcBef>
                          <a:spcPct val="20000"/>
                        </a:spcBef>
                        <a:defRPr sz="2800">
                          <a:solidFill>
                            <a:srgbClr val="003296"/>
                          </a:solidFill>
                          <a:latin typeface="Arial" panose="020B0604020202020204" pitchFamily="34" charset="0"/>
                          <a:cs typeface="AL-Mohanad Black" pitchFamily="2" charset="0"/>
                        </a:defRPr>
                      </a:lvl1pPr>
                      <a:lvl2pPr>
                        <a:spcBef>
                          <a:spcPct val="20000"/>
                        </a:spcBef>
                        <a:defRPr sz="2400">
                          <a:solidFill>
                            <a:srgbClr val="003296"/>
                          </a:solidFill>
                          <a:latin typeface="Arial" panose="020B0604020202020204" pitchFamily="34" charset="0"/>
                          <a:cs typeface="AL-Mohanad Black" pitchFamily="2" charset="0"/>
                        </a:defRPr>
                      </a:lvl2pPr>
                      <a:lvl3pPr>
                        <a:spcBef>
                          <a:spcPct val="20000"/>
                        </a:spcBef>
                        <a:defRPr sz="2000">
                          <a:solidFill>
                            <a:srgbClr val="003296"/>
                          </a:solidFill>
                          <a:latin typeface="Arial" panose="020B0604020202020204" pitchFamily="34" charset="0"/>
                          <a:cs typeface="AL-Mohanad Black" pitchFamily="2" charset="0"/>
                        </a:defRPr>
                      </a:lvl3pPr>
                      <a:lvl4pPr>
                        <a:spcBef>
                          <a:spcPct val="20000"/>
                        </a:spcBef>
                        <a:defRPr>
                          <a:solidFill>
                            <a:srgbClr val="003296"/>
                          </a:solidFill>
                          <a:latin typeface="Arial" panose="020B0604020202020204" pitchFamily="34" charset="0"/>
                          <a:cs typeface="AL-Mohanad Black" pitchFamily="2" charset="0"/>
                        </a:defRPr>
                      </a:lvl4pPr>
                      <a:lvl5pPr>
                        <a:spcBef>
                          <a:spcPct val="20000"/>
                        </a:spcBef>
                        <a:defRPr>
                          <a:solidFill>
                            <a:srgbClr val="003296"/>
                          </a:solidFill>
                          <a:latin typeface="Arial" panose="020B0604020202020204" pitchFamily="34" charset="0"/>
                          <a:cs typeface="AL-Mohanad Black" pitchFamily="2" charset="0"/>
                        </a:defRPr>
                      </a:lvl5pPr>
                      <a:lvl6pPr algn="r" rtl="1" fontAlgn="base">
                        <a:spcBef>
                          <a:spcPct val="20000"/>
                        </a:spcBef>
                        <a:spcAft>
                          <a:spcPct val="0"/>
                        </a:spcAft>
                        <a:defRPr>
                          <a:solidFill>
                            <a:srgbClr val="003296"/>
                          </a:solidFill>
                          <a:latin typeface="Arial" panose="020B0604020202020204" pitchFamily="34" charset="0"/>
                          <a:cs typeface="AL-Mohanad Black" pitchFamily="2" charset="0"/>
                        </a:defRPr>
                      </a:lvl6pPr>
                      <a:lvl7pPr algn="r" rtl="1" fontAlgn="base">
                        <a:spcBef>
                          <a:spcPct val="20000"/>
                        </a:spcBef>
                        <a:spcAft>
                          <a:spcPct val="0"/>
                        </a:spcAft>
                        <a:defRPr>
                          <a:solidFill>
                            <a:srgbClr val="003296"/>
                          </a:solidFill>
                          <a:latin typeface="Arial" panose="020B0604020202020204" pitchFamily="34" charset="0"/>
                          <a:cs typeface="AL-Mohanad Black" pitchFamily="2" charset="0"/>
                        </a:defRPr>
                      </a:lvl7pPr>
                      <a:lvl8pPr algn="r" rtl="1" fontAlgn="base">
                        <a:spcBef>
                          <a:spcPct val="20000"/>
                        </a:spcBef>
                        <a:spcAft>
                          <a:spcPct val="0"/>
                        </a:spcAft>
                        <a:defRPr>
                          <a:solidFill>
                            <a:srgbClr val="003296"/>
                          </a:solidFill>
                          <a:latin typeface="Arial" panose="020B0604020202020204" pitchFamily="34" charset="0"/>
                          <a:cs typeface="AL-Mohanad Black" pitchFamily="2" charset="0"/>
                        </a:defRPr>
                      </a:lvl8pPr>
                      <a:lvl9pPr algn="r" rtl="1" fontAlgn="base">
                        <a:spcBef>
                          <a:spcPct val="20000"/>
                        </a:spcBef>
                        <a:spcAft>
                          <a:spcPct val="0"/>
                        </a:spcAft>
                        <a:defRPr>
                          <a:solidFill>
                            <a:srgbClr val="003296"/>
                          </a:solidFill>
                          <a:latin typeface="Arial" panose="020B0604020202020204" pitchFamily="34" charset="0"/>
                          <a:cs typeface="AL-Mohanad Black" pitchFamily="2" charset="0"/>
                        </a:defRPr>
                      </a:lvl9pPr>
                    </a:lstStyle>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altLang="en-US" sz="2000" b="0" i="0" u="none" strike="noStrike" cap="none" normalizeH="0" baseline="0">
                        <a:ln>
                          <a:noFill/>
                        </a:ln>
                        <a:solidFill>
                          <a:srgbClr val="003296"/>
                        </a:solidFill>
                        <a:effectLst/>
                        <a:latin typeface="Arial" panose="020B0604020202020204" pitchFamily="34" charset="0"/>
                        <a:cs typeface="AL-Mohanad Black" pitchFamily="2" charset="0"/>
                      </a:endParaRPr>
                    </a:p>
                  </a:txBody>
                  <a:tcPr horzOverflow="overflow">
                    <a:lnL>
                      <a:noFill/>
                    </a:lnL>
                    <a:lnR cap="flat">
                      <a:noFill/>
                    </a:lnR>
                    <a:lnT cap="flat">
                      <a:noFill/>
                    </a:lnT>
                    <a:lnB cap="flat">
                      <a:noFill/>
                    </a:lnB>
                    <a:lnTlToBr>
                      <a:noFill/>
                    </a:lnTlToBr>
                    <a:lnBlToTr>
                      <a:noFill/>
                    </a:lnBlToTr>
                    <a:noFill/>
                  </a:tcPr>
                </a:tc>
                <a:extLst>
                  <a:ext uri="{0D108BD9-81ED-4DB2-BD59-A6C34878D82A}">
                    <a16:rowId xmlns:a16="http://schemas.microsoft.com/office/drawing/2014/main" val="2147301387"/>
                  </a:ext>
                </a:extLst>
              </a:tr>
            </a:tbl>
          </a:graphicData>
        </a:graphic>
      </p:graphicFrame>
      <p:sp>
        <p:nvSpPr>
          <p:cNvPr id="34881" name="Text Box 65">
            <a:extLst>
              <a:ext uri="{FF2B5EF4-FFF2-40B4-BE49-F238E27FC236}">
                <a16:creationId xmlns:a16="http://schemas.microsoft.com/office/drawing/2014/main" id="{8CC3514A-D7C4-94BF-1357-45B4D3F80294}"/>
              </a:ext>
            </a:extLst>
          </p:cNvPr>
          <p:cNvSpPr txBox="1">
            <a:spLocks noChangeArrowheads="1"/>
          </p:cNvSpPr>
          <p:nvPr/>
        </p:nvSpPr>
        <p:spPr bwMode="auto">
          <a:xfrm>
            <a:off x="6456363" y="3860801"/>
            <a:ext cx="2290762" cy="20436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spcBef>
                <a:spcPct val="20000"/>
              </a:spcBef>
            </a:pPr>
            <a:r>
              <a:rPr lang="ar-SA" altLang="en-US" sz="3200">
                <a:solidFill>
                  <a:srgbClr val="003296"/>
                </a:solidFill>
                <a:cs typeface="AL-Mohanad Black" pitchFamily="2" charset="0"/>
              </a:rPr>
              <a:t>الخبرة البسيطة</a:t>
            </a:r>
          </a:p>
          <a:p>
            <a:pPr algn="ctr">
              <a:spcBef>
                <a:spcPct val="20000"/>
              </a:spcBef>
            </a:pPr>
            <a:r>
              <a:rPr lang="ar-SA" altLang="en-US" sz="3200">
                <a:solidFill>
                  <a:srgbClr val="003296"/>
                </a:solidFill>
                <a:cs typeface="AL-Mohanad Black" pitchFamily="2" charset="0"/>
              </a:rPr>
              <a:t>الثقة الضعيفة</a:t>
            </a:r>
          </a:p>
          <a:p>
            <a:pPr algn="ctr">
              <a:spcBef>
                <a:spcPct val="20000"/>
              </a:spcBef>
            </a:pPr>
            <a:r>
              <a:rPr lang="ar-SA" altLang="en-US" sz="3200">
                <a:solidFill>
                  <a:srgbClr val="003296"/>
                </a:solidFill>
                <a:cs typeface="AL-Mohanad Black" pitchFamily="2" charset="0"/>
              </a:rPr>
              <a:t>1</a:t>
            </a:r>
            <a:endParaRPr lang="en-US" altLang="en-US" sz="3200">
              <a:solidFill>
                <a:srgbClr val="003296"/>
              </a:solidFill>
              <a:cs typeface="AL-Mohanad Black" pitchFamily="2" charset="0"/>
            </a:endParaRPr>
          </a:p>
          <a:p>
            <a:pPr algn="ctr"/>
            <a:endParaRPr lang="en-US" altLang="en-US"/>
          </a:p>
        </p:txBody>
      </p:sp>
    </p:spTree>
    <p:extLst>
      <p:ext uri="{BB962C8B-B14F-4D97-AF65-F5344CB8AC3E}">
        <p14:creationId xmlns:p14="http://schemas.microsoft.com/office/powerpoint/2010/main" val="148064711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nodeType="clickEffect">
                                  <p:stCondLst>
                                    <p:cond delay="0"/>
                                  </p:stCondLst>
                                  <p:childTnLst>
                                    <p:set>
                                      <p:cBhvr>
                                        <p:cTn id="6" dur="1" fill="hold">
                                          <p:stCondLst>
                                            <p:cond delay="0"/>
                                          </p:stCondLst>
                                        </p:cTn>
                                        <p:tgtEl>
                                          <p:spTgt spid="34880"/>
                                        </p:tgtEl>
                                        <p:attrNameLst>
                                          <p:attrName>style.visibility</p:attrName>
                                        </p:attrNameLst>
                                      </p:cBhvr>
                                      <p:to>
                                        <p:strVal val="visible"/>
                                      </p:to>
                                    </p:set>
                                    <p:animEffect transition="in" filter="dissolve">
                                      <p:cBhvr>
                                        <p:cTn id="7" dur="500"/>
                                        <p:tgtEl>
                                          <p:spTgt spid="3488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2" presetClass="entr" presetSubtype="4" fill="hold" nodeType="clickEffect">
                                  <p:stCondLst>
                                    <p:cond delay="0"/>
                                  </p:stCondLst>
                                  <p:childTnLst>
                                    <p:set>
                                      <p:cBhvr>
                                        <p:cTn id="11" dur="1" fill="hold">
                                          <p:stCondLst>
                                            <p:cond delay="0"/>
                                          </p:stCondLst>
                                        </p:cTn>
                                        <p:tgtEl>
                                          <p:spTgt spid="34881"/>
                                        </p:tgtEl>
                                        <p:attrNameLst>
                                          <p:attrName>style.visibility</p:attrName>
                                        </p:attrNameLst>
                                      </p:cBhvr>
                                      <p:to>
                                        <p:strVal val="visible"/>
                                      </p:to>
                                    </p:set>
                                    <p:animEffect transition="in" filter="slide(fromBottom)">
                                      <p:cBhvr>
                                        <p:cTn id="12" dur="500"/>
                                        <p:tgtEl>
                                          <p:spTgt spid="348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81" grpId="0"/>
    </p:bldLst>
  </p:timing>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5842" name="Rectangle 2">
            <a:extLst>
              <a:ext uri="{FF2B5EF4-FFF2-40B4-BE49-F238E27FC236}">
                <a16:creationId xmlns:a16="http://schemas.microsoft.com/office/drawing/2014/main" id="{D4488B4E-C2B3-1AB2-AA9B-E4BC029FA216}"/>
              </a:ext>
            </a:extLst>
          </p:cNvPr>
          <p:cNvSpPr>
            <a:spLocks noGrp="1" noChangeArrowheads="1"/>
          </p:cNvSpPr>
          <p:nvPr>
            <p:ph type="title"/>
          </p:nvPr>
        </p:nvSpPr>
        <p:spPr/>
        <p:txBody>
          <a:bodyPr/>
          <a:lstStyle/>
          <a:p>
            <a:pPr algn="ctr"/>
            <a:r>
              <a:rPr lang="ar-SA" altLang="en-US" b="1" dirty="0">
                <a:solidFill>
                  <a:srgbClr val="0070C0"/>
                </a:solidFill>
              </a:rPr>
              <a:t>مصفوفة المصداقية</a:t>
            </a:r>
            <a:endParaRPr lang="en-US" altLang="en-US" b="1" dirty="0">
              <a:solidFill>
                <a:srgbClr val="0070C0"/>
              </a:solidFill>
            </a:endParaRPr>
          </a:p>
        </p:txBody>
      </p:sp>
      <p:graphicFrame>
        <p:nvGraphicFramePr>
          <p:cNvPr id="35902" name="Group 62">
            <a:extLst>
              <a:ext uri="{FF2B5EF4-FFF2-40B4-BE49-F238E27FC236}">
                <a16:creationId xmlns:a16="http://schemas.microsoft.com/office/drawing/2014/main" id="{0B56885F-63B2-E6ED-830A-FF2925CB9397}"/>
              </a:ext>
            </a:extLst>
          </p:cNvPr>
          <p:cNvGraphicFramePr>
            <a:graphicFrameLocks noGrp="1"/>
          </p:cNvGraphicFramePr>
          <p:nvPr>
            <p:ph idx="1"/>
            <p:extLst>
              <p:ext uri="{D42A27DB-BD31-4B8C-83A1-F6EECF244321}">
                <p14:modId xmlns:p14="http://schemas.microsoft.com/office/powerpoint/2010/main" val="1573271216"/>
              </p:ext>
            </p:extLst>
          </p:nvPr>
        </p:nvGraphicFramePr>
        <p:xfrm>
          <a:off x="2855914" y="1628776"/>
          <a:ext cx="6600825" cy="4878709"/>
        </p:xfrm>
        <a:graphic>
          <a:graphicData uri="http://schemas.openxmlformats.org/drawingml/2006/table">
            <a:tbl>
              <a:tblPr rtl="1"/>
              <a:tblGrid>
                <a:gridCol w="600075">
                  <a:extLst>
                    <a:ext uri="{9D8B030D-6E8A-4147-A177-3AD203B41FA5}">
                      <a16:colId xmlns:a16="http://schemas.microsoft.com/office/drawing/2014/main" val="364388086"/>
                    </a:ext>
                  </a:extLst>
                </a:gridCol>
                <a:gridCol w="600075">
                  <a:extLst>
                    <a:ext uri="{9D8B030D-6E8A-4147-A177-3AD203B41FA5}">
                      <a16:colId xmlns:a16="http://schemas.microsoft.com/office/drawing/2014/main" val="1688327716"/>
                    </a:ext>
                  </a:extLst>
                </a:gridCol>
                <a:gridCol w="600075">
                  <a:extLst>
                    <a:ext uri="{9D8B030D-6E8A-4147-A177-3AD203B41FA5}">
                      <a16:colId xmlns:a16="http://schemas.microsoft.com/office/drawing/2014/main" val="290208596"/>
                    </a:ext>
                  </a:extLst>
                </a:gridCol>
                <a:gridCol w="600075">
                  <a:extLst>
                    <a:ext uri="{9D8B030D-6E8A-4147-A177-3AD203B41FA5}">
                      <a16:colId xmlns:a16="http://schemas.microsoft.com/office/drawing/2014/main" val="2397120688"/>
                    </a:ext>
                  </a:extLst>
                </a:gridCol>
                <a:gridCol w="441325">
                  <a:extLst>
                    <a:ext uri="{9D8B030D-6E8A-4147-A177-3AD203B41FA5}">
                      <a16:colId xmlns:a16="http://schemas.microsoft.com/office/drawing/2014/main" val="4135060676"/>
                    </a:ext>
                  </a:extLst>
                </a:gridCol>
                <a:gridCol w="255588">
                  <a:extLst>
                    <a:ext uri="{9D8B030D-6E8A-4147-A177-3AD203B41FA5}">
                      <a16:colId xmlns:a16="http://schemas.microsoft.com/office/drawing/2014/main" val="3542827397"/>
                    </a:ext>
                  </a:extLst>
                </a:gridCol>
                <a:gridCol w="503237">
                  <a:extLst>
                    <a:ext uri="{9D8B030D-6E8A-4147-A177-3AD203B41FA5}">
                      <a16:colId xmlns:a16="http://schemas.microsoft.com/office/drawing/2014/main" val="3678096448"/>
                    </a:ext>
                  </a:extLst>
                </a:gridCol>
                <a:gridCol w="600075">
                  <a:extLst>
                    <a:ext uri="{9D8B030D-6E8A-4147-A177-3AD203B41FA5}">
                      <a16:colId xmlns:a16="http://schemas.microsoft.com/office/drawing/2014/main" val="1391208033"/>
                    </a:ext>
                  </a:extLst>
                </a:gridCol>
                <a:gridCol w="479425">
                  <a:extLst>
                    <a:ext uri="{9D8B030D-6E8A-4147-A177-3AD203B41FA5}">
                      <a16:colId xmlns:a16="http://schemas.microsoft.com/office/drawing/2014/main" val="727601608"/>
                    </a:ext>
                  </a:extLst>
                </a:gridCol>
                <a:gridCol w="576263">
                  <a:extLst>
                    <a:ext uri="{9D8B030D-6E8A-4147-A177-3AD203B41FA5}">
                      <a16:colId xmlns:a16="http://schemas.microsoft.com/office/drawing/2014/main" val="2030606960"/>
                    </a:ext>
                  </a:extLst>
                </a:gridCol>
                <a:gridCol w="431800">
                  <a:extLst>
                    <a:ext uri="{9D8B030D-6E8A-4147-A177-3AD203B41FA5}">
                      <a16:colId xmlns:a16="http://schemas.microsoft.com/office/drawing/2014/main" val="3439376970"/>
                    </a:ext>
                  </a:extLst>
                </a:gridCol>
                <a:gridCol w="912812">
                  <a:extLst>
                    <a:ext uri="{9D8B030D-6E8A-4147-A177-3AD203B41FA5}">
                      <a16:colId xmlns:a16="http://schemas.microsoft.com/office/drawing/2014/main" val="2694745441"/>
                    </a:ext>
                  </a:extLst>
                </a:gridCol>
              </a:tblGrid>
              <a:tr h="449263">
                <a:tc>
                  <a:txBody>
                    <a:bodyPr/>
                    <a:lstStyle>
                      <a:lvl1pPr>
                        <a:spcBef>
                          <a:spcPct val="20000"/>
                        </a:spcBef>
                        <a:defRPr sz="2800">
                          <a:solidFill>
                            <a:srgbClr val="003296"/>
                          </a:solidFill>
                          <a:latin typeface="Arial" panose="020B0604020202020204" pitchFamily="34" charset="0"/>
                          <a:cs typeface="AL-Mohanad Black" pitchFamily="2" charset="0"/>
                        </a:defRPr>
                      </a:lvl1pPr>
                      <a:lvl2pPr>
                        <a:spcBef>
                          <a:spcPct val="20000"/>
                        </a:spcBef>
                        <a:defRPr sz="2400">
                          <a:solidFill>
                            <a:srgbClr val="003296"/>
                          </a:solidFill>
                          <a:latin typeface="Arial" panose="020B0604020202020204" pitchFamily="34" charset="0"/>
                          <a:cs typeface="AL-Mohanad Black" pitchFamily="2" charset="0"/>
                        </a:defRPr>
                      </a:lvl2pPr>
                      <a:lvl3pPr>
                        <a:spcBef>
                          <a:spcPct val="20000"/>
                        </a:spcBef>
                        <a:defRPr sz="2000">
                          <a:solidFill>
                            <a:srgbClr val="003296"/>
                          </a:solidFill>
                          <a:latin typeface="Arial" panose="020B0604020202020204" pitchFamily="34" charset="0"/>
                          <a:cs typeface="AL-Mohanad Black" pitchFamily="2" charset="0"/>
                        </a:defRPr>
                      </a:lvl3pPr>
                      <a:lvl4pPr>
                        <a:spcBef>
                          <a:spcPct val="20000"/>
                        </a:spcBef>
                        <a:defRPr>
                          <a:solidFill>
                            <a:srgbClr val="003296"/>
                          </a:solidFill>
                          <a:latin typeface="Arial" panose="020B0604020202020204" pitchFamily="34" charset="0"/>
                          <a:cs typeface="AL-Mohanad Black" pitchFamily="2" charset="0"/>
                        </a:defRPr>
                      </a:lvl4pPr>
                      <a:lvl5pPr>
                        <a:spcBef>
                          <a:spcPct val="20000"/>
                        </a:spcBef>
                        <a:defRPr>
                          <a:solidFill>
                            <a:srgbClr val="003296"/>
                          </a:solidFill>
                          <a:latin typeface="Arial" panose="020B0604020202020204" pitchFamily="34" charset="0"/>
                          <a:cs typeface="AL-Mohanad Black" pitchFamily="2" charset="0"/>
                        </a:defRPr>
                      </a:lvl5pPr>
                      <a:lvl6pPr algn="r" rtl="1" fontAlgn="base">
                        <a:spcBef>
                          <a:spcPct val="20000"/>
                        </a:spcBef>
                        <a:spcAft>
                          <a:spcPct val="0"/>
                        </a:spcAft>
                        <a:defRPr>
                          <a:solidFill>
                            <a:srgbClr val="003296"/>
                          </a:solidFill>
                          <a:latin typeface="Arial" panose="020B0604020202020204" pitchFamily="34" charset="0"/>
                          <a:cs typeface="AL-Mohanad Black" pitchFamily="2" charset="0"/>
                        </a:defRPr>
                      </a:lvl6pPr>
                      <a:lvl7pPr algn="r" rtl="1" fontAlgn="base">
                        <a:spcBef>
                          <a:spcPct val="20000"/>
                        </a:spcBef>
                        <a:spcAft>
                          <a:spcPct val="0"/>
                        </a:spcAft>
                        <a:defRPr>
                          <a:solidFill>
                            <a:srgbClr val="003296"/>
                          </a:solidFill>
                          <a:latin typeface="Arial" panose="020B0604020202020204" pitchFamily="34" charset="0"/>
                          <a:cs typeface="AL-Mohanad Black" pitchFamily="2" charset="0"/>
                        </a:defRPr>
                      </a:lvl7pPr>
                      <a:lvl8pPr algn="r" rtl="1" fontAlgn="base">
                        <a:spcBef>
                          <a:spcPct val="20000"/>
                        </a:spcBef>
                        <a:spcAft>
                          <a:spcPct val="0"/>
                        </a:spcAft>
                        <a:defRPr>
                          <a:solidFill>
                            <a:srgbClr val="003296"/>
                          </a:solidFill>
                          <a:latin typeface="Arial" panose="020B0604020202020204" pitchFamily="34" charset="0"/>
                          <a:cs typeface="AL-Mohanad Black" pitchFamily="2" charset="0"/>
                        </a:defRPr>
                      </a:lvl8pPr>
                      <a:lvl9pPr algn="r" rtl="1" fontAlgn="base">
                        <a:spcBef>
                          <a:spcPct val="20000"/>
                        </a:spcBef>
                        <a:spcAft>
                          <a:spcPct val="0"/>
                        </a:spcAft>
                        <a:defRPr>
                          <a:solidFill>
                            <a:srgbClr val="003296"/>
                          </a:solidFill>
                          <a:latin typeface="Arial" panose="020B0604020202020204" pitchFamily="34" charset="0"/>
                          <a:cs typeface="AL-Mohanad Black" pitchFamily="2" charset="0"/>
                        </a:defRPr>
                      </a:lvl9p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ar-SA" altLang="en-US" sz="2000" b="0" i="0" u="none" strike="noStrike" cap="none" normalizeH="0" baseline="0">
                          <a:ln>
                            <a:noFill/>
                          </a:ln>
                          <a:solidFill>
                            <a:srgbClr val="003296"/>
                          </a:solidFill>
                          <a:effectLst/>
                          <a:latin typeface="Arial" panose="020B0604020202020204" pitchFamily="34" charset="0"/>
                          <a:cs typeface="AL-Mohanad Black" pitchFamily="2" charset="0"/>
                        </a:rPr>
                        <a:t>10</a:t>
                      </a:r>
                      <a:endParaRPr kumimoji="0" lang="en-US" altLang="en-US" sz="2000" b="0" i="0" u="none" strike="noStrike" cap="none" normalizeH="0" baseline="0">
                        <a:ln>
                          <a:noFill/>
                        </a:ln>
                        <a:solidFill>
                          <a:srgbClr val="003296"/>
                        </a:solidFill>
                        <a:effectLst/>
                        <a:latin typeface="Arial" panose="020B0604020202020204" pitchFamily="34" charset="0"/>
                        <a:cs typeface="AL-Mohanad Black" pitchFamily="2" charset="0"/>
                      </a:endParaRPr>
                    </a:p>
                  </a:txBody>
                  <a:tcPr horzOverflow="overflow">
                    <a:lnL cap="flat">
                      <a:noFill/>
                    </a:lnL>
                    <a:lnR w="38100" cap="flat" cmpd="sng" algn="ctr">
                      <a:solidFill>
                        <a:schemeClr val="tx1"/>
                      </a:solidFill>
                      <a:prstDash val="solid"/>
                      <a:round/>
                      <a:headEnd type="none" w="med" len="med"/>
                      <a:tailEnd type="none" w="med" len="med"/>
                    </a:lnR>
                    <a:lnT cap="flat">
                      <a:noFill/>
                    </a:lnT>
                    <a:lnB cap="flat">
                      <a:noFill/>
                    </a:lnB>
                    <a:lnTlToBr>
                      <a:noFill/>
                    </a:lnTlToBr>
                    <a:lnBlToTr>
                      <a:noFill/>
                    </a:lnBlToTr>
                    <a:noFill/>
                  </a:tcPr>
                </a:tc>
                <a:tc rowSpan="5" gridSpan="5">
                  <a:txBody>
                    <a:bodyPr/>
                    <a:lstStyle>
                      <a:lvl1pPr>
                        <a:spcBef>
                          <a:spcPct val="20000"/>
                        </a:spcBef>
                        <a:defRPr sz="2800">
                          <a:solidFill>
                            <a:srgbClr val="003296"/>
                          </a:solidFill>
                          <a:latin typeface="Arial" panose="020B0604020202020204" pitchFamily="34" charset="0"/>
                          <a:cs typeface="AL-Mohanad Black" pitchFamily="2" charset="0"/>
                        </a:defRPr>
                      </a:lvl1pPr>
                      <a:lvl2pPr>
                        <a:spcBef>
                          <a:spcPct val="20000"/>
                        </a:spcBef>
                        <a:defRPr sz="2400">
                          <a:solidFill>
                            <a:srgbClr val="003296"/>
                          </a:solidFill>
                          <a:latin typeface="Arial" panose="020B0604020202020204" pitchFamily="34" charset="0"/>
                          <a:cs typeface="AL-Mohanad Black" pitchFamily="2" charset="0"/>
                        </a:defRPr>
                      </a:lvl2pPr>
                      <a:lvl3pPr>
                        <a:spcBef>
                          <a:spcPct val="20000"/>
                        </a:spcBef>
                        <a:defRPr sz="2000">
                          <a:solidFill>
                            <a:srgbClr val="003296"/>
                          </a:solidFill>
                          <a:latin typeface="Arial" panose="020B0604020202020204" pitchFamily="34" charset="0"/>
                          <a:cs typeface="AL-Mohanad Black" pitchFamily="2" charset="0"/>
                        </a:defRPr>
                      </a:lvl3pPr>
                      <a:lvl4pPr>
                        <a:spcBef>
                          <a:spcPct val="20000"/>
                        </a:spcBef>
                        <a:defRPr>
                          <a:solidFill>
                            <a:srgbClr val="003296"/>
                          </a:solidFill>
                          <a:latin typeface="Arial" panose="020B0604020202020204" pitchFamily="34" charset="0"/>
                          <a:cs typeface="AL-Mohanad Black" pitchFamily="2" charset="0"/>
                        </a:defRPr>
                      </a:lvl4pPr>
                      <a:lvl5pPr>
                        <a:spcBef>
                          <a:spcPct val="20000"/>
                        </a:spcBef>
                        <a:defRPr>
                          <a:solidFill>
                            <a:srgbClr val="003296"/>
                          </a:solidFill>
                          <a:latin typeface="Arial" panose="020B0604020202020204" pitchFamily="34" charset="0"/>
                          <a:cs typeface="AL-Mohanad Black" pitchFamily="2" charset="0"/>
                        </a:defRPr>
                      </a:lvl5pPr>
                      <a:lvl6pPr algn="r" rtl="1" fontAlgn="base">
                        <a:spcBef>
                          <a:spcPct val="20000"/>
                        </a:spcBef>
                        <a:spcAft>
                          <a:spcPct val="0"/>
                        </a:spcAft>
                        <a:defRPr>
                          <a:solidFill>
                            <a:srgbClr val="003296"/>
                          </a:solidFill>
                          <a:latin typeface="Arial" panose="020B0604020202020204" pitchFamily="34" charset="0"/>
                          <a:cs typeface="AL-Mohanad Black" pitchFamily="2" charset="0"/>
                        </a:defRPr>
                      </a:lvl6pPr>
                      <a:lvl7pPr algn="r" rtl="1" fontAlgn="base">
                        <a:spcBef>
                          <a:spcPct val="20000"/>
                        </a:spcBef>
                        <a:spcAft>
                          <a:spcPct val="0"/>
                        </a:spcAft>
                        <a:defRPr>
                          <a:solidFill>
                            <a:srgbClr val="003296"/>
                          </a:solidFill>
                          <a:latin typeface="Arial" panose="020B0604020202020204" pitchFamily="34" charset="0"/>
                          <a:cs typeface="AL-Mohanad Black" pitchFamily="2" charset="0"/>
                        </a:defRPr>
                      </a:lvl7pPr>
                      <a:lvl8pPr algn="r" rtl="1" fontAlgn="base">
                        <a:spcBef>
                          <a:spcPct val="20000"/>
                        </a:spcBef>
                        <a:spcAft>
                          <a:spcPct val="0"/>
                        </a:spcAft>
                        <a:defRPr>
                          <a:solidFill>
                            <a:srgbClr val="003296"/>
                          </a:solidFill>
                          <a:latin typeface="Arial" panose="020B0604020202020204" pitchFamily="34" charset="0"/>
                          <a:cs typeface="AL-Mohanad Black" pitchFamily="2" charset="0"/>
                        </a:defRPr>
                      </a:lvl8pPr>
                      <a:lvl9pPr algn="r" rtl="1" fontAlgn="base">
                        <a:spcBef>
                          <a:spcPct val="20000"/>
                        </a:spcBef>
                        <a:spcAft>
                          <a:spcPct val="0"/>
                        </a:spcAft>
                        <a:defRPr>
                          <a:solidFill>
                            <a:srgbClr val="003296"/>
                          </a:solidFill>
                          <a:latin typeface="Arial" panose="020B0604020202020204" pitchFamily="34" charset="0"/>
                          <a:cs typeface="AL-Mohanad Black" pitchFamily="2" charset="0"/>
                        </a:defRPr>
                      </a:lvl9pPr>
                    </a:lstStyle>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altLang="en-US" sz="3200" b="0" i="0" u="none" strike="noStrike" cap="none" normalizeH="0" baseline="0">
                        <a:ln>
                          <a:noFill/>
                        </a:ln>
                        <a:solidFill>
                          <a:srgbClr val="003296"/>
                        </a:solidFill>
                        <a:effectLst/>
                        <a:latin typeface="Arial" panose="020B0604020202020204" pitchFamily="34" charset="0"/>
                        <a:cs typeface="AL-Mohanad Black" pitchFamily="2"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rowSpan="5" hMerge="1">
                  <a:txBody>
                    <a:bodyPr/>
                    <a:lstStyle/>
                    <a:p>
                      <a:endParaRPr lang="en-US"/>
                    </a:p>
                  </a:txBody>
                  <a:tcPr/>
                </a:tc>
                <a:tc rowSpan="5" hMerge="1">
                  <a:txBody>
                    <a:bodyPr/>
                    <a:lstStyle/>
                    <a:p>
                      <a:endParaRPr lang="en-US"/>
                    </a:p>
                  </a:txBody>
                  <a:tcPr/>
                </a:tc>
                <a:tc rowSpan="5" hMerge="1">
                  <a:txBody>
                    <a:bodyPr/>
                    <a:lstStyle/>
                    <a:p>
                      <a:endParaRPr lang="en-US"/>
                    </a:p>
                  </a:txBody>
                  <a:tcPr/>
                </a:tc>
                <a:tc rowSpan="5" hMerge="1">
                  <a:txBody>
                    <a:bodyPr/>
                    <a:lstStyle/>
                    <a:p>
                      <a:endParaRPr lang="en-US"/>
                    </a:p>
                  </a:txBody>
                  <a:tcPr/>
                </a:tc>
                <a:tc rowSpan="5" gridSpan="5">
                  <a:txBody>
                    <a:bodyPr/>
                    <a:lstStyle>
                      <a:lvl1pPr>
                        <a:spcBef>
                          <a:spcPct val="20000"/>
                        </a:spcBef>
                        <a:defRPr sz="2800">
                          <a:solidFill>
                            <a:srgbClr val="003296"/>
                          </a:solidFill>
                          <a:latin typeface="Arial" panose="020B0604020202020204" pitchFamily="34" charset="0"/>
                          <a:cs typeface="AL-Mohanad Black" pitchFamily="2" charset="0"/>
                        </a:defRPr>
                      </a:lvl1pPr>
                      <a:lvl2pPr>
                        <a:spcBef>
                          <a:spcPct val="20000"/>
                        </a:spcBef>
                        <a:defRPr sz="2400">
                          <a:solidFill>
                            <a:srgbClr val="003296"/>
                          </a:solidFill>
                          <a:latin typeface="Arial" panose="020B0604020202020204" pitchFamily="34" charset="0"/>
                          <a:cs typeface="AL-Mohanad Black" pitchFamily="2" charset="0"/>
                        </a:defRPr>
                      </a:lvl2pPr>
                      <a:lvl3pPr>
                        <a:spcBef>
                          <a:spcPct val="20000"/>
                        </a:spcBef>
                        <a:defRPr sz="2000">
                          <a:solidFill>
                            <a:srgbClr val="003296"/>
                          </a:solidFill>
                          <a:latin typeface="Arial" panose="020B0604020202020204" pitchFamily="34" charset="0"/>
                          <a:cs typeface="AL-Mohanad Black" pitchFamily="2" charset="0"/>
                        </a:defRPr>
                      </a:lvl3pPr>
                      <a:lvl4pPr>
                        <a:spcBef>
                          <a:spcPct val="20000"/>
                        </a:spcBef>
                        <a:defRPr>
                          <a:solidFill>
                            <a:srgbClr val="003296"/>
                          </a:solidFill>
                          <a:latin typeface="Arial" panose="020B0604020202020204" pitchFamily="34" charset="0"/>
                          <a:cs typeface="AL-Mohanad Black" pitchFamily="2" charset="0"/>
                        </a:defRPr>
                      </a:lvl4pPr>
                      <a:lvl5pPr>
                        <a:spcBef>
                          <a:spcPct val="20000"/>
                        </a:spcBef>
                        <a:defRPr>
                          <a:solidFill>
                            <a:srgbClr val="003296"/>
                          </a:solidFill>
                          <a:latin typeface="Arial" panose="020B0604020202020204" pitchFamily="34" charset="0"/>
                          <a:cs typeface="AL-Mohanad Black" pitchFamily="2" charset="0"/>
                        </a:defRPr>
                      </a:lvl5pPr>
                      <a:lvl6pPr algn="r" rtl="1" fontAlgn="base">
                        <a:spcBef>
                          <a:spcPct val="20000"/>
                        </a:spcBef>
                        <a:spcAft>
                          <a:spcPct val="0"/>
                        </a:spcAft>
                        <a:defRPr>
                          <a:solidFill>
                            <a:srgbClr val="003296"/>
                          </a:solidFill>
                          <a:latin typeface="Arial" panose="020B0604020202020204" pitchFamily="34" charset="0"/>
                          <a:cs typeface="AL-Mohanad Black" pitchFamily="2" charset="0"/>
                        </a:defRPr>
                      </a:lvl6pPr>
                      <a:lvl7pPr algn="r" rtl="1" fontAlgn="base">
                        <a:spcBef>
                          <a:spcPct val="20000"/>
                        </a:spcBef>
                        <a:spcAft>
                          <a:spcPct val="0"/>
                        </a:spcAft>
                        <a:defRPr>
                          <a:solidFill>
                            <a:srgbClr val="003296"/>
                          </a:solidFill>
                          <a:latin typeface="Arial" panose="020B0604020202020204" pitchFamily="34" charset="0"/>
                          <a:cs typeface="AL-Mohanad Black" pitchFamily="2" charset="0"/>
                        </a:defRPr>
                      </a:lvl7pPr>
                      <a:lvl8pPr algn="r" rtl="1" fontAlgn="base">
                        <a:spcBef>
                          <a:spcPct val="20000"/>
                        </a:spcBef>
                        <a:spcAft>
                          <a:spcPct val="0"/>
                        </a:spcAft>
                        <a:defRPr>
                          <a:solidFill>
                            <a:srgbClr val="003296"/>
                          </a:solidFill>
                          <a:latin typeface="Arial" panose="020B0604020202020204" pitchFamily="34" charset="0"/>
                          <a:cs typeface="AL-Mohanad Black" pitchFamily="2" charset="0"/>
                        </a:defRPr>
                      </a:lvl8pPr>
                      <a:lvl9pPr algn="r" rtl="1" fontAlgn="base">
                        <a:spcBef>
                          <a:spcPct val="20000"/>
                        </a:spcBef>
                        <a:spcAft>
                          <a:spcPct val="0"/>
                        </a:spcAft>
                        <a:defRPr>
                          <a:solidFill>
                            <a:srgbClr val="003296"/>
                          </a:solidFill>
                          <a:latin typeface="Arial" panose="020B0604020202020204" pitchFamily="34" charset="0"/>
                          <a:cs typeface="AL-Mohanad Black" pitchFamily="2" charset="0"/>
                        </a:defRPr>
                      </a:lvl9pPr>
                    </a:lstStyle>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altLang="en-US" sz="2000" b="0" i="0" u="none" strike="noStrike" cap="none" normalizeH="0" baseline="0">
                        <a:ln>
                          <a:noFill/>
                        </a:ln>
                        <a:solidFill>
                          <a:srgbClr val="003296"/>
                        </a:solidFill>
                        <a:effectLst/>
                        <a:latin typeface="Arial" panose="020B0604020202020204" pitchFamily="34" charset="0"/>
                        <a:cs typeface="AL-Mohanad Black" pitchFamily="2"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rowSpan="5" hMerge="1">
                  <a:txBody>
                    <a:bodyPr/>
                    <a:lstStyle/>
                    <a:p>
                      <a:endParaRPr lang="en-US"/>
                    </a:p>
                  </a:txBody>
                  <a:tcPr/>
                </a:tc>
                <a:tc rowSpan="5" hMerge="1">
                  <a:txBody>
                    <a:bodyPr/>
                    <a:lstStyle/>
                    <a:p>
                      <a:endParaRPr lang="en-US"/>
                    </a:p>
                  </a:txBody>
                  <a:tcPr/>
                </a:tc>
                <a:tc rowSpan="5" hMerge="1">
                  <a:txBody>
                    <a:bodyPr/>
                    <a:lstStyle/>
                    <a:p>
                      <a:endParaRPr lang="en-US"/>
                    </a:p>
                  </a:txBody>
                  <a:tcPr/>
                </a:tc>
                <a:tc rowSpan="5" hMerge="1">
                  <a:txBody>
                    <a:bodyPr/>
                    <a:lstStyle/>
                    <a:p>
                      <a:endParaRPr lang="en-US"/>
                    </a:p>
                  </a:txBody>
                  <a:tcPr/>
                </a:tc>
                <a:tc rowSpan="5">
                  <a:txBody>
                    <a:bodyPr/>
                    <a:lstStyle>
                      <a:lvl1pPr>
                        <a:spcBef>
                          <a:spcPct val="20000"/>
                        </a:spcBef>
                        <a:defRPr sz="2800">
                          <a:solidFill>
                            <a:srgbClr val="003296"/>
                          </a:solidFill>
                          <a:latin typeface="Arial" panose="020B0604020202020204" pitchFamily="34" charset="0"/>
                          <a:cs typeface="AL-Mohanad Black" pitchFamily="2" charset="0"/>
                        </a:defRPr>
                      </a:lvl1pPr>
                      <a:lvl2pPr>
                        <a:spcBef>
                          <a:spcPct val="20000"/>
                        </a:spcBef>
                        <a:defRPr sz="2400">
                          <a:solidFill>
                            <a:srgbClr val="003296"/>
                          </a:solidFill>
                          <a:latin typeface="Arial" panose="020B0604020202020204" pitchFamily="34" charset="0"/>
                          <a:cs typeface="AL-Mohanad Black" pitchFamily="2" charset="0"/>
                        </a:defRPr>
                      </a:lvl2pPr>
                      <a:lvl3pPr>
                        <a:spcBef>
                          <a:spcPct val="20000"/>
                        </a:spcBef>
                        <a:defRPr sz="2000">
                          <a:solidFill>
                            <a:srgbClr val="003296"/>
                          </a:solidFill>
                          <a:latin typeface="Arial" panose="020B0604020202020204" pitchFamily="34" charset="0"/>
                          <a:cs typeface="AL-Mohanad Black" pitchFamily="2" charset="0"/>
                        </a:defRPr>
                      </a:lvl3pPr>
                      <a:lvl4pPr>
                        <a:spcBef>
                          <a:spcPct val="20000"/>
                        </a:spcBef>
                        <a:defRPr>
                          <a:solidFill>
                            <a:srgbClr val="003296"/>
                          </a:solidFill>
                          <a:latin typeface="Arial" panose="020B0604020202020204" pitchFamily="34" charset="0"/>
                          <a:cs typeface="AL-Mohanad Black" pitchFamily="2" charset="0"/>
                        </a:defRPr>
                      </a:lvl4pPr>
                      <a:lvl5pPr>
                        <a:spcBef>
                          <a:spcPct val="20000"/>
                        </a:spcBef>
                        <a:defRPr>
                          <a:solidFill>
                            <a:srgbClr val="003296"/>
                          </a:solidFill>
                          <a:latin typeface="Arial" panose="020B0604020202020204" pitchFamily="34" charset="0"/>
                          <a:cs typeface="AL-Mohanad Black" pitchFamily="2" charset="0"/>
                        </a:defRPr>
                      </a:lvl5pPr>
                      <a:lvl6pPr algn="r" rtl="1" fontAlgn="base">
                        <a:spcBef>
                          <a:spcPct val="20000"/>
                        </a:spcBef>
                        <a:spcAft>
                          <a:spcPct val="0"/>
                        </a:spcAft>
                        <a:defRPr>
                          <a:solidFill>
                            <a:srgbClr val="003296"/>
                          </a:solidFill>
                          <a:latin typeface="Arial" panose="020B0604020202020204" pitchFamily="34" charset="0"/>
                          <a:cs typeface="AL-Mohanad Black" pitchFamily="2" charset="0"/>
                        </a:defRPr>
                      </a:lvl6pPr>
                      <a:lvl7pPr algn="r" rtl="1" fontAlgn="base">
                        <a:spcBef>
                          <a:spcPct val="20000"/>
                        </a:spcBef>
                        <a:spcAft>
                          <a:spcPct val="0"/>
                        </a:spcAft>
                        <a:defRPr>
                          <a:solidFill>
                            <a:srgbClr val="003296"/>
                          </a:solidFill>
                          <a:latin typeface="Arial" panose="020B0604020202020204" pitchFamily="34" charset="0"/>
                          <a:cs typeface="AL-Mohanad Black" pitchFamily="2" charset="0"/>
                        </a:defRPr>
                      </a:lvl7pPr>
                      <a:lvl8pPr algn="r" rtl="1" fontAlgn="base">
                        <a:spcBef>
                          <a:spcPct val="20000"/>
                        </a:spcBef>
                        <a:spcAft>
                          <a:spcPct val="0"/>
                        </a:spcAft>
                        <a:defRPr>
                          <a:solidFill>
                            <a:srgbClr val="003296"/>
                          </a:solidFill>
                          <a:latin typeface="Arial" panose="020B0604020202020204" pitchFamily="34" charset="0"/>
                          <a:cs typeface="AL-Mohanad Black" pitchFamily="2" charset="0"/>
                        </a:defRPr>
                      </a:lvl8pPr>
                      <a:lvl9pPr algn="r" rtl="1" fontAlgn="base">
                        <a:spcBef>
                          <a:spcPct val="20000"/>
                        </a:spcBef>
                        <a:spcAft>
                          <a:spcPct val="0"/>
                        </a:spcAft>
                        <a:defRPr>
                          <a:solidFill>
                            <a:srgbClr val="003296"/>
                          </a:solidFill>
                          <a:latin typeface="Arial" panose="020B0604020202020204" pitchFamily="34" charset="0"/>
                          <a:cs typeface="AL-Mohanad Black" pitchFamily="2" charset="0"/>
                        </a:defRPr>
                      </a:lvl9pPr>
                    </a:lstStyle>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altLang="en-US" sz="2000" b="0" i="0" u="none" strike="noStrike" cap="none" normalizeH="0" baseline="0">
                        <a:ln>
                          <a:noFill/>
                        </a:ln>
                        <a:solidFill>
                          <a:srgbClr val="003296"/>
                        </a:solidFill>
                        <a:effectLst/>
                        <a:latin typeface="Arial" panose="020B0604020202020204" pitchFamily="34" charset="0"/>
                        <a:cs typeface="AL-Mohanad Black" pitchFamily="2" charset="0"/>
                      </a:endParaRPr>
                    </a:p>
                  </a:txBody>
                  <a:tcPr horzOverflow="overflow">
                    <a:lnL w="38100" cap="flat" cmpd="sng" algn="ctr">
                      <a:solidFill>
                        <a:schemeClr val="tx1"/>
                      </a:solidFill>
                      <a:prstDash val="solid"/>
                      <a:round/>
                      <a:headEnd type="none" w="med" len="med"/>
                      <a:tailEnd type="none" w="med" len="med"/>
                    </a:lnL>
                    <a:lnR cap="flat">
                      <a:noFill/>
                    </a:lnR>
                    <a:lnT cap="flat">
                      <a:noFill/>
                    </a:lnT>
                    <a:lnB cap="flat">
                      <a:noFill/>
                    </a:lnB>
                    <a:lnTlToBr>
                      <a:noFill/>
                    </a:lnTlToBr>
                    <a:lnBlToTr>
                      <a:noFill/>
                    </a:lnBlToTr>
                    <a:noFill/>
                  </a:tcPr>
                </a:tc>
                <a:extLst>
                  <a:ext uri="{0D108BD9-81ED-4DB2-BD59-A6C34878D82A}">
                    <a16:rowId xmlns:a16="http://schemas.microsoft.com/office/drawing/2014/main" val="761143749"/>
                  </a:ext>
                </a:extLst>
              </a:tr>
              <a:tr h="449263">
                <a:tc>
                  <a:txBody>
                    <a:bodyPr/>
                    <a:lstStyle>
                      <a:lvl1pPr>
                        <a:spcBef>
                          <a:spcPct val="20000"/>
                        </a:spcBef>
                        <a:defRPr sz="2800">
                          <a:solidFill>
                            <a:srgbClr val="003296"/>
                          </a:solidFill>
                          <a:latin typeface="Arial" panose="020B0604020202020204" pitchFamily="34" charset="0"/>
                          <a:cs typeface="AL-Mohanad Black" pitchFamily="2" charset="0"/>
                        </a:defRPr>
                      </a:lvl1pPr>
                      <a:lvl2pPr>
                        <a:spcBef>
                          <a:spcPct val="20000"/>
                        </a:spcBef>
                        <a:defRPr sz="2400">
                          <a:solidFill>
                            <a:srgbClr val="003296"/>
                          </a:solidFill>
                          <a:latin typeface="Arial" panose="020B0604020202020204" pitchFamily="34" charset="0"/>
                          <a:cs typeface="AL-Mohanad Black" pitchFamily="2" charset="0"/>
                        </a:defRPr>
                      </a:lvl2pPr>
                      <a:lvl3pPr>
                        <a:spcBef>
                          <a:spcPct val="20000"/>
                        </a:spcBef>
                        <a:defRPr sz="2000">
                          <a:solidFill>
                            <a:srgbClr val="003296"/>
                          </a:solidFill>
                          <a:latin typeface="Arial" panose="020B0604020202020204" pitchFamily="34" charset="0"/>
                          <a:cs typeface="AL-Mohanad Black" pitchFamily="2" charset="0"/>
                        </a:defRPr>
                      </a:lvl3pPr>
                      <a:lvl4pPr>
                        <a:spcBef>
                          <a:spcPct val="20000"/>
                        </a:spcBef>
                        <a:defRPr>
                          <a:solidFill>
                            <a:srgbClr val="003296"/>
                          </a:solidFill>
                          <a:latin typeface="Arial" panose="020B0604020202020204" pitchFamily="34" charset="0"/>
                          <a:cs typeface="AL-Mohanad Black" pitchFamily="2" charset="0"/>
                        </a:defRPr>
                      </a:lvl4pPr>
                      <a:lvl5pPr>
                        <a:spcBef>
                          <a:spcPct val="20000"/>
                        </a:spcBef>
                        <a:defRPr>
                          <a:solidFill>
                            <a:srgbClr val="003296"/>
                          </a:solidFill>
                          <a:latin typeface="Arial" panose="020B0604020202020204" pitchFamily="34" charset="0"/>
                          <a:cs typeface="AL-Mohanad Black" pitchFamily="2" charset="0"/>
                        </a:defRPr>
                      </a:lvl5pPr>
                      <a:lvl6pPr algn="r" rtl="1" fontAlgn="base">
                        <a:spcBef>
                          <a:spcPct val="20000"/>
                        </a:spcBef>
                        <a:spcAft>
                          <a:spcPct val="0"/>
                        </a:spcAft>
                        <a:defRPr>
                          <a:solidFill>
                            <a:srgbClr val="003296"/>
                          </a:solidFill>
                          <a:latin typeface="Arial" panose="020B0604020202020204" pitchFamily="34" charset="0"/>
                          <a:cs typeface="AL-Mohanad Black" pitchFamily="2" charset="0"/>
                        </a:defRPr>
                      </a:lvl6pPr>
                      <a:lvl7pPr algn="r" rtl="1" fontAlgn="base">
                        <a:spcBef>
                          <a:spcPct val="20000"/>
                        </a:spcBef>
                        <a:spcAft>
                          <a:spcPct val="0"/>
                        </a:spcAft>
                        <a:defRPr>
                          <a:solidFill>
                            <a:srgbClr val="003296"/>
                          </a:solidFill>
                          <a:latin typeface="Arial" panose="020B0604020202020204" pitchFamily="34" charset="0"/>
                          <a:cs typeface="AL-Mohanad Black" pitchFamily="2" charset="0"/>
                        </a:defRPr>
                      </a:lvl7pPr>
                      <a:lvl8pPr algn="r" rtl="1" fontAlgn="base">
                        <a:spcBef>
                          <a:spcPct val="20000"/>
                        </a:spcBef>
                        <a:spcAft>
                          <a:spcPct val="0"/>
                        </a:spcAft>
                        <a:defRPr>
                          <a:solidFill>
                            <a:srgbClr val="003296"/>
                          </a:solidFill>
                          <a:latin typeface="Arial" panose="020B0604020202020204" pitchFamily="34" charset="0"/>
                          <a:cs typeface="AL-Mohanad Black" pitchFamily="2" charset="0"/>
                        </a:defRPr>
                      </a:lvl8pPr>
                      <a:lvl9pPr algn="r" rtl="1" fontAlgn="base">
                        <a:spcBef>
                          <a:spcPct val="20000"/>
                        </a:spcBef>
                        <a:spcAft>
                          <a:spcPct val="0"/>
                        </a:spcAft>
                        <a:defRPr>
                          <a:solidFill>
                            <a:srgbClr val="003296"/>
                          </a:solidFill>
                          <a:latin typeface="Arial" panose="020B0604020202020204" pitchFamily="34" charset="0"/>
                          <a:cs typeface="AL-Mohanad Black" pitchFamily="2" charset="0"/>
                        </a:defRPr>
                      </a:lvl9p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ar-SA" altLang="en-US" sz="2000" b="0" i="0" u="none" strike="noStrike" cap="none" normalizeH="0" baseline="0">
                          <a:ln>
                            <a:noFill/>
                          </a:ln>
                          <a:solidFill>
                            <a:srgbClr val="003296"/>
                          </a:solidFill>
                          <a:effectLst/>
                          <a:latin typeface="Arial" panose="020B0604020202020204" pitchFamily="34" charset="0"/>
                          <a:cs typeface="AL-Mohanad Black" pitchFamily="2" charset="0"/>
                        </a:rPr>
                        <a:t>9</a:t>
                      </a:r>
                      <a:endParaRPr kumimoji="0" lang="en-US" altLang="en-US" sz="2000" b="0" i="0" u="none" strike="noStrike" cap="none" normalizeH="0" baseline="0">
                        <a:ln>
                          <a:noFill/>
                        </a:ln>
                        <a:solidFill>
                          <a:srgbClr val="003296"/>
                        </a:solidFill>
                        <a:effectLst/>
                        <a:latin typeface="Arial" panose="020B0604020202020204" pitchFamily="34" charset="0"/>
                        <a:cs typeface="AL-Mohanad Black" pitchFamily="2" charset="0"/>
                      </a:endParaRPr>
                    </a:p>
                  </a:txBody>
                  <a:tcPr horzOverflow="overflow">
                    <a:lnL cap="flat">
                      <a:noFill/>
                    </a:lnL>
                    <a:lnR w="38100" cap="flat" cmpd="sng" algn="ctr">
                      <a:solidFill>
                        <a:schemeClr val="tx1"/>
                      </a:solidFill>
                      <a:prstDash val="solid"/>
                      <a:round/>
                      <a:headEnd type="none" w="med" len="med"/>
                      <a:tailEnd type="none" w="med" len="med"/>
                    </a:lnR>
                    <a:lnT cap="flat">
                      <a:noFill/>
                    </a:lnT>
                    <a:lnB cap="flat">
                      <a:noFill/>
                    </a:lnB>
                    <a:lnTlToBr>
                      <a:noFill/>
                    </a:lnTlToBr>
                    <a:lnBlToTr>
                      <a:noFill/>
                    </a:lnBlToTr>
                    <a:noFill/>
                  </a:tcPr>
                </a:tc>
                <a:tc gridSpan="5" vMerge="1">
                  <a:txBody>
                    <a:bodyPr/>
                    <a:lstStyle/>
                    <a:p>
                      <a:endParaRPr lang="en-US"/>
                    </a:p>
                  </a:txBody>
                  <a:tcPr/>
                </a:tc>
                <a:tc hMerge="1" vMerge="1">
                  <a:txBody>
                    <a:bodyPr/>
                    <a:lstStyle/>
                    <a:p>
                      <a:endParaRPr lang="en-US"/>
                    </a:p>
                  </a:txBody>
                  <a:tcPr/>
                </a:tc>
                <a:tc hMerge="1" vMerge="1">
                  <a:txBody>
                    <a:bodyPr/>
                    <a:lstStyle/>
                    <a:p>
                      <a:endParaRPr lang="en-US"/>
                    </a:p>
                  </a:txBody>
                  <a:tcPr/>
                </a:tc>
                <a:tc hMerge="1" vMerge="1">
                  <a:txBody>
                    <a:bodyPr/>
                    <a:lstStyle/>
                    <a:p>
                      <a:endParaRPr lang="en-US"/>
                    </a:p>
                  </a:txBody>
                  <a:tcPr/>
                </a:tc>
                <a:tc hMerge="1" vMerge="1">
                  <a:txBody>
                    <a:bodyPr/>
                    <a:lstStyle/>
                    <a:p>
                      <a:endParaRPr lang="en-US"/>
                    </a:p>
                  </a:txBody>
                  <a:tcPr/>
                </a:tc>
                <a:tc gridSpan="5" vMerge="1">
                  <a:txBody>
                    <a:bodyPr/>
                    <a:lstStyle/>
                    <a:p>
                      <a:endParaRPr lang="en-US"/>
                    </a:p>
                  </a:txBody>
                  <a:tcPr/>
                </a:tc>
                <a:tc hMerge="1" vMerge="1">
                  <a:txBody>
                    <a:bodyPr/>
                    <a:lstStyle/>
                    <a:p>
                      <a:endParaRPr lang="en-US"/>
                    </a:p>
                  </a:txBody>
                  <a:tcPr/>
                </a:tc>
                <a:tc hMerge="1" vMerge="1">
                  <a:txBody>
                    <a:bodyPr/>
                    <a:lstStyle/>
                    <a:p>
                      <a:endParaRPr lang="en-US"/>
                    </a:p>
                  </a:txBody>
                  <a:tcPr/>
                </a:tc>
                <a:tc hMerge="1" vMerge="1">
                  <a:txBody>
                    <a:bodyPr/>
                    <a:lstStyle/>
                    <a:p>
                      <a:endParaRPr lang="en-US"/>
                    </a:p>
                  </a:txBody>
                  <a:tcPr/>
                </a:tc>
                <a:tc hMerge="1" vMerge="1">
                  <a:txBody>
                    <a:bodyPr/>
                    <a:lstStyle/>
                    <a:p>
                      <a:endParaRPr lang="en-US"/>
                    </a:p>
                  </a:txBody>
                  <a:tcPr/>
                </a:tc>
                <a:tc vMerge="1">
                  <a:txBody>
                    <a:bodyPr/>
                    <a:lstStyle/>
                    <a:p>
                      <a:endParaRPr lang="en-US"/>
                    </a:p>
                  </a:txBody>
                  <a:tcPr/>
                </a:tc>
                <a:extLst>
                  <a:ext uri="{0D108BD9-81ED-4DB2-BD59-A6C34878D82A}">
                    <a16:rowId xmlns:a16="http://schemas.microsoft.com/office/drawing/2014/main" val="2455630011"/>
                  </a:ext>
                </a:extLst>
              </a:tr>
              <a:tr h="449263">
                <a:tc>
                  <a:txBody>
                    <a:bodyPr/>
                    <a:lstStyle>
                      <a:lvl1pPr>
                        <a:spcBef>
                          <a:spcPct val="20000"/>
                        </a:spcBef>
                        <a:defRPr sz="2800">
                          <a:solidFill>
                            <a:srgbClr val="003296"/>
                          </a:solidFill>
                          <a:latin typeface="Arial" panose="020B0604020202020204" pitchFamily="34" charset="0"/>
                          <a:cs typeface="AL-Mohanad Black" pitchFamily="2" charset="0"/>
                        </a:defRPr>
                      </a:lvl1pPr>
                      <a:lvl2pPr>
                        <a:spcBef>
                          <a:spcPct val="20000"/>
                        </a:spcBef>
                        <a:defRPr sz="2400">
                          <a:solidFill>
                            <a:srgbClr val="003296"/>
                          </a:solidFill>
                          <a:latin typeface="Arial" panose="020B0604020202020204" pitchFamily="34" charset="0"/>
                          <a:cs typeface="AL-Mohanad Black" pitchFamily="2" charset="0"/>
                        </a:defRPr>
                      </a:lvl2pPr>
                      <a:lvl3pPr>
                        <a:spcBef>
                          <a:spcPct val="20000"/>
                        </a:spcBef>
                        <a:defRPr sz="2000">
                          <a:solidFill>
                            <a:srgbClr val="003296"/>
                          </a:solidFill>
                          <a:latin typeface="Arial" panose="020B0604020202020204" pitchFamily="34" charset="0"/>
                          <a:cs typeface="AL-Mohanad Black" pitchFamily="2" charset="0"/>
                        </a:defRPr>
                      </a:lvl3pPr>
                      <a:lvl4pPr>
                        <a:spcBef>
                          <a:spcPct val="20000"/>
                        </a:spcBef>
                        <a:defRPr>
                          <a:solidFill>
                            <a:srgbClr val="003296"/>
                          </a:solidFill>
                          <a:latin typeface="Arial" panose="020B0604020202020204" pitchFamily="34" charset="0"/>
                          <a:cs typeface="AL-Mohanad Black" pitchFamily="2" charset="0"/>
                        </a:defRPr>
                      </a:lvl4pPr>
                      <a:lvl5pPr>
                        <a:spcBef>
                          <a:spcPct val="20000"/>
                        </a:spcBef>
                        <a:defRPr>
                          <a:solidFill>
                            <a:srgbClr val="003296"/>
                          </a:solidFill>
                          <a:latin typeface="Arial" panose="020B0604020202020204" pitchFamily="34" charset="0"/>
                          <a:cs typeface="AL-Mohanad Black" pitchFamily="2" charset="0"/>
                        </a:defRPr>
                      </a:lvl5pPr>
                      <a:lvl6pPr algn="r" rtl="1" fontAlgn="base">
                        <a:spcBef>
                          <a:spcPct val="20000"/>
                        </a:spcBef>
                        <a:spcAft>
                          <a:spcPct val="0"/>
                        </a:spcAft>
                        <a:defRPr>
                          <a:solidFill>
                            <a:srgbClr val="003296"/>
                          </a:solidFill>
                          <a:latin typeface="Arial" panose="020B0604020202020204" pitchFamily="34" charset="0"/>
                          <a:cs typeface="AL-Mohanad Black" pitchFamily="2" charset="0"/>
                        </a:defRPr>
                      </a:lvl6pPr>
                      <a:lvl7pPr algn="r" rtl="1" fontAlgn="base">
                        <a:spcBef>
                          <a:spcPct val="20000"/>
                        </a:spcBef>
                        <a:spcAft>
                          <a:spcPct val="0"/>
                        </a:spcAft>
                        <a:defRPr>
                          <a:solidFill>
                            <a:srgbClr val="003296"/>
                          </a:solidFill>
                          <a:latin typeface="Arial" panose="020B0604020202020204" pitchFamily="34" charset="0"/>
                          <a:cs typeface="AL-Mohanad Black" pitchFamily="2" charset="0"/>
                        </a:defRPr>
                      </a:lvl7pPr>
                      <a:lvl8pPr algn="r" rtl="1" fontAlgn="base">
                        <a:spcBef>
                          <a:spcPct val="20000"/>
                        </a:spcBef>
                        <a:spcAft>
                          <a:spcPct val="0"/>
                        </a:spcAft>
                        <a:defRPr>
                          <a:solidFill>
                            <a:srgbClr val="003296"/>
                          </a:solidFill>
                          <a:latin typeface="Arial" panose="020B0604020202020204" pitchFamily="34" charset="0"/>
                          <a:cs typeface="AL-Mohanad Black" pitchFamily="2" charset="0"/>
                        </a:defRPr>
                      </a:lvl8pPr>
                      <a:lvl9pPr algn="r" rtl="1" fontAlgn="base">
                        <a:spcBef>
                          <a:spcPct val="20000"/>
                        </a:spcBef>
                        <a:spcAft>
                          <a:spcPct val="0"/>
                        </a:spcAft>
                        <a:defRPr>
                          <a:solidFill>
                            <a:srgbClr val="003296"/>
                          </a:solidFill>
                          <a:latin typeface="Arial" panose="020B0604020202020204" pitchFamily="34" charset="0"/>
                          <a:cs typeface="AL-Mohanad Black" pitchFamily="2" charset="0"/>
                        </a:defRPr>
                      </a:lvl9p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ar-SA" altLang="en-US" sz="2000" b="0" i="0" u="none" strike="noStrike" cap="none" normalizeH="0" baseline="0">
                          <a:ln>
                            <a:noFill/>
                          </a:ln>
                          <a:solidFill>
                            <a:srgbClr val="003296"/>
                          </a:solidFill>
                          <a:effectLst/>
                          <a:latin typeface="Arial" panose="020B0604020202020204" pitchFamily="34" charset="0"/>
                          <a:cs typeface="AL-Mohanad Black" pitchFamily="2" charset="0"/>
                        </a:rPr>
                        <a:t>8</a:t>
                      </a:r>
                      <a:endParaRPr kumimoji="0" lang="en-US" altLang="en-US" sz="2000" b="0" i="0" u="none" strike="noStrike" cap="none" normalizeH="0" baseline="0">
                        <a:ln>
                          <a:noFill/>
                        </a:ln>
                        <a:solidFill>
                          <a:srgbClr val="003296"/>
                        </a:solidFill>
                        <a:effectLst/>
                        <a:latin typeface="Arial" panose="020B0604020202020204" pitchFamily="34" charset="0"/>
                        <a:cs typeface="AL-Mohanad Black" pitchFamily="2" charset="0"/>
                      </a:endParaRPr>
                    </a:p>
                  </a:txBody>
                  <a:tcPr horzOverflow="overflow">
                    <a:lnL cap="flat">
                      <a:noFill/>
                    </a:lnL>
                    <a:lnR w="38100" cap="flat" cmpd="sng" algn="ctr">
                      <a:solidFill>
                        <a:schemeClr val="tx1"/>
                      </a:solidFill>
                      <a:prstDash val="solid"/>
                      <a:round/>
                      <a:headEnd type="none" w="med" len="med"/>
                      <a:tailEnd type="none" w="med" len="med"/>
                    </a:lnR>
                    <a:lnT cap="flat">
                      <a:noFill/>
                    </a:lnT>
                    <a:lnB cap="flat">
                      <a:noFill/>
                    </a:lnB>
                    <a:lnTlToBr>
                      <a:noFill/>
                    </a:lnTlToBr>
                    <a:lnBlToTr>
                      <a:noFill/>
                    </a:lnBlToTr>
                    <a:noFill/>
                  </a:tcPr>
                </a:tc>
                <a:tc gridSpan="5" vMerge="1">
                  <a:txBody>
                    <a:bodyPr/>
                    <a:lstStyle/>
                    <a:p>
                      <a:endParaRPr lang="en-US"/>
                    </a:p>
                  </a:txBody>
                  <a:tcPr/>
                </a:tc>
                <a:tc hMerge="1" vMerge="1">
                  <a:txBody>
                    <a:bodyPr/>
                    <a:lstStyle/>
                    <a:p>
                      <a:endParaRPr lang="en-US"/>
                    </a:p>
                  </a:txBody>
                  <a:tcPr/>
                </a:tc>
                <a:tc hMerge="1" vMerge="1">
                  <a:txBody>
                    <a:bodyPr/>
                    <a:lstStyle/>
                    <a:p>
                      <a:endParaRPr lang="en-US"/>
                    </a:p>
                  </a:txBody>
                  <a:tcPr/>
                </a:tc>
                <a:tc hMerge="1" vMerge="1">
                  <a:txBody>
                    <a:bodyPr/>
                    <a:lstStyle/>
                    <a:p>
                      <a:endParaRPr lang="en-US"/>
                    </a:p>
                  </a:txBody>
                  <a:tcPr/>
                </a:tc>
                <a:tc hMerge="1" vMerge="1">
                  <a:txBody>
                    <a:bodyPr/>
                    <a:lstStyle/>
                    <a:p>
                      <a:endParaRPr lang="en-US"/>
                    </a:p>
                  </a:txBody>
                  <a:tcPr/>
                </a:tc>
                <a:tc gridSpan="5" vMerge="1">
                  <a:txBody>
                    <a:bodyPr/>
                    <a:lstStyle/>
                    <a:p>
                      <a:endParaRPr lang="en-US"/>
                    </a:p>
                  </a:txBody>
                  <a:tcPr/>
                </a:tc>
                <a:tc hMerge="1" vMerge="1">
                  <a:txBody>
                    <a:bodyPr/>
                    <a:lstStyle/>
                    <a:p>
                      <a:endParaRPr lang="en-US"/>
                    </a:p>
                  </a:txBody>
                  <a:tcPr/>
                </a:tc>
                <a:tc hMerge="1" vMerge="1">
                  <a:txBody>
                    <a:bodyPr/>
                    <a:lstStyle/>
                    <a:p>
                      <a:endParaRPr lang="en-US"/>
                    </a:p>
                  </a:txBody>
                  <a:tcPr/>
                </a:tc>
                <a:tc hMerge="1" vMerge="1">
                  <a:txBody>
                    <a:bodyPr/>
                    <a:lstStyle/>
                    <a:p>
                      <a:endParaRPr lang="en-US"/>
                    </a:p>
                  </a:txBody>
                  <a:tcPr/>
                </a:tc>
                <a:tc hMerge="1" vMerge="1">
                  <a:txBody>
                    <a:bodyPr/>
                    <a:lstStyle/>
                    <a:p>
                      <a:endParaRPr lang="en-US"/>
                    </a:p>
                  </a:txBody>
                  <a:tcPr/>
                </a:tc>
                <a:tc vMerge="1">
                  <a:txBody>
                    <a:bodyPr/>
                    <a:lstStyle/>
                    <a:p>
                      <a:endParaRPr lang="en-US"/>
                    </a:p>
                  </a:txBody>
                  <a:tcPr/>
                </a:tc>
                <a:extLst>
                  <a:ext uri="{0D108BD9-81ED-4DB2-BD59-A6C34878D82A}">
                    <a16:rowId xmlns:a16="http://schemas.microsoft.com/office/drawing/2014/main" val="1544209598"/>
                  </a:ext>
                </a:extLst>
              </a:tr>
              <a:tr h="449263">
                <a:tc>
                  <a:txBody>
                    <a:bodyPr/>
                    <a:lstStyle>
                      <a:lvl1pPr>
                        <a:spcBef>
                          <a:spcPct val="20000"/>
                        </a:spcBef>
                        <a:defRPr sz="2800">
                          <a:solidFill>
                            <a:srgbClr val="003296"/>
                          </a:solidFill>
                          <a:latin typeface="Arial" panose="020B0604020202020204" pitchFamily="34" charset="0"/>
                          <a:cs typeface="AL-Mohanad Black" pitchFamily="2" charset="0"/>
                        </a:defRPr>
                      </a:lvl1pPr>
                      <a:lvl2pPr>
                        <a:spcBef>
                          <a:spcPct val="20000"/>
                        </a:spcBef>
                        <a:defRPr sz="2400">
                          <a:solidFill>
                            <a:srgbClr val="003296"/>
                          </a:solidFill>
                          <a:latin typeface="Arial" panose="020B0604020202020204" pitchFamily="34" charset="0"/>
                          <a:cs typeface="AL-Mohanad Black" pitchFamily="2" charset="0"/>
                        </a:defRPr>
                      </a:lvl2pPr>
                      <a:lvl3pPr>
                        <a:spcBef>
                          <a:spcPct val="20000"/>
                        </a:spcBef>
                        <a:defRPr sz="2000">
                          <a:solidFill>
                            <a:srgbClr val="003296"/>
                          </a:solidFill>
                          <a:latin typeface="Arial" panose="020B0604020202020204" pitchFamily="34" charset="0"/>
                          <a:cs typeface="AL-Mohanad Black" pitchFamily="2" charset="0"/>
                        </a:defRPr>
                      </a:lvl3pPr>
                      <a:lvl4pPr>
                        <a:spcBef>
                          <a:spcPct val="20000"/>
                        </a:spcBef>
                        <a:defRPr>
                          <a:solidFill>
                            <a:srgbClr val="003296"/>
                          </a:solidFill>
                          <a:latin typeface="Arial" panose="020B0604020202020204" pitchFamily="34" charset="0"/>
                          <a:cs typeface="AL-Mohanad Black" pitchFamily="2" charset="0"/>
                        </a:defRPr>
                      </a:lvl4pPr>
                      <a:lvl5pPr>
                        <a:spcBef>
                          <a:spcPct val="20000"/>
                        </a:spcBef>
                        <a:defRPr>
                          <a:solidFill>
                            <a:srgbClr val="003296"/>
                          </a:solidFill>
                          <a:latin typeface="Arial" panose="020B0604020202020204" pitchFamily="34" charset="0"/>
                          <a:cs typeface="AL-Mohanad Black" pitchFamily="2" charset="0"/>
                        </a:defRPr>
                      </a:lvl5pPr>
                      <a:lvl6pPr algn="r" rtl="1" fontAlgn="base">
                        <a:spcBef>
                          <a:spcPct val="20000"/>
                        </a:spcBef>
                        <a:spcAft>
                          <a:spcPct val="0"/>
                        </a:spcAft>
                        <a:defRPr>
                          <a:solidFill>
                            <a:srgbClr val="003296"/>
                          </a:solidFill>
                          <a:latin typeface="Arial" panose="020B0604020202020204" pitchFamily="34" charset="0"/>
                          <a:cs typeface="AL-Mohanad Black" pitchFamily="2" charset="0"/>
                        </a:defRPr>
                      </a:lvl6pPr>
                      <a:lvl7pPr algn="r" rtl="1" fontAlgn="base">
                        <a:spcBef>
                          <a:spcPct val="20000"/>
                        </a:spcBef>
                        <a:spcAft>
                          <a:spcPct val="0"/>
                        </a:spcAft>
                        <a:defRPr>
                          <a:solidFill>
                            <a:srgbClr val="003296"/>
                          </a:solidFill>
                          <a:latin typeface="Arial" panose="020B0604020202020204" pitchFamily="34" charset="0"/>
                          <a:cs typeface="AL-Mohanad Black" pitchFamily="2" charset="0"/>
                        </a:defRPr>
                      </a:lvl7pPr>
                      <a:lvl8pPr algn="r" rtl="1" fontAlgn="base">
                        <a:spcBef>
                          <a:spcPct val="20000"/>
                        </a:spcBef>
                        <a:spcAft>
                          <a:spcPct val="0"/>
                        </a:spcAft>
                        <a:defRPr>
                          <a:solidFill>
                            <a:srgbClr val="003296"/>
                          </a:solidFill>
                          <a:latin typeface="Arial" panose="020B0604020202020204" pitchFamily="34" charset="0"/>
                          <a:cs typeface="AL-Mohanad Black" pitchFamily="2" charset="0"/>
                        </a:defRPr>
                      </a:lvl8pPr>
                      <a:lvl9pPr algn="r" rtl="1" fontAlgn="base">
                        <a:spcBef>
                          <a:spcPct val="20000"/>
                        </a:spcBef>
                        <a:spcAft>
                          <a:spcPct val="0"/>
                        </a:spcAft>
                        <a:defRPr>
                          <a:solidFill>
                            <a:srgbClr val="003296"/>
                          </a:solidFill>
                          <a:latin typeface="Arial" panose="020B0604020202020204" pitchFamily="34" charset="0"/>
                          <a:cs typeface="AL-Mohanad Black" pitchFamily="2" charset="0"/>
                        </a:defRPr>
                      </a:lvl9p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ar-SA" altLang="en-US" sz="2000" b="0" i="0" u="none" strike="noStrike" cap="none" normalizeH="0" baseline="0">
                          <a:ln>
                            <a:noFill/>
                          </a:ln>
                          <a:solidFill>
                            <a:srgbClr val="003296"/>
                          </a:solidFill>
                          <a:effectLst/>
                          <a:latin typeface="Arial" panose="020B0604020202020204" pitchFamily="34" charset="0"/>
                          <a:cs typeface="AL-Mohanad Black" pitchFamily="2" charset="0"/>
                        </a:rPr>
                        <a:t>7</a:t>
                      </a:r>
                      <a:endParaRPr kumimoji="0" lang="en-US" altLang="en-US" sz="2000" b="0" i="0" u="none" strike="noStrike" cap="none" normalizeH="0" baseline="0">
                        <a:ln>
                          <a:noFill/>
                        </a:ln>
                        <a:solidFill>
                          <a:srgbClr val="003296"/>
                        </a:solidFill>
                        <a:effectLst/>
                        <a:latin typeface="Arial" panose="020B0604020202020204" pitchFamily="34" charset="0"/>
                        <a:cs typeface="AL-Mohanad Black" pitchFamily="2" charset="0"/>
                      </a:endParaRPr>
                    </a:p>
                  </a:txBody>
                  <a:tcPr horzOverflow="overflow">
                    <a:lnL cap="flat">
                      <a:noFill/>
                    </a:lnL>
                    <a:lnR w="38100" cap="flat" cmpd="sng" algn="ctr">
                      <a:solidFill>
                        <a:schemeClr val="tx1"/>
                      </a:solidFill>
                      <a:prstDash val="solid"/>
                      <a:round/>
                      <a:headEnd type="none" w="med" len="med"/>
                      <a:tailEnd type="none" w="med" len="med"/>
                    </a:lnR>
                    <a:lnT cap="flat">
                      <a:noFill/>
                    </a:lnT>
                    <a:lnB cap="flat">
                      <a:noFill/>
                    </a:lnB>
                    <a:lnTlToBr>
                      <a:noFill/>
                    </a:lnTlToBr>
                    <a:lnBlToTr>
                      <a:noFill/>
                    </a:lnBlToTr>
                    <a:noFill/>
                  </a:tcPr>
                </a:tc>
                <a:tc gridSpan="5" vMerge="1">
                  <a:txBody>
                    <a:bodyPr/>
                    <a:lstStyle/>
                    <a:p>
                      <a:endParaRPr lang="en-US"/>
                    </a:p>
                  </a:txBody>
                  <a:tcPr/>
                </a:tc>
                <a:tc hMerge="1" vMerge="1">
                  <a:txBody>
                    <a:bodyPr/>
                    <a:lstStyle/>
                    <a:p>
                      <a:endParaRPr lang="en-US"/>
                    </a:p>
                  </a:txBody>
                  <a:tcPr/>
                </a:tc>
                <a:tc hMerge="1" vMerge="1">
                  <a:txBody>
                    <a:bodyPr/>
                    <a:lstStyle/>
                    <a:p>
                      <a:endParaRPr lang="en-US"/>
                    </a:p>
                  </a:txBody>
                  <a:tcPr/>
                </a:tc>
                <a:tc hMerge="1" vMerge="1">
                  <a:txBody>
                    <a:bodyPr/>
                    <a:lstStyle/>
                    <a:p>
                      <a:endParaRPr lang="en-US"/>
                    </a:p>
                  </a:txBody>
                  <a:tcPr/>
                </a:tc>
                <a:tc hMerge="1" vMerge="1">
                  <a:txBody>
                    <a:bodyPr/>
                    <a:lstStyle/>
                    <a:p>
                      <a:endParaRPr lang="en-US"/>
                    </a:p>
                  </a:txBody>
                  <a:tcPr/>
                </a:tc>
                <a:tc gridSpan="5" vMerge="1">
                  <a:txBody>
                    <a:bodyPr/>
                    <a:lstStyle/>
                    <a:p>
                      <a:endParaRPr lang="en-US"/>
                    </a:p>
                  </a:txBody>
                  <a:tcPr/>
                </a:tc>
                <a:tc hMerge="1" vMerge="1">
                  <a:txBody>
                    <a:bodyPr/>
                    <a:lstStyle/>
                    <a:p>
                      <a:endParaRPr lang="en-US"/>
                    </a:p>
                  </a:txBody>
                  <a:tcPr/>
                </a:tc>
                <a:tc hMerge="1" vMerge="1">
                  <a:txBody>
                    <a:bodyPr/>
                    <a:lstStyle/>
                    <a:p>
                      <a:endParaRPr lang="en-US"/>
                    </a:p>
                  </a:txBody>
                  <a:tcPr/>
                </a:tc>
                <a:tc hMerge="1" vMerge="1">
                  <a:txBody>
                    <a:bodyPr/>
                    <a:lstStyle/>
                    <a:p>
                      <a:endParaRPr lang="en-US"/>
                    </a:p>
                  </a:txBody>
                  <a:tcPr/>
                </a:tc>
                <a:tc hMerge="1" vMerge="1">
                  <a:txBody>
                    <a:bodyPr/>
                    <a:lstStyle/>
                    <a:p>
                      <a:endParaRPr lang="en-US"/>
                    </a:p>
                  </a:txBody>
                  <a:tcPr/>
                </a:tc>
                <a:tc vMerge="1">
                  <a:txBody>
                    <a:bodyPr/>
                    <a:lstStyle/>
                    <a:p>
                      <a:endParaRPr lang="en-US"/>
                    </a:p>
                  </a:txBody>
                  <a:tcPr/>
                </a:tc>
                <a:extLst>
                  <a:ext uri="{0D108BD9-81ED-4DB2-BD59-A6C34878D82A}">
                    <a16:rowId xmlns:a16="http://schemas.microsoft.com/office/drawing/2014/main" val="3846279892"/>
                  </a:ext>
                </a:extLst>
              </a:tr>
              <a:tr h="219075">
                <a:tc>
                  <a:txBody>
                    <a:bodyPr/>
                    <a:lstStyle>
                      <a:lvl1pPr>
                        <a:spcBef>
                          <a:spcPct val="20000"/>
                        </a:spcBef>
                        <a:defRPr sz="2800">
                          <a:solidFill>
                            <a:srgbClr val="003296"/>
                          </a:solidFill>
                          <a:latin typeface="Arial" panose="020B0604020202020204" pitchFamily="34" charset="0"/>
                          <a:cs typeface="AL-Mohanad Black" pitchFamily="2" charset="0"/>
                        </a:defRPr>
                      </a:lvl1pPr>
                      <a:lvl2pPr>
                        <a:spcBef>
                          <a:spcPct val="20000"/>
                        </a:spcBef>
                        <a:defRPr sz="2400">
                          <a:solidFill>
                            <a:srgbClr val="003296"/>
                          </a:solidFill>
                          <a:latin typeface="Arial" panose="020B0604020202020204" pitchFamily="34" charset="0"/>
                          <a:cs typeface="AL-Mohanad Black" pitchFamily="2" charset="0"/>
                        </a:defRPr>
                      </a:lvl2pPr>
                      <a:lvl3pPr>
                        <a:spcBef>
                          <a:spcPct val="20000"/>
                        </a:spcBef>
                        <a:defRPr sz="2000">
                          <a:solidFill>
                            <a:srgbClr val="003296"/>
                          </a:solidFill>
                          <a:latin typeface="Arial" panose="020B0604020202020204" pitchFamily="34" charset="0"/>
                          <a:cs typeface="AL-Mohanad Black" pitchFamily="2" charset="0"/>
                        </a:defRPr>
                      </a:lvl3pPr>
                      <a:lvl4pPr>
                        <a:spcBef>
                          <a:spcPct val="20000"/>
                        </a:spcBef>
                        <a:defRPr>
                          <a:solidFill>
                            <a:srgbClr val="003296"/>
                          </a:solidFill>
                          <a:latin typeface="Arial" panose="020B0604020202020204" pitchFamily="34" charset="0"/>
                          <a:cs typeface="AL-Mohanad Black" pitchFamily="2" charset="0"/>
                        </a:defRPr>
                      </a:lvl4pPr>
                      <a:lvl5pPr>
                        <a:spcBef>
                          <a:spcPct val="20000"/>
                        </a:spcBef>
                        <a:defRPr>
                          <a:solidFill>
                            <a:srgbClr val="003296"/>
                          </a:solidFill>
                          <a:latin typeface="Arial" panose="020B0604020202020204" pitchFamily="34" charset="0"/>
                          <a:cs typeface="AL-Mohanad Black" pitchFamily="2" charset="0"/>
                        </a:defRPr>
                      </a:lvl5pPr>
                      <a:lvl6pPr algn="r" rtl="1" fontAlgn="base">
                        <a:spcBef>
                          <a:spcPct val="20000"/>
                        </a:spcBef>
                        <a:spcAft>
                          <a:spcPct val="0"/>
                        </a:spcAft>
                        <a:defRPr>
                          <a:solidFill>
                            <a:srgbClr val="003296"/>
                          </a:solidFill>
                          <a:latin typeface="Arial" panose="020B0604020202020204" pitchFamily="34" charset="0"/>
                          <a:cs typeface="AL-Mohanad Black" pitchFamily="2" charset="0"/>
                        </a:defRPr>
                      </a:lvl6pPr>
                      <a:lvl7pPr algn="r" rtl="1" fontAlgn="base">
                        <a:spcBef>
                          <a:spcPct val="20000"/>
                        </a:spcBef>
                        <a:spcAft>
                          <a:spcPct val="0"/>
                        </a:spcAft>
                        <a:defRPr>
                          <a:solidFill>
                            <a:srgbClr val="003296"/>
                          </a:solidFill>
                          <a:latin typeface="Arial" panose="020B0604020202020204" pitchFamily="34" charset="0"/>
                          <a:cs typeface="AL-Mohanad Black" pitchFamily="2" charset="0"/>
                        </a:defRPr>
                      </a:lvl7pPr>
                      <a:lvl8pPr algn="r" rtl="1" fontAlgn="base">
                        <a:spcBef>
                          <a:spcPct val="20000"/>
                        </a:spcBef>
                        <a:spcAft>
                          <a:spcPct val="0"/>
                        </a:spcAft>
                        <a:defRPr>
                          <a:solidFill>
                            <a:srgbClr val="003296"/>
                          </a:solidFill>
                          <a:latin typeface="Arial" panose="020B0604020202020204" pitchFamily="34" charset="0"/>
                          <a:cs typeface="AL-Mohanad Black" pitchFamily="2" charset="0"/>
                        </a:defRPr>
                      </a:lvl8pPr>
                      <a:lvl9pPr algn="r" rtl="1" fontAlgn="base">
                        <a:spcBef>
                          <a:spcPct val="20000"/>
                        </a:spcBef>
                        <a:spcAft>
                          <a:spcPct val="0"/>
                        </a:spcAft>
                        <a:defRPr>
                          <a:solidFill>
                            <a:srgbClr val="003296"/>
                          </a:solidFill>
                          <a:latin typeface="Arial" panose="020B0604020202020204" pitchFamily="34" charset="0"/>
                          <a:cs typeface="AL-Mohanad Black" pitchFamily="2" charset="0"/>
                        </a:defRPr>
                      </a:lvl9p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ar-SA" altLang="en-US" sz="2000" b="0" i="0" u="none" strike="noStrike" cap="none" normalizeH="0" baseline="0">
                          <a:ln>
                            <a:noFill/>
                          </a:ln>
                          <a:solidFill>
                            <a:srgbClr val="003296"/>
                          </a:solidFill>
                          <a:effectLst/>
                          <a:latin typeface="Arial" panose="020B0604020202020204" pitchFamily="34" charset="0"/>
                          <a:cs typeface="AL-Mohanad Black" pitchFamily="2" charset="0"/>
                        </a:rPr>
                        <a:t>6</a:t>
                      </a:r>
                      <a:endParaRPr kumimoji="0" lang="en-US" altLang="en-US" sz="2000" b="0" i="0" u="none" strike="noStrike" cap="none" normalizeH="0" baseline="0">
                        <a:ln>
                          <a:noFill/>
                        </a:ln>
                        <a:solidFill>
                          <a:srgbClr val="003296"/>
                        </a:solidFill>
                        <a:effectLst/>
                        <a:latin typeface="Arial" panose="020B0604020202020204" pitchFamily="34" charset="0"/>
                        <a:cs typeface="AL-Mohanad Black" pitchFamily="2" charset="0"/>
                      </a:endParaRPr>
                    </a:p>
                  </a:txBody>
                  <a:tcPr horzOverflow="overflow">
                    <a:lnL cap="flat">
                      <a:noFill/>
                    </a:lnL>
                    <a:lnR w="38100" cap="flat" cmpd="sng" algn="ctr">
                      <a:solidFill>
                        <a:schemeClr val="tx1"/>
                      </a:solidFill>
                      <a:prstDash val="solid"/>
                      <a:round/>
                      <a:headEnd type="none" w="med" len="med"/>
                      <a:tailEnd type="none" w="med" len="med"/>
                    </a:lnR>
                    <a:lnT cap="flat">
                      <a:noFill/>
                    </a:lnT>
                    <a:lnB cap="flat">
                      <a:noFill/>
                    </a:lnB>
                    <a:lnTlToBr>
                      <a:noFill/>
                    </a:lnTlToBr>
                    <a:lnBlToTr>
                      <a:noFill/>
                    </a:lnBlToTr>
                    <a:noFill/>
                  </a:tcPr>
                </a:tc>
                <a:tc gridSpan="5" vMerge="1">
                  <a:txBody>
                    <a:bodyPr/>
                    <a:lstStyle/>
                    <a:p>
                      <a:endParaRPr lang="en-US"/>
                    </a:p>
                  </a:txBody>
                  <a:tcPr/>
                </a:tc>
                <a:tc hMerge="1" vMerge="1">
                  <a:txBody>
                    <a:bodyPr/>
                    <a:lstStyle/>
                    <a:p>
                      <a:endParaRPr lang="en-US"/>
                    </a:p>
                  </a:txBody>
                  <a:tcPr/>
                </a:tc>
                <a:tc hMerge="1" vMerge="1">
                  <a:txBody>
                    <a:bodyPr/>
                    <a:lstStyle/>
                    <a:p>
                      <a:endParaRPr lang="en-US"/>
                    </a:p>
                  </a:txBody>
                  <a:tcPr/>
                </a:tc>
                <a:tc hMerge="1" vMerge="1">
                  <a:txBody>
                    <a:bodyPr/>
                    <a:lstStyle/>
                    <a:p>
                      <a:endParaRPr lang="en-US"/>
                    </a:p>
                  </a:txBody>
                  <a:tcPr/>
                </a:tc>
                <a:tc hMerge="1" vMerge="1">
                  <a:txBody>
                    <a:bodyPr/>
                    <a:lstStyle/>
                    <a:p>
                      <a:endParaRPr lang="en-US"/>
                    </a:p>
                  </a:txBody>
                  <a:tcPr/>
                </a:tc>
                <a:tc gridSpan="5" vMerge="1">
                  <a:txBody>
                    <a:bodyPr/>
                    <a:lstStyle/>
                    <a:p>
                      <a:endParaRPr lang="en-US"/>
                    </a:p>
                  </a:txBody>
                  <a:tcPr/>
                </a:tc>
                <a:tc hMerge="1" vMerge="1">
                  <a:txBody>
                    <a:bodyPr/>
                    <a:lstStyle/>
                    <a:p>
                      <a:endParaRPr lang="en-US"/>
                    </a:p>
                  </a:txBody>
                  <a:tcPr/>
                </a:tc>
                <a:tc hMerge="1" vMerge="1">
                  <a:txBody>
                    <a:bodyPr/>
                    <a:lstStyle/>
                    <a:p>
                      <a:endParaRPr lang="en-US"/>
                    </a:p>
                  </a:txBody>
                  <a:tcPr/>
                </a:tc>
                <a:tc hMerge="1" vMerge="1">
                  <a:txBody>
                    <a:bodyPr/>
                    <a:lstStyle/>
                    <a:p>
                      <a:endParaRPr lang="en-US"/>
                    </a:p>
                  </a:txBody>
                  <a:tcPr/>
                </a:tc>
                <a:tc hMerge="1" vMerge="1">
                  <a:txBody>
                    <a:bodyPr/>
                    <a:lstStyle/>
                    <a:p>
                      <a:endParaRPr lang="en-US"/>
                    </a:p>
                  </a:txBody>
                  <a:tcPr/>
                </a:tc>
                <a:tc vMerge="1">
                  <a:txBody>
                    <a:bodyPr/>
                    <a:lstStyle/>
                    <a:p>
                      <a:endParaRPr lang="en-US"/>
                    </a:p>
                  </a:txBody>
                  <a:tcPr/>
                </a:tc>
                <a:extLst>
                  <a:ext uri="{0D108BD9-81ED-4DB2-BD59-A6C34878D82A}">
                    <a16:rowId xmlns:a16="http://schemas.microsoft.com/office/drawing/2014/main" val="467831901"/>
                  </a:ext>
                </a:extLst>
              </a:tr>
              <a:tr h="449263">
                <a:tc>
                  <a:txBody>
                    <a:bodyPr/>
                    <a:lstStyle>
                      <a:lvl1pPr>
                        <a:spcBef>
                          <a:spcPct val="20000"/>
                        </a:spcBef>
                        <a:defRPr sz="2800">
                          <a:solidFill>
                            <a:srgbClr val="003296"/>
                          </a:solidFill>
                          <a:latin typeface="Arial" panose="020B0604020202020204" pitchFamily="34" charset="0"/>
                          <a:cs typeface="AL-Mohanad Black" pitchFamily="2" charset="0"/>
                        </a:defRPr>
                      </a:lvl1pPr>
                      <a:lvl2pPr>
                        <a:spcBef>
                          <a:spcPct val="20000"/>
                        </a:spcBef>
                        <a:defRPr sz="2400">
                          <a:solidFill>
                            <a:srgbClr val="003296"/>
                          </a:solidFill>
                          <a:latin typeface="Arial" panose="020B0604020202020204" pitchFamily="34" charset="0"/>
                          <a:cs typeface="AL-Mohanad Black" pitchFamily="2" charset="0"/>
                        </a:defRPr>
                      </a:lvl2pPr>
                      <a:lvl3pPr>
                        <a:spcBef>
                          <a:spcPct val="20000"/>
                        </a:spcBef>
                        <a:defRPr sz="2000">
                          <a:solidFill>
                            <a:srgbClr val="003296"/>
                          </a:solidFill>
                          <a:latin typeface="Arial" panose="020B0604020202020204" pitchFamily="34" charset="0"/>
                          <a:cs typeface="AL-Mohanad Black" pitchFamily="2" charset="0"/>
                        </a:defRPr>
                      </a:lvl3pPr>
                      <a:lvl4pPr>
                        <a:spcBef>
                          <a:spcPct val="20000"/>
                        </a:spcBef>
                        <a:defRPr>
                          <a:solidFill>
                            <a:srgbClr val="003296"/>
                          </a:solidFill>
                          <a:latin typeface="Arial" panose="020B0604020202020204" pitchFamily="34" charset="0"/>
                          <a:cs typeface="AL-Mohanad Black" pitchFamily="2" charset="0"/>
                        </a:defRPr>
                      </a:lvl4pPr>
                      <a:lvl5pPr>
                        <a:spcBef>
                          <a:spcPct val="20000"/>
                        </a:spcBef>
                        <a:defRPr>
                          <a:solidFill>
                            <a:srgbClr val="003296"/>
                          </a:solidFill>
                          <a:latin typeface="Arial" panose="020B0604020202020204" pitchFamily="34" charset="0"/>
                          <a:cs typeface="AL-Mohanad Black" pitchFamily="2" charset="0"/>
                        </a:defRPr>
                      </a:lvl5pPr>
                      <a:lvl6pPr algn="r" rtl="1" fontAlgn="base">
                        <a:spcBef>
                          <a:spcPct val="20000"/>
                        </a:spcBef>
                        <a:spcAft>
                          <a:spcPct val="0"/>
                        </a:spcAft>
                        <a:defRPr>
                          <a:solidFill>
                            <a:srgbClr val="003296"/>
                          </a:solidFill>
                          <a:latin typeface="Arial" panose="020B0604020202020204" pitchFamily="34" charset="0"/>
                          <a:cs typeface="AL-Mohanad Black" pitchFamily="2" charset="0"/>
                        </a:defRPr>
                      </a:lvl6pPr>
                      <a:lvl7pPr algn="r" rtl="1" fontAlgn="base">
                        <a:spcBef>
                          <a:spcPct val="20000"/>
                        </a:spcBef>
                        <a:spcAft>
                          <a:spcPct val="0"/>
                        </a:spcAft>
                        <a:defRPr>
                          <a:solidFill>
                            <a:srgbClr val="003296"/>
                          </a:solidFill>
                          <a:latin typeface="Arial" panose="020B0604020202020204" pitchFamily="34" charset="0"/>
                          <a:cs typeface="AL-Mohanad Black" pitchFamily="2" charset="0"/>
                        </a:defRPr>
                      </a:lvl7pPr>
                      <a:lvl8pPr algn="r" rtl="1" fontAlgn="base">
                        <a:spcBef>
                          <a:spcPct val="20000"/>
                        </a:spcBef>
                        <a:spcAft>
                          <a:spcPct val="0"/>
                        </a:spcAft>
                        <a:defRPr>
                          <a:solidFill>
                            <a:srgbClr val="003296"/>
                          </a:solidFill>
                          <a:latin typeface="Arial" panose="020B0604020202020204" pitchFamily="34" charset="0"/>
                          <a:cs typeface="AL-Mohanad Black" pitchFamily="2" charset="0"/>
                        </a:defRPr>
                      </a:lvl8pPr>
                      <a:lvl9pPr algn="r" rtl="1" fontAlgn="base">
                        <a:spcBef>
                          <a:spcPct val="20000"/>
                        </a:spcBef>
                        <a:spcAft>
                          <a:spcPct val="0"/>
                        </a:spcAft>
                        <a:defRPr>
                          <a:solidFill>
                            <a:srgbClr val="003296"/>
                          </a:solidFill>
                          <a:latin typeface="Arial" panose="020B0604020202020204" pitchFamily="34" charset="0"/>
                          <a:cs typeface="AL-Mohanad Black" pitchFamily="2" charset="0"/>
                        </a:defRPr>
                      </a:lvl9p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ar-SA" altLang="en-US" sz="2000" b="0" i="0" u="none" strike="noStrike" cap="none" normalizeH="0" baseline="0">
                          <a:ln>
                            <a:noFill/>
                          </a:ln>
                          <a:solidFill>
                            <a:srgbClr val="003296"/>
                          </a:solidFill>
                          <a:effectLst/>
                          <a:latin typeface="Arial" panose="020B0604020202020204" pitchFamily="34" charset="0"/>
                          <a:cs typeface="AL-Mohanad Black" pitchFamily="2" charset="0"/>
                        </a:rPr>
                        <a:t>5</a:t>
                      </a:r>
                      <a:endParaRPr kumimoji="0" lang="en-US" altLang="en-US" sz="2000" b="0" i="0" u="none" strike="noStrike" cap="none" normalizeH="0" baseline="0">
                        <a:ln>
                          <a:noFill/>
                        </a:ln>
                        <a:solidFill>
                          <a:srgbClr val="003296"/>
                        </a:solidFill>
                        <a:effectLst/>
                        <a:latin typeface="Arial" panose="020B0604020202020204" pitchFamily="34" charset="0"/>
                        <a:cs typeface="AL-Mohanad Black" pitchFamily="2" charset="0"/>
                      </a:endParaRPr>
                    </a:p>
                  </a:txBody>
                  <a:tcPr horzOverflow="overflow">
                    <a:lnL cap="flat">
                      <a:noFill/>
                    </a:lnL>
                    <a:lnR w="38100" cap="flat" cmpd="sng" algn="ctr">
                      <a:solidFill>
                        <a:schemeClr val="tx1"/>
                      </a:solidFill>
                      <a:prstDash val="solid"/>
                      <a:round/>
                      <a:headEnd type="none" w="med" len="med"/>
                      <a:tailEnd type="none" w="med" len="med"/>
                    </a:lnR>
                    <a:lnT cap="flat">
                      <a:noFill/>
                    </a:lnT>
                    <a:lnB cap="flat">
                      <a:noFill/>
                    </a:lnB>
                    <a:lnTlToBr>
                      <a:noFill/>
                    </a:lnTlToBr>
                    <a:lnBlToTr>
                      <a:noFill/>
                    </a:lnBlToTr>
                    <a:noFill/>
                  </a:tcPr>
                </a:tc>
                <a:tc rowSpan="4" gridSpan="5">
                  <a:txBody>
                    <a:bodyPr/>
                    <a:lstStyle>
                      <a:lvl1pPr>
                        <a:spcBef>
                          <a:spcPct val="20000"/>
                        </a:spcBef>
                        <a:defRPr sz="2800">
                          <a:solidFill>
                            <a:srgbClr val="003296"/>
                          </a:solidFill>
                          <a:latin typeface="Arial" panose="020B0604020202020204" pitchFamily="34" charset="0"/>
                          <a:cs typeface="AL-Mohanad Black" pitchFamily="2" charset="0"/>
                        </a:defRPr>
                      </a:lvl1pPr>
                      <a:lvl2pPr>
                        <a:spcBef>
                          <a:spcPct val="20000"/>
                        </a:spcBef>
                        <a:defRPr sz="2400">
                          <a:solidFill>
                            <a:srgbClr val="003296"/>
                          </a:solidFill>
                          <a:latin typeface="Arial" panose="020B0604020202020204" pitchFamily="34" charset="0"/>
                          <a:cs typeface="AL-Mohanad Black" pitchFamily="2" charset="0"/>
                        </a:defRPr>
                      </a:lvl2pPr>
                      <a:lvl3pPr>
                        <a:spcBef>
                          <a:spcPct val="20000"/>
                        </a:spcBef>
                        <a:defRPr sz="2000">
                          <a:solidFill>
                            <a:srgbClr val="003296"/>
                          </a:solidFill>
                          <a:latin typeface="Arial" panose="020B0604020202020204" pitchFamily="34" charset="0"/>
                          <a:cs typeface="AL-Mohanad Black" pitchFamily="2" charset="0"/>
                        </a:defRPr>
                      </a:lvl3pPr>
                      <a:lvl4pPr>
                        <a:spcBef>
                          <a:spcPct val="20000"/>
                        </a:spcBef>
                        <a:defRPr>
                          <a:solidFill>
                            <a:srgbClr val="003296"/>
                          </a:solidFill>
                          <a:latin typeface="Arial" panose="020B0604020202020204" pitchFamily="34" charset="0"/>
                          <a:cs typeface="AL-Mohanad Black" pitchFamily="2" charset="0"/>
                        </a:defRPr>
                      </a:lvl4pPr>
                      <a:lvl5pPr>
                        <a:spcBef>
                          <a:spcPct val="20000"/>
                        </a:spcBef>
                        <a:defRPr>
                          <a:solidFill>
                            <a:srgbClr val="003296"/>
                          </a:solidFill>
                          <a:latin typeface="Arial" panose="020B0604020202020204" pitchFamily="34" charset="0"/>
                          <a:cs typeface="AL-Mohanad Black" pitchFamily="2" charset="0"/>
                        </a:defRPr>
                      </a:lvl5pPr>
                      <a:lvl6pPr algn="r" rtl="1" fontAlgn="base">
                        <a:spcBef>
                          <a:spcPct val="20000"/>
                        </a:spcBef>
                        <a:spcAft>
                          <a:spcPct val="0"/>
                        </a:spcAft>
                        <a:defRPr>
                          <a:solidFill>
                            <a:srgbClr val="003296"/>
                          </a:solidFill>
                          <a:latin typeface="Arial" panose="020B0604020202020204" pitchFamily="34" charset="0"/>
                          <a:cs typeface="AL-Mohanad Black" pitchFamily="2" charset="0"/>
                        </a:defRPr>
                      </a:lvl6pPr>
                      <a:lvl7pPr algn="r" rtl="1" fontAlgn="base">
                        <a:spcBef>
                          <a:spcPct val="20000"/>
                        </a:spcBef>
                        <a:spcAft>
                          <a:spcPct val="0"/>
                        </a:spcAft>
                        <a:defRPr>
                          <a:solidFill>
                            <a:srgbClr val="003296"/>
                          </a:solidFill>
                          <a:latin typeface="Arial" panose="020B0604020202020204" pitchFamily="34" charset="0"/>
                          <a:cs typeface="AL-Mohanad Black" pitchFamily="2" charset="0"/>
                        </a:defRPr>
                      </a:lvl7pPr>
                      <a:lvl8pPr algn="r" rtl="1" fontAlgn="base">
                        <a:spcBef>
                          <a:spcPct val="20000"/>
                        </a:spcBef>
                        <a:spcAft>
                          <a:spcPct val="0"/>
                        </a:spcAft>
                        <a:defRPr>
                          <a:solidFill>
                            <a:srgbClr val="003296"/>
                          </a:solidFill>
                          <a:latin typeface="Arial" panose="020B0604020202020204" pitchFamily="34" charset="0"/>
                          <a:cs typeface="AL-Mohanad Black" pitchFamily="2" charset="0"/>
                        </a:defRPr>
                      </a:lvl8pPr>
                      <a:lvl9pPr algn="r" rtl="1" fontAlgn="base">
                        <a:spcBef>
                          <a:spcPct val="20000"/>
                        </a:spcBef>
                        <a:spcAft>
                          <a:spcPct val="0"/>
                        </a:spcAft>
                        <a:defRPr>
                          <a:solidFill>
                            <a:srgbClr val="003296"/>
                          </a:solidFill>
                          <a:latin typeface="Arial" panose="020B0604020202020204" pitchFamily="34" charset="0"/>
                          <a:cs typeface="AL-Mohanad Black" pitchFamily="2" charset="0"/>
                        </a:defRPr>
                      </a:lvl9pPr>
                    </a:lstStyle>
                    <a:p>
                      <a:pPr marL="0" marR="0" lvl="0" indent="0" algn="ctr" defTabSz="914400" rtl="1" eaLnBrk="1" fontAlgn="base" latinLnBrk="0" hangingPunct="1">
                        <a:lnSpc>
                          <a:spcPct val="100000"/>
                        </a:lnSpc>
                        <a:spcBef>
                          <a:spcPct val="20000"/>
                        </a:spcBef>
                        <a:spcAft>
                          <a:spcPct val="0"/>
                        </a:spcAft>
                        <a:buClrTx/>
                        <a:buSzTx/>
                        <a:buFontTx/>
                        <a:buNone/>
                        <a:tabLst/>
                      </a:pPr>
                      <a:endParaRPr kumimoji="0" lang="ar-EG" altLang="en-US" sz="1000" b="0" i="0" u="none" strike="noStrike" cap="none" normalizeH="0" baseline="0">
                        <a:ln>
                          <a:noFill/>
                        </a:ln>
                        <a:solidFill>
                          <a:srgbClr val="003296"/>
                        </a:solidFill>
                        <a:effectLst/>
                        <a:latin typeface="Arial" panose="020B0604020202020204" pitchFamily="34" charset="0"/>
                        <a:cs typeface="AL-Mohanad Black" pitchFamily="2"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rowSpan="4" hMerge="1">
                  <a:txBody>
                    <a:bodyPr/>
                    <a:lstStyle/>
                    <a:p>
                      <a:endParaRPr lang="en-US"/>
                    </a:p>
                  </a:txBody>
                  <a:tcPr/>
                </a:tc>
                <a:tc rowSpan="4" hMerge="1">
                  <a:txBody>
                    <a:bodyPr/>
                    <a:lstStyle/>
                    <a:p>
                      <a:endParaRPr lang="en-US"/>
                    </a:p>
                  </a:txBody>
                  <a:tcPr/>
                </a:tc>
                <a:tc rowSpan="4" hMerge="1">
                  <a:txBody>
                    <a:bodyPr/>
                    <a:lstStyle/>
                    <a:p>
                      <a:endParaRPr lang="en-US"/>
                    </a:p>
                  </a:txBody>
                  <a:tcPr/>
                </a:tc>
                <a:tc rowSpan="4" hMerge="1">
                  <a:txBody>
                    <a:bodyPr/>
                    <a:lstStyle/>
                    <a:p>
                      <a:endParaRPr lang="en-US"/>
                    </a:p>
                  </a:txBody>
                  <a:tcPr/>
                </a:tc>
                <a:tc rowSpan="4" gridSpan="5">
                  <a:txBody>
                    <a:bodyPr/>
                    <a:lstStyle>
                      <a:lvl1pPr>
                        <a:spcBef>
                          <a:spcPct val="20000"/>
                        </a:spcBef>
                        <a:defRPr sz="2800">
                          <a:solidFill>
                            <a:srgbClr val="003296"/>
                          </a:solidFill>
                          <a:latin typeface="Arial" panose="020B0604020202020204" pitchFamily="34" charset="0"/>
                          <a:cs typeface="AL-Mohanad Black" pitchFamily="2" charset="0"/>
                        </a:defRPr>
                      </a:lvl1pPr>
                      <a:lvl2pPr>
                        <a:spcBef>
                          <a:spcPct val="20000"/>
                        </a:spcBef>
                        <a:defRPr sz="2400">
                          <a:solidFill>
                            <a:srgbClr val="003296"/>
                          </a:solidFill>
                          <a:latin typeface="Arial" panose="020B0604020202020204" pitchFamily="34" charset="0"/>
                          <a:cs typeface="AL-Mohanad Black" pitchFamily="2" charset="0"/>
                        </a:defRPr>
                      </a:lvl2pPr>
                      <a:lvl3pPr>
                        <a:spcBef>
                          <a:spcPct val="20000"/>
                        </a:spcBef>
                        <a:defRPr sz="2000">
                          <a:solidFill>
                            <a:srgbClr val="003296"/>
                          </a:solidFill>
                          <a:latin typeface="Arial" panose="020B0604020202020204" pitchFamily="34" charset="0"/>
                          <a:cs typeface="AL-Mohanad Black" pitchFamily="2" charset="0"/>
                        </a:defRPr>
                      </a:lvl3pPr>
                      <a:lvl4pPr>
                        <a:spcBef>
                          <a:spcPct val="20000"/>
                        </a:spcBef>
                        <a:defRPr>
                          <a:solidFill>
                            <a:srgbClr val="003296"/>
                          </a:solidFill>
                          <a:latin typeface="Arial" panose="020B0604020202020204" pitchFamily="34" charset="0"/>
                          <a:cs typeface="AL-Mohanad Black" pitchFamily="2" charset="0"/>
                        </a:defRPr>
                      </a:lvl4pPr>
                      <a:lvl5pPr>
                        <a:spcBef>
                          <a:spcPct val="20000"/>
                        </a:spcBef>
                        <a:defRPr>
                          <a:solidFill>
                            <a:srgbClr val="003296"/>
                          </a:solidFill>
                          <a:latin typeface="Arial" panose="020B0604020202020204" pitchFamily="34" charset="0"/>
                          <a:cs typeface="AL-Mohanad Black" pitchFamily="2" charset="0"/>
                        </a:defRPr>
                      </a:lvl5pPr>
                      <a:lvl6pPr algn="r" rtl="1" fontAlgn="base">
                        <a:spcBef>
                          <a:spcPct val="20000"/>
                        </a:spcBef>
                        <a:spcAft>
                          <a:spcPct val="0"/>
                        </a:spcAft>
                        <a:defRPr>
                          <a:solidFill>
                            <a:srgbClr val="003296"/>
                          </a:solidFill>
                          <a:latin typeface="Arial" panose="020B0604020202020204" pitchFamily="34" charset="0"/>
                          <a:cs typeface="AL-Mohanad Black" pitchFamily="2" charset="0"/>
                        </a:defRPr>
                      </a:lvl6pPr>
                      <a:lvl7pPr algn="r" rtl="1" fontAlgn="base">
                        <a:spcBef>
                          <a:spcPct val="20000"/>
                        </a:spcBef>
                        <a:spcAft>
                          <a:spcPct val="0"/>
                        </a:spcAft>
                        <a:defRPr>
                          <a:solidFill>
                            <a:srgbClr val="003296"/>
                          </a:solidFill>
                          <a:latin typeface="Arial" panose="020B0604020202020204" pitchFamily="34" charset="0"/>
                          <a:cs typeface="AL-Mohanad Black" pitchFamily="2" charset="0"/>
                        </a:defRPr>
                      </a:lvl7pPr>
                      <a:lvl8pPr algn="r" rtl="1" fontAlgn="base">
                        <a:spcBef>
                          <a:spcPct val="20000"/>
                        </a:spcBef>
                        <a:spcAft>
                          <a:spcPct val="0"/>
                        </a:spcAft>
                        <a:defRPr>
                          <a:solidFill>
                            <a:srgbClr val="003296"/>
                          </a:solidFill>
                          <a:latin typeface="Arial" panose="020B0604020202020204" pitchFamily="34" charset="0"/>
                          <a:cs typeface="AL-Mohanad Black" pitchFamily="2" charset="0"/>
                        </a:defRPr>
                      </a:lvl8pPr>
                      <a:lvl9pPr algn="r" rtl="1" fontAlgn="base">
                        <a:spcBef>
                          <a:spcPct val="20000"/>
                        </a:spcBef>
                        <a:spcAft>
                          <a:spcPct val="0"/>
                        </a:spcAft>
                        <a:defRPr>
                          <a:solidFill>
                            <a:srgbClr val="003296"/>
                          </a:solidFill>
                          <a:latin typeface="Arial" panose="020B0604020202020204" pitchFamily="34" charset="0"/>
                          <a:cs typeface="AL-Mohanad Black" pitchFamily="2" charset="0"/>
                        </a:defRPr>
                      </a:lvl9pPr>
                    </a:lstStyle>
                    <a:p>
                      <a:pPr marL="0" marR="0" lvl="0" indent="0" algn="ctr" defTabSz="914400" rtl="1" eaLnBrk="1" fontAlgn="base" latinLnBrk="0" hangingPunct="1">
                        <a:lnSpc>
                          <a:spcPct val="100000"/>
                        </a:lnSpc>
                        <a:spcBef>
                          <a:spcPct val="20000"/>
                        </a:spcBef>
                        <a:spcAft>
                          <a:spcPct val="0"/>
                        </a:spcAft>
                        <a:buClrTx/>
                        <a:buSzTx/>
                        <a:buFontTx/>
                        <a:buNone/>
                        <a:tabLst/>
                      </a:pPr>
                      <a:endParaRPr kumimoji="0" lang="ar-EG" altLang="en-US" sz="1000" b="0" i="0" u="none" strike="noStrike" cap="none" normalizeH="0" baseline="0">
                        <a:ln>
                          <a:noFill/>
                        </a:ln>
                        <a:solidFill>
                          <a:srgbClr val="003296"/>
                        </a:solidFill>
                        <a:effectLst/>
                        <a:latin typeface="Arial" panose="020B0604020202020204" pitchFamily="34" charset="0"/>
                        <a:cs typeface="AL-Mohanad Black" pitchFamily="2"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rowSpan="4" hMerge="1">
                  <a:txBody>
                    <a:bodyPr/>
                    <a:lstStyle/>
                    <a:p>
                      <a:endParaRPr lang="en-US"/>
                    </a:p>
                  </a:txBody>
                  <a:tcPr/>
                </a:tc>
                <a:tc rowSpan="4" hMerge="1">
                  <a:txBody>
                    <a:bodyPr/>
                    <a:lstStyle/>
                    <a:p>
                      <a:endParaRPr lang="en-US"/>
                    </a:p>
                  </a:txBody>
                  <a:tcPr/>
                </a:tc>
                <a:tc rowSpan="4" hMerge="1">
                  <a:txBody>
                    <a:bodyPr/>
                    <a:lstStyle/>
                    <a:p>
                      <a:endParaRPr lang="en-US"/>
                    </a:p>
                  </a:txBody>
                  <a:tcPr/>
                </a:tc>
                <a:tc rowSpan="4" hMerge="1">
                  <a:txBody>
                    <a:bodyPr/>
                    <a:lstStyle/>
                    <a:p>
                      <a:endParaRPr lang="en-US"/>
                    </a:p>
                  </a:txBody>
                  <a:tcPr/>
                </a:tc>
                <a:tc rowSpan="4">
                  <a:txBody>
                    <a:bodyPr/>
                    <a:lstStyle>
                      <a:lvl1pPr>
                        <a:spcBef>
                          <a:spcPct val="20000"/>
                        </a:spcBef>
                        <a:defRPr sz="2800">
                          <a:solidFill>
                            <a:srgbClr val="003296"/>
                          </a:solidFill>
                          <a:latin typeface="Arial" panose="020B0604020202020204" pitchFamily="34" charset="0"/>
                          <a:cs typeface="AL-Mohanad Black" pitchFamily="2" charset="0"/>
                        </a:defRPr>
                      </a:lvl1pPr>
                      <a:lvl2pPr>
                        <a:spcBef>
                          <a:spcPct val="20000"/>
                        </a:spcBef>
                        <a:defRPr sz="2400">
                          <a:solidFill>
                            <a:srgbClr val="003296"/>
                          </a:solidFill>
                          <a:latin typeface="Arial" panose="020B0604020202020204" pitchFamily="34" charset="0"/>
                          <a:cs typeface="AL-Mohanad Black" pitchFamily="2" charset="0"/>
                        </a:defRPr>
                      </a:lvl2pPr>
                      <a:lvl3pPr>
                        <a:spcBef>
                          <a:spcPct val="20000"/>
                        </a:spcBef>
                        <a:defRPr sz="2000">
                          <a:solidFill>
                            <a:srgbClr val="003296"/>
                          </a:solidFill>
                          <a:latin typeface="Arial" panose="020B0604020202020204" pitchFamily="34" charset="0"/>
                          <a:cs typeface="AL-Mohanad Black" pitchFamily="2" charset="0"/>
                        </a:defRPr>
                      </a:lvl3pPr>
                      <a:lvl4pPr>
                        <a:spcBef>
                          <a:spcPct val="20000"/>
                        </a:spcBef>
                        <a:defRPr>
                          <a:solidFill>
                            <a:srgbClr val="003296"/>
                          </a:solidFill>
                          <a:latin typeface="Arial" panose="020B0604020202020204" pitchFamily="34" charset="0"/>
                          <a:cs typeface="AL-Mohanad Black" pitchFamily="2" charset="0"/>
                        </a:defRPr>
                      </a:lvl4pPr>
                      <a:lvl5pPr>
                        <a:spcBef>
                          <a:spcPct val="20000"/>
                        </a:spcBef>
                        <a:defRPr>
                          <a:solidFill>
                            <a:srgbClr val="003296"/>
                          </a:solidFill>
                          <a:latin typeface="Arial" panose="020B0604020202020204" pitchFamily="34" charset="0"/>
                          <a:cs typeface="AL-Mohanad Black" pitchFamily="2" charset="0"/>
                        </a:defRPr>
                      </a:lvl5pPr>
                      <a:lvl6pPr algn="r" rtl="1" fontAlgn="base">
                        <a:spcBef>
                          <a:spcPct val="20000"/>
                        </a:spcBef>
                        <a:spcAft>
                          <a:spcPct val="0"/>
                        </a:spcAft>
                        <a:defRPr>
                          <a:solidFill>
                            <a:srgbClr val="003296"/>
                          </a:solidFill>
                          <a:latin typeface="Arial" panose="020B0604020202020204" pitchFamily="34" charset="0"/>
                          <a:cs typeface="AL-Mohanad Black" pitchFamily="2" charset="0"/>
                        </a:defRPr>
                      </a:lvl6pPr>
                      <a:lvl7pPr algn="r" rtl="1" fontAlgn="base">
                        <a:spcBef>
                          <a:spcPct val="20000"/>
                        </a:spcBef>
                        <a:spcAft>
                          <a:spcPct val="0"/>
                        </a:spcAft>
                        <a:defRPr>
                          <a:solidFill>
                            <a:srgbClr val="003296"/>
                          </a:solidFill>
                          <a:latin typeface="Arial" panose="020B0604020202020204" pitchFamily="34" charset="0"/>
                          <a:cs typeface="AL-Mohanad Black" pitchFamily="2" charset="0"/>
                        </a:defRPr>
                      </a:lvl7pPr>
                      <a:lvl8pPr algn="r" rtl="1" fontAlgn="base">
                        <a:spcBef>
                          <a:spcPct val="20000"/>
                        </a:spcBef>
                        <a:spcAft>
                          <a:spcPct val="0"/>
                        </a:spcAft>
                        <a:defRPr>
                          <a:solidFill>
                            <a:srgbClr val="003296"/>
                          </a:solidFill>
                          <a:latin typeface="Arial" panose="020B0604020202020204" pitchFamily="34" charset="0"/>
                          <a:cs typeface="AL-Mohanad Black" pitchFamily="2" charset="0"/>
                        </a:defRPr>
                      </a:lvl8pPr>
                      <a:lvl9pPr algn="r" rtl="1" fontAlgn="base">
                        <a:spcBef>
                          <a:spcPct val="20000"/>
                        </a:spcBef>
                        <a:spcAft>
                          <a:spcPct val="0"/>
                        </a:spcAft>
                        <a:defRPr>
                          <a:solidFill>
                            <a:srgbClr val="003296"/>
                          </a:solidFill>
                          <a:latin typeface="Arial" panose="020B0604020202020204" pitchFamily="34" charset="0"/>
                          <a:cs typeface="AL-Mohanad Black" pitchFamily="2" charset="0"/>
                        </a:defRPr>
                      </a:lvl9pPr>
                    </a:lstStyle>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altLang="en-US" sz="2000" b="0" i="0" u="none" strike="noStrike" cap="none" normalizeH="0" baseline="0">
                        <a:ln>
                          <a:noFill/>
                        </a:ln>
                        <a:solidFill>
                          <a:srgbClr val="003296"/>
                        </a:solidFill>
                        <a:effectLst/>
                        <a:latin typeface="Arial" panose="020B0604020202020204" pitchFamily="34" charset="0"/>
                        <a:cs typeface="AL-Mohanad Black" pitchFamily="2" charset="0"/>
                      </a:endParaRPr>
                    </a:p>
                  </a:txBody>
                  <a:tcPr horzOverflow="overflow">
                    <a:lnL w="38100" cap="flat" cmpd="sng" algn="ctr">
                      <a:solidFill>
                        <a:schemeClr val="tx1"/>
                      </a:solidFill>
                      <a:prstDash val="solid"/>
                      <a:round/>
                      <a:headEnd type="none" w="med" len="med"/>
                      <a:tailEnd type="none" w="med" len="med"/>
                    </a:lnL>
                    <a:lnR cap="flat">
                      <a:noFill/>
                    </a:lnR>
                    <a:lnT cap="flat">
                      <a:noFill/>
                    </a:lnT>
                    <a:lnB cap="flat">
                      <a:noFill/>
                    </a:lnB>
                    <a:lnTlToBr>
                      <a:noFill/>
                    </a:lnTlToBr>
                    <a:lnBlToTr>
                      <a:noFill/>
                    </a:lnBlToTr>
                    <a:noFill/>
                  </a:tcPr>
                </a:tc>
                <a:extLst>
                  <a:ext uri="{0D108BD9-81ED-4DB2-BD59-A6C34878D82A}">
                    <a16:rowId xmlns:a16="http://schemas.microsoft.com/office/drawing/2014/main" val="1780462298"/>
                  </a:ext>
                </a:extLst>
              </a:tr>
              <a:tr h="449263">
                <a:tc>
                  <a:txBody>
                    <a:bodyPr/>
                    <a:lstStyle>
                      <a:lvl1pPr>
                        <a:spcBef>
                          <a:spcPct val="20000"/>
                        </a:spcBef>
                        <a:defRPr sz="2800">
                          <a:solidFill>
                            <a:srgbClr val="003296"/>
                          </a:solidFill>
                          <a:latin typeface="Arial" panose="020B0604020202020204" pitchFamily="34" charset="0"/>
                          <a:cs typeface="AL-Mohanad Black" pitchFamily="2" charset="0"/>
                        </a:defRPr>
                      </a:lvl1pPr>
                      <a:lvl2pPr>
                        <a:spcBef>
                          <a:spcPct val="20000"/>
                        </a:spcBef>
                        <a:defRPr sz="2400">
                          <a:solidFill>
                            <a:srgbClr val="003296"/>
                          </a:solidFill>
                          <a:latin typeface="Arial" panose="020B0604020202020204" pitchFamily="34" charset="0"/>
                          <a:cs typeface="AL-Mohanad Black" pitchFamily="2" charset="0"/>
                        </a:defRPr>
                      </a:lvl2pPr>
                      <a:lvl3pPr>
                        <a:spcBef>
                          <a:spcPct val="20000"/>
                        </a:spcBef>
                        <a:defRPr sz="2000">
                          <a:solidFill>
                            <a:srgbClr val="003296"/>
                          </a:solidFill>
                          <a:latin typeface="Arial" panose="020B0604020202020204" pitchFamily="34" charset="0"/>
                          <a:cs typeface="AL-Mohanad Black" pitchFamily="2" charset="0"/>
                        </a:defRPr>
                      </a:lvl3pPr>
                      <a:lvl4pPr>
                        <a:spcBef>
                          <a:spcPct val="20000"/>
                        </a:spcBef>
                        <a:defRPr>
                          <a:solidFill>
                            <a:srgbClr val="003296"/>
                          </a:solidFill>
                          <a:latin typeface="Arial" panose="020B0604020202020204" pitchFamily="34" charset="0"/>
                          <a:cs typeface="AL-Mohanad Black" pitchFamily="2" charset="0"/>
                        </a:defRPr>
                      </a:lvl4pPr>
                      <a:lvl5pPr>
                        <a:spcBef>
                          <a:spcPct val="20000"/>
                        </a:spcBef>
                        <a:defRPr>
                          <a:solidFill>
                            <a:srgbClr val="003296"/>
                          </a:solidFill>
                          <a:latin typeface="Arial" panose="020B0604020202020204" pitchFamily="34" charset="0"/>
                          <a:cs typeface="AL-Mohanad Black" pitchFamily="2" charset="0"/>
                        </a:defRPr>
                      </a:lvl5pPr>
                      <a:lvl6pPr algn="r" rtl="1" fontAlgn="base">
                        <a:spcBef>
                          <a:spcPct val="20000"/>
                        </a:spcBef>
                        <a:spcAft>
                          <a:spcPct val="0"/>
                        </a:spcAft>
                        <a:defRPr>
                          <a:solidFill>
                            <a:srgbClr val="003296"/>
                          </a:solidFill>
                          <a:latin typeface="Arial" panose="020B0604020202020204" pitchFamily="34" charset="0"/>
                          <a:cs typeface="AL-Mohanad Black" pitchFamily="2" charset="0"/>
                        </a:defRPr>
                      </a:lvl6pPr>
                      <a:lvl7pPr algn="r" rtl="1" fontAlgn="base">
                        <a:spcBef>
                          <a:spcPct val="20000"/>
                        </a:spcBef>
                        <a:spcAft>
                          <a:spcPct val="0"/>
                        </a:spcAft>
                        <a:defRPr>
                          <a:solidFill>
                            <a:srgbClr val="003296"/>
                          </a:solidFill>
                          <a:latin typeface="Arial" panose="020B0604020202020204" pitchFamily="34" charset="0"/>
                          <a:cs typeface="AL-Mohanad Black" pitchFamily="2" charset="0"/>
                        </a:defRPr>
                      </a:lvl7pPr>
                      <a:lvl8pPr algn="r" rtl="1" fontAlgn="base">
                        <a:spcBef>
                          <a:spcPct val="20000"/>
                        </a:spcBef>
                        <a:spcAft>
                          <a:spcPct val="0"/>
                        </a:spcAft>
                        <a:defRPr>
                          <a:solidFill>
                            <a:srgbClr val="003296"/>
                          </a:solidFill>
                          <a:latin typeface="Arial" panose="020B0604020202020204" pitchFamily="34" charset="0"/>
                          <a:cs typeface="AL-Mohanad Black" pitchFamily="2" charset="0"/>
                        </a:defRPr>
                      </a:lvl8pPr>
                      <a:lvl9pPr algn="r" rtl="1" fontAlgn="base">
                        <a:spcBef>
                          <a:spcPct val="20000"/>
                        </a:spcBef>
                        <a:spcAft>
                          <a:spcPct val="0"/>
                        </a:spcAft>
                        <a:defRPr>
                          <a:solidFill>
                            <a:srgbClr val="003296"/>
                          </a:solidFill>
                          <a:latin typeface="Arial" panose="020B0604020202020204" pitchFamily="34" charset="0"/>
                          <a:cs typeface="AL-Mohanad Black" pitchFamily="2" charset="0"/>
                        </a:defRPr>
                      </a:lvl9p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ar-SA" altLang="en-US" sz="2000" b="0" i="0" u="none" strike="noStrike" cap="none" normalizeH="0" baseline="0">
                          <a:ln>
                            <a:noFill/>
                          </a:ln>
                          <a:solidFill>
                            <a:srgbClr val="003296"/>
                          </a:solidFill>
                          <a:effectLst/>
                          <a:latin typeface="Arial" panose="020B0604020202020204" pitchFamily="34" charset="0"/>
                          <a:cs typeface="AL-Mohanad Black" pitchFamily="2" charset="0"/>
                        </a:rPr>
                        <a:t>4</a:t>
                      </a:r>
                      <a:endParaRPr kumimoji="0" lang="en-US" altLang="en-US" sz="2000" b="0" i="0" u="none" strike="noStrike" cap="none" normalizeH="0" baseline="0">
                        <a:ln>
                          <a:noFill/>
                        </a:ln>
                        <a:solidFill>
                          <a:srgbClr val="003296"/>
                        </a:solidFill>
                        <a:effectLst/>
                        <a:latin typeface="Arial" panose="020B0604020202020204" pitchFamily="34" charset="0"/>
                        <a:cs typeface="AL-Mohanad Black" pitchFamily="2" charset="0"/>
                      </a:endParaRPr>
                    </a:p>
                  </a:txBody>
                  <a:tcPr horzOverflow="overflow">
                    <a:lnL cap="flat">
                      <a:noFill/>
                    </a:lnL>
                    <a:lnR w="38100" cap="flat" cmpd="sng" algn="ctr">
                      <a:solidFill>
                        <a:schemeClr val="tx1"/>
                      </a:solidFill>
                      <a:prstDash val="solid"/>
                      <a:round/>
                      <a:headEnd type="none" w="med" len="med"/>
                      <a:tailEnd type="none" w="med" len="med"/>
                    </a:lnR>
                    <a:lnT cap="flat">
                      <a:noFill/>
                    </a:lnT>
                    <a:lnB cap="flat">
                      <a:noFill/>
                    </a:lnB>
                    <a:lnTlToBr>
                      <a:noFill/>
                    </a:lnTlToBr>
                    <a:lnBlToTr>
                      <a:noFill/>
                    </a:lnBlToTr>
                    <a:noFill/>
                  </a:tcPr>
                </a:tc>
                <a:tc gridSpan="5" vMerge="1">
                  <a:txBody>
                    <a:bodyPr/>
                    <a:lstStyle/>
                    <a:p>
                      <a:endParaRPr lang="en-US"/>
                    </a:p>
                  </a:txBody>
                  <a:tcPr/>
                </a:tc>
                <a:tc hMerge="1" vMerge="1">
                  <a:txBody>
                    <a:bodyPr/>
                    <a:lstStyle/>
                    <a:p>
                      <a:endParaRPr lang="en-US"/>
                    </a:p>
                  </a:txBody>
                  <a:tcPr/>
                </a:tc>
                <a:tc hMerge="1" vMerge="1">
                  <a:txBody>
                    <a:bodyPr/>
                    <a:lstStyle/>
                    <a:p>
                      <a:endParaRPr lang="en-US"/>
                    </a:p>
                  </a:txBody>
                  <a:tcPr/>
                </a:tc>
                <a:tc hMerge="1" vMerge="1">
                  <a:txBody>
                    <a:bodyPr/>
                    <a:lstStyle/>
                    <a:p>
                      <a:endParaRPr lang="en-US"/>
                    </a:p>
                  </a:txBody>
                  <a:tcPr/>
                </a:tc>
                <a:tc hMerge="1" vMerge="1">
                  <a:txBody>
                    <a:bodyPr/>
                    <a:lstStyle/>
                    <a:p>
                      <a:endParaRPr lang="en-US"/>
                    </a:p>
                  </a:txBody>
                  <a:tcPr/>
                </a:tc>
                <a:tc gridSpan="5" vMerge="1">
                  <a:txBody>
                    <a:bodyPr/>
                    <a:lstStyle/>
                    <a:p>
                      <a:endParaRPr lang="en-US"/>
                    </a:p>
                  </a:txBody>
                  <a:tcPr/>
                </a:tc>
                <a:tc hMerge="1" vMerge="1">
                  <a:txBody>
                    <a:bodyPr/>
                    <a:lstStyle/>
                    <a:p>
                      <a:endParaRPr lang="en-US"/>
                    </a:p>
                  </a:txBody>
                  <a:tcPr/>
                </a:tc>
                <a:tc hMerge="1" vMerge="1">
                  <a:txBody>
                    <a:bodyPr/>
                    <a:lstStyle/>
                    <a:p>
                      <a:endParaRPr lang="en-US"/>
                    </a:p>
                  </a:txBody>
                  <a:tcPr/>
                </a:tc>
                <a:tc hMerge="1" vMerge="1">
                  <a:txBody>
                    <a:bodyPr/>
                    <a:lstStyle/>
                    <a:p>
                      <a:endParaRPr lang="en-US"/>
                    </a:p>
                  </a:txBody>
                  <a:tcPr/>
                </a:tc>
                <a:tc hMerge="1" vMerge="1">
                  <a:txBody>
                    <a:bodyPr/>
                    <a:lstStyle/>
                    <a:p>
                      <a:endParaRPr lang="en-US"/>
                    </a:p>
                  </a:txBody>
                  <a:tcPr/>
                </a:tc>
                <a:tc vMerge="1">
                  <a:txBody>
                    <a:bodyPr/>
                    <a:lstStyle/>
                    <a:p>
                      <a:endParaRPr lang="en-US"/>
                    </a:p>
                  </a:txBody>
                  <a:tcPr/>
                </a:tc>
                <a:extLst>
                  <a:ext uri="{0D108BD9-81ED-4DB2-BD59-A6C34878D82A}">
                    <a16:rowId xmlns:a16="http://schemas.microsoft.com/office/drawing/2014/main" val="4129111099"/>
                  </a:ext>
                </a:extLst>
              </a:tr>
              <a:tr h="449263">
                <a:tc>
                  <a:txBody>
                    <a:bodyPr/>
                    <a:lstStyle>
                      <a:lvl1pPr>
                        <a:spcBef>
                          <a:spcPct val="20000"/>
                        </a:spcBef>
                        <a:defRPr sz="2800">
                          <a:solidFill>
                            <a:srgbClr val="003296"/>
                          </a:solidFill>
                          <a:latin typeface="Arial" panose="020B0604020202020204" pitchFamily="34" charset="0"/>
                          <a:cs typeface="AL-Mohanad Black" pitchFamily="2" charset="0"/>
                        </a:defRPr>
                      </a:lvl1pPr>
                      <a:lvl2pPr>
                        <a:spcBef>
                          <a:spcPct val="20000"/>
                        </a:spcBef>
                        <a:defRPr sz="2400">
                          <a:solidFill>
                            <a:srgbClr val="003296"/>
                          </a:solidFill>
                          <a:latin typeface="Arial" panose="020B0604020202020204" pitchFamily="34" charset="0"/>
                          <a:cs typeface="AL-Mohanad Black" pitchFamily="2" charset="0"/>
                        </a:defRPr>
                      </a:lvl2pPr>
                      <a:lvl3pPr>
                        <a:spcBef>
                          <a:spcPct val="20000"/>
                        </a:spcBef>
                        <a:defRPr sz="2000">
                          <a:solidFill>
                            <a:srgbClr val="003296"/>
                          </a:solidFill>
                          <a:latin typeface="Arial" panose="020B0604020202020204" pitchFamily="34" charset="0"/>
                          <a:cs typeface="AL-Mohanad Black" pitchFamily="2" charset="0"/>
                        </a:defRPr>
                      </a:lvl3pPr>
                      <a:lvl4pPr>
                        <a:spcBef>
                          <a:spcPct val="20000"/>
                        </a:spcBef>
                        <a:defRPr>
                          <a:solidFill>
                            <a:srgbClr val="003296"/>
                          </a:solidFill>
                          <a:latin typeface="Arial" panose="020B0604020202020204" pitchFamily="34" charset="0"/>
                          <a:cs typeface="AL-Mohanad Black" pitchFamily="2" charset="0"/>
                        </a:defRPr>
                      </a:lvl4pPr>
                      <a:lvl5pPr>
                        <a:spcBef>
                          <a:spcPct val="20000"/>
                        </a:spcBef>
                        <a:defRPr>
                          <a:solidFill>
                            <a:srgbClr val="003296"/>
                          </a:solidFill>
                          <a:latin typeface="Arial" panose="020B0604020202020204" pitchFamily="34" charset="0"/>
                          <a:cs typeface="AL-Mohanad Black" pitchFamily="2" charset="0"/>
                        </a:defRPr>
                      </a:lvl5pPr>
                      <a:lvl6pPr algn="r" rtl="1" fontAlgn="base">
                        <a:spcBef>
                          <a:spcPct val="20000"/>
                        </a:spcBef>
                        <a:spcAft>
                          <a:spcPct val="0"/>
                        </a:spcAft>
                        <a:defRPr>
                          <a:solidFill>
                            <a:srgbClr val="003296"/>
                          </a:solidFill>
                          <a:latin typeface="Arial" panose="020B0604020202020204" pitchFamily="34" charset="0"/>
                          <a:cs typeface="AL-Mohanad Black" pitchFamily="2" charset="0"/>
                        </a:defRPr>
                      </a:lvl6pPr>
                      <a:lvl7pPr algn="r" rtl="1" fontAlgn="base">
                        <a:spcBef>
                          <a:spcPct val="20000"/>
                        </a:spcBef>
                        <a:spcAft>
                          <a:spcPct val="0"/>
                        </a:spcAft>
                        <a:defRPr>
                          <a:solidFill>
                            <a:srgbClr val="003296"/>
                          </a:solidFill>
                          <a:latin typeface="Arial" panose="020B0604020202020204" pitchFamily="34" charset="0"/>
                          <a:cs typeface="AL-Mohanad Black" pitchFamily="2" charset="0"/>
                        </a:defRPr>
                      </a:lvl7pPr>
                      <a:lvl8pPr algn="r" rtl="1" fontAlgn="base">
                        <a:spcBef>
                          <a:spcPct val="20000"/>
                        </a:spcBef>
                        <a:spcAft>
                          <a:spcPct val="0"/>
                        </a:spcAft>
                        <a:defRPr>
                          <a:solidFill>
                            <a:srgbClr val="003296"/>
                          </a:solidFill>
                          <a:latin typeface="Arial" panose="020B0604020202020204" pitchFamily="34" charset="0"/>
                          <a:cs typeface="AL-Mohanad Black" pitchFamily="2" charset="0"/>
                        </a:defRPr>
                      </a:lvl8pPr>
                      <a:lvl9pPr algn="r" rtl="1" fontAlgn="base">
                        <a:spcBef>
                          <a:spcPct val="20000"/>
                        </a:spcBef>
                        <a:spcAft>
                          <a:spcPct val="0"/>
                        </a:spcAft>
                        <a:defRPr>
                          <a:solidFill>
                            <a:srgbClr val="003296"/>
                          </a:solidFill>
                          <a:latin typeface="Arial" panose="020B0604020202020204" pitchFamily="34" charset="0"/>
                          <a:cs typeface="AL-Mohanad Black" pitchFamily="2" charset="0"/>
                        </a:defRPr>
                      </a:lvl9p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ar-SA" altLang="en-US" sz="2000" b="0" i="0" u="none" strike="noStrike" cap="none" normalizeH="0" baseline="0">
                          <a:ln>
                            <a:noFill/>
                          </a:ln>
                          <a:solidFill>
                            <a:srgbClr val="003296"/>
                          </a:solidFill>
                          <a:effectLst/>
                          <a:latin typeface="Arial" panose="020B0604020202020204" pitchFamily="34" charset="0"/>
                          <a:cs typeface="AL-Mohanad Black" pitchFamily="2" charset="0"/>
                        </a:rPr>
                        <a:t>3</a:t>
                      </a:r>
                      <a:endParaRPr kumimoji="0" lang="en-US" altLang="en-US" sz="2000" b="0" i="0" u="none" strike="noStrike" cap="none" normalizeH="0" baseline="0">
                        <a:ln>
                          <a:noFill/>
                        </a:ln>
                        <a:solidFill>
                          <a:srgbClr val="003296"/>
                        </a:solidFill>
                        <a:effectLst/>
                        <a:latin typeface="Arial" panose="020B0604020202020204" pitchFamily="34" charset="0"/>
                        <a:cs typeface="AL-Mohanad Black" pitchFamily="2" charset="0"/>
                      </a:endParaRPr>
                    </a:p>
                  </a:txBody>
                  <a:tcPr horzOverflow="overflow">
                    <a:lnL cap="flat">
                      <a:noFill/>
                    </a:lnL>
                    <a:lnR w="38100" cap="flat" cmpd="sng" algn="ctr">
                      <a:solidFill>
                        <a:schemeClr val="tx1"/>
                      </a:solidFill>
                      <a:prstDash val="solid"/>
                      <a:round/>
                      <a:headEnd type="none" w="med" len="med"/>
                      <a:tailEnd type="none" w="med" len="med"/>
                    </a:lnR>
                    <a:lnT cap="flat">
                      <a:noFill/>
                    </a:lnT>
                    <a:lnB cap="flat">
                      <a:noFill/>
                    </a:lnB>
                    <a:lnTlToBr>
                      <a:noFill/>
                    </a:lnTlToBr>
                    <a:lnBlToTr>
                      <a:noFill/>
                    </a:lnBlToTr>
                    <a:noFill/>
                  </a:tcPr>
                </a:tc>
                <a:tc gridSpan="5" vMerge="1">
                  <a:txBody>
                    <a:bodyPr/>
                    <a:lstStyle/>
                    <a:p>
                      <a:endParaRPr lang="en-US"/>
                    </a:p>
                  </a:txBody>
                  <a:tcPr/>
                </a:tc>
                <a:tc hMerge="1" vMerge="1">
                  <a:txBody>
                    <a:bodyPr/>
                    <a:lstStyle/>
                    <a:p>
                      <a:endParaRPr lang="en-US"/>
                    </a:p>
                  </a:txBody>
                  <a:tcPr/>
                </a:tc>
                <a:tc hMerge="1" vMerge="1">
                  <a:txBody>
                    <a:bodyPr/>
                    <a:lstStyle/>
                    <a:p>
                      <a:endParaRPr lang="en-US"/>
                    </a:p>
                  </a:txBody>
                  <a:tcPr/>
                </a:tc>
                <a:tc hMerge="1" vMerge="1">
                  <a:txBody>
                    <a:bodyPr/>
                    <a:lstStyle/>
                    <a:p>
                      <a:endParaRPr lang="en-US"/>
                    </a:p>
                  </a:txBody>
                  <a:tcPr/>
                </a:tc>
                <a:tc hMerge="1" vMerge="1">
                  <a:txBody>
                    <a:bodyPr/>
                    <a:lstStyle/>
                    <a:p>
                      <a:endParaRPr lang="en-US"/>
                    </a:p>
                  </a:txBody>
                  <a:tcPr/>
                </a:tc>
                <a:tc gridSpan="5" vMerge="1">
                  <a:txBody>
                    <a:bodyPr/>
                    <a:lstStyle/>
                    <a:p>
                      <a:endParaRPr lang="en-US"/>
                    </a:p>
                  </a:txBody>
                  <a:tcPr/>
                </a:tc>
                <a:tc hMerge="1" vMerge="1">
                  <a:txBody>
                    <a:bodyPr/>
                    <a:lstStyle/>
                    <a:p>
                      <a:endParaRPr lang="en-US"/>
                    </a:p>
                  </a:txBody>
                  <a:tcPr/>
                </a:tc>
                <a:tc hMerge="1" vMerge="1">
                  <a:txBody>
                    <a:bodyPr/>
                    <a:lstStyle/>
                    <a:p>
                      <a:endParaRPr lang="en-US"/>
                    </a:p>
                  </a:txBody>
                  <a:tcPr/>
                </a:tc>
                <a:tc hMerge="1" vMerge="1">
                  <a:txBody>
                    <a:bodyPr/>
                    <a:lstStyle/>
                    <a:p>
                      <a:endParaRPr lang="en-US"/>
                    </a:p>
                  </a:txBody>
                  <a:tcPr/>
                </a:tc>
                <a:tc hMerge="1" vMerge="1">
                  <a:txBody>
                    <a:bodyPr/>
                    <a:lstStyle/>
                    <a:p>
                      <a:endParaRPr lang="en-US"/>
                    </a:p>
                  </a:txBody>
                  <a:tcPr/>
                </a:tc>
                <a:tc vMerge="1">
                  <a:txBody>
                    <a:bodyPr/>
                    <a:lstStyle/>
                    <a:p>
                      <a:endParaRPr lang="en-US"/>
                    </a:p>
                  </a:txBody>
                  <a:tcPr/>
                </a:tc>
                <a:extLst>
                  <a:ext uri="{0D108BD9-81ED-4DB2-BD59-A6C34878D82A}">
                    <a16:rowId xmlns:a16="http://schemas.microsoft.com/office/drawing/2014/main" val="1563851956"/>
                  </a:ext>
                </a:extLst>
              </a:tr>
              <a:tr h="636588">
                <a:tc>
                  <a:txBody>
                    <a:bodyPr/>
                    <a:lstStyle>
                      <a:lvl1pPr>
                        <a:spcBef>
                          <a:spcPct val="20000"/>
                        </a:spcBef>
                        <a:defRPr sz="2800">
                          <a:solidFill>
                            <a:srgbClr val="003296"/>
                          </a:solidFill>
                          <a:latin typeface="Arial" panose="020B0604020202020204" pitchFamily="34" charset="0"/>
                          <a:cs typeface="AL-Mohanad Black" pitchFamily="2" charset="0"/>
                        </a:defRPr>
                      </a:lvl1pPr>
                      <a:lvl2pPr>
                        <a:spcBef>
                          <a:spcPct val="20000"/>
                        </a:spcBef>
                        <a:defRPr sz="2400">
                          <a:solidFill>
                            <a:srgbClr val="003296"/>
                          </a:solidFill>
                          <a:latin typeface="Arial" panose="020B0604020202020204" pitchFamily="34" charset="0"/>
                          <a:cs typeface="AL-Mohanad Black" pitchFamily="2" charset="0"/>
                        </a:defRPr>
                      </a:lvl2pPr>
                      <a:lvl3pPr>
                        <a:spcBef>
                          <a:spcPct val="20000"/>
                        </a:spcBef>
                        <a:defRPr sz="2000">
                          <a:solidFill>
                            <a:srgbClr val="003296"/>
                          </a:solidFill>
                          <a:latin typeface="Arial" panose="020B0604020202020204" pitchFamily="34" charset="0"/>
                          <a:cs typeface="AL-Mohanad Black" pitchFamily="2" charset="0"/>
                        </a:defRPr>
                      </a:lvl3pPr>
                      <a:lvl4pPr>
                        <a:spcBef>
                          <a:spcPct val="20000"/>
                        </a:spcBef>
                        <a:defRPr>
                          <a:solidFill>
                            <a:srgbClr val="003296"/>
                          </a:solidFill>
                          <a:latin typeface="Arial" panose="020B0604020202020204" pitchFamily="34" charset="0"/>
                          <a:cs typeface="AL-Mohanad Black" pitchFamily="2" charset="0"/>
                        </a:defRPr>
                      </a:lvl4pPr>
                      <a:lvl5pPr>
                        <a:spcBef>
                          <a:spcPct val="20000"/>
                        </a:spcBef>
                        <a:defRPr>
                          <a:solidFill>
                            <a:srgbClr val="003296"/>
                          </a:solidFill>
                          <a:latin typeface="Arial" panose="020B0604020202020204" pitchFamily="34" charset="0"/>
                          <a:cs typeface="AL-Mohanad Black" pitchFamily="2" charset="0"/>
                        </a:defRPr>
                      </a:lvl5pPr>
                      <a:lvl6pPr algn="r" rtl="1" fontAlgn="base">
                        <a:spcBef>
                          <a:spcPct val="20000"/>
                        </a:spcBef>
                        <a:spcAft>
                          <a:spcPct val="0"/>
                        </a:spcAft>
                        <a:defRPr>
                          <a:solidFill>
                            <a:srgbClr val="003296"/>
                          </a:solidFill>
                          <a:latin typeface="Arial" panose="020B0604020202020204" pitchFamily="34" charset="0"/>
                          <a:cs typeface="AL-Mohanad Black" pitchFamily="2" charset="0"/>
                        </a:defRPr>
                      </a:lvl6pPr>
                      <a:lvl7pPr algn="r" rtl="1" fontAlgn="base">
                        <a:spcBef>
                          <a:spcPct val="20000"/>
                        </a:spcBef>
                        <a:spcAft>
                          <a:spcPct val="0"/>
                        </a:spcAft>
                        <a:defRPr>
                          <a:solidFill>
                            <a:srgbClr val="003296"/>
                          </a:solidFill>
                          <a:latin typeface="Arial" panose="020B0604020202020204" pitchFamily="34" charset="0"/>
                          <a:cs typeface="AL-Mohanad Black" pitchFamily="2" charset="0"/>
                        </a:defRPr>
                      </a:lvl7pPr>
                      <a:lvl8pPr algn="r" rtl="1" fontAlgn="base">
                        <a:spcBef>
                          <a:spcPct val="20000"/>
                        </a:spcBef>
                        <a:spcAft>
                          <a:spcPct val="0"/>
                        </a:spcAft>
                        <a:defRPr>
                          <a:solidFill>
                            <a:srgbClr val="003296"/>
                          </a:solidFill>
                          <a:latin typeface="Arial" panose="020B0604020202020204" pitchFamily="34" charset="0"/>
                          <a:cs typeface="AL-Mohanad Black" pitchFamily="2" charset="0"/>
                        </a:defRPr>
                      </a:lvl8pPr>
                      <a:lvl9pPr algn="r" rtl="1" fontAlgn="base">
                        <a:spcBef>
                          <a:spcPct val="20000"/>
                        </a:spcBef>
                        <a:spcAft>
                          <a:spcPct val="0"/>
                        </a:spcAft>
                        <a:defRPr>
                          <a:solidFill>
                            <a:srgbClr val="003296"/>
                          </a:solidFill>
                          <a:latin typeface="Arial" panose="020B0604020202020204" pitchFamily="34" charset="0"/>
                          <a:cs typeface="AL-Mohanad Black" pitchFamily="2" charset="0"/>
                        </a:defRPr>
                      </a:lvl9p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ar-SA" altLang="en-US" sz="2000" b="0" i="0" u="none" strike="noStrike" cap="none" normalizeH="0" baseline="0">
                          <a:ln>
                            <a:noFill/>
                          </a:ln>
                          <a:solidFill>
                            <a:srgbClr val="003296"/>
                          </a:solidFill>
                          <a:effectLst/>
                          <a:latin typeface="Arial" panose="020B0604020202020204" pitchFamily="34" charset="0"/>
                          <a:cs typeface="AL-Mohanad Black" pitchFamily="2" charset="0"/>
                        </a:rPr>
                        <a:t>2</a:t>
                      </a:r>
                      <a:endParaRPr kumimoji="0" lang="en-US" altLang="en-US" sz="2000" b="0" i="0" u="none" strike="noStrike" cap="none" normalizeH="0" baseline="0">
                        <a:ln>
                          <a:noFill/>
                        </a:ln>
                        <a:solidFill>
                          <a:srgbClr val="003296"/>
                        </a:solidFill>
                        <a:effectLst/>
                        <a:latin typeface="Arial" panose="020B0604020202020204" pitchFamily="34" charset="0"/>
                        <a:cs typeface="AL-Mohanad Black" pitchFamily="2" charset="0"/>
                      </a:endParaRPr>
                    </a:p>
                  </a:txBody>
                  <a:tcPr horzOverflow="overflow">
                    <a:lnL cap="flat">
                      <a:noFill/>
                    </a:lnL>
                    <a:lnR w="38100" cap="flat" cmpd="sng" algn="ctr">
                      <a:solidFill>
                        <a:schemeClr val="tx1"/>
                      </a:solidFill>
                      <a:prstDash val="solid"/>
                      <a:round/>
                      <a:headEnd type="none" w="med" len="med"/>
                      <a:tailEnd type="none" w="med" len="med"/>
                    </a:lnR>
                    <a:lnT cap="flat">
                      <a:noFill/>
                    </a:lnT>
                    <a:lnB>
                      <a:noFill/>
                    </a:lnB>
                    <a:lnTlToBr>
                      <a:noFill/>
                    </a:lnTlToBr>
                    <a:lnBlToTr>
                      <a:noFill/>
                    </a:lnBlToTr>
                    <a:noFill/>
                  </a:tcPr>
                </a:tc>
                <a:tc gridSpan="5" vMerge="1">
                  <a:txBody>
                    <a:bodyPr/>
                    <a:lstStyle/>
                    <a:p>
                      <a:endParaRPr lang="en-US"/>
                    </a:p>
                  </a:txBody>
                  <a:tcPr/>
                </a:tc>
                <a:tc hMerge="1" vMerge="1">
                  <a:txBody>
                    <a:bodyPr/>
                    <a:lstStyle/>
                    <a:p>
                      <a:endParaRPr lang="en-US"/>
                    </a:p>
                  </a:txBody>
                  <a:tcPr/>
                </a:tc>
                <a:tc hMerge="1" vMerge="1">
                  <a:txBody>
                    <a:bodyPr/>
                    <a:lstStyle/>
                    <a:p>
                      <a:endParaRPr lang="en-US"/>
                    </a:p>
                  </a:txBody>
                  <a:tcPr/>
                </a:tc>
                <a:tc hMerge="1" vMerge="1">
                  <a:txBody>
                    <a:bodyPr/>
                    <a:lstStyle/>
                    <a:p>
                      <a:endParaRPr lang="en-US"/>
                    </a:p>
                  </a:txBody>
                  <a:tcPr/>
                </a:tc>
                <a:tc hMerge="1" vMerge="1">
                  <a:txBody>
                    <a:bodyPr/>
                    <a:lstStyle/>
                    <a:p>
                      <a:endParaRPr lang="en-US"/>
                    </a:p>
                  </a:txBody>
                  <a:tcPr/>
                </a:tc>
                <a:tc gridSpan="5" vMerge="1">
                  <a:txBody>
                    <a:bodyPr/>
                    <a:lstStyle/>
                    <a:p>
                      <a:endParaRPr lang="en-US"/>
                    </a:p>
                  </a:txBody>
                  <a:tcPr/>
                </a:tc>
                <a:tc hMerge="1" vMerge="1">
                  <a:txBody>
                    <a:bodyPr/>
                    <a:lstStyle/>
                    <a:p>
                      <a:endParaRPr lang="en-US"/>
                    </a:p>
                  </a:txBody>
                  <a:tcPr/>
                </a:tc>
                <a:tc hMerge="1" vMerge="1">
                  <a:txBody>
                    <a:bodyPr/>
                    <a:lstStyle/>
                    <a:p>
                      <a:endParaRPr lang="en-US"/>
                    </a:p>
                  </a:txBody>
                  <a:tcPr/>
                </a:tc>
                <a:tc hMerge="1" vMerge="1">
                  <a:txBody>
                    <a:bodyPr/>
                    <a:lstStyle/>
                    <a:p>
                      <a:endParaRPr lang="en-US"/>
                    </a:p>
                  </a:txBody>
                  <a:tcPr/>
                </a:tc>
                <a:tc hMerge="1" vMerge="1">
                  <a:txBody>
                    <a:bodyPr/>
                    <a:lstStyle/>
                    <a:p>
                      <a:endParaRPr lang="en-US"/>
                    </a:p>
                  </a:txBody>
                  <a:tcPr/>
                </a:tc>
                <a:tc vMerge="1">
                  <a:txBody>
                    <a:bodyPr/>
                    <a:lstStyle/>
                    <a:p>
                      <a:endParaRPr lang="en-US"/>
                    </a:p>
                  </a:txBody>
                  <a:tcPr/>
                </a:tc>
                <a:extLst>
                  <a:ext uri="{0D108BD9-81ED-4DB2-BD59-A6C34878D82A}">
                    <a16:rowId xmlns:a16="http://schemas.microsoft.com/office/drawing/2014/main" val="2687043481"/>
                  </a:ext>
                </a:extLst>
              </a:tr>
              <a:tr h="449263">
                <a:tc>
                  <a:txBody>
                    <a:bodyPr/>
                    <a:lstStyle>
                      <a:lvl1pPr>
                        <a:spcBef>
                          <a:spcPct val="20000"/>
                        </a:spcBef>
                        <a:defRPr sz="2800">
                          <a:solidFill>
                            <a:srgbClr val="003296"/>
                          </a:solidFill>
                          <a:latin typeface="Arial" panose="020B0604020202020204" pitchFamily="34" charset="0"/>
                          <a:cs typeface="AL-Mohanad Black" pitchFamily="2" charset="0"/>
                        </a:defRPr>
                      </a:lvl1pPr>
                      <a:lvl2pPr>
                        <a:spcBef>
                          <a:spcPct val="20000"/>
                        </a:spcBef>
                        <a:defRPr sz="2400">
                          <a:solidFill>
                            <a:srgbClr val="003296"/>
                          </a:solidFill>
                          <a:latin typeface="Arial" panose="020B0604020202020204" pitchFamily="34" charset="0"/>
                          <a:cs typeface="AL-Mohanad Black" pitchFamily="2" charset="0"/>
                        </a:defRPr>
                      </a:lvl2pPr>
                      <a:lvl3pPr>
                        <a:spcBef>
                          <a:spcPct val="20000"/>
                        </a:spcBef>
                        <a:defRPr sz="2000">
                          <a:solidFill>
                            <a:srgbClr val="003296"/>
                          </a:solidFill>
                          <a:latin typeface="Arial" panose="020B0604020202020204" pitchFamily="34" charset="0"/>
                          <a:cs typeface="AL-Mohanad Black" pitchFamily="2" charset="0"/>
                        </a:defRPr>
                      </a:lvl3pPr>
                      <a:lvl4pPr>
                        <a:spcBef>
                          <a:spcPct val="20000"/>
                        </a:spcBef>
                        <a:defRPr>
                          <a:solidFill>
                            <a:srgbClr val="003296"/>
                          </a:solidFill>
                          <a:latin typeface="Arial" panose="020B0604020202020204" pitchFamily="34" charset="0"/>
                          <a:cs typeface="AL-Mohanad Black" pitchFamily="2" charset="0"/>
                        </a:defRPr>
                      </a:lvl4pPr>
                      <a:lvl5pPr>
                        <a:spcBef>
                          <a:spcPct val="20000"/>
                        </a:spcBef>
                        <a:defRPr>
                          <a:solidFill>
                            <a:srgbClr val="003296"/>
                          </a:solidFill>
                          <a:latin typeface="Arial" panose="020B0604020202020204" pitchFamily="34" charset="0"/>
                          <a:cs typeface="AL-Mohanad Black" pitchFamily="2" charset="0"/>
                        </a:defRPr>
                      </a:lvl5pPr>
                      <a:lvl6pPr algn="r" rtl="1" fontAlgn="base">
                        <a:spcBef>
                          <a:spcPct val="20000"/>
                        </a:spcBef>
                        <a:spcAft>
                          <a:spcPct val="0"/>
                        </a:spcAft>
                        <a:defRPr>
                          <a:solidFill>
                            <a:srgbClr val="003296"/>
                          </a:solidFill>
                          <a:latin typeface="Arial" panose="020B0604020202020204" pitchFamily="34" charset="0"/>
                          <a:cs typeface="AL-Mohanad Black" pitchFamily="2" charset="0"/>
                        </a:defRPr>
                      </a:lvl6pPr>
                      <a:lvl7pPr algn="r" rtl="1" fontAlgn="base">
                        <a:spcBef>
                          <a:spcPct val="20000"/>
                        </a:spcBef>
                        <a:spcAft>
                          <a:spcPct val="0"/>
                        </a:spcAft>
                        <a:defRPr>
                          <a:solidFill>
                            <a:srgbClr val="003296"/>
                          </a:solidFill>
                          <a:latin typeface="Arial" panose="020B0604020202020204" pitchFamily="34" charset="0"/>
                          <a:cs typeface="AL-Mohanad Black" pitchFamily="2" charset="0"/>
                        </a:defRPr>
                      </a:lvl7pPr>
                      <a:lvl8pPr algn="r" rtl="1" fontAlgn="base">
                        <a:spcBef>
                          <a:spcPct val="20000"/>
                        </a:spcBef>
                        <a:spcAft>
                          <a:spcPct val="0"/>
                        </a:spcAft>
                        <a:defRPr>
                          <a:solidFill>
                            <a:srgbClr val="003296"/>
                          </a:solidFill>
                          <a:latin typeface="Arial" panose="020B0604020202020204" pitchFamily="34" charset="0"/>
                          <a:cs typeface="AL-Mohanad Black" pitchFamily="2" charset="0"/>
                        </a:defRPr>
                      </a:lvl8pPr>
                      <a:lvl9pPr algn="r" rtl="1" fontAlgn="base">
                        <a:spcBef>
                          <a:spcPct val="20000"/>
                        </a:spcBef>
                        <a:spcAft>
                          <a:spcPct val="0"/>
                        </a:spcAft>
                        <a:defRPr>
                          <a:solidFill>
                            <a:srgbClr val="003296"/>
                          </a:solidFill>
                          <a:latin typeface="Arial" panose="020B0604020202020204" pitchFamily="34" charset="0"/>
                          <a:cs typeface="AL-Mohanad Black" pitchFamily="2" charset="0"/>
                        </a:defRPr>
                      </a:lvl9p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ar-SA" altLang="en-US" sz="2000" b="0" i="0" u="none" strike="noStrike" cap="none" normalizeH="0" baseline="0">
                          <a:ln>
                            <a:noFill/>
                          </a:ln>
                          <a:solidFill>
                            <a:srgbClr val="003296"/>
                          </a:solidFill>
                          <a:effectLst/>
                          <a:latin typeface="Arial" panose="020B0604020202020204" pitchFamily="34" charset="0"/>
                          <a:cs typeface="AL-Mohanad Black" pitchFamily="2" charset="0"/>
                        </a:rPr>
                        <a:t>1</a:t>
                      </a:r>
                      <a:endParaRPr kumimoji="0" lang="en-US" altLang="en-US" sz="2000" b="0" i="0" u="none" strike="noStrike" cap="none" normalizeH="0" baseline="0">
                        <a:ln>
                          <a:noFill/>
                        </a:ln>
                        <a:solidFill>
                          <a:srgbClr val="003296"/>
                        </a:solidFill>
                        <a:effectLst/>
                        <a:latin typeface="Arial" panose="020B0604020202020204" pitchFamily="34" charset="0"/>
                        <a:cs typeface="AL-Mohanad Black" pitchFamily="2" charset="0"/>
                      </a:endParaRPr>
                    </a:p>
                  </a:txBody>
                  <a:tcPr horzOverflow="overflow">
                    <a:lnL cap="flat">
                      <a:noFill/>
                    </a:lnL>
                    <a:lnR cap="flat">
                      <a:noFill/>
                    </a:lnR>
                    <a:lnT>
                      <a:noFill/>
                    </a:lnT>
                    <a:lnB cap="flat">
                      <a:noFill/>
                    </a:lnB>
                    <a:lnTlToBr>
                      <a:noFill/>
                    </a:lnTlToBr>
                    <a:lnBlToTr>
                      <a:noFill/>
                    </a:lnBlToTr>
                    <a:noFill/>
                  </a:tcPr>
                </a:tc>
                <a:tc>
                  <a:txBody>
                    <a:bodyPr/>
                    <a:lstStyle>
                      <a:lvl1pPr>
                        <a:spcBef>
                          <a:spcPct val="20000"/>
                        </a:spcBef>
                        <a:defRPr sz="2800">
                          <a:solidFill>
                            <a:srgbClr val="003296"/>
                          </a:solidFill>
                          <a:latin typeface="Arial" panose="020B0604020202020204" pitchFamily="34" charset="0"/>
                          <a:cs typeface="AL-Mohanad Black" pitchFamily="2" charset="0"/>
                        </a:defRPr>
                      </a:lvl1pPr>
                      <a:lvl2pPr>
                        <a:spcBef>
                          <a:spcPct val="20000"/>
                        </a:spcBef>
                        <a:defRPr sz="2400">
                          <a:solidFill>
                            <a:srgbClr val="003296"/>
                          </a:solidFill>
                          <a:latin typeface="Arial" panose="020B0604020202020204" pitchFamily="34" charset="0"/>
                          <a:cs typeface="AL-Mohanad Black" pitchFamily="2" charset="0"/>
                        </a:defRPr>
                      </a:lvl2pPr>
                      <a:lvl3pPr>
                        <a:spcBef>
                          <a:spcPct val="20000"/>
                        </a:spcBef>
                        <a:defRPr sz="2000">
                          <a:solidFill>
                            <a:srgbClr val="003296"/>
                          </a:solidFill>
                          <a:latin typeface="Arial" panose="020B0604020202020204" pitchFamily="34" charset="0"/>
                          <a:cs typeface="AL-Mohanad Black" pitchFamily="2" charset="0"/>
                        </a:defRPr>
                      </a:lvl3pPr>
                      <a:lvl4pPr>
                        <a:spcBef>
                          <a:spcPct val="20000"/>
                        </a:spcBef>
                        <a:defRPr>
                          <a:solidFill>
                            <a:srgbClr val="003296"/>
                          </a:solidFill>
                          <a:latin typeface="Arial" panose="020B0604020202020204" pitchFamily="34" charset="0"/>
                          <a:cs typeface="AL-Mohanad Black" pitchFamily="2" charset="0"/>
                        </a:defRPr>
                      </a:lvl4pPr>
                      <a:lvl5pPr>
                        <a:spcBef>
                          <a:spcPct val="20000"/>
                        </a:spcBef>
                        <a:defRPr>
                          <a:solidFill>
                            <a:srgbClr val="003296"/>
                          </a:solidFill>
                          <a:latin typeface="Arial" panose="020B0604020202020204" pitchFamily="34" charset="0"/>
                          <a:cs typeface="AL-Mohanad Black" pitchFamily="2" charset="0"/>
                        </a:defRPr>
                      </a:lvl5pPr>
                      <a:lvl6pPr algn="r" rtl="1" fontAlgn="base">
                        <a:spcBef>
                          <a:spcPct val="20000"/>
                        </a:spcBef>
                        <a:spcAft>
                          <a:spcPct val="0"/>
                        </a:spcAft>
                        <a:defRPr>
                          <a:solidFill>
                            <a:srgbClr val="003296"/>
                          </a:solidFill>
                          <a:latin typeface="Arial" panose="020B0604020202020204" pitchFamily="34" charset="0"/>
                          <a:cs typeface="AL-Mohanad Black" pitchFamily="2" charset="0"/>
                        </a:defRPr>
                      </a:lvl6pPr>
                      <a:lvl7pPr algn="r" rtl="1" fontAlgn="base">
                        <a:spcBef>
                          <a:spcPct val="20000"/>
                        </a:spcBef>
                        <a:spcAft>
                          <a:spcPct val="0"/>
                        </a:spcAft>
                        <a:defRPr>
                          <a:solidFill>
                            <a:srgbClr val="003296"/>
                          </a:solidFill>
                          <a:latin typeface="Arial" panose="020B0604020202020204" pitchFamily="34" charset="0"/>
                          <a:cs typeface="AL-Mohanad Black" pitchFamily="2" charset="0"/>
                        </a:defRPr>
                      </a:lvl7pPr>
                      <a:lvl8pPr algn="r" rtl="1" fontAlgn="base">
                        <a:spcBef>
                          <a:spcPct val="20000"/>
                        </a:spcBef>
                        <a:spcAft>
                          <a:spcPct val="0"/>
                        </a:spcAft>
                        <a:defRPr>
                          <a:solidFill>
                            <a:srgbClr val="003296"/>
                          </a:solidFill>
                          <a:latin typeface="Arial" panose="020B0604020202020204" pitchFamily="34" charset="0"/>
                          <a:cs typeface="AL-Mohanad Black" pitchFamily="2" charset="0"/>
                        </a:defRPr>
                      </a:lvl8pPr>
                      <a:lvl9pPr algn="r" rtl="1" fontAlgn="base">
                        <a:spcBef>
                          <a:spcPct val="20000"/>
                        </a:spcBef>
                        <a:spcAft>
                          <a:spcPct val="0"/>
                        </a:spcAft>
                        <a:defRPr>
                          <a:solidFill>
                            <a:srgbClr val="003296"/>
                          </a:solidFill>
                          <a:latin typeface="Arial" panose="020B0604020202020204" pitchFamily="34" charset="0"/>
                          <a:cs typeface="AL-Mohanad Black" pitchFamily="2" charset="0"/>
                        </a:defRPr>
                      </a:lvl9p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ar-SA" altLang="en-US" sz="2000" b="0" i="0" u="none" strike="noStrike" cap="none" normalizeH="0" baseline="0">
                          <a:ln>
                            <a:noFill/>
                          </a:ln>
                          <a:solidFill>
                            <a:srgbClr val="003296"/>
                          </a:solidFill>
                          <a:effectLst/>
                          <a:latin typeface="Arial" panose="020B0604020202020204" pitchFamily="34" charset="0"/>
                          <a:cs typeface="AL-Mohanad Black" pitchFamily="2" charset="0"/>
                        </a:rPr>
                        <a:t>2</a:t>
                      </a:r>
                      <a:endParaRPr kumimoji="0" lang="en-US" altLang="en-US" sz="2000" b="0" i="0" u="none" strike="noStrike" cap="none" normalizeH="0" baseline="0">
                        <a:ln>
                          <a:noFill/>
                        </a:ln>
                        <a:solidFill>
                          <a:srgbClr val="003296"/>
                        </a:solidFill>
                        <a:effectLst/>
                        <a:latin typeface="Arial" panose="020B0604020202020204" pitchFamily="34" charset="0"/>
                        <a:cs typeface="AL-Mohanad Black" pitchFamily="2" charset="0"/>
                      </a:endParaRPr>
                    </a:p>
                  </a:txBody>
                  <a:tcPr horzOverflow="overflow">
                    <a:lnL cap="flat">
                      <a:noFill/>
                    </a:lnL>
                    <a:lnR cap="flat">
                      <a:noFill/>
                    </a:lnR>
                    <a:lnT w="38100" cap="flat" cmpd="sng" algn="ctr">
                      <a:solidFill>
                        <a:schemeClr val="tx1"/>
                      </a:solidFill>
                      <a:prstDash val="solid"/>
                      <a:round/>
                      <a:headEnd type="none" w="med" len="med"/>
                      <a:tailEnd type="none" w="med" len="med"/>
                    </a:lnT>
                    <a:lnB cap="flat">
                      <a:noFill/>
                    </a:lnB>
                    <a:lnTlToBr>
                      <a:noFill/>
                    </a:lnTlToBr>
                    <a:lnBlToTr>
                      <a:noFill/>
                    </a:lnBlToTr>
                    <a:noFill/>
                  </a:tcPr>
                </a:tc>
                <a:tc>
                  <a:txBody>
                    <a:bodyPr/>
                    <a:lstStyle>
                      <a:lvl1pPr>
                        <a:spcBef>
                          <a:spcPct val="20000"/>
                        </a:spcBef>
                        <a:defRPr sz="2800">
                          <a:solidFill>
                            <a:srgbClr val="003296"/>
                          </a:solidFill>
                          <a:latin typeface="Arial" panose="020B0604020202020204" pitchFamily="34" charset="0"/>
                          <a:cs typeface="AL-Mohanad Black" pitchFamily="2" charset="0"/>
                        </a:defRPr>
                      </a:lvl1pPr>
                      <a:lvl2pPr>
                        <a:spcBef>
                          <a:spcPct val="20000"/>
                        </a:spcBef>
                        <a:defRPr sz="2400">
                          <a:solidFill>
                            <a:srgbClr val="003296"/>
                          </a:solidFill>
                          <a:latin typeface="Arial" panose="020B0604020202020204" pitchFamily="34" charset="0"/>
                          <a:cs typeface="AL-Mohanad Black" pitchFamily="2" charset="0"/>
                        </a:defRPr>
                      </a:lvl2pPr>
                      <a:lvl3pPr>
                        <a:spcBef>
                          <a:spcPct val="20000"/>
                        </a:spcBef>
                        <a:defRPr sz="2000">
                          <a:solidFill>
                            <a:srgbClr val="003296"/>
                          </a:solidFill>
                          <a:latin typeface="Arial" panose="020B0604020202020204" pitchFamily="34" charset="0"/>
                          <a:cs typeface="AL-Mohanad Black" pitchFamily="2" charset="0"/>
                        </a:defRPr>
                      </a:lvl3pPr>
                      <a:lvl4pPr>
                        <a:spcBef>
                          <a:spcPct val="20000"/>
                        </a:spcBef>
                        <a:defRPr>
                          <a:solidFill>
                            <a:srgbClr val="003296"/>
                          </a:solidFill>
                          <a:latin typeface="Arial" panose="020B0604020202020204" pitchFamily="34" charset="0"/>
                          <a:cs typeface="AL-Mohanad Black" pitchFamily="2" charset="0"/>
                        </a:defRPr>
                      </a:lvl4pPr>
                      <a:lvl5pPr>
                        <a:spcBef>
                          <a:spcPct val="20000"/>
                        </a:spcBef>
                        <a:defRPr>
                          <a:solidFill>
                            <a:srgbClr val="003296"/>
                          </a:solidFill>
                          <a:latin typeface="Arial" panose="020B0604020202020204" pitchFamily="34" charset="0"/>
                          <a:cs typeface="AL-Mohanad Black" pitchFamily="2" charset="0"/>
                        </a:defRPr>
                      </a:lvl5pPr>
                      <a:lvl6pPr algn="r" rtl="1" fontAlgn="base">
                        <a:spcBef>
                          <a:spcPct val="20000"/>
                        </a:spcBef>
                        <a:spcAft>
                          <a:spcPct val="0"/>
                        </a:spcAft>
                        <a:defRPr>
                          <a:solidFill>
                            <a:srgbClr val="003296"/>
                          </a:solidFill>
                          <a:latin typeface="Arial" panose="020B0604020202020204" pitchFamily="34" charset="0"/>
                          <a:cs typeface="AL-Mohanad Black" pitchFamily="2" charset="0"/>
                        </a:defRPr>
                      </a:lvl6pPr>
                      <a:lvl7pPr algn="r" rtl="1" fontAlgn="base">
                        <a:spcBef>
                          <a:spcPct val="20000"/>
                        </a:spcBef>
                        <a:spcAft>
                          <a:spcPct val="0"/>
                        </a:spcAft>
                        <a:defRPr>
                          <a:solidFill>
                            <a:srgbClr val="003296"/>
                          </a:solidFill>
                          <a:latin typeface="Arial" panose="020B0604020202020204" pitchFamily="34" charset="0"/>
                          <a:cs typeface="AL-Mohanad Black" pitchFamily="2" charset="0"/>
                        </a:defRPr>
                      </a:lvl7pPr>
                      <a:lvl8pPr algn="r" rtl="1" fontAlgn="base">
                        <a:spcBef>
                          <a:spcPct val="20000"/>
                        </a:spcBef>
                        <a:spcAft>
                          <a:spcPct val="0"/>
                        </a:spcAft>
                        <a:defRPr>
                          <a:solidFill>
                            <a:srgbClr val="003296"/>
                          </a:solidFill>
                          <a:latin typeface="Arial" panose="020B0604020202020204" pitchFamily="34" charset="0"/>
                          <a:cs typeface="AL-Mohanad Black" pitchFamily="2" charset="0"/>
                        </a:defRPr>
                      </a:lvl8pPr>
                      <a:lvl9pPr algn="r" rtl="1" fontAlgn="base">
                        <a:spcBef>
                          <a:spcPct val="20000"/>
                        </a:spcBef>
                        <a:spcAft>
                          <a:spcPct val="0"/>
                        </a:spcAft>
                        <a:defRPr>
                          <a:solidFill>
                            <a:srgbClr val="003296"/>
                          </a:solidFill>
                          <a:latin typeface="Arial" panose="020B0604020202020204" pitchFamily="34" charset="0"/>
                          <a:cs typeface="AL-Mohanad Black" pitchFamily="2" charset="0"/>
                        </a:defRPr>
                      </a:lvl9p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ar-SA" altLang="en-US" sz="2000" b="0" i="0" u="none" strike="noStrike" cap="none" normalizeH="0" baseline="0">
                          <a:ln>
                            <a:noFill/>
                          </a:ln>
                          <a:solidFill>
                            <a:srgbClr val="003296"/>
                          </a:solidFill>
                          <a:effectLst/>
                          <a:latin typeface="Arial" panose="020B0604020202020204" pitchFamily="34" charset="0"/>
                          <a:cs typeface="AL-Mohanad Black" pitchFamily="2" charset="0"/>
                        </a:rPr>
                        <a:t>3</a:t>
                      </a:r>
                      <a:endParaRPr kumimoji="0" lang="en-US" altLang="en-US" sz="2000" b="0" i="0" u="none" strike="noStrike" cap="none" normalizeH="0" baseline="0">
                        <a:ln>
                          <a:noFill/>
                        </a:ln>
                        <a:solidFill>
                          <a:srgbClr val="003296"/>
                        </a:solidFill>
                        <a:effectLst/>
                        <a:latin typeface="Arial" panose="020B0604020202020204" pitchFamily="34" charset="0"/>
                        <a:cs typeface="AL-Mohanad Black" pitchFamily="2" charset="0"/>
                      </a:endParaRPr>
                    </a:p>
                  </a:txBody>
                  <a:tcPr horzOverflow="overflow">
                    <a:lnL cap="flat">
                      <a:noFill/>
                    </a:lnL>
                    <a:lnR cap="flat">
                      <a:noFill/>
                    </a:lnR>
                    <a:lnT w="38100" cap="flat" cmpd="sng" algn="ctr">
                      <a:solidFill>
                        <a:schemeClr val="tx1"/>
                      </a:solidFill>
                      <a:prstDash val="solid"/>
                      <a:round/>
                      <a:headEnd type="none" w="med" len="med"/>
                      <a:tailEnd type="none" w="med" len="med"/>
                    </a:lnT>
                    <a:lnB cap="flat">
                      <a:noFill/>
                    </a:lnB>
                    <a:lnTlToBr>
                      <a:noFill/>
                    </a:lnTlToBr>
                    <a:lnBlToTr>
                      <a:noFill/>
                    </a:lnBlToTr>
                    <a:noFill/>
                  </a:tcPr>
                </a:tc>
                <a:tc>
                  <a:txBody>
                    <a:bodyPr/>
                    <a:lstStyle>
                      <a:lvl1pPr>
                        <a:spcBef>
                          <a:spcPct val="20000"/>
                        </a:spcBef>
                        <a:defRPr sz="2800">
                          <a:solidFill>
                            <a:srgbClr val="003296"/>
                          </a:solidFill>
                          <a:latin typeface="Arial" panose="020B0604020202020204" pitchFamily="34" charset="0"/>
                          <a:cs typeface="AL-Mohanad Black" pitchFamily="2" charset="0"/>
                        </a:defRPr>
                      </a:lvl1pPr>
                      <a:lvl2pPr>
                        <a:spcBef>
                          <a:spcPct val="20000"/>
                        </a:spcBef>
                        <a:defRPr sz="2400">
                          <a:solidFill>
                            <a:srgbClr val="003296"/>
                          </a:solidFill>
                          <a:latin typeface="Arial" panose="020B0604020202020204" pitchFamily="34" charset="0"/>
                          <a:cs typeface="AL-Mohanad Black" pitchFamily="2" charset="0"/>
                        </a:defRPr>
                      </a:lvl2pPr>
                      <a:lvl3pPr>
                        <a:spcBef>
                          <a:spcPct val="20000"/>
                        </a:spcBef>
                        <a:defRPr sz="2000">
                          <a:solidFill>
                            <a:srgbClr val="003296"/>
                          </a:solidFill>
                          <a:latin typeface="Arial" panose="020B0604020202020204" pitchFamily="34" charset="0"/>
                          <a:cs typeface="AL-Mohanad Black" pitchFamily="2" charset="0"/>
                        </a:defRPr>
                      </a:lvl3pPr>
                      <a:lvl4pPr>
                        <a:spcBef>
                          <a:spcPct val="20000"/>
                        </a:spcBef>
                        <a:defRPr>
                          <a:solidFill>
                            <a:srgbClr val="003296"/>
                          </a:solidFill>
                          <a:latin typeface="Arial" panose="020B0604020202020204" pitchFamily="34" charset="0"/>
                          <a:cs typeface="AL-Mohanad Black" pitchFamily="2" charset="0"/>
                        </a:defRPr>
                      </a:lvl4pPr>
                      <a:lvl5pPr>
                        <a:spcBef>
                          <a:spcPct val="20000"/>
                        </a:spcBef>
                        <a:defRPr>
                          <a:solidFill>
                            <a:srgbClr val="003296"/>
                          </a:solidFill>
                          <a:latin typeface="Arial" panose="020B0604020202020204" pitchFamily="34" charset="0"/>
                          <a:cs typeface="AL-Mohanad Black" pitchFamily="2" charset="0"/>
                        </a:defRPr>
                      </a:lvl5pPr>
                      <a:lvl6pPr algn="r" rtl="1" fontAlgn="base">
                        <a:spcBef>
                          <a:spcPct val="20000"/>
                        </a:spcBef>
                        <a:spcAft>
                          <a:spcPct val="0"/>
                        </a:spcAft>
                        <a:defRPr>
                          <a:solidFill>
                            <a:srgbClr val="003296"/>
                          </a:solidFill>
                          <a:latin typeface="Arial" panose="020B0604020202020204" pitchFamily="34" charset="0"/>
                          <a:cs typeface="AL-Mohanad Black" pitchFamily="2" charset="0"/>
                        </a:defRPr>
                      </a:lvl6pPr>
                      <a:lvl7pPr algn="r" rtl="1" fontAlgn="base">
                        <a:spcBef>
                          <a:spcPct val="20000"/>
                        </a:spcBef>
                        <a:spcAft>
                          <a:spcPct val="0"/>
                        </a:spcAft>
                        <a:defRPr>
                          <a:solidFill>
                            <a:srgbClr val="003296"/>
                          </a:solidFill>
                          <a:latin typeface="Arial" panose="020B0604020202020204" pitchFamily="34" charset="0"/>
                          <a:cs typeface="AL-Mohanad Black" pitchFamily="2" charset="0"/>
                        </a:defRPr>
                      </a:lvl7pPr>
                      <a:lvl8pPr algn="r" rtl="1" fontAlgn="base">
                        <a:spcBef>
                          <a:spcPct val="20000"/>
                        </a:spcBef>
                        <a:spcAft>
                          <a:spcPct val="0"/>
                        </a:spcAft>
                        <a:defRPr>
                          <a:solidFill>
                            <a:srgbClr val="003296"/>
                          </a:solidFill>
                          <a:latin typeface="Arial" panose="020B0604020202020204" pitchFamily="34" charset="0"/>
                          <a:cs typeface="AL-Mohanad Black" pitchFamily="2" charset="0"/>
                        </a:defRPr>
                      </a:lvl8pPr>
                      <a:lvl9pPr algn="r" rtl="1" fontAlgn="base">
                        <a:spcBef>
                          <a:spcPct val="20000"/>
                        </a:spcBef>
                        <a:spcAft>
                          <a:spcPct val="0"/>
                        </a:spcAft>
                        <a:defRPr>
                          <a:solidFill>
                            <a:srgbClr val="003296"/>
                          </a:solidFill>
                          <a:latin typeface="Arial" panose="020B0604020202020204" pitchFamily="34" charset="0"/>
                          <a:cs typeface="AL-Mohanad Black" pitchFamily="2" charset="0"/>
                        </a:defRPr>
                      </a:lvl9p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ar-SA" altLang="en-US" sz="2000" b="0" i="0" u="none" strike="noStrike" cap="none" normalizeH="0" baseline="0">
                          <a:ln>
                            <a:noFill/>
                          </a:ln>
                          <a:solidFill>
                            <a:srgbClr val="003296"/>
                          </a:solidFill>
                          <a:effectLst/>
                          <a:latin typeface="Arial" panose="020B0604020202020204" pitchFamily="34" charset="0"/>
                          <a:cs typeface="AL-Mohanad Black" pitchFamily="2" charset="0"/>
                        </a:rPr>
                        <a:t>4</a:t>
                      </a:r>
                      <a:endParaRPr kumimoji="0" lang="en-US" altLang="en-US" sz="2000" b="0" i="0" u="none" strike="noStrike" cap="none" normalizeH="0" baseline="0">
                        <a:ln>
                          <a:noFill/>
                        </a:ln>
                        <a:solidFill>
                          <a:srgbClr val="003296"/>
                        </a:solidFill>
                        <a:effectLst/>
                        <a:latin typeface="Arial" panose="020B0604020202020204" pitchFamily="34" charset="0"/>
                        <a:cs typeface="AL-Mohanad Black" pitchFamily="2" charset="0"/>
                      </a:endParaRPr>
                    </a:p>
                  </a:txBody>
                  <a:tcPr horzOverflow="overflow">
                    <a:lnL cap="flat">
                      <a:noFill/>
                    </a:lnL>
                    <a:lnR cap="flat">
                      <a:noFill/>
                    </a:lnR>
                    <a:lnT w="38100" cap="flat" cmpd="sng" algn="ctr">
                      <a:solidFill>
                        <a:schemeClr val="tx1"/>
                      </a:solidFill>
                      <a:prstDash val="solid"/>
                      <a:round/>
                      <a:headEnd type="none" w="med" len="med"/>
                      <a:tailEnd type="none" w="med" len="med"/>
                    </a:lnT>
                    <a:lnB cap="flat">
                      <a:noFill/>
                    </a:lnB>
                    <a:lnTlToBr>
                      <a:noFill/>
                    </a:lnTlToBr>
                    <a:lnBlToTr>
                      <a:noFill/>
                    </a:lnBlToTr>
                    <a:noFill/>
                  </a:tcPr>
                </a:tc>
                <a:tc>
                  <a:txBody>
                    <a:bodyPr/>
                    <a:lstStyle>
                      <a:lvl1pPr>
                        <a:spcBef>
                          <a:spcPct val="20000"/>
                        </a:spcBef>
                        <a:defRPr sz="2800">
                          <a:solidFill>
                            <a:srgbClr val="003296"/>
                          </a:solidFill>
                          <a:latin typeface="Arial" panose="020B0604020202020204" pitchFamily="34" charset="0"/>
                          <a:cs typeface="AL-Mohanad Black" pitchFamily="2" charset="0"/>
                        </a:defRPr>
                      </a:lvl1pPr>
                      <a:lvl2pPr>
                        <a:spcBef>
                          <a:spcPct val="20000"/>
                        </a:spcBef>
                        <a:defRPr sz="2400">
                          <a:solidFill>
                            <a:srgbClr val="003296"/>
                          </a:solidFill>
                          <a:latin typeface="Arial" panose="020B0604020202020204" pitchFamily="34" charset="0"/>
                          <a:cs typeface="AL-Mohanad Black" pitchFamily="2" charset="0"/>
                        </a:defRPr>
                      </a:lvl2pPr>
                      <a:lvl3pPr>
                        <a:spcBef>
                          <a:spcPct val="20000"/>
                        </a:spcBef>
                        <a:defRPr sz="2000">
                          <a:solidFill>
                            <a:srgbClr val="003296"/>
                          </a:solidFill>
                          <a:latin typeface="Arial" panose="020B0604020202020204" pitchFamily="34" charset="0"/>
                          <a:cs typeface="AL-Mohanad Black" pitchFamily="2" charset="0"/>
                        </a:defRPr>
                      </a:lvl3pPr>
                      <a:lvl4pPr>
                        <a:spcBef>
                          <a:spcPct val="20000"/>
                        </a:spcBef>
                        <a:defRPr>
                          <a:solidFill>
                            <a:srgbClr val="003296"/>
                          </a:solidFill>
                          <a:latin typeface="Arial" panose="020B0604020202020204" pitchFamily="34" charset="0"/>
                          <a:cs typeface="AL-Mohanad Black" pitchFamily="2" charset="0"/>
                        </a:defRPr>
                      </a:lvl4pPr>
                      <a:lvl5pPr>
                        <a:spcBef>
                          <a:spcPct val="20000"/>
                        </a:spcBef>
                        <a:defRPr>
                          <a:solidFill>
                            <a:srgbClr val="003296"/>
                          </a:solidFill>
                          <a:latin typeface="Arial" panose="020B0604020202020204" pitchFamily="34" charset="0"/>
                          <a:cs typeface="AL-Mohanad Black" pitchFamily="2" charset="0"/>
                        </a:defRPr>
                      </a:lvl5pPr>
                      <a:lvl6pPr algn="r" rtl="1" fontAlgn="base">
                        <a:spcBef>
                          <a:spcPct val="20000"/>
                        </a:spcBef>
                        <a:spcAft>
                          <a:spcPct val="0"/>
                        </a:spcAft>
                        <a:defRPr>
                          <a:solidFill>
                            <a:srgbClr val="003296"/>
                          </a:solidFill>
                          <a:latin typeface="Arial" panose="020B0604020202020204" pitchFamily="34" charset="0"/>
                          <a:cs typeface="AL-Mohanad Black" pitchFamily="2" charset="0"/>
                        </a:defRPr>
                      </a:lvl6pPr>
                      <a:lvl7pPr algn="r" rtl="1" fontAlgn="base">
                        <a:spcBef>
                          <a:spcPct val="20000"/>
                        </a:spcBef>
                        <a:spcAft>
                          <a:spcPct val="0"/>
                        </a:spcAft>
                        <a:defRPr>
                          <a:solidFill>
                            <a:srgbClr val="003296"/>
                          </a:solidFill>
                          <a:latin typeface="Arial" panose="020B0604020202020204" pitchFamily="34" charset="0"/>
                          <a:cs typeface="AL-Mohanad Black" pitchFamily="2" charset="0"/>
                        </a:defRPr>
                      </a:lvl7pPr>
                      <a:lvl8pPr algn="r" rtl="1" fontAlgn="base">
                        <a:spcBef>
                          <a:spcPct val="20000"/>
                        </a:spcBef>
                        <a:spcAft>
                          <a:spcPct val="0"/>
                        </a:spcAft>
                        <a:defRPr>
                          <a:solidFill>
                            <a:srgbClr val="003296"/>
                          </a:solidFill>
                          <a:latin typeface="Arial" panose="020B0604020202020204" pitchFamily="34" charset="0"/>
                          <a:cs typeface="AL-Mohanad Black" pitchFamily="2" charset="0"/>
                        </a:defRPr>
                      </a:lvl8pPr>
                      <a:lvl9pPr algn="r" rtl="1" fontAlgn="base">
                        <a:spcBef>
                          <a:spcPct val="20000"/>
                        </a:spcBef>
                        <a:spcAft>
                          <a:spcPct val="0"/>
                        </a:spcAft>
                        <a:defRPr>
                          <a:solidFill>
                            <a:srgbClr val="003296"/>
                          </a:solidFill>
                          <a:latin typeface="Arial" panose="020B0604020202020204" pitchFamily="34" charset="0"/>
                          <a:cs typeface="AL-Mohanad Black" pitchFamily="2" charset="0"/>
                        </a:defRPr>
                      </a:lvl9p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ar-SA" altLang="en-US" sz="2000" b="0" i="0" u="none" strike="noStrike" cap="none" normalizeH="0" baseline="0">
                          <a:ln>
                            <a:noFill/>
                          </a:ln>
                          <a:solidFill>
                            <a:srgbClr val="003296"/>
                          </a:solidFill>
                          <a:effectLst/>
                          <a:latin typeface="Arial" panose="020B0604020202020204" pitchFamily="34" charset="0"/>
                          <a:cs typeface="AL-Mohanad Black" pitchFamily="2" charset="0"/>
                        </a:rPr>
                        <a:t>5</a:t>
                      </a:r>
                      <a:endParaRPr kumimoji="0" lang="en-US" altLang="en-US" sz="2000" b="0" i="0" u="none" strike="noStrike" cap="none" normalizeH="0" baseline="0">
                        <a:ln>
                          <a:noFill/>
                        </a:ln>
                        <a:solidFill>
                          <a:srgbClr val="003296"/>
                        </a:solidFill>
                        <a:effectLst/>
                        <a:latin typeface="Arial" panose="020B0604020202020204" pitchFamily="34" charset="0"/>
                        <a:cs typeface="AL-Mohanad Black" pitchFamily="2" charset="0"/>
                      </a:endParaRPr>
                    </a:p>
                  </a:txBody>
                  <a:tcPr horzOverflow="overflow">
                    <a:lnL cap="flat">
                      <a:noFill/>
                    </a:lnL>
                    <a:lnR cap="flat">
                      <a:noFill/>
                    </a:lnR>
                    <a:lnT w="38100" cap="flat" cmpd="sng" algn="ctr">
                      <a:solidFill>
                        <a:schemeClr val="tx1"/>
                      </a:solidFill>
                      <a:prstDash val="solid"/>
                      <a:round/>
                      <a:headEnd type="none" w="med" len="med"/>
                      <a:tailEnd type="none" w="med" len="med"/>
                    </a:lnT>
                    <a:lnB cap="flat">
                      <a:noFill/>
                    </a:lnB>
                    <a:lnTlToBr>
                      <a:noFill/>
                    </a:lnTlToBr>
                    <a:lnBlToTr>
                      <a:noFill/>
                    </a:lnBlToTr>
                    <a:noFill/>
                  </a:tcPr>
                </a:tc>
                <a:tc gridSpan="2">
                  <a:txBody>
                    <a:bodyPr/>
                    <a:lstStyle>
                      <a:lvl1pPr>
                        <a:spcBef>
                          <a:spcPct val="20000"/>
                        </a:spcBef>
                        <a:defRPr sz="2800">
                          <a:solidFill>
                            <a:srgbClr val="003296"/>
                          </a:solidFill>
                          <a:latin typeface="Arial" panose="020B0604020202020204" pitchFamily="34" charset="0"/>
                          <a:cs typeface="AL-Mohanad Black" pitchFamily="2" charset="0"/>
                        </a:defRPr>
                      </a:lvl1pPr>
                      <a:lvl2pPr>
                        <a:spcBef>
                          <a:spcPct val="20000"/>
                        </a:spcBef>
                        <a:defRPr sz="2400">
                          <a:solidFill>
                            <a:srgbClr val="003296"/>
                          </a:solidFill>
                          <a:latin typeface="Arial" panose="020B0604020202020204" pitchFamily="34" charset="0"/>
                          <a:cs typeface="AL-Mohanad Black" pitchFamily="2" charset="0"/>
                        </a:defRPr>
                      </a:lvl2pPr>
                      <a:lvl3pPr>
                        <a:spcBef>
                          <a:spcPct val="20000"/>
                        </a:spcBef>
                        <a:defRPr sz="2000">
                          <a:solidFill>
                            <a:srgbClr val="003296"/>
                          </a:solidFill>
                          <a:latin typeface="Arial" panose="020B0604020202020204" pitchFamily="34" charset="0"/>
                          <a:cs typeface="AL-Mohanad Black" pitchFamily="2" charset="0"/>
                        </a:defRPr>
                      </a:lvl3pPr>
                      <a:lvl4pPr>
                        <a:spcBef>
                          <a:spcPct val="20000"/>
                        </a:spcBef>
                        <a:defRPr>
                          <a:solidFill>
                            <a:srgbClr val="003296"/>
                          </a:solidFill>
                          <a:latin typeface="Arial" panose="020B0604020202020204" pitchFamily="34" charset="0"/>
                          <a:cs typeface="AL-Mohanad Black" pitchFamily="2" charset="0"/>
                        </a:defRPr>
                      </a:lvl4pPr>
                      <a:lvl5pPr>
                        <a:spcBef>
                          <a:spcPct val="20000"/>
                        </a:spcBef>
                        <a:defRPr>
                          <a:solidFill>
                            <a:srgbClr val="003296"/>
                          </a:solidFill>
                          <a:latin typeface="Arial" panose="020B0604020202020204" pitchFamily="34" charset="0"/>
                          <a:cs typeface="AL-Mohanad Black" pitchFamily="2" charset="0"/>
                        </a:defRPr>
                      </a:lvl5pPr>
                      <a:lvl6pPr algn="r" rtl="1" fontAlgn="base">
                        <a:spcBef>
                          <a:spcPct val="20000"/>
                        </a:spcBef>
                        <a:spcAft>
                          <a:spcPct val="0"/>
                        </a:spcAft>
                        <a:defRPr>
                          <a:solidFill>
                            <a:srgbClr val="003296"/>
                          </a:solidFill>
                          <a:latin typeface="Arial" panose="020B0604020202020204" pitchFamily="34" charset="0"/>
                          <a:cs typeface="AL-Mohanad Black" pitchFamily="2" charset="0"/>
                        </a:defRPr>
                      </a:lvl6pPr>
                      <a:lvl7pPr algn="r" rtl="1" fontAlgn="base">
                        <a:spcBef>
                          <a:spcPct val="20000"/>
                        </a:spcBef>
                        <a:spcAft>
                          <a:spcPct val="0"/>
                        </a:spcAft>
                        <a:defRPr>
                          <a:solidFill>
                            <a:srgbClr val="003296"/>
                          </a:solidFill>
                          <a:latin typeface="Arial" panose="020B0604020202020204" pitchFamily="34" charset="0"/>
                          <a:cs typeface="AL-Mohanad Black" pitchFamily="2" charset="0"/>
                        </a:defRPr>
                      </a:lvl7pPr>
                      <a:lvl8pPr algn="r" rtl="1" fontAlgn="base">
                        <a:spcBef>
                          <a:spcPct val="20000"/>
                        </a:spcBef>
                        <a:spcAft>
                          <a:spcPct val="0"/>
                        </a:spcAft>
                        <a:defRPr>
                          <a:solidFill>
                            <a:srgbClr val="003296"/>
                          </a:solidFill>
                          <a:latin typeface="Arial" panose="020B0604020202020204" pitchFamily="34" charset="0"/>
                          <a:cs typeface="AL-Mohanad Black" pitchFamily="2" charset="0"/>
                        </a:defRPr>
                      </a:lvl8pPr>
                      <a:lvl9pPr algn="r" rtl="1" fontAlgn="base">
                        <a:spcBef>
                          <a:spcPct val="20000"/>
                        </a:spcBef>
                        <a:spcAft>
                          <a:spcPct val="0"/>
                        </a:spcAft>
                        <a:defRPr>
                          <a:solidFill>
                            <a:srgbClr val="003296"/>
                          </a:solidFill>
                          <a:latin typeface="Arial" panose="020B0604020202020204" pitchFamily="34" charset="0"/>
                          <a:cs typeface="AL-Mohanad Black" pitchFamily="2" charset="0"/>
                        </a:defRPr>
                      </a:lvl9p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ar-SA" altLang="en-US" sz="2000" b="0" i="0" u="none" strike="noStrike" cap="none" normalizeH="0" baseline="0">
                          <a:ln>
                            <a:noFill/>
                          </a:ln>
                          <a:solidFill>
                            <a:srgbClr val="003296"/>
                          </a:solidFill>
                          <a:effectLst/>
                          <a:latin typeface="Arial" panose="020B0604020202020204" pitchFamily="34" charset="0"/>
                          <a:cs typeface="AL-Mohanad Black" pitchFamily="2" charset="0"/>
                        </a:rPr>
                        <a:t>6</a:t>
                      </a:r>
                      <a:endParaRPr kumimoji="0" lang="en-US" altLang="en-US" sz="2000" b="0" i="0" u="none" strike="noStrike" cap="none" normalizeH="0" baseline="0">
                        <a:ln>
                          <a:noFill/>
                        </a:ln>
                        <a:solidFill>
                          <a:srgbClr val="003296"/>
                        </a:solidFill>
                        <a:effectLst/>
                        <a:latin typeface="Arial" panose="020B0604020202020204" pitchFamily="34" charset="0"/>
                        <a:cs typeface="AL-Mohanad Black" pitchFamily="2" charset="0"/>
                      </a:endParaRPr>
                    </a:p>
                  </a:txBody>
                  <a:tcPr horzOverflow="overflow">
                    <a:lnL cap="flat">
                      <a:noFill/>
                    </a:lnL>
                    <a:lnR cap="flat">
                      <a:noFill/>
                    </a:lnR>
                    <a:lnT w="38100" cap="flat" cmpd="sng" algn="ctr">
                      <a:solidFill>
                        <a:schemeClr val="tx1"/>
                      </a:solidFill>
                      <a:prstDash val="solid"/>
                      <a:round/>
                      <a:headEnd type="none" w="med" len="med"/>
                      <a:tailEnd type="none" w="med" len="med"/>
                    </a:lnT>
                    <a:lnB cap="flat">
                      <a:noFill/>
                    </a:lnB>
                    <a:lnTlToBr>
                      <a:noFill/>
                    </a:lnTlToBr>
                    <a:lnBlToTr>
                      <a:noFill/>
                    </a:lnBlToTr>
                    <a:noFill/>
                  </a:tcPr>
                </a:tc>
                <a:tc hMerge="1">
                  <a:txBody>
                    <a:bodyPr/>
                    <a:lstStyle/>
                    <a:p>
                      <a:endParaRPr lang="en-US"/>
                    </a:p>
                  </a:txBody>
                  <a:tcPr/>
                </a:tc>
                <a:tc>
                  <a:txBody>
                    <a:bodyPr/>
                    <a:lstStyle>
                      <a:lvl1pPr>
                        <a:spcBef>
                          <a:spcPct val="20000"/>
                        </a:spcBef>
                        <a:defRPr sz="2800">
                          <a:solidFill>
                            <a:srgbClr val="003296"/>
                          </a:solidFill>
                          <a:latin typeface="Arial" panose="020B0604020202020204" pitchFamily="34" charset="0"/>
                          <a:cs typeface="AL-Mohanad Black" pitchFamily="2" charset="0"/>
                        </a:defRPr>
                      </a:lvl1pPr>
                      <a:lvl2pPr>
                        <a:spcBef>
                          <a:spcPct val="20000"/>
                        </a:spcBef>
                        <a:defRPr sz="2400">
                          <a:solidFill>
                            <a:srgbClr val="003296"/>
                          </a:solidFill>
                          <a:latin typeface="Arial" panose="020B0604020202020204" pitchFamily="34" charset="0"/>
                          <a:cs typeface="AL-Mohanad Black" pitchFamily="2" charset="0"/>
                        </a:defRPr>
                      </a:lvl2pPr>
                      <a:lvl3pPr>
                        <a:spcBef>
                          <a:spcPct val="20000"/>
                        </a:spcBef>
                        <a:defRPr sz="2000">
                          <a:solidFill>
                            <a:srgbClr val="003296"/>
                          </a:solidFill>
                          <a:latin typeface="Arial" panose="020B0604020202020204" pitchFamily="34" charset="0"/>
                          <a:cs typeface="AL-Mohanad Black" pitchFamily="2" charset="0"/>
                        </a:defRPr>
                      </a:lvl3pPr>
                      <a:lvl4pPr>
                        <a:spcBef>
                          <a:spcPct val="20000"/>
                        </a:spcBef>
                        <a:defRPr>
                          <a:solidFill>
                            <a:srgbClr val="003296"/>
                          </a:solidFill>
                          <a:latin typeface="Arial" panose="020B0604020202020204" pitchFamily="34" charset="0"/>
                          <a:cs typeface="AL-Mohanad Black" pitchFamily="2" charset="0"/>
                        </a:defRPr>
                      </a:lvl4pPr>
                      <a:lvl5pPr>
                        <a:spcBef>
                          <a:spcPct val="20000"/>
                        </a:spcBef>
                        <a:defRPr>
                          <a:solidFill>
                            <a:srgbClr val="003296"/>
                          </a:solidFill>
                          <a:latin typeface="Arial" panose="020B0604020202020204" pitchFamily="34" charset="0"/>
                          <a:cs typeface="AL-Mohanad Black" pitchFamily="2" charset="0"/>
                        </a:defRPr>
                      </a:lvl5pPr>
                      <a:lvl6pPr algn="r" rtl="1" fontAlgn="base">
                        <a:spcBef>
                          <a:spcPct val="20000"/>
                        </a:spcBef>
                        <a:spcAft>
                          <a:spcPct val="0"/>
                        </a:spcAft>
                        <a:defRPr>
                          <a:solidFill>
                            <a:srgbClr val="003296"/>
                          </a:solidFill>
                          <a:latin typeface="Arial" panose="020B0604020202020204" pitchFamily="34" charset="0"/>
                          <a:cs typeface="AL-Mohanad Black" pitchFamily="2" charset="0"/>
                        </a:defRPr>
                      </a:lvl6pPr>
                      <a:lvl7pPr algn="r" rtl="1" fontAlgn="base">
                        <a:spcBef>
                          <a:spcPct val="20000"/>
                        </a:spcBef>
                        <a:spcAft>
                          <a:spcPct val="0"/>
                        </a:spcAft>
                        <a:defRPr>
                          <a:solidFill>
                            <a:srgbClr val="003296"/>
                          </a:solidFill>
                          <a:latin typeface="Arial" panose="020B0604020202020204" pitchFamily="34" charset="0"/>
                          <a:cs typeface="AL-Mohanad Black" pitchFamily="2" charset="0"/>
                        </a:defRPr>
                      </a:lvl7pPr>
                      <a:lvl8pPr algn="r" rtl="1" fontAlgn="base">
                        <a:spcBef>
                          <a:spcPct val="20000"/>
                        </a:spcBef>
                        <a:spcAft>
                          <a:spcPct val="0"/>
                        </a:spcAft>
                        <a:defRPr>
                          <a:solidFill>
                            <a:srgbClr val="003296"/>
                          </a:solidFill>
                          <a:latin typeface="Arial" panose="020B0604020202020204" pitchFamily="34" charset="0"/>
                          <a:cs typeface="AL-Mohanad Black" pitchFamily="2" charset="0"/>
                        </a:defRPr>
                      </a:lvl8pPr>
                      <a:lvl9pPr algn="r" rtl="1" fontAlgn="base">
                        <a:spcBef>
                          <a:spcPct val="20000"/>
                        </a:spcBef>
                        <a:spcAft>
                          <a:spcPct val="0"/>
                        </a:spcAft>
                        <a:defRPr>
                          <a:solidFill>
                            <a:srgbClr val="003296"/>
                          </a:solidFill>
                          <a:latin typeface="Arial" panose="020B0604020202020204" pitchFamily="34" charset="0"/>
                          <a:cs typeface="AL-Mohanad Black" pitchFamily="2" charset="0"/>
                        </a:defRPr>
                      </a:lvl9p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ar-SA" altLang="en-US" sz="2000" b="0" i="0" u="none" strike="noStrike" cap="none" normalizeH="0" baseline="0">
                          <a:ln>
                            <a:noFill/>
                          </a:ln>
                          <a:solidFill>
                            <a:srgbClr val="003296"/>
                          </a:solidFill>
                          <a:effectLst/>
                          <a:latin typeface="Arial" panose="020B0604020202020204" pitchFamily="34" charset="0"/>
                          <a:cs typeface="AL-Mohanad Black" pitchFamily="2" charset="0"/>
                        </a:rPr>
                        <a:t>7</a:t>
                      </a:r>
                      <a:endParaRPr kumimoji="0" lang="en-US" altLang="en-US" sz="2000" b="0" i="0" u="none" strike="noStrike" cap="none" normalizeH="0" baseline="0">
                        <a:ln>
                          <a:noFill/>
                        </a:ln>
                        <a:solidFill>
                          <a:srgbClr val="003296"/>
                        </a:solidFill>
                        <a:effectLst/>
                        <a:latin typeface="Arial" panose="020B0604020202020204" pitchFamily="34" charset="0"/>
                        <a:cs typeface="AL-Mohanad Black" pitchFamily="2" charset="0"/>
                      </a:endParaRPr>
                    </a:p>
                  </a:txBody>
                  <a:tcPr horzOverflow="overflow">
                    <a:lnL cap="flat">
                      <a:noFill/>
                    </a:lnL>
                    <a:lnR cap="flat">
                      <a:noFill/>
                    </a:lnR>
                    <a:lnT w="38100" cap="flat" cmpd="sng" algn="ctr">
                      <a:solidFill>
                        <a:schemeClr val="tx1"/>
                      </a:solidFill>
                      <a:prstDash val="solid"/>
                      <a:round/>
                      <a:headEnd type="none" w="med" len="med"/>
                      <a:tailEnd type="none" w="med" len="med"/>
                    </a:lnT>
                    <a:lnB cap="flat">
                      <a:noFill/>
                    </a:lnB>
                    <a:lnTlToBr>
                      <a:noFill/>
                    </a:lnTlToBr>
                    <a:lnBlToTr>
                      <a:noFill/>
                    </a:lnBlToTr>
                    <a:noFill/>
                  </a:tcPr>
                </a:tc>
                <a:tc>
                  <a:txBody>
                    <a:bodyPr/>
                    <a:lstStyle>
                      <a:lvl1pPr>
                        <a:spcBef>
                          <a:spcPct val="20000"/>
                        </a:spcBef>
                        <a:defRPr sz="2800">
                          <a:solidFill>
                            <a:srgbClr val="003296"/>
                          </a:solidFill>
                          <a:latin typeface="Arial" panose="020B0604020202020204" pitchFamily="34" charset="0"/>
                          <a:cs typeface="AL-Mohanad Black" pitchFamily="2" charset="0"/>
                        </a:defRPr>
                      </a:lvl1pPr>
                      <a:lvl2pPr>
                        <a:spcBef>
                          <a:spcPct val="20000"/>
                        </a:spcBef>
                        <a:defRPr sz="2400">
                          <a:solidFill>
                            <a:srgbClr val="003296"/>
                          </a:solidFill>
                          <a:latin typeface="Arial" panose="020B0604020202020204" pitchFamily="34" charset="0"/>
                          <a:cs typeface="AL-Mohanad Black" pitchFamily="2" charset="0"/>
                        </a:defRPr>
                      </a:lvl2pPr>
                      <a:lvl3pPr>
                        <a:spcBef>
                          <a:spcPct val="20000"/>
                        </a:spcBef>
                        <a:defRPr sz="2000">
                          <a:solidFill>
                            <a:srgbClr val="003296"/>
                          </a:solidFill>
                          <a:latin typeface="Arial" panose="020B0604020202020204" pitchFamily="34" charset="0"/>
                          <a:cs typeface="AL-Mohanad Black" pitchFamily="2" charset="0"/>
                        </a:defRPr>
                      </a:lvl3pPr>
                      <a:lvl4pPr>
                        <a:spcBef>
                          <a:spcPct val="20000"/>
                        </a:spcBef>
                        <a:defRPr>
                          <a:solidFill>
                            <a:srgbClr val="003296"/>
                          </a:solidFill>
                          <a:latin typeface="Arial" panose="020B0604020202020204" pitchFamily="34" charset="0"/>
                          <a:cs typeface="AL-Mohanad Black" pitchFamily="2" charset="0"/>
                        </a:defRPr>
                      </a:lvl4pPr>
                      <a:lvl5pPr>
                        <a:spcBef>
                          <a:spcPct val="20000"/>
                        </a:spcBef>
                        <a:defRPr>
                          <a:solidFill>
                            <a:srgbClr val="003296"/>
                          </a:solidFill>
                          <a:latin typeface="Arial" panose="020B0604020202020204" pitchFamily="34" charset="0"/>
                          <a:cs typeface="AL-Mohanad Black" pitchFamily="2" charset="0"/>
                        </a:defRPr>
                      </a:lvl5pPr>
                      <a:lvl6pPr algn="r" rtl="1" fontAlgn="base">
                        <a:spcBef>
                          <a:spcPct val="20000"/>
                        </a:spcBef>
                        <a:spcAft>
                          <a:spcPct val="0"/>
                        </a:spcAft>
                        <a:defRPr>
                          <a:solidFill>
                            <a:srgbClr val="003296"/>
                          </a:solidFill>
                          <a:latin typeface="Arial" panose="020B0604020202020204" pitchFamily="34" charset="0"/>
                          <a:cs typeface="AL-Mohanad Black" pitchFamily="2" charset="0"/>
                        </a:defRPr>
                      </a:lvl6pPr>
                      <a:lvl7pPr algn="r" rtl="1" fontAlgn="base">
                        <a:spcBef>
                          <a:spcPct val="20000"/>
                        </a:spcBef>
                        <a:spcAft>
                          <a:spcPct val="0"/>
                        </a:spcAft>
                        <a:defRPr>
                          <a:solidFill>
                            <a:srgbClr val="003296"/>
                          </a:solidFill>
                          <a:latin typeface="Arial" panose="020B0604020202020204" pitchFamily="34" charset="0"/>
                          <a:cs typeface="AL-Mohanad Black" pitchFamily="2" charset="0"/>
                        </a:defRPr>
                      </a:lvl7pPr>
                      <a:lvl8pPr algn="r" rtl="1" fontAlgn="base">
                        <a:spcBef>
                          <a:spcPct val="20000"/>
                        </a:spcBef>
                        <a:spcAft>
                          <a:spcPct val="0"/>
                        </a:spcAft>
                        <a:defRPr>
                          <a:solidFill>
                            <a:srgbClr val="003296"/>
                          </a:solidFill>
                          <a:latin typeface="Arial" panose="020B0604020202020204" pitchFamily="34" charset="0"/>
                          <a:cs typeface="AL-Mohanad Black" pitchFamily="2" charset="0"/>
                        </a:defRPr>
                      </a:lvl8pPr>
                      <a:lvl9pPr algn="r" rtl="1" fontAlgn="base">
                        <a:spcBef>
                          <a:spcPct val="20000"/>
                        </a:spcBef>
                        <a:spcAft>
                          <a:spcPct val="0"/>
                        </a:spcAft>
                        <a:defRPr>
                          <a:solidFill>
                            <a:srgbClr val="003296"/>
                          </a:solidFill>
                          <a:latin typeface="Arial" panose="020B0604020202020204" pitchFamily="34" charset="0"/>
                          <a:cs typeface="AL-Mohanad Black" pitchFamily="2" charset="0"/>
                        </a:defRPr>
                      </a:lvl9p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ar-SA" altLang="en-US" sz="2000" b="0" i="0" u="none" strike="noStrike" cap="none" normalizeH="0" baseline="0">
                          <a:ln>
                            <a:noFill/>
                          </a:ln>
                          <a:solidFill>
                            <a:srgbClr val="003296"/>
                          </a:solidFill>
                          <a:effectLst/>
                          <a:latin typeface="Arial" panose="020B0604020202020204" pitchFamily="34" charset="0"/>
                          <a:cs typeface="AL-Mohanad Black" pitchFamily="2" charset="0"/>
                        </a:rPr>
                        <a:t>8</a:t>
                      </a:r>
                      <a:endParaRPr kumimoji="0" lang="en-US" altLang="en-US" sz="2000" b="0" i="0" u="none" strike="noStrike" cap="none" normalizeH="0" baseline="0">
                        <a:ln>
                          <a:noFill/>
                        </a:ln>
                        <a:solidFill>
                          <a:srgbClr val="003296"/>
                        </a:solidFill>
                        <a:effectLst/>
                        <a:latin typeface="Arial" panose="020B0604020202020204" pitchFamily="34" charset="0"/>
                        <a:cs typeface="AL-Mohanad Black" pitchFamily="2" charset="0"/>
                      </a:endParaRPr>
                    </a:p>
                  </a:txBody>
                  <a:tcPr horzOverflow="overflow">
                    <a:lnL cap="flat">
                      <a:noFill/>
                    </a:lnL>
                    <a:lnR cap="flat">
                      <a:noFill/>
                    </a:lnR>
                    <a:lnT w="38100" cap="flat" cmpd="sng" algn="ctr">
                      <a:solidFill>
                        <a:schemeClr val="tx1"/>
                      </a:solidFill>
                      <a:prstDash val="solid"/>
                      <a:round/>
                      <a:headEnd type="none" w="med" len="med"/>
                      <a:tailEnd type="none" w="med" len="med"/>
                    </a:lnT>
                    <a:lnB cap="flat">
                      <a:noFill/>
                    </a:lnB>
                    <a:lnTlToBr>
                      <a:noFill/>
                    </a:lnTlToBr>
                    <a:lnBlToTr>
                      <a:noFill/>
                    </a:lnBlToTr>
                    <a:noFill/>
                  </a:tcPr>
                </a:tc>
                <a:tc>
                  <a:txBody>
                    <a:bodyPr/>
                    <a:lstStyle>
                      <a:lvl1pPr>
                        <a:spcBef>
                          <a:spcPct val="20000"/>
                        </a:spcBef>
                        <a:defRPr sz="2800">
                          <a:solidFill>
                            <a:srgbClr val="003296"/>
                          </a:solidFill>
                          <a:latin typeface="Arial" panose="020B0604020202020204" pitchFamily="34" charset="0"/>
                          <a:cs typeface="AL-Mohanad Black" pitchFamily="2" charset="0"/>
                        </a:defRPr>
                      </a:lvl1pPr>
                      <a:lvl2pPr>
                        <a:spcBef>
                          <a:spcPct val="20000"/>
                        </a:spcBef>
                        <a:defRPr sz="2400">
                          <a:solidFill>
                            <a:srgbClr val="003296"/>
                          </a:solidFill>
                          <a:latin typeface="Arial" panose="020B0604020202020204" pitchFamily="34" charset="0"/>
                          <a:cs typeface="AL-Mohanad Black" pitchFamily="2" charset="0"/>
                        </a:defRPr>
                      </a:lvl2pPr>
                      <a:lvl3pPr>
                        <a:spcBef>
                          <a:spcPct val="20000"/>
                        </a:spcBef>
                        <a:defRPr sz="2000">
                          <a:solidFill>
                            <a:srgbClr val="003296"/>
                          </a:solidFill>
                          <a:latin typeface="Arial" panose="020B0604020202020204" pitchFamily="34" charset="0"/>
                          <a:cs typeface="AL-Mohanad Black" pitchFamily="2" charset="0"/>
                        </a:defRPr>
                      </a:lvl3pPr>
                      <a:lvl4pPr>
                        <a:spcBef>
                          <a:spcPct val="20000"/>
                        </a:spcBef>
                        <a:defRPr>
                          <a:solidFill>
                            <a:srgbClr val="003296"/>
                          </a:solidFill>
                          <a:latin typeface="Arial" panose="020B0604020202020204" pitchFamily="34" charset="0"/>
                          <a:cs typeface="AL-Mohanad Black" pitchFamily="2" charset="0"/>
                        </a:defRPr>
                      </a:lvl4pPr>
                      <a:lvl5pPr>
                        <a:spcBef>
                          <a:spcPct val="20000"/>
                        </a:spcBef>
                        <a:defRPr>
                          <a:solidFill>
                            <a:srgbClr val="003296"/>
                          </a:solidFill>
                          <a:latin typeface="Arial" panose="020B0604020202020204" pitchFamily="34" charset="0"/>
                          <a:cs typeface="AL-Mohanad Black" pitchFamily="2" charset="0"/>
                        </a:defRPr>
                      </a:lvl5pPr>
                      <a:lvl6pPr algn="r" rtl="1" fontAlgn="base">
                        <a:spcBef>
                          <a:spcPct val="20000"/>
                        </a:spcBef>
                        <a:spcAft>
                          <a:spcPct val="0"/>
                        </a:spcAft>
                        <a:defRPr>
                          <a:solidFill>
                            <a:srgbClr val="003296"/>
                          </a:solidFill>
                          <a:latin typeface="Arial" panose="020B0604020202020204" pitchFamily="34" charset="0"/>
                          <a:cs typeface="AL-Mohanad Black" pitchFamily="2" charset="0"/>
                        </a:defRPr>
                      </a:lvl6pPr>
                      <a:lvl7pPr algn="r" rtl="1" fontAlgn="base">
                        <a:spcBef>
                          <a:spcPct val="20000"/>
                        </a:spcBef>
                        <a:spcAft>
                          <a:spcPct val="0"/>
                        </a:spcAft>
                        <a:defRPr>
                          <a:solidFill>
                            <a:srgbClr val="003296"/>
                          </a:solidFill>
                          <a:latin typeface="Arial" panose="020B0604020202020204" pitchFamily="34" charset="0"/>
                          <a:cs typeface="AL-Mohanad Black" pitchFamily="2" charset="0"/>
                        </a:defRPr>
                      </a:lvl7pPr>
                      <a:lvl8pPr algn="r" rtl="1" fontAlgn="base">
                        <a:spcBef>
                          <a:spcPct val="20000"/>
                        </a:spcBef>
                        <a:spcAft>
                          <a:spcPct val="0"/>
                        </a:spcAft>
                        <a:defRPr>
                          <a:solidFill>
                            <a:srgbClr val="003296"/>
                          </a:solidFill>
                          <a:latin typeface="Arial" panose="020B0604020202020204" pitchFamily="34" charset="0"/>
                          <a:cs typeface="AL-Mohanad Black" pitchFamily="2" charset="0"/>
                        </a:defRPr>
                      </a:lvl8pPr>
                      <a:lvl9pPr algn="r" rtl="1" fontAlgn="base">
                        <a:spcBef>
                          <a:spcPct val="20000"/>
                        </a:spcBef>
                        <a:spcAft>
                          <a:spcPct val="0"/>
                        </a:spcAft>
                        <a:defRPr>
                          <a:solidFill>
                            <a:srgbClr val="003296"/>
                          </a:solidFill>
                          <a:latin typeface="Arial" panose="020B0604020202020204" pitchFamily="34" charset="0"/>
                          <a:cs typeface="AL-Mohanad Black" pitchFamily="2" charset="0"/>
                        </a:defRPr>
                      </a:lvl9p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ar-SA" altLang="en-US" sz="2000" b="0" i="0" u="none" strike="noStrike" cap="none" normalizeH="0" baseline="0">
                          <a:ln>
                            <a:noFill/>
                          </a:ln>
                          <a:solidFill>
                            <a:srgbClr val="003296"/>
                          </a:solidFill>
                          <a:effectLst/>
                          <a:latin typeface="Arial" panose="020B0604020202020204" pitchFamily="34" charset="0"/>
                          <a:cs typeface="AL-Mohanad Black" pitchFamily="2" charset="0"/>
                        </a:rPr>
                        <a:t>9</a:t>
                      </a:r>
                      <a:endParaRPr kumimoji="0" lang="en-US" altLang="en-US" sz="2000" b="0" i="0" u="none" strike="noStrike" cap="none" normalizeH="0" baseline="0">
                        <a:ln>
                          <a:noFill/>
                        </a:ln>
                        <a:solidFill>
                          <a:srgbClr val="003296"/>
                        </a:solidFill>
                        <a:effectLst/>
                        <a:latin typeface="Arial" panose="020B0604020202020204" pitchFamily="34" charset="0"/>
                        <a:cs typeface="AL-Mohanad Black" pitchFamily="2" charset="0"/>
                      </a:endParaRPr>
                    </a:p>
                  </a:txBody>
                  <a:tcPr horzOverflow="overflow">
                    <a:lnL cap="flat">
                      <a:noFill/>
                    </a:lnL>
                    <a:lnR cap="flat">
                      <a:noFill/>
                    </a:lnR>
                    <a:lnT w="38100" cap="flat" cmpd="sng" algn="ctr">
                      <a:solidFill>
                        <a:schemeClr val="tx1"/>
                      </a:solidFill>
                      <a:prstDash val="solid"/>
                      <a:round/>
                      <a:headEnd type="none" w="med" len="med"/>
                      <a:tailEnd type="none" w="med" len="med"/>
                    </a:lnT>
                    <a:lnB cap="flat">
                      <a:noFill/>
                    </a:lnB>
                    <a:lnTlToBr>
                      <a:noFill/>
                    </a:lnTlToBr>
                    <a:lnBlToTr>
                      <a:noFill/>
                    </a:lnBlToTr>
                    <a:noFill/>
                  </a:tcPr>
                </a:tc>
                <a:tc>
                  <a:txBody>
                    <a:bodyPr/>
                    <a:lstStyle>
                      <a:lvl1pPr>
                        <a:spcBef>
                          <a:spcPct val="20000"/>
                        </a:spcBef>
                        <a:defRPr sz="2800">
                          <a:solidFill>
                            <a:srgbClr val="003296"/>
                          </a:solidFill>
                          <a:latin typeface="Arial" panose="020B0604020202020204" pitchFamily="34" charset="0"/>
                          <a:cs typeface="AL-Mohanad Black" pitchFamily="2" charset="0"/>
                        </a:defRPr>
                      </a:lvl1pPr>
                      <a:lvl2pPr>
                        <a:spcBef>
                          <a:spcPct val="20000"/>
                        </a:spcBef>
                        <a:defRPr sz="2400">
                          <a:solidFill>
                            <a:srgbClr val="003296"/>
                          </a:solidFill>
                          <a:latin typeface="Arial" panose="020B0604020202020204" pitchFamily="34" charset="0"/>
                          <a:cs typeface="AL-Mohanad Black" pitchFamily="2" charset="0"/>
                        </a:defRPr>
                      </a:lvl2pPr>
                      <a:lvl3pPr>
                        <a:spcBef>
                          <a:spcPct val="20000"/>
                        </a:spcBef>
                        <a:defRPr sz="2000">
                          <a:solidFill>
                            <a:srgbClr val="003296"/>
                          </a:solidFill>
                          <a:latin typeface="Arial" panose="020B0604020202020204" pitchFamily="34" charset="0"/>
                          <a:cs typeface="AL-Mohanad Black" pitchFamily="2" charset="0"/>
                        </a:defRPr>
                      </a:lvl3pPr>
                      <a:lvl4pPr>
                        <a:spcBef>
                          <a:spcPct val="20000"/>
                        </a:spcBef>
                        <a:defRPr>
                          <a:solidFill>
                            <a:srgbClr val="003296"/>
                          </a:solidFill>
                          <a:latin typeface="Arial" panose="020B0604020202020204" pitchFamily="34" charset="0"/>
                          <a:cs typeface="AL-Mohanad Black" pitchFamily="2" charset="0"/>
                        </a:defRPr>
                      </a:lvl4pPr>
                      <a:lvl5pPr>
                        <a:spcBef>
                          <a:spcPct val="20000"/>
                        </a:spcBef>
                        <a:defRPr>
                          <a:solidFill>
                            <a:srgbClr val="003296"/>
                          </a:solidFill>
                          <a:latin typeface="Arial" panose="020B0604020202020204" pitchFamily="34" charset="0"/>
                          <a:cs typeface="AL-Mohanad Black" pitchFamily="2" charset="0"/>
                        </a:defRPr>
                      </a:lvl5pPr>
                      <a:lvl6pPr algn="r" rtl="1" fontAlgn="base">
                        <a:spcBef>
                          <a:spcPct val="20000"/>
                        </a:spcBef>
                        <a:spcAft>
                          <a:spcPct val="0"/>
                        </a:spcAft>
                        <a:defRPr>
                          <a:solidFill>
                            <a:srgbClr val="003296"/>
                          </a:solidFill>
                          <a:latin typeface="Arial" panose="020B0604020202020204" pitchFamily="34" charset="0"/>
                          <a:cs typeface="AL-Mohanad Black" pitchFamily="2" charset="0"/>
                        </a:defRPr>
                      </a:lvl6pPr>
                      <a:lvl7pPr algn="r" rtl="1" fontAlgn="base">
                        <a:spcBef>
                          <a:spcPct val="20000"/>
                        </a:spcBef>
                        <a:spcAft>
                          <a:spcPct val="0"/>
                        </a:spcAft>
                        <a:defRPr>
                          <a:solidFill>
                            <a:srgbClr val="003296"/>
                          </a:solidFill>
                          <a:latin typeface="Arial" panose="020B0604020202020204" pitchFamily="34" charset="0"/>
                          <a:cs typeface="AL-Mohanad Black" pitchFamily="2" charset="0"/>
                        </a:defRPr>
                      </a:lvl7pPr>
                      <a:lvl8pPr algn="r" rtl="1" fontAlgn="base">
                        <a:spcBef>
                          <a:spcPct val="20000"/>
                        </a:spcBef>
                        <a:spcAft>
                          <a:spcPct val="0"/>
                        </a:spcAft>
                        <a:defRPr>
                          <a:solidFill>
                            <a:srgbClr val="003296"/>
                          </a:solidFill>
                          <a:latin typeface="Arial" panose="020B0604020202020204" pitchFamily="34" charset="0"/>
                          <a:cs typeface="AL-Mohanad Black" pitchFamily="2" charset="0"/>
                        </a:defRPr>
                      </a:lvl8pPr>
                      <a:lvl9pPr algn="r" rtl="1" fontAlgn="base">
                        <a:spcBef>
                          <a:spcPct val="20000"/>
                        </a:spcBef>
                        <a:spcAft>
                          <a:spcPct val="0"/>
                        </a:spcAft>
                        <a:defRPr>
                          <a:solidFill>
                            <a:srgbClr val="003296"/>
                          </a:solidFill>
                          <a:latin typeface="Arial" panose="020B0604020202020204" pitchFamily="34" charset="0"/>
                          <a:cs typeface="AL-Mohanad Black" pitchFamily="2" charset="0"/>
                        </a:defRPr>
                      </a:lvl9p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ar-SA" altLang="en-US" sz="2000" b="0" i="0" u="none" strike="noStrike" cap="none" normalizeH="0" baseline="0">
                          <a:ln>
                            <a:noFill/>
                          </a:ln>
                          <a:solidFill>
                            <a:srgbClr val="003296"/>
                          </a:solidFill>
                          <a:effectLst/>
                          <a:latin typeface="Arial" panose="020B0604020202020204" pitchFamily="34" charset="0"/>
                          <a:cs typeface="AL-Mohanad Black" pitchFamily="2" charset="0"/>
                        </a:rPr>
                        <a:t>10</a:t>
                      </a:r>
                      <a:endParaRPr kumimoji="0" lang="en-US" altLang="en-US" sz="2000" b="0" i="0" u="none" strike="noStrike" cap="none" normalizeH="0" baseline="0">
                        <a:ln>
                          <a:noFill/>
                        </a:ln>
                        <a:solidFill>
                          <a:srgbClr val="003296"/>
                        </a:solidFill>
                        <a:effectLst/>
                        <a:latin typeface="Arial" panose="020B0604020202020204" pitchFamily="34" charset="0"/>
                        <a:cs typeface="AL-Mohanad Black" pitchFamily="2" charset="0"/>
                      </a:endParaRPr>
                    </a:p>
                  </a:txBody>
                  <a:tcPr horzOverflow="overflow">
                    <a:lnL cap="flat">
                      <a:noFill/>
                    </a:lnL>
                    <a:lnR>
                      <a:noFill/>
                    </a:lnR>
                    <a:lnT w="38100" cap="flat" cmpd="sng" algn="ctr">
                      <a:solidFill>
                        <a:schemeClr val="tx1"/>
                      </a:solidFill>
                      <a:prstDash val="solid"/>
                      <a:round/>
                      <a:headEnd type="none" w="med" len="med"/>
                      <a:tailEnd type="none" w="med" len="med"/>
                    </a:lnT>
                    <a:lnB cap="flat">
                      <a:noFill/>
                    </a:lnB>
                    <a:lnTlToBr>
                      <a:noFill/>
                    </a:lnTlToBr>
                    <a:lnBlToTr>
                      <a:noFill/>
                    </a:lnBlToTr>
                    <a:noFill/>
                  </a:tcPr>
                </a:tc>
                <a:tc>
                  <a:txBody>
                    <a:bodyPr/>
                    <a:lstStyle>
                      <a:lvl1pPr>
                        <a:spcBef>
                          <a:spcPct val="20000"/>
                        </a:spcBef>
                        <a:defRPr sz="2800">
                          <a:solidFill>
                            <a:srgbClr val="003296"/>
                          </a:solidFill>
                          <a:latin typeface="Arial" panose="020B0604020202020204" pitchFamily="34" charset="0"/>
                          <a:cs typeface="AL-Mohanad Black" pitchFamily="2" charset="0"/>
                        </a:defRPr>
                      </a:lvl1pPr>
                      <a:lvl2pPr>
                        <a:spcBef>
                          <a:spcPct val="20000"/>
                        </a:spcBef>
                        <a:defRPr sz="2400">
                          <a:solidFill>
                            <a:srgbClr val="003296"/>
                          </a:solidFill>
                          <a:latin typeface="Arial" panose="020B0604020202020204" pitchFamily="34" charset="0"/>
                          <a:cs typeface="AL-Mohanad Black" pitchFamily="2" charset="0"/>
                        </a:defRPr>
                      </a:lvl2pPr>
                      <a:lvl3pPr>
                        <a:spcBef>
                          <a:spcPct val="20000"/>
                        </a:spcBef>
                        <a:defRPr sz="2000">
                          <a:solidFill>
                            <a:srgbClr val="003296"/>
                          </a:solidFill>
                          <a:latin typeface="Arial" panose="020B0604020202020204" pitchFamily="34" charset="0"/>
                          <a:cs typeface="AL-Mohanad Black" pitchFamily="2" charset="0"/>
                        </a:defRPr>
                      </a:lvl3pPr>
                      <a:lvl4pPr>
                        <a:spcBef>
                          <a:spcPct val="20000"/>
                        </a:spcBef>
                        <a:defRPr>
                          <a:solidFill>
                            <a:srgbClr val="003296"/>
                          </a:solidFill>
                          <a:latin typeface="Arial" panose="020B0604020202020204" pitchFamily="34" charset="0"/>
                          <a:cs typeface="AL-Mohanad Black" pitchFamily="2" charset="0"/>
                        </a:defRPr>
                      </a:lvl4pPr>
                      <a:lvl5pPr>
                        <a:spcBef>
                          <a:spcPct val="20000"/>
                        </a:spcBef>
                        <a:defRPr>
                          <a:solidFill>
                            <a:srgbClr val="003296"/>
                          </a:solidFill>
                          <a:latin typeface="Arial" panose="020B0604020202020204" pitchFamily="34" charset="0"/>
                          <a:cs typeface="AL-Mohanad Black" pitchFamily="2" charset="0"/>
                        </a:defRPr>
                      </a:lvl5pPr>
                      <a:lvl6pPr algn="r" rtl="1" fontAlgn="base">
                        <a:spcBef>
                          <a:spcPct val="20000"/>
                        </a:spcBef>
                        <a:spcAft>
                          <a:spcPct val="0"/>
                        </a:spcAft>
                        <a:defRPr>
                          <a:solidFill>
                            <a:srgbClr val="003296"/>
                          </a:solidFill>
                          <a:latin typeface="Arial" panose="020B0604020202020204" pitchFamily="34" charset="0"/>
                          <a:cs typeface="AL-Mohanad Black" pitchFamily="2" charset="0"/>
                        </a:defRPr>
                      </a:lvl6pPr>
                      <a:lvl7pPr algn="r" rtl="1" fontAlgn="base">
                        <a:spcBef>
                          <a:spcPct val="20000"/>
                        </a:spcBef>
                        <a:spcAft>
                          <a:spcPct val="0"/>
                        </a:spcAft>
                        <a:defRPr>
                          <a:solidFill>
                            <a:srgbClr val="003296"/>
                          </a:solidFill>
                          <a:latin typeface="Arial" panose="020B0604020202020204" pitchFamily="34" charset="0"/>
                          <a:cs typeface="AL-Mohanad Black" pitchFamily="2" charset="0"/>
                        </a:defRPr>
                      </a:lvl7pPr>
                      <a:lvl8pPr algn="r" rtl="1" fontAlgn="base">
                        <a:spcBef>
                          <a:spcPct val="20000"/>
                        </a:spcBef>
                        <a:spcAft>
                          <a:spcPct val="0"/>
                        </a:spcAft>
                        <a:defRPr>
                          <a:solidFill>
                            <a:srgbClr val="003296"/>
                          </a:solidFill>
                          <a:latin typeface="Arial" panose="020B0604020202020204" pitchFamily="34" charset="0"/>
                          <a:cs typeface="AL-Mohanad Black" pitchFamily="2" charset="0"/>
                        </a:defRPr>
                      </a:lvl8pPr>
                      <a:lvl9pPr algn="r" rtl="1" fontAlgn="base">
                        <a:spcBef>
                          <a:spcPct val="20000"/>
                        </a:spcBef>
                        <a:spcAft>
                          <a:spcPct val="0"/>
                        </a:spcAft>
                        <a:defRPr>
                          <a:solidFill>
                            <a:srgbClr val="003296"/>
                          </a:solidFill>
                          <a:latin typeface="Arial" panose="020B0604020202020204" pitchFamily="34" charset="0"/>
                          <a:cs typeface="AL-Mohanad Black" pitchFamily="2" charset="0"/>
                        </a:defRPr>
                      </a:lvl9pPr>
                    </a:lstStyle>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altLang="en-US" sz="2000" b="0" i="0" u="none" strike="noStrike" cap="none" normalizeH="0" baseline="0" dirty="0">
                        <a:ln>
                          <a:noFill/>
                        </a:ln>
                        <a:solidFill>
                          <a:srgbClr val="003296"/>
                        </a:solidFill>
                        <a:effectLst/>
                        <a:latin typeface="Arial" panose="020B0604020202020204" pitchFamily="34" charset="0"/>
                        <a:cs typeface="AL-Mohanad Black" pitchFamily="2" charset="0"/>
                      </a:endParaRPr>
                    </a:p>
                  </a:txBody>
                  <a:tcPr horzOverflow="overflow">
                    <a:lnL>
                      <a:noFill/>
                    </a:lnL>
                    <a:lnR cap="flat">
                      <a:noFill/>
                    </a:lnR>
                    <a:lnT cap="flat">
                      <a:noFill/>
                    </a:lnT>
                    <a:lnB cap="flat">
                      <a:noFill/>
                    </a:lnB>
                    <a:lnTlToBr>
                      <a:noFill/>
                    </a:lnTlToBr>
                    <a:lnBlToTr>
                      <a:noFill/>
                    </a:lnBlToTr>
                    <a:noFill/>
                  </a:tcPr>
                </a:tc>
                <a:extLst>
                  <a:ext uri="{0D108BD9-81ED-4DB2-BD59-A6C34878D82A}">
                    <a16:rowId xmlns:a16="http://schemas.microsoft.com/office/drawing/2014/main" val="766264369"/>
                  </a:ext>
                </a:extLst>
              </a:tr>
            </a:tbl>
          </a:graphicData>
        </a:graphic>
      </p:graphicFrame>
      <p:sp>
        <p:nvSpPr>
          <p:cNvPr id="35903" name="Text Box 63">
            <a:extLst>
              <a:ext uri="{FF2B5EF4-FFF2-40B4-BE49-F238E27FC236}">
                <a16:creationId xmlns:a16="http://schemas.microsoft.com/office/drawing/2014/main" id="{A7C7A7AD-7815-1AEF-7E4B-7B8661D1E6B9}"/>
              </a:ext>
            </a:extLst>
          </p:cNvPr>
          <p:cNvSpPr txBox="1">
            <a:spLocks noChangeArrowheads="1"/>
          </p:cNvSpPr>
          <p:nvPr/>
        </p:nvSpPr>
        <p:spPr bwMode="auto">
          <a:xfrm>
            <a:off x="3863976" y="3860801"/>
            <a:ext cx="2290763" cy="20436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spcBef>
                <a:spcPct val="20000"/>
              </a:spcBef>
            </a:pPr>
            <a:r>
              <a:rPr lang="ar-SA" altLang="en-US" sz="3200">
                <a:solidFill>
                  <a:srgbClr val="003296"/>
                </a:solidFill>
                <a:cs typeface="AL-Mohanad Black" pitchFamily="2" charset="0"/>
              </a:rPr>
              <a:t>الخبرة البسيطة</a:t>
            </a:r>
          </a:p>
          <a:p>
            <a:pPr algn="ctr">
              <a:spcBef>
                <a:spcPct val="20000"/>
              </a:spcBef>
            </a:pPr>
            <a:r>
              <a:rPr lang="ar-SA" altLang="en-US" sz="3200">
                <a:solidFill>
                  <a:srgbClr val="003296"/>
                </a:solidFill>
                <a:cs typeface="AL-Mohanad Black" pitchFamily="2" charset="0"/>
              </a:rPr>
              <a:t>الثقة البالغة</a:t>
            </a:r>
          </a:p>
          <a:p>
            <a:pPr algn="ctr">
              <a:spcBef>
                <a:spcPct val="20000"/>
              </a:spcBef>
            </a:pPr>
            <a:r>
              <a:rPr lang="ar-SA" altLang="en-US" sz="3200">
                <a:solidFill>
                  <a:srgbClr val="003296"/>
                </a:solidFill>
                <a:cs typeface="AL-Mohanad Black" pitchFamily="2" charset="0"/>
              </a:rPr>
              <a:t>2</a:t>
            </a:r>
            <a:endParaRPr lang="en-US" altLang="en-US" sz="3200">
              <a:solidFill>
                <a:srgbClr val="003296"/>
              </a:solidFill>
              <a:cs typeface="AL-Mohanad Black" pitchFamily="2" charset="0"/>
            </a:endParaRPr>
          </a:p>
          <a:p>
            <a:pPr algn="ctr"/>
            <a:endParaRPr lang="en-US" altLang="en-US"/>
          </a:p>
        </p:txBody>
      </p:sp>
      <p:sp>
        <p:nvSpPr>
          <p:cNvPr id="35904" name="Text Box 64">
            <a:extLst>
              <a:ext uri="{FF2B5EF4-FFF2-40B4-BE49-F238E27FC236}">
                <a16:creationId xmlns:a16="http://schemas.microsoft.com/office/drawing/2014/main" id="{99FA658F-99D7-C06D-3C76-16B528766F0A}"/>
              </a:ext>
            </a:extLst>
          </p:cNvPr>
          <p:cNvSpPr txBox="1">
            <a:spLocks noChangeArrowheads="1"/>
          </p:cNvSpPr>
          <p:nvPr/>
        </p:nvSpPr>
        <p:spPr bwMode="auto">
          <a:xfrm>
            <a:off x="6456363" y="3860801"/>
            <a:ext cx="2290762" cy="20436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spcBef>
                <a:spcPct val="20000"/>
              </a:spcBef>
            </a:pPr>
            <a:r>
              <a:rPr lang="ar-SA" altLang="en-US" sz="3200">
                <a:solidFill>
                  <a:srgbClr val="003296"/>
                </a:solidFill>
                <a:cs typeface="AL-Mohanad Black" pitchFamily="2" charset="0"/>
              </a:rPr>
              <a:t>الخبرة البسيطة</a:t>
            </a:r>
          </a:p>
          <a:p>
            <a:pPr algn="ctr">
              <a:spcBef>
                <a:spcPct val="20000"/>
              </a:spcBef>
            </a:pPr>
            <a:r>
              <a:rPr lang="ar-SA" altLang="en-US" sz="3200">
                <a:solidFill>
                  <a:srgbClr val="003296"/>
                </a:solidFill>
                <a:cs typeface="AL-Mohanad Black" pitchFamily="2" charset="0"/>
              </a:rPr>
              <a:t>الثقة الضعيفة</a:t>
            </a:r>
          </a:p>
          <a:p>
            <a:pPr algn="ctr">
              <a:spcBef>
                <a:spcPct val="20000"/>
              </a:spcBef>
            </a:pPr>
            <a:r>
              <a:rPr lang="ar-SA" altLang="en-US" sz="3200">
                <a:solidFill>
                  <a:srgbClr val="003296"/>
                </a:solidFill>
                <a:cs typeface="AL-Mohanad Black" pitchFamily="2" charset="0"/>
              </a:rPr>
              <a:t>1</a:t>
            </a:r>
            <a:endParaRPr lang="en-US" altLang="en-US" sz="3200">
              <a:solidFill>
                <a:srgbClr val="003296"/>
              </a:solidFill>
              <a:cs typeface="AL-Mohanad Black" pitchFamily="2" charset="0"/>
            </a:endParaRPr>
          </a:p>
          <a:p>
            <a:pPr algn="ctr"/>
            <a:endParaRPr lang="en-US" altLang="en-US"/>
          </a:p>
        </p:txBody>
      </p:sp>
    </p:spTree>
    <p:extLst>
      <p:ext uri="{BB962C8B-B14F-4D97-AF65-F5344CB8AC3E}">
        <p14:creationId xmlns:p14="http://schemas.microsoft.com/office/powerpoint/2010/main" val="360699169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2" presetClass="entr" presetSubtype="4" fill="hold" nodeType="clickEffect">
                                  <p:stCondLst>
                                    <p:cond delay="0"/>
                                  </p:stCondLst>
                                  <p:childTnLst>
                                    <p:set>
                                      <p:cBhvr>
                                        <p:cTn id="6" dur="1" fill="hold">
                                          <p:stCondLst>
                                            <p:cond delay="0"/>
                                          </p:stCondLst>
                                        </p:cTn>
                                        <p:tgtEl>
                                          <p:spTgt spid="35903"/>
                                        </p:tgtEl>
                                        <p:attrNameLst>
                                          <p:attrName>style.visibility</p:attrName>
                                        </p:attrNameLst>
                                      </p:cBhvr>
                                      <p:to>
                                        <p:strVal val="visible"/>
                                      </p:to>
                                    </p:set>
                                    <p:animEffect transition="in" filter="slide(fromBottom)">
                                      <p:cBhvr>
                                        <p:cTn id="7" dur="500"/>
                                        <p:tgtEl>
                                          <p:spTgt spid="3590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903" grpId="0"/>
    </p:bldLst>
  </p:timing>
</p:sld>
</file>

<file path=ppt/slides/slide2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6866" name="Rectangle 2">
            <a:extLst>
              <a:ext uri="{FF2B5EF4-FFF2-40B4-BE49-F238E27FC236}">
                <a16:creationId xmlns:a16="http://schemas.microsoft.com/office/drawing/2014/main" id="{489FE004-387C-297B-6B74-7D5744B8563B}"/>
              </a:ext>
            </a:extLst>
          </p:cNvPr>
          <p:cNvSpPr>
            <a:spLocks noGrp="1" noChangeArrowheads="1"/>
          </p:cNvSpPr>
          <p:nvPr>
            <p:ph type="title"/>
          </p:nvPr>
        </p:nvSpPr>
        <p:spPr/>
        <p:txBody>
          <a:bodyPr/>
          <a:lstStyle/>
          <a:p>
            <a:pPr algn="ctr"/>
            <a:r>
              <a:rPr lang="ar-SA" altLang="en-US" b="1" dirty="0">
                <a:solidFill>
                  <a:srgbClr val="0070C0"/>
                </a:solidFill>
              </a:rPr>
              <a:t>مصفوفة المصداقية</a:t>
            </a:r>
            <a:endParaRPr lang="en-US" altLang="en-US" b="1" dirty="0">
              <a:solidFill>
                <a:srgbClr val="0070C0"/>
              </a:solidFill>
            </a:endParaRPr>
          </a:p>
        </p:txBody>
      </p:sp>
      <p:graphicFrame>
        <p:nvGraphicFramePr>
          <p:cNvPr id="36927" name="Group 63">
            <a:extLst>
              <a:ext uri="{FF2B5EF4-FFF2-40B4-BE49-F238E27FC236}">
                <a16:creationId xmlns:a16="http://schemas.microsoft.com/office/drawing/2014/main" id="{49A36E06-7155-7A03-EB9F-48921EE369C8}"/>
              </a:ext>
            </a:extLst>
          </p:cNvPr>
          <p:cNvGraphicFramePr>
            <a:graphicFrameLocks noGrp="1"/>
          </p:cNvGraphicFramePr>
          <p:nvPr>
            <p:ph idx="1"/>
            <p:extLst>
              <p:ext uri="{D42A27DB-BD31-4B8C-83A1-F6EECF244321}">
                <p14:modId xmlns:p14="http://schemas.microsoft.com/office/powerpoint/2010/main" val="3348346311"/>
              </p:ext>
            </p:extLst>
          </p:nvPr>
        </p:nvGraphicFramePr>
        <p:xfrm>
          <a:off x="2855914" y="1628776"/>
          <a:ext cx="6600825" cy="4878709"/>
        </p:xfrm>
        <a:graphic>
          <a:graphicData uri="http://schemas.openxmlformats.org/drawingml/2006/table">
            <a:tbl>
              <a:tblPr rtl="1"/>
              <a:tblGrid>
                <a:gridCol w="600075">
                  <a:extLst>
                    <a:ext uri="{9D8B030D-6E8A-4147-A177-3AD203B41FA5}">
                      <a16:colId xmlns:a16="http://schemas.microsoft.com/office/drawing/2014/main" val="2502082752"/>
                    </a:ext>
                  </a:extLst>
                </a:gridCol>
                <a:gridCol w="600075">
                  <a:extLst>
                    <a:ext uri="{9D8B030D-6E8A-4147-A177-3AD203B41FA5}">
                      <a16:colId xmlns:a16="http://schemas.microsoft.com/office/drawing/2014/main" val="78187775"/>
                    </a:ext>
                  </a:extLst>
                </a:gridCol>
                <a:gridCol w="600075">
                  <a:extLst>
                    <a:ext uri="{9D8B030D-6E8A-4147-A177-3AD203B41FA5}">
                      <a16:colId xmlns:a16="http://schemas.microsoft.com/office/drawing/2014/main" val="1783826320"/>
                    </a:ext>
                  </a:extLst>
                </a:gridCol>
                <a:gridCol w="600075">
                  <a:extLst>
                    <a:ext uri="{9D8B030D-6E8A-4147-A177-3AD203B41FA5}">
                      <a16:colId xmlns:a16="http://schemas.microsoft.com/office/drawing/2014/main" val="2217547327"/>
                    </a:ext>
                  </a:extLst>
                </a:gridCol>
                <a:gridCol w="441325">
                  <a:extLst>
                    <a:ext uri="{9D8B030D-6E8A-4147-A177-3AD203B41FA5}">
                      <a16:colId xmlns:a16="http://schemas.microsoft.com/office/drawing/2014/main" val="1501781803"/>
                    </a:ext>
                  </a:extLst>
                </a:gridCol>
                <a:gridCol w="255588">
                  <a:extLst>
                    <a:ext uri="{9D8B030D-6E8A-4147-A177-3AD203B41FA5}">
                      <a16:colId xmlns:a16="http://schemas.microsoft.com/office/drawing/2014/main" val="4021415464"/>
                    </a:ext>
                  </a:extLst>
                </a:gridCol>
                <a:gridCol w="503237">
                  <a:extLst>
                    <a:ext uri="{9D8B030D-6E8A-4147-A177-3AD203B41FA5}">
                      <a16:colId xmlns:a16="http://schemas.microsoft.com/office/drawing/2014/main" val="4000248697"/>
                    </a:ext>
                  </a:extLst>
                </a:gridCol>
                <a:gridCol w="600075">
                  <a:extLst>
                    <a:ext uri="{9D8B030D-6E8A-4147-A177-3AD203B41FA5}">
                      <a16:colId xmlns:a16="http://schemas.microsoft.com/office/drawing/2014/main" val="4088558840"/>
                    </a:ext>
                  </a:extLst>
                </a:gridCol>
                <a:gridCol w="479425">
                  <a:extLst>
                    <a:ext uri="{9D8B030D-6E8A-4147-A177-3AD203B41FA5}">
                      <a16:colId xmlns:a16="http://schemas.microsoft.com/office/drawing/2014/main" val="201087265"/>
                    </a:ext>
                  </a:extLst>
                </a:gridCol>
                <a:gridCol w="576263">
                  <a:extLst>
                    <a:ext uri="{9D8B030D-6E8A-4147-A177-3AD203B41FA5}">
                      <a16:colId xmlns:a16="http://schemas.microsoft.com/office/drawing/2014/main" val="1385432413"/>
                    </a:ext>
                  </a:extLst>
                </a:gridCol>
                <a:gridCol w="431800">
                  <a:extLst>
                    <a:ext uri="{9D8B030D-6E8A-4147-A177-3AD203B41FA5}">
                      <a16:colId xmlns:a16="http://schemas.microsoft.com/office/drawing/2014/main" val="491574801"/>
                    </a:ext>
                  </a:extLst>
                </a:gridCol>
                <a:gridCol w="912812">
                  <a:extLst>
                    <a:ext uri="{9D8B030D-6E8A-4147-A177-3AD203B41FA5}">
                      <a16:colId xmlns:a16="http://schemas.microsoft.com/office/drawing/2014/main" val="3716448343"/>
                    </a:ext>
                  </a:extLst>
                </a:gridCol>
              </a:tblGrid>
              <a:tr h="449263">
                <a:tc>
                  <a:txBody>
                    <a:bodyPr/>
                    <a:lstStyle>
                      <a:lvl1pPr>
                        <a:spcBef>
                          <a:spcPct val="20000"/>
                        </a:spcBef>
                        <a:defRPr sz="2800">
                          <a:solidFill>
                            <a:srgbClr val="003296"/>
                          </a:solidFill>
                          <a:latin typeface="Arial" panose="020B0604020202020204" pitchFamily="34" charset="0"/>
                          <a:cs typeface="AL-Mohanad Black" pitchFamily="2" charset="0"/>
                        </a:defRPr>
                      </a:lvl1pPr>
                      <a:lvl2pPr>
                        <a:spcBef>
                          <a:spcPct val="20000"/>
                        </a:spcBef>
                        <a:defRPr sz="2400">
                          <a:solidFill>
                            <a:srgbClr val="003296"/>
                          </a:solidFill>
                          <a:latin typeface="Arial" panose="020B0604020202020204" pitchFamily="34" charset="0"/>
                          <a:cs typeface="AL-Mohanad Black" pitchFamily="2" charset="0"/>
                        </a:defRPr>
                      </a:lvl2pPr>
                      <a:lvl3pPr>
                        <a:spcBef>
                          <a:spcPct val="20000"/>
                        </a:spcBef>
                        <a:defRPr sz="2000">
                          <a:solidFill>
                            <a:srgbClr val="003296"/>
                          </a:solidFill>
                          <a:latin typeface="Arial" panose="020B0604020202020204" pitchFamily="34" charset="0"/>
                          <a:cs typeface="AL-Mohanad Black" pitchFamily="2" charset="0"/>
                        </a:defRPr>
                      </a:lvl3pPr>
                      <a:lvl4pPr>
                        <a:spcBef>
                          <a:spcPct val="20000"/>
                        </a:spcBef>
                        <a:defRPr>
                          <a:solidFill>
                            <a:srgbClr val="003296"/>
                          </a:solidFill>
                          <a:latin typeface="Arial" panose="020B0604020202020204" pitchFamily="34" charset="0"/>
                          <a:cs typeface="AL-Mohanad Black" pitchFamily="2" charset="0"/>
                        </a:defRPr>
                      </a:lvl4pPr>
                      <a:lvl5pPr>
                        <a:spcBef>
                          <a:spcPct val="20000"/>
                        </a:spcBef>
                        <a:defRPr>
                          <a:solidFill>
                            <a:srgbClr val="003296"/>
                          </a:solidFill>
                          <a:latin typeface="Arial" panose="020B0604020202020204" pitchFamily="34" charset="0"/>
                          <a:cs typeface="AL-Mohanad Black" pitchFamily="2" charset="0"/>
                        </a:defRPr>
                      </a:lvl5pPr>
                      <a:lvl6pPr algn="r" rtl="1" fontAlgn="base">
                        <a:spcBef>
                          <a:spcPct val="20000"/>
                        </a:spcBef>
                        <a:spcAft>
                          <a:spcPct val="0"/>
                        </a:spcAft>
                        <a:defRPr>
                          <a:solidFill>
                            <a:srgbClr val="003296"/>
                          </a:solidFill>
                          <a:latin typeface="Arial" panose="020B0604020202020204" pitchFamily="34" charset="0"/>
                          <a:cs typeface="AL-Mohanad Black" pitchFamily="2" charset="0"/>
                        </a:defRPr>
                      </a:lvl6pPr>
                      <a:lvl7pPr algn="r" rtl="1" fontAlgn="base">
                        <a:spcBef>
                          <a:spcPct val="20000"/>
                        </a:spcBef>
                        <a:spcAft>
                          <a:spcPct val="0"/>
                        </a:spcAft>
                        <a:defRPr>
                          <a:solidFill>
                            <a:srgbClr val="003296"/>
                          </a:solidFill>
                          <a:latin typeface="Arial" panose="020B0604020202020204" pitchFamily="34" charset="0"/>
                          <a:cs typeface="AL-Mohanad Black" pitchFamily="2" charset="0"/>
                        </a:defRPr>
                      </a:lvl7pPr>
                      <a:lvl8pPr algn="r" rtl="1" fontAlgn="base">
                        <a:spcBef>
                          <a:spcPct val="20000"/>
                        </a:spcBef>
                        <a:spcAft>
                          <a:spcPct val="0"/>
                        </a:spcAft>
                        <a:defRPr>
                          <a:solidFill>
                            <a:srgbClr val="003296"/>
                          </a:solidFill>
                          <a:latin typeface="Arial" panose="020B0604020202020204" pitchFamily="34" charset="0"/>
                          <a:cs typeface="AL-Mohanad Black" pitchFamily="2" charset="0"/>
                        </a:defRPr>
                      </a:lvl8pPr>
                      <a:lvl9pPr algn="r" rtl="1" fontAlgn="base">
                        <a:spcBef>
                          <a:spcPct val="20000"/>
                        </a:spcBef>
                        <a:spcAft>
                          <a:spcPct val="0"/>
                        </a:spcAft>
                        <a:defRPr>
                          <a:solidFill>
                            <a:srgbClr val="003296"/>
                          </a:solidFill>
                          <a:latin typeface="Arial" panose="020B0604020202020204" pitchFamily="34" charset="0"/>
                          <a:cs typeface="AL-Mohanad Black" pitchFamily="2" charset="0"/>
                        </a:defRPr>
                      </a:lvl9p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ar-SA" altLang="en-US" sz="2000" b="0" i="0" u="none" strike="noStrike" cap="none" normalizeH="0" baseline="0">
                          <a:ln>
                            <a:noFill/>
                          </a:ln>
                          <a:solidFill>
                            <a:srgbClr val="003296"/>
                          </a:solidFill>
                          <a:effectLst/>
                          <a:latin typeface="Arial" panose="020B0604020202020204" pitchFamily="34" charset="0"/>
                          <a:cs typeface="AL-Mohanad Black" pitchFamily="2" charset="0"/>
                        </a:rPr>
                        <a:t>10</a:t>
                      </a:r>
                      <a:endParaRPr kumimoji="0" lang="en-US" altLang="en-US" sz="2000" b="0" i="0" u="none" strike="noStrike" cap="none" normalizeH="0" baseline="0">
                        <a:ln>
                          <a:noFill/>
                        </a:ln>
                        <a:solidFill>
                          <a:srgbClr val="003296"/>
                        </a:solidFill>
                        <a:effectLst/>
                        <a:latin typeface="Arial" panose="020B0604020202020204" pitchFamily="34" charset="0"/>
                        <a:cs typeface="AL-Mohanad Black" pitchFamily="2" charset="0"/>
                      </a:endParaRPr>
                    </a:p>
                  </a:txBody>
                  <a:tcPr horzOverflow="overflow">
                    <a:lnL cap="flat">
                      <a:noFill/>
                    </a:lnL>
                    <a:lnR w="38100" cap="flat" cmpd="sng" algn="ctr">
                      <a:solidFill>
                        <a:schemeClr val="tx1"/>
                      </a:solidFill>
                      <a:prstDash val="solid"/>
                      <a:round/>
                      <a:headEnd type="none" w="med" len="med"/>
                      <a:tailEnd type="none" w="med" len="med"/>
                    </a:lnR>
                    <a:lnT cap="flat">
                      <a:noFill/>
                    </a:lnT>
                    <a:lnB cap="flat">
                      <a:noFill/>
                    </a:lnB>
                    <a:lnTlToBr>
                      <a:noFill/>
                    </a:lnTlToBr>
                    <a:lnBlToTr>
                      <a:noFill/>
                    </a:lnBlToTr>
                    <a:noFill/>
                  </a:tcPr>
                </a:tc>
                <a:tc rowSpan="5" gridSpan="5">
                  <a:txBody>
                    <a:bodyPr/>
                    <a:lstStyle>
                      <a:lvl1pPr>
                        <a:spcBef>
                          <a:spcPct val="20000"/>
                        </a:spcBef>
                        <a:defRPr sz="2800">
                          <a:solidFill>
                            <a:srgbClr val="003296"/>
                          </a:solidFill>
                          <a:latin typeface="Arial" panose="020B0604020202020204" pitchFamily="34" charset="0"/>
                          <a:cs typeface="AL-Mohanad Black" pitchFamily="2" charset="0"/>
                        </a:defRPr>
                      </a:lvl1pPr>
                      <a:lvl2pPr>
                        <a:spcBef>
                          <a:spcPct val="20000"/>
                        </a:spcBef>
                        <a:defRPr sz="2400">
                          <a:solidFill>
                            <a:srgbClr val="003296"/>
                          </a:solidFill>
                          <a:latin typeface="Arial" panose="020B0604020202020204" pitchFamily="34" charset="0"/>
                          <a:cs typeface="AL-Mohanad Black" pitchFamily="2" charset="0"/>
                        </a:defRPr>
                      </a:lvl2pPr>
                      <a:lvl3pPr>
                        <a:spcBef>
                          <a:spcPct val="20000"/>
                        </a:spcBef>
                        <a:defRPr sz="2000">
                          <a:solidFill>
                            <a:srgbClr val="003296"/>
                          </a:solidFill>
                          <a:latin typeface="Arial" panose="020B0604020202020204" pitchFamily="34" charset="0"/>
                          <a:cs typeface="AL-Mohanad Black" pitchFamily="2" charset="0"/>
                        </a:defRPr>
                      </a:lvl3pPr>
                      <a:lvl4pPr>
                        <a:spcBef>
                          <a:spcPct val="20000"/>
                        </a:spcBef>
                        <a:defRPr>
                          <a:solidFill>
                            <a:srgbClr val="003296"/>
                          </a:solidFill>
                          <a:latin typeface="Arial" panose="020B0604020202020204" pitchFamily="34" charset="0"/>
                          <a:cs typeface="AL-Mohanad Black" pitchFamily="2" charset="0"/>
                        </a:defRPr>
                      </a:lvl4pPr>
                      <a:lvl5pPr>
                        <a:spcBef>
                          <a:spcPct val="20000"/>
                        </a:spcBef>
                        <a:defRPr>
                          <a:solidFill>
                            <a:srgbClr val="003296"/>
                          </a:solidFill>
                          <a:latin typeface="Arial" panose="020B0604020202020204" pitchFamily="34" charset="0"/>
                          <a:cs typeface="AL-Mohanad Black" pitchFamily="2" charset="0"/>
                        </a:defRPr>
                      </a:lvl5pPr>
                      <a:lvl6pPr algn="r" rtl="1" fontAlgn="base">
                        <a:spcBef>
                          <a:spcPct val="20000"/>
                        </a:spcBef>
                        <a:spcAft>
                          <a:spcPct val="0"/>
                        </a:spcAft>
                        <a:defRPr>
                          <a:solidFill>
                            <a:srgbClr val="003296"/>
                          </a:solidFill>
                          <a:latin typeface="Arial" panose="020B0604020202020204" pitchFamily="34" charset="0"/>
                          <a:cs typeface="AL-Mohanad Black" pitchFamily="2" charset="0"/>
                        </a:defRPr>
                      </a:lvl6pPr>
                      <a:lvl7pPr algn="r" rtl="1" fontAlgn="base">
                        <a:spcBef>
                          <a:spcPct val="20000"/>
                        </a:spcBef>
                        <a:spcAft>
                          <a:spcPct val="0"/>
                        </a:spcAft>
                        <a:defRPr>
                          <a:solidFill>
                            <a:srgbClr val="003296"/>
                          </a:solidFill>
                          <a:latin typeface="Arial" panose="020B0604020202020204" pitchFamily="34" charset="0"/>
                          <a:cs typeface="AL-Mohanad Black" pitchFamily="2" charset="0"/>
                        </a:defRPr>
                      </a:lvl7pPr>
                      <a:lvl8pPr algn="r" rtl="1" fontAlgn="base">
                        <a:spcBef>
                          <a:spcPct val="20000"/>
                        </a:spcBef>
                        <a:spcAft>
                          <a:spcPct val="0"/>
                        </a:spcAft>
                        <a:defRPr>
                          <a:solidFill>
                            <a:srgbClr val="003296"/>
                          </a:solidFill>
                          <a:latin typeface="Arial" panose="020B0604020202020204" pitchFamily="34" charset="0"/>
                          <a:cs typeface="AL-Mohanad Black" pitchFamily="2" charset="0"/>
                        </a:defRPr>
                      </a:lvl8pPr>
                      <a:lvl9pPr algn="r" rtl="1" fontAlgn="base">
                        <a:spcBef>
                          <a:spcPct val="20000"/>
                        </a:spcBef>
                        <a:spcAft>
                          <a:spcPct val="0"/>
                        </a:spcAft>
                        <a:defRPr>
                          <a:solidFill>
                            <a:srgbClr val="003296"/>
                          </a:solidFill>
                          <a:latin typeface="Arial" panose="020B0604020202020204" pitchFamily="34" charset="0"/>
                          <a:cs typeface="AL-Mohanad Black" pitchFamily="2" charset="0"/>
                        </a:defRPr>
                      </a:lvl9pPr>
                    </a:lstStyle>
                    <a:p>
                      <a:pPr marL="0" marR="0" lvl="0" indent="0" algn="ctr" defTabSz="914400" rtl="1" eaLnBrk="1" fontAlgn="base" latinLnBrk="0" hangingPunct="1">
                        <a:lnSpc>
                          <a:spcPct val="100000"/>
                        </a:lnSpc>
                        <a:spcBef>
                          <a:spcPct val="20000"/>
                        </a:spcBef>
                        <a:spcAft>
                          <a:spcPct val="0"/>
                        </a:spcAft>
                        <a:buClrTx/>
                        <a:buSzTx/>
                        <a:buFontTx/>
                        <a:buNone/>
                        <a:tabLst/>
                      </a:pPr>
                      <a:endParaRPr kumimoji="0" lang="ar-EG" altLang="en-US" sz="1000" b="0" i="0" u="none" strike="noStrike" cap="none" normalizeH="0" baseline="0">
                        <a:ln>
                          <a:noFill/>
                        </a:ln>
                        <a:solidFill>
                          <a:srgbClr val="003296"/>
                        </a:solidFill>
                        <a:effectLst/>
                        <a:latin typeface="Arial" panose="020B0604020202020204" pitchFamily="34" charset="0"/>
                        <a:cs typeface="AL-Mohanad Black" pitchFamily="2"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rowSpan="5" hMerge="1">
                  <a:txBody>
                    <a:bodyPr/>
                    <a:lstStyle/>
                    <a:p>
                      <a:endParaRPr lang="en-US"/>
                    </a:p>
                  </a:txBody>
                  <a:tcPr/>
                </a:tc>
                <a:tc rowSpan="5" hMerge="1">
                  <a:txBody>
                    <a:bodyPr/>
                    <a:lstStyle/>
                    <a:p>
                      <a:endParaRPr lang="en-US"/>
                    </a:p>
                  </a:txBody>
                  <a:tcPr/>
                </a:tc>
                <a:tc rowSpan="5" hMerge="1">
                  <a:txBody>
                    <a:bodyPr/>
                    <a:lstStyle/>
                    <a:p>
                      <a:endParaRPr lang="en-US"/>
                    </a:p>
                  </a:txBody>
                  <a:tcPr/>
                </a:tc>
                <a:tc rowSpan="5" hMerge="1">
                  <a:txBody>
                    <a:bodyPr/>
                    <a:lstStyle/>
                    <a:p>
                      <a:endParaRPr lang="en-US"/>
                    </a:p>
                  </a:txBody>
                  <a:tcPr/>
                </a:tc>
                <a:tc rowSpan="5" gridSpan="5">
                  <a:txBody>
                    <a:bodyPr/>
                    <a:lstStyle>
                      <a:lvl1pPr>
                        <a:spcBef>
                          <a:spcPct val="20000"/>
                        </a:spcBef>
                        <a:defRPr sz="2800">
                          <a:solidFill>
                            <a:srgbClr val="003296"/>
                          </a:solidFill>
                          <a:latin typeface="Arial" panose="020B0604020202020204" pitchFamily="34" charset="0"/>
                          <a:cs typeface="AL-Mohanad Black" pitchFamily="2" charset="0"/>
                        </a:defRPr>
                      </a:lvl1pPr>
                      <a:lvl2pPr>
                        <a:spcBef>
                          <a:spcPct val="20000"/>
                        </a:spcBef>
                        <a:defRPr sz="2400">
                          <a:solidFill>
                            <a:srgbClr val="003296"/>
                          </a:solidFill>
                          <a:latin typeface="Arial" panose="020B0604020202020204" pitchFamily="34" charset="0"/>
                          <a:cs typeface="AL-Mohanad Black" pitchFamily="2" charset="0"/>
                        </a:defRPr>
                      </a:lvl2pPr>
                      <a:lvl3pPr>
                        <a:spcBef>
                          <a:spcPct val="20000"/>
                        </a:spcBef>
                        <a:defRPr sz="2000">
                          <a:solidFill>
                            <a:srgbClr val="003296"/>
                          </a:solidFill>
                          <a:latin typeface="Arial" panose="020B0604020202020204" pitchFamily="34" charset="0"/>
                          <a:cs typeface="AL-Mohanad Black" pitchFamily="2" charset="0"/>
                        </a:defRPr>
                      </a:lvl3pPr>
                      <a:lvl4pPr>
                        <a:spcBef>
                          <a:spcPct val="20000"/>
                        </a:spcBef>
                        <a:defRPr>
                          <a:solidFill>
                            <a:srgbClr val="003296"/>
                          </a:solidFill>
                          <a:latin typeface="Arial" panose="020B0604020202020204" pitchFamily="34" charset="0"/>
                          <a:cs typeface="AL-Mohanad Black" pitchFamily="2" charset="0"/>
                        </a:defRPr>
                      </a:lvl4pPr>
                      <a:lvl5pPr>
                        <a:spcBef>
                          <a:spcPct val="20000"/>
                        </a:spcBef>
                        <a:defRPr>
                          <a:solidFill>
                            <a:srgbClr val="003296"/>
                          </a:solidFill>
                          <a:latin typeface="Arial" panose="020B0604020202020204" pitchFamily="34" charset="0"/>
                          <a:cs typeface="AL-Mohanad Black" pitchFamily="2" charset="0"/>
                        </a:defRPr>
                      </a:lvl5pPr>
                      <a:lvl6pPr algn="r" rtl="1" fontAlgn="base">
                        <a:spcBef>
                          <a:spcPct val="20000"/>
                        </a:spcBef>
                        <a:spcAft>
                          <a:spcPct val="0"/>
                        </a:spcAft>
                        <a:defRPr>
                          <a:solidFill>
                            <a:srgbClr val="003296"/>
                          </a:solidFill>
                          <a:latin typeface="Arial" panose="020B0604020202020204" pitchFamily="34" charset="0"/>
                          <a:cs typeface="AL-Mohanad Black" pitchFamily="2" charset="0"/>
                        </a:defRPr>
                      </a:lvl6pPr>
                      <a:lvl7pPr algn="r" rtl="1" fontAlgn="base">
                        <a:spcBef>
                          <a:spcPct val="20000"/>
                        </a:spcBef>
                        <a:spcAft>
                          <a:spcPct val="0"/>
                        </a:spcAft>
                        <a:defRPr>
                          <a:solidFill>
                            <a:srgbClr val="003296"/>
                          </a:solidFill>
                          <a:latin typeface="Arial" panose="020B0604020202020204" pitchFamily="34" charset="0"/>
                          <a:cs typeface="AL-Mohanad Black" pitchFamily="2" charset="0"/>
                        </a:defRPr>
                      </a:lvl7pPr>
                      <a:lvl8pPr algn="r" rtl="1" fontAlgn="base">
                        <a:spcBef>
                          <a:spcPct val="20000"/>
                        </a:spcBef>
                        <a:spcAft>
                          <a:spcPct val="0"/>
                        </a:spcAft>
                        <a:defRPr>
                          <a:solidFill>
                            <a:srgbClr val="003296"/>
                          </a:solidFill>
                          <a:latin typeface="Arial" panose="020B0604020202020204" pitchFamily="34" charset="0"/>
                          <a:cs typeface="AL-Mohanad Black" pitchFamily="2" charset="0"/>
                        </a:defRPr>
                      </a:lvl8pPr>
                      <a:lvl9pPr algn="r" rtl="1" fontAlgn="base">
                        <a:spcBef>
                          <a:spcPct val="20000"/>
                        </a:spcBef>
                        <a:spcAft>
                          <a:spcPct val="0"/>
                        </a:spcAft>
                        <a:defRPr>
                          <a:solidFill>
                            <a:srgbClr val="003296"/>
                          </a:solidFill>
                          <a:latin typeface="Arial" panose="020B0604020202020204" pitchFamily="34" charset="0"/>
                          <a:cs typeface="AL-Mohanad Black" pitchFamily="2" charset="0"/>
                        </a:defRPr>
                      </a:lvl9pPr>
                    </a:lstStyle>
                    <a:p>
                      <a:pPr marL="0" marR="0" lvl="0" indent="0" algn="ctr" defTabSz="914400" rtl="1" eaLnBrk="1" fontAlgn="base" latinLnBrk="0" hangingPunct="1">
                        <a:lnSpc>
                          <a:spcPct val="100000"/>
                        </a:lnSpc>
                        <a:spcBef>
                          <a:spcPct val="20000"/>
                        </a:spcBef>
                        <a:spcAft>
                          <a:spcPct val="0"/>
                        </a:spcAft>
                        <a:buClrTx/>
                        <a:buSzTx/>
                        <a:buFontTx/>
                        <a:buNone/>
                        <a:tabLst/>
                      </a:pPr>
                      <a:endParaRPr kumimoji="0" lang="ar-EG" altLang="en-US" sz="2000" b="0" i="0" u="none" strike="noStrike" cap="none" normalizeH="0" baseline="0">
                        <a:ln>
                          <a:noFill/>
                        </a:ln>
                        <a:solidFill>
                          <a:srgbClr val="003296"/>
                        </a:solidFill>
                        <a:effectLst/>
                        <a:latin typeface="Arial" panose="020B0604020202020204" pitchFamily="34" charset="0"/>
                        <a:cs typeface="AL-Mohanad Black" pitchFamily="2"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rowSpan="5" hMerge="1">
                  <a:txBody>
                    <a:bodyPr/>
                    <a:lstStyle/>
                    <a:p>
                      <a:endParaRPr lang="en-US"/>
                    </a:p>
                  </a:txBody>
                  <a:tcPr/>
                </a:tc>
                <a:tc rowSpan="5" hMerge="1">
                  <a:txBody>
                    <a:bodyPr/>
                    <a:lstStyle/>
                    <a:p>
                      <a:endParaRPr lang="en-US"/>
                    </a:p>
                  </a:txBody>
                  <a:tcPr/>
                </a:tc>
                <a:tc rowSpan="5" hMerge="1">
                  <a:txBody>
                    <a:bodyPr/>
                    <a:lstStyle/>
                    <a:p>
                      <a:endParaRPr lang="en-US"/>
                    </a:p>
                  </a:txBody>
                  <a:tcPr/>
                </a:tc>
                <a:tc rowSpan="5" hMerge="1">
                  <a:txBody>
                    <a:bodyPr/>
                    <a:lstStyle/>
                    <a:p>
                      <a:endParaRPr lang="en-US"/>
                    </a:p>
                  </a:txBody>
                  <a:tcPr/>
                </a:tc>
                <a:tc rowSpan="5">
                  <a:txBody>
                    <a:bodyPr/>
                    <a:lstStyle>
                      <a:lvl1pPr>
                        <a:spcBef>
                          <a:spcPct val="20000"/>
                        </a:spcBef>
                        <a:defRPr sz="2800">
                          <a:solidFill>
                            <a:srgbClr val="003296"/>
                          </a:solidFill>
                          <a:latin typeface="Arial" panose="020B0604020202020204" pitchFamily="34" charset="0"/>
                          <a:cs typeface="AL-Mohanad Black" pitchFamily="2" charset="0"/>
                        </a:defRPr>
                      </a:lvl1pPr>
                      <a:lvl2pPr>
                        <a:spcBef>
                          <a:spcPct val="20000"/>
                        </a:spcBef>
                        <a:defRPr sz="2400">
                          <a:solidFill>
                            <a:srgbClr val="003296"/>
                          </a:solidFill>
                          <a:latin typeface="Arial" panose="020B0604020202020204" pitchFamily="34" charset="0"/>
                          <a:cs typeface="AL-Mohanad Black" pitchFamily="2" charset="0"/>
                        </a:defRPr>
                      </a:lvl2pPr>
                      <a:lvl3pPr>
                        <a:spcBef>
                          <a:spcPct val="20000"/>
                        </a:spcBef>
                        <a:defRPr sz="2000">
                          <a:solidFill>
                            <a:srgbClr val="003296"/>
                          </a:solidFill>
                          <a:latin typeface="Arial" panose="020B0604020202020204" pitchFamily="34" charset="0"/>
                          <a:cs typeface="AL-Mohanad Black" pitchFamily="2" charset="0"/>
                        </a:defRPr>
                      </a:lvl3pPr>
                      <a:lvl4pPr>
                        <a:spcBef>
                          <a:spcPct val="20000"/>
                        </a:spcBef>
                        <a:defRPr>
                          <a:solidFill>
                            <a:srgbClr val="003296"/>
                          </a:solidFill>
                          <a:latin typeface="Arial" panose="020B0604020202020204" pitchFamily="34" charset="0"/>
                          <a:cs typeface="AL-Mohanad Black" pitchFamily="2" charset="0"/>
                        </a:defRPr>
                      </a:lvl4pPr>
                      <a:lvl5pPr>
                        <a:spcBef>
                          <a:spcPct val="20000"/>
                        </a:spcBef>
                        <a:defRPr>
                          <a:solidFill>
                            <a:srgbClr val="003296"/>
                          </a:solidFill>
                          <a:latin typeface="Arial" panose="020B0604020202020204" pitchFamily="34" charset="0"/>
                          <a:cs typeface="AL-Mohanad Black" pitchFamily="2" charset="0"/>
                        </a:defRPr>
                      </a:lvl5pPr>
                      <a:lvl6pPr algn="r" rtl="1" fontAlgn="base">
                        <a:spcBef>
                          <a:spcPct val="20000"/>
                        </a:spcBef>
                        <a:spcAft>
                          <a:spcPct val="0"/>
                        </a:spcAft>
                        <a:defRPr>
                          <a:solidFill>
                            <a:srgbClr val="003296"/>
                          </a:solidFill>
                          <a:latin typeface="Arial" panose="020B0604020202020204" pitchFamily="34" charset="0"/>
                          <a:cs typeface="AL-Mohanad Black" pitchFamily="2" charset="0"/>
                        </a:defRPr>
                      </a:lvl6pPr>
                      <a:lvl7pPr algn="r" rtl="1" fontAlgn="base">
                        <a:spcBef>
                          <a:spcPct val="20000"/>
                        </a:spcBef>
                        <a:spcAft>
                          <a:spcPct val="0"/>
                        </a:spcAft>
                        <a:defRPr>
                          <a:solidFill>
                            <a:srgbClr val="003296"/>
                          </a:solidFill>
                          <a:latin typeface="Arial" panose="020B0604020202020204" pitchFamily="34" charset="0"/>
                          <a:cs typeface="AL-Mohanad Black" pitchFamily="2" charset="0"/>
                        </a:defRPr>
                      </a:lvl7pPr>
                      <a:lvl8pPr algn="r" rtl="1" fontAlgn="base">
                        <a:spcBef>
                          <a:spcPct val="20000"/>
                        </a:spcBef>
                        <a:spcAft>
                          <a:spcPct val="0"/>
                        </a:spcAft>
                        <a:defRPr>
                          <a:solidFill>
                            <a:srgbClr val="003296"/>
                          </a:solidFill>
                          <a:latin typeface="Arial" panose="020B0604020202020204" pitchFamily="34" charset="0"/>
                          <a:cs typeface="AL-Mohanad Black" pitchFamily="2" charset="0"/>
                        </a:defRPr>
                      </a:lvl8pPr>
                      <a:lvl9pPr algn="r" rtl="1" fontAlgn="base">
                        <a:spcBef>
                          <a:spcPct val="20000"/>
                        </a:spcBef>
                        <a:spcAft>
                          <a:spcPct val="0"/>
                        </a:spcAft>
                        <a:defRPr>
                          <a:solidFill>
                            <a:srgbClr val="003296"/>
                          </a:solidFill>
                          <a:latin typeface="Arial" panose="020B0604020202020204" pitchFamily="34" charset="0"/>
                          <a:cs typeface="AL-Mohanad Black" pitchFamily="2" charset="0"/>
                        </a:defRPr>
                      </a:lvl9pPr>
                    </a:lstStyle>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altLang="en-US" sz="2000" b="0" i="0" u="none" strike="noStrike" cap="none" normalizeH="0" baseline="0">
                        <a:ln>
                          <a:noFill/>
                        </a:ln>
                        <a:solidFill>
                          <a:srgbClr val="003296"/>
                        </a:solidFill>
                        <a:effectLst/>
                        <a:latin typeface="Arial" panose="020B0604020202020204" pitchFamily="34" charset="0"/>
                        <a:cs typeface="AL-Mohanad Black" pitchFamily="2" charset="0"/>
                      </a:endParaRPr>
                    </a:p>
                  </a:txBody>
                  <a:tcPr horzOverflow="overflow">
                    <a:lnL w="38100" cap="flat" cmpd="sng" algn="ctr">
                      <a:solidFill>
                        <a:schemeClr val="tx1"/>
                      </a:solidFill>
                      <a:prstDash val="solid"/>
                      <a:round/>
                      <a:headEnd type="none" w="med" len="med"/>
                      <a:tailEnd type="none" w="med" len="med"/>
                    </a:lnL>
                    <a:lnR cap="flat">
                      <a:noFill/>
                    </a:lnR>
                    <a:lnT cap="flat">
                      <a:noFill/>
                    </a:lnT>
                    <a:lnB cap="flat">
                      <a:noFill/>
                    </a:lnB>
                    <a:lnTlToBr>
                      <a:noFill/>
                    </a:lnTlToBr>
                    <a:lnBlToTr>
                      <a:noFill/>
                    </a:lnBlToTr>
                    <a:noFill/>
                  </a:tcPr>
                </a:tc>
                <a:extLst>
                  <a:ext uri="{0D108BD9-81ED-4DB2-BD59-A6C34878D82A}">
                    <a16:rowId xmlns:a16="http://schemas.microsoft.com/office/drawing/2014/main" val="3148834247"/>
                  </a:ext>
                </a:extLst>
              </a:tr>
              <a:tr h="449263">
                <a:tc>
                  <a:txBody>
                    <a:bodyPr/>
                    <a:lstStyle>
                      <a:lvl1pPr>
                        <a:spcBef>
                          <a:spcPct val="20000"/>
                        </a:spcBef>
                        <a:defRPr sz="2800">
                          <a:solidFill>
                            <a:srgbClr val="003296"/>
                          </a:solidFill>
                          <a:latin typeface="Arial" panose="020B0604020202020204" pitchFamily="34" charset="0"/>
                          <a:cs typeface="AL-Mohanad Black" pitchFamily="2" charset="0"/>
                        </a:defRPr>
                      </a:lvl1pPr>
                      <a:lvl2pPr>
                        <a:spcBef>
                          <a:spcPct val="20000"/>
                        </a:spcBef>
                        <a:defRPr sz="2400">
                          <a:solidFill>
                            <a:srgbClr val="003296"/>
                          </a:solidFill>
                          <a:latin typeface="Arial" panose="020B0604020202020204" pitchFamily="34" charset="0"/>
                          <a:cs typeface="AL-Mohanad Black" pitchFamily="2" charset="0"/>
                        </a:defRPr>
                      </a:lvl2pPr>
                      <a:lvl3pPr>
                        <a:spcBef>
                          <a:spcPct val="20000"/>
                        </a:spcBef>
                        <a:defRPr sz="2000">
                          <a:solidFill>
                            <a:srgbClr val="003296"/>
                          </a:solidFill>
                          <a:latin typeface="Arial" panose="020B0604020202020204" pitchFamily="34" charset="0"/>
                          <a:cs typeface="AL-Mohanad Black" pitchFamily="2" charset="0"/>
                        </a:defRPr>
                      </a:lvl3pPr>
                      <a:lvl4pPr>
                        <a:spcBef>
                          <a:spcPct val="20000"/>
                        </a:spcBef>
                        <a:defRPr>
                          <a:solidFill>
                            <a:srgbClr val="003296"/>
                          </a:solidFill>
                          <a:latin typeface="Arial" panose="020B0604020202020204" pitchFamily="34" charset="0"/>
                          <a:cs typeface="AL-Mohanad Black" pitchFamily="2" charset="0"/>
                        </a:defRPr>
                      </a:lvl4pPr>
                      <a:lvl5pPr>
                        <a:spcBef>
                          <a:spcPct val="20000"/>
                        </a:spcBef>
                        <a:defRPr>
                          <a:solidFill>
                            <a:srgbClr val="003296"/>
                          </a:solidFill>
                          <a:latin typeface="Arial" panose="020B0604020202020204" pitchFamily="34" charset="0"/>
                          <a:cs typeface="AL-Mohanad Black" pitchFamily="2" charset="0"/>
                        </a:defRPr>
                      </a:lvl5pPr>
                      <a:lvl6pPr algn="r" rtl="1" fontAlgn="base">
                        <a:spcBef>
                          <a:spcPct val="20000"/>
                        </a:spcBef>
                        <a:spcAft>
                          <a:spcPct val="0"/>
                        </a:spcAft>
                        <a:defRPr>
                          <a:solidFill>
                            <a:srgbClr val="003296"/>
                          </a:solidFill>
                          <a:latin typeface="Arial" panose="020B0604020202020204" pitchFamily="34" charset="0"/>
                          <a:cs typeface="AL-Mohanad Black" pitchFamily="2" charset="0"/>
                        </a:defRPr>
                      </a:lvl6pPr>
                      <a:lvl7pPr algn="r" rtl="1" fontAlgn="base">
                        <a:spcBef>
                          <a:spcPct val="20000"/>
                        </a:spcBef>
                        <a:spcAft>
                          <a:spcPct val="0"/>
                        </a:spcAft>
                        <a:defRPr>
                          <a:solidFill>
                            <a:srgbClr val="003296"/>
                          </a:solidFill>
                          <a:latin typeface="Arial" panose="020B0604020202020204" pitchFamily="34" charset="0"/>
                          <a:cs typeface="AL-Mohanad Black" pitchFamily="2" charset="0"/>
                        </a:defRPr>
                      </a:lvl7pPr>
                      <a:lvl8pPr algn="r" rtl="1" fontAlgn="base">
                        <a:spcBef>
                          <a:spcPct val="20000"/>
                        </a:spcBef>
                        <a:spcAft>
                          <a:spcPct val="0"/>
                        </a:spcAft>
                        <a:defRPr>
                          <a:solidFill>
                            <a:srgbClr val="003296"/>
                          </a:solidFill>
                          <a:latin typeface="Arial" panose="020B0604020202020204" pitchFamily="34" charset="0"/>
                          <a:cs typeface="AL-Mohanad Black" pitchFamily="2" charset="0"/>
                        </a:defRPr>
                      </a:lvl8pPr>
                      <a:lvl9pPr algn="r" rtl="1" fontAlgn="base">
                        <a:spcBef>
                          <a:spcPct val="20000"/>
                        </a:spcBef>
                        <a:spcAft>
                          <a:spcPct val="0"/>
                        </a:spcAft>
                        <a:defRPr>
                          <a:solidFill>
                            <a:srgbClr val="003296"/>
                          </a:solidFill>
                          <a:latin typeface="Arial" panose="020B0604020202020204" pitchFamily="34" charset="0"/>
                          <a:cs typeface="AL-Mohanad Black" pitchFamily="2" charset="0"/>
                        </a:defRPr>
                      </a:lvl9p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ar-SA" altLang="en-US" sz="2000" b="0" i="0" u="none" strike="noStrike" cap="none" normalizeH="0" baseline="0">
                          <a:ln>
                            <a:noFill/>
                          </a:ln>
                          <a:solidFill>
                            <a:srgbClr val="003296"/>
                          </a:solidFill>
                          <a:effectLst/>
                          <a:latin typeface="Arial" panose="020B0604020202020204" pitchFamily="34" charset="0"/>
                          <a:cs typeface="AL-Mohanad Black" pitchFamily="2" charset="0"/>
                        </a:rPr>
                        <a:t>9</a:t>
                      </a:r>
                      <a:endParaRPr kumimoji="0" lang="en-US" altLang="en-US" sz="2000" b="0" i="0" u="none" strike="noStrike" cap="none" normalizeH="0" baseline="0">
                        <a:ln>
                          <a:noFill/>
                        </a:ln>
                        <a:solidFill>
                          <a:srgbClr val="003296"/>
                        </a:solidFill>
                        <a:effectLst/>
                        <a:latin typeface="Arial" panose="020B0604020202020204" pitchFamily="34" charset="0"/>
                        <a:cs typeface="AL-Mohanad Black" pitchFamily="2" charset="0"/>
                      </a:endParaRPr>
                    </a:p>
                  </a:txBody>
                  <a:tcPr horzOverflow="overflow">
                    <a:lnL cap="flat">
                      <a:noFill/>
                    </a:lnL>
                    <a:lnR w="38100" cap="flat" cmpd="sng" algn="ctr">
                      <a:solidFill>
                        <a:schemeClr val="tx1"/>
                      </a:solidFill>
                      <a:prstDash val="solid"/>
                      <a:round/>
                      <a:headEnd type="none" w="med" len="med"/>
                      <a:tailEnd type="none" w="med" len="med"/>
                    </a:lnR>
                    <a:lnT cap="flat">
                      <a:noFill/>
                    </a:lnT>
                    <a:lnB cap="flat">
                      <a:noFill/>
                    </a:lnB>
                    <a:lnTlToBr>
                      <a:noFill/>
                    </a:lnTlToBr>
                    <a:lnBlToTr>
                      <a:noFill/>
                    </a:lnBlToTr>
                    <a:noFill/>
                  </a:tcPr>
                </a:tc>
                <a:tc gridSpan="5" vMerge="1">
                  <a:txBody>
                    <a:bodyPr/>
                    <a:lstStyle/>
                    <a:p>
                      <a:endParaRPr lang="en-US"/>
                    </a:p>
                  </a:txBody>
                  <a:tcPr/>
                </a:tc>
                <a:tc hMerge="1" vMerge="1">
                  <a:txBody>
                    <a:bodyPr/>
                    <a:lstStyle/>
                    <a:p>
                      <a:endParaRPr lang="en-US"/>
                    </a:p>
                  </a:txBody>
                  <a:tcPr/>
                </a:tc>
                <a:tc hMerge="1" vMerge="1">
                  <a:txBody>
                    <a:bodyPr/>
                    <a:lstStyle/>
                    <a:p>
                      <a:endParaRPr lang="en-US"/>
                    </a:p>
                  </a:txBody>
                  <a:tcPr/>
                </a:tc>
                <a:tc hMerge="1" vMerge="1">
                  <a:txBody>
                    <a:bodyPr/>
                    <a:lstStyle/>
                    <a:p>
                      <a:endParaRPr lang="en-US"/>
                    </a:p>
                  </a:txBody>
                  <a:tcPr/>
                </a:tc>
                <a:tc hMerge="1" vMerge="1">
                  <a:txBody>
                    <a:bodyPr/>
                    <a:lstStyle/>
                    <a:p>
                      <a:endParaRPr lang="en-US"/>
                    </a:p>
                  </a:txBody>
                  <a:tcPr/>
                </a:tc>
                <a:tc gridSpan="5" vMerge="1">
                  <a:txBody>
                    <a:bodyPr/>
                    <a:lstStyle/>
                    <a:p>
                      <a:endParaRPr lang="en-US"/>
                    </a:p>
                  </a:txBody>
                  <a:tcPr/>
                </a:tc>
                <a:tc hMerge="1" vMerge="1">
                  <a:txBody>
                    <a:bodyPr/>
                    <a:lstStyle/>
                    <a:p>
                      <a:endParaRPr lang="en-US"/>
                    </a:p>
                  </a:txBody>
                  <a:tcPr/>
                </a:tc>
                <a:tc hMerge="1" vMerge="1">
                  <a:txBody>
                    <a:bodyPr/>
                    <a:lstStyle/>
                    <a:p>
                      <a:endParaRPr lang="en-US"/>
                    </a:p>
                  </a:txBody>
                  <a:tcPr/>
                </a:tc>
                <a:tc hMerge="1" vMerge="1">
                  <a:txBody>
                    <a:bodyPr/>
                    <a:lstStyle/>
                    <a:p>
                      <a:endParaRPr lang="en-US"/>
                    </a:p>
                  </a:txBody>
                  <a:tcPr/>
                </a:tc>
                <a:tc hMerge="1" vMerge="1">
                  <a:txBody>
                    <a:bodyPr/>
                    <a:lstStyle/>
                    <a:p>
                      <a:endParaRPr lang="en-US"/>
                    </a:p>
                  </a:txBody>
                  <a:tcPr/>
                </a:tc>
                <a:tc vMerge="1">
                  <a:txBody>
                    <a:bodyPr/>
                    <a:lstStyle/>
                    <a:p>
                      <a:endParaRPr lang="en-US"/>
                    </a:p>
                  </a:txBody>
                  <a:tcPr/>
                </a:tc>
                <a:extLst>
                  <a:ext uri="{0D108BD9-81ED-4DB2-BD59-A6C34878D82A}">
                    <a16:rowId xmlns:a16="http://schemas.microsoft.com/office/drawing/2014/main" val="3155958770"/>
                  </a:ext>
                </a:extLst>
              </a:tr>
              <a:tr h="449263">
                <a:tc>
                  <a:txBody>
                    <a:bodyPr/>
                    <a:lstStyle>
                      <a:lvl1pPr>
                        <a:spcBef>
                          <a:spcPct val="20000"/>
                        </a:spcBef>
                        <a:defRPr sz="2800">
                          <a:solidFill>
                            <a:srgbClr val="003296"/>
                          </a:solidFill>
                          <a:latin typeface="Arial" panose="020B0604020202020204" pitchFamily="34" charset="0"/>
                          <a:cs typeface="AL-Mohanad Black" pitchFamily="2" charset="0"/>
                        </a:defRPr>
                      </a:lvl1pPr>
                      <a:lvl2pPr>
                        <a:spcBef>
                          <a:spcPct val="20000"/>
                        </a:spcBef>
                        <a:defRPr sz="2400">
                          <a:solidFill>
                            <a:srgbClr val="003296"/>
                          </a:solidFill>
                          <a:latin typeface="Arial" panose="020B0604020202020204" pitchFamily="34" charset="0"/>
                          <a:cs typeface="AL-Mohanad Black" pitchFamily="2" charset="0"/>
                        </a:defRPr>
                      </a:lvl2pPr>
                      <a:lvl3pPr>
                        <a:spcBef>
                          <a:spcPct val="20000"/>
                        </a:spcBef>
                        <a:defRPr sz="2000">
                          <a:solidFill>
                            <a:srgbClr val="003296"/>
                          </a:solidFill>
                          <a:latin typeface="Arial" panose="020B0604020202020204" pitchFamily="34" charset="0"/>
                          <a:cs typeface="AL-Mohanad Black" pitchFamily="2" charset="0"/>
                        </a:defRPr>
                      </a:lvl3pPr>
                      <a:lvl4pPr>
                        <a:spcBef>
                          <a:spcPct val="20000"/>
                        </a:spcBef>
                        <a:defRPr>
                          <a:solidFill>
                            <a:srgbClr val="003296"/>
                          </a:solidFill>
                          <a:latin typeface="Arial" panose="020B0604020202020204" pitchFamily="34" charset="0"/>
                          <a:cs typeface="AL-Mohanad Black" pitchFamily="2" charset="0"/>
                        </a:defRPr>
                      </a:lvl4pPr>
                      <a:lvl5pPr>
                        <a:spcBef>
                          <a:spcPct val="20000"/>
                        </a:spcBef>
                        <a:defRPr>
                          <a:solidFill>
                            <a:srgbClr val="003296"/>
                          </a:solidFill>
                          <a:latin typeface="Arial" panose="020B0604020202020204" pitchFamily="34" charset="0"/>
                          <a:cs typeface="AL-Mohanad Black" pitchFamily="2" charset="0"/>
                        </a:defRPr>
                      </a:lvl5pPr>
                      <a:lvl6pPr algn="r" rtl="1" fontAlgn="base">
                        <a:spcBef>
                          <a:spcPct val="20000"/>
                        </a:spcBef>
                        <a:spcAft>
                          <a:spcPct val="0"/>
                        </a:spcAft>
                        <a:defRPr>
                          <a:solidFill>
                            <a:srgbClr val="003296"/>
                          </a:solidFill>
                          <a:latin typeface="Arial" panose="020B0604020202020204" pitchFamily="34" charset="0"/>
                          <a:cs typeface="AL-Mohanad Black" pitchFamily="2" charset="0"/>
                        </a:defRPr>
                      </a:lvl6pPr>
                      <a:lvl7pPr algn="r" rtl="1" fontAlgn="base">
                        <a:spcBef>
                          <a:spcPct val="20000"/>
                        </a:spcBef>
                        <a:spcAft>
                          <a:spcPct val="0"/>
                        </a:spcAft>
                        <a:defRPr>
                          <a:solidFill>
                            <a:srgbClr val="003296"/>
                          </a:solidFill>
                          <a:latin typeface="Arial" panose="020B0604020202020204" pitchFamily="34" charset="0"/>
                          <a:cs typeface="AL-Mohanad Black" pitchFamily="2" charset="0"/>
                        </a:defRPr>
                      </a:lvl7pPr>
                      <a:lvl8pPr algn="r" rtl="1" fontAlgn="base">
                        <a:spcBef>
                          <a:spcPct val="20000"/>
                        </a:spcBef>
                        <a:spcAft>
                          <a:spcPct val="0"/>
                        </a:spcAft>
                        <a:defRPr>
                          <a:solidFill>
                            <a:srgbClr val="003296"/>
                          </a:solidFill>
                          <a:latin typeface="Arial" panose="020B0604020202020204" pitchFamily="34" charset="0"/>
                          <a:cs typeface="AL-Mohanad Black" pitchFamily="2" charset="0"/>
                        </a:defRPr>
                      </a:lvl8pPr>
                      <a:lvl9pPr algn="r" rtl="1" fontAlgn="base">
                        <a:spcBef>
                          <a:spcPct val="20000"/>
                        </a:spcBef>
                        <a:spcAft>
                          <a:spcPct val="0"/>
                        </a:spcAft>
                        <a:defRPr>
                          <a:solidFill>
                            <a:srgbClr val="003296"/>
                          </a:solidFill>
                          <a:latin typeface="Arial" panose="020B0604020202020204" pitchFamily="34" charset="0"/>
                          <a:cs typeface="AL-Mohanad Black" pitchFamily="2" charset="0"/>
                        </a:defRPr>
                      </a:lvl9p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ar-SA" altLang="en-US" sz="2000" b="0" i="0" u="none" strike="noStrike" cap="none" normalizeH="0" baseline="0">
                          <a:ln>
                            <a:noFill/>
                          </a:ln>
                          <a:solidFill>
                            <a:srgbClr val="003296"/>
                          </a:solidFill>
                          <a:effectLst/>
                          <a:latin typeface="Arial" panose="020B0604020202020204" pitchFamily="34" charset="0"/>
                          <a:cs typeface="AL-Mohanad Black" pitchFamily="2" charset="0"/>
                        </a:rPr>
                        <a:t>8</a:t>
                      </a:r>
                      <a:endParaRPr kumimoji="0" lang="en-US" altLang="en-US" sz="2000" b="0" i="0" u="none" strike="noStrike" cap="none" normalizeH="0" baseline="0">
                        <a:ln>
                          <a:noFill/>
                        </a:ln>
                        <a:solidFill>
                          <a:srgbClr val="003296"/>
                        </a:solidFill>
                        <a:effectLst/>
                        <a:latin typeface="Arial" panose="020B0604020202020204" pitchFamily="34" charset="0"/>
                        <a:cs typeface="AL-Mohanad Black" pitchFamily="2" charset="0"/>
                      </a:endParaRPr>
                    </a:p>
                  </a:txBody>
                  <a:tcPr horzOverflow="overflow">
                    <a:lnL cap="flat">
                      <a:noFill/>
                    </a:lnL>
                    <a:lnR w="38100" cap="flat" cmpd="sng" algn="ctr">
                      <a:solidFill>
                        <a:schemeClr val="tx1"/>
                      </a:solidFill>
                      <a:prstDash val="solid"/>
                      <a:round/>
                      <a:headEnd type="none" w="med" len="med"/>
                      <a:tailEnd type="none" w="med" len="med"/>
                    </a:lnR>
                    <a:lnT cap="flat">
                      <a:noFill/>
                    </a:lnT>
                    <a:lnB cap="flat">
                      <a:noFill/>
                    </a:lnB>
                    <a:lnTlToBr>
                      <a:noFill/>
                    </a:lnTlToBr>
                    <a:lnBlToTr>
                      <a:noFill/>
                    </a:lnBlToTr>
                    <a:noFill/>
                  </a:tcPr>
                </a:tc>
                <a:tc gridSpan="5" vMerge="1">
                  <a:txBody>
                    <a:bodyPr/>
                    <a:lstStyle/>
                    <a:p>
                      <a:endParaRPr lang="en-US"/>
                    </a:p>
                  </a:txBody>
                  <a:tcPr/>
                </a:tc>
                <a:tc hMerge="1" vMerge="1">
                  <a:txBody>
                    <a:bodyPr/>
                    <a:lstStyle/>
                    <a:p>
                      <a:endParaRPr lang="en-US"/>
                    </a:p>
                  </a:txBody>
                  <a:tcPr/>
                </a:tc>
                <a:tc hMerge="1" vMerge="1">
                  <a:txBody>
                    <a:bodyPr/>
                    <a:lstStyle/>
                    <a:p>
                      <a:endParaRPr lang="en-US"/>
                    </a:p>
                  </a:txBody>
                  <a:tcPr/>
                </a:tc>
                <a:tc hMerge="1" vMerge="1">
                  <a:txBody>
                    <a:bodyPr/>
                    <a:lstStyle/>
                    <a:p>
                      <a:endParaRPr lang="en-US"/>
                    </a:p>
                  </a:txBody>
                  <a:tcPr/>
                </a:tc>
                <a:tc hMerge="1" vMerge="1">
                  <a:txBody>
                    <a:bodyPr/>
                    <a:lstStyle/>
                    <a:p>
                      <a:endParaRPr lang="en-US"/>
                    </a:p>
                  </a:txBody>
                  <a:tcPr/>
                </a:tc>
                <a:tc gridSpan="5" vMerge="1">
                  <a:txBody>
                    <a:bodyPr/>
                    <a:lstStyle/>
                    <a:p>
                      <a:endParaRPr lang="en-US"/>
                    </a:p>
                  </a:txBody>
                  <a:tcPr/>
                </a:tc>
                <a:tc hMerge="1" vMerge="1">
                  <a:txBody>
                    <a:bodyPr/>
                    <a:lstStyle/>
                    <a:p>
                      <a:endParaRPr lang="en-US"/>
                    </a:p>
                  </a:txBody>
                  <a:tcPr/>
                </a:tc>
                <a:tc hMerge="1" vMerge="1">
                  <a:txBody>
                    <a:bodyPr/>
                    <a:lstStyle/>
                    <a:p>
                      <a:endParaRPr lang="en-US"/>
                    </a:p>
                  </a:txBody>
                  <a:tcPr/>
                </a:tc>
                <a:tc hMerge="1" vMerge="1">
                  <a:txBody>
                    <a:bodyPr/>
                    <a:lstStyle/>
                    <a:p>
                      <a:endParaRPr lang="en-US"/>
                    </a:p>
                  </a:txBody>
                  <a:tcPr/>
                </a:tc>
                <a:tc hMerge="1" vMerge="1">
                  <a:txBody>
                    <a:bodyPr/>
                    <a:lstStyle/>
                    <a:p>
                      <a:endParaRPr lang="en-US"/>
                    </a:p>
                  </a:txBody>
                  <a:tcPr/>
                </a:tc>
                <a:tc vMerge="1">
                  <a:txBody>
                    <a:bodyPr/>
                    <a:lstStyle/>
                    <a:p>
                      <a:endParaRPr lang="en-US"/>
                    </a:p>
                  </a:txBody>
                  <a:tcPr/>
                </a:tc>
                <a:extLst>
                  <a:ext uri="{0D108BD9-81ED-4DB2-BD59-A6C34878D82A}">
                    <a16:rowId xmlns:a16="http://schemas.microsoft.com/office/drawing/2014/main" val="1019532107"/>
                  </a:ext>
                </a:extLst>
              </a:tr>
              <a:tr h="449263">
                <a:tc>
                  <a:txBody>
                    <a:bodyPr/>
                    <a:lstStyle>
                      <a:lvl1pPr>
                        <a:spcBef>
                          <a:spcPct val="20000"/>
                        </a:spcBef>
                        <a:defRPr sz="2800">
                          <a:solidFill>
                            <a:srgbClr val="003296"/>
                          </a:solidFill>
                          <a:latin typeface="Arial" panose="020B0604020202020204" pitchFamily="34" charset="0"/>
                          <a:cs typeface="AL-Mohanad Black" pitchFamily="2" charset="0"/>
                        </a:defRPr>
                      </a:lvl1pPr>
                      <a:lvl2pPr>
                        <a:spcBef>
                          <a:spcPct val="20000"/>
                        </a:spcBef>
                        <a:defRPr sz="2400">
                          <a:solidFill>
                            <a:srgbClr val="003296"/>
                          </a:solidFill>
                          <a:latin typeface="Arial" panose="020B0604020202020204" pitchFamily="34" charset="0"/>
                          <a:cs typeface="AL-Mohanad Black" pitchFamily="2" charset="0"/>
                        </a:defRPr>
                      </a:lvl2pPr>
                      <a:lvl3pPr>
                        <a:spcBef>
                          <a:spcPct val="20000"/>
                        </a:spcBef>
                        <a:defRPr sz="2000">
                          <a:solidFill>
                            <a:srgbClr val="003296"/>
                          </a:solidFill>
                          <a:latin typeface="Arial" panose="020B0604020202020204" pitchFamily="34" charset="0"/>
                          <a:cs typeface="AL-Mohanad Black" pitchFamily="2" charset="0"/>
                        </a:defRPr>
                      </a:lvl3pPr>
                      <a:lvl4pPr>
                        <a:spcBef>
                          <a:spcPct val="20000"/>
                        </a:spcBef>
                        <a:defRPr>
                          <a:solidFill>
                            <a:srgbClr val="003296"/>
                          </a:solidFill>
                          <a:latin typeface="Arial" panose="020B0604020202020204" pitchFamily="34" charset="0"/>
                          <a:cs typeface="AL-Mohanad Black" pitchFamily="2" charset="0"/>
                        </a:defRPr>
                      </a:lvl4pPr>
                      <a:lvl5pPr>
                        <a:spcBef>
                          <a:spcPct val="20000"/>
                        </a:spcBef>
                        <a:defRPr>
                          <a:solidFill>
                            <a:srgbClr val="003296"/>
                          </a:solidFill>
                          <a:latin typeface="Arial" panose="020B0604020202020204" pitchFamily="34" charset="0"/>
                          <a:cs typeface="AL-Mohanad Black" pitchFamily="2" charset="0"/>
                        </a:defRPr>
                      </a:lvl5pPr>
                      <a:lvl6pPr algn="r" rtl="1" fontAlgn="base">
                        <a:spcBef>
                          <a:spcPct val="20000"/>
                        </a:spcBef>
                        <a:spcAft>
                          <a:spcPct val="0"/>
                        </a:spcAft>
                        <a:defRPr>
                          <a:solidFill>
                            <a:srgbClr val="003296"/>
                          </a:solidFill>
                          <a:latin typeface="Arial" panose="020B0604020202020204" pitchFamily="34" charset="0"/>
                          <a:cs typeface="AL-Mohanad Black" pitchFamily="2" charset="0"/>
                        </a:defRPr>
                      </a:lvl6pPr>
                      <a:lvl7pPr algn="r" rtl="1" fontAlgn="base">
                        <a:spcBef>
                          <a:spcPct val="20000"/>
                        </a:spcBef>
                        <a:spcAft>
                          <a:spcPct val="0"/>
                        </a:spcAft>
                        <a:defRPr>
                          <a:solidFill>
                            <a:srgbClr val="003296"/>
                          </a:solidFill>
                          <a:latin typeface="Arial" panose="020B0604020202020204" pitchFamily="34" charset="0"/>
                          <a:cs typeface="AL-Mohanad Black" pitchFamily="2" charset="0"/>
                        </a:defRPr>
                      </a:lvl7pPr>
                      <a:lvl8pPr algn="r" rtl="1" fontAlgn="base">
                        <a:spcBef>
                          <a:spcPct val="20000"/>
                        </a:spcBef>
                        <a:spcAft>
                          <a:spcPct val="0"/>
                        </a:spcAft>
                        <a:defRPr>
                          <a:solidFill>
                            <a:srgbClr val="003296"/>
                          </a:solidFill>
                          <a:latin typeface="Arial" panose="020B0604020202020204" pitchFamily="34" charset="0"/>
                          <a:cs typeface="AL-Mohanad Black" pitchFamily="2" charset="0"/>
                        </a:defRPr>
                      </a:lvl8pPr>
                      <a:lvl9pPr algn="r" rtl="1" fontAlgn="base">
                        <a:spcBef>
                          <a:spcPct val="20000"/>
                        </a:spcBef>
                        <a:spcAft>
                          <a:spcPct val="0"/>
                        </a:spcAft>
                        <a:defRPr>
                          <a:solidFill>
                            <a:srgbClr val="003296"/>
                          </a:solidFill>
                          <a:latin typeface="Arial" panose="020B0604020202020204" pitchFamily="34" charset="0"/>
                          <a:cs typeface="AL-Mohanad Black" pitchFamily="2" charset="0"/>
                        </a:defRPr>
                      </a:lvl9p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ar-SA" altLang="en-US" sz="2000" b="0" i="0" u="none" strike="noStrike" cap="none" normalizeH="0" baseline="0">
                          <a:ln>
                            <a:noFill/>
                          </a:ln>
                          <a:solidFill>
                            <a:srgbClr val="003296"/>
                          </a:solidFill>
                          <a:effectLst/>
                          <a:latin typeface="Arial" panose="020B0604020202020204" pitchFamily="34" charset="0"/>
                          <a:cs typeface="AL-Mohanad Black" pitchFamily="2" charset="0"/>
                        </a:rPr>
                        <a:t>7</a:t>
                      </a:r>
                      <a:endParaRPr kumimoji="0" lang="en-US" altLang="en-US" sz="2000" b="0" i="0" u="none" strike="noStrike" cap="none" normalizeH="0" baseline="0">
                        <a:ln>
                          <a:noFill/>
                        </a:ln>
                        <a:solidFill>
                          <a:srgbClr val="003296"/>
                        </a:solidFill>
                        <a:effectLst/>
                        <a:latin typeface="Arial" panose="020B0604020202020204" pitchFamily="34" charset="0"/>
                        <a:cs typeface="AL-Mohanad Black" pitchFamily="2" charset="0"/>
                      </a:endParaRPr>
                    </a:p>
                  </a:txBody>
                  <a:tcPr horzOverflow="overflow">
                    <a:lnL cap="flat">
                      <a:noFill/>
                    </a:lnL>
                    <a:lnR w="38100" cap="flat" cmpd="sng" algn="ctr">
                      <a:solidFill>
                        <a:schemeClr val="tx1"/>
                      </a:solidFill>
                      <a:prstDash val="solid"/>
                      <a:round/>
                      <a:headEnd type="none" w="med" len="med"/>
                      <a:tailEnd type="none" w="med" len="med"/>
                    </a:lnR>
                    <a:lnT cap="flat">
                      <a:noFill/>
                    </a:lnT>
                    <a:lnB cap="flat">
                      <a:noFill/>
                    </a:lnB>
                    <a:lnTlToBr>
                      <a:noFill/>
                    </a:lnTlToBr>
                    <a:lnBlToTr>
                      <a:noFill/>
                    </a:lnBlToTr>
                    <a:noFill/>
                  </a:tcPr>
                </a:tc>
                <a:tc gridSpan="5" vMerge="1">
                  <a:txBody>
                    <a:bodyPr/>
                    <a:lstStyle/>
                    <a:p>
                      <a:endParaRPr lang="en-US"/>
                    </a:p>
                  </a:txBody>
                  <a:tcPr/>
                </a:tc>
                <a:tc hMerge="1" vMerge="1">
                  <a:txBody>
                    <a:bodyPr/>
                    <a:lstStyle/>
                    <a:p>
                      <a:endParaRPr lang="en-US"/>
                    </a:p>
                  </a:txBody>
                  <a:tcPr/>
                </a:tc>
                <a:tc hMerge="1" vMerge="1">
                  <a:txBody>
                    <a:bodyPr/>
                    <a:lstStyle/>
                    <a:p>
                      <a:endParaRPr lang="en-US"/>
                    </a:p>
                  </a:txBody>
                  <a:tcPr/>
                </a:tc>
                <a:tc hMerge="1" vMerge="1">
                  <a:txBody>
                    <a:bodyPr/>
                    <a:lstStyle/>
                    <a:p>
                      <a:endParaRPr lang="en-US"/>
                    </a:p>
                  </a:txBody>
                  <a:tcPr/>
                </a:tc>
                <a:tc hMerge="1" vMerge="1">
                  <a:txBody>
                    <a:bodyPr/>
                    <a:lstStyle/>
                    <a:p>
                      <a:endParaRPr lang="en-US"/>
                    </a:p>
                  </a:txBody>
                  <a:tcPr/>
                </a:tc>
                <a:tc gridSpan="5" vMerge="1">
                  <a:txBody>
                    <a:bodyPr/>
                    <a:lstStyle/>
                    <a:p>
                      <a:endParaRPr lang="en-US"/>
                    </a:p>
                  </a:txBody>
                  <a:tcPr/>
                </a:tc>
                <a:tc hMerge="1" vMerge="1">
                  <a:txBody>
                    <a:bodyPr/>
                    <a:lstStyle/>
                    <a:p>
                      <a:endParaRPr lang="en-US"/>
                    </a:p>
                  </a:txBody>
                  <a:tcPr/>
                </a:tc>
                <a:tc hMerge="1" vMerge="1">
                  <a:txBody>
                    <a:bodyPr/>
                    <a:lstStyle/>
                    <a:p>
                      <a:endParaRPr lang="en-US"/>
                    </a:p>
                  </a:txBody>
                  <a:tcPr/>
                </a:tc>
                <a:tc hMerge="1" vMerge="1">
                  <a:txBody>
                    <a:bodyPr/>
                    <a:lstStyle/>
                    <a:p>
                      <a:endParaRPr lang="en-US"/>
                    </a:p>
                  </a:txBody>
                  <a:tcPr/>
                </a:tc>
                <a:tc hMerge="1" vMerge="1">
                  <a:txBody>
                    <a:bodyPr/>
                    <a:lstStyle/>
                    <a:p>
                      <a:endParaRPr lang="en-US"/>
                    </a:p>
                  </a:txBody>
                  <a:tcPr/>
                </a:tc>
                <a:tc vMerge="1">
                  <a:txBody>
                    <a:bodyPr/>
                    <a:lstStyle/>
                    <a:p>
                      <a:endParaRPr lang="en-US"/>
                    </a:p>
                  </a:txBody>
                  <a:tcPr/>
                </a:tc>
                <a:extLst>
                  <a:ext uri="{0D108BD9-81ED-4DB2-BD59-A6C34878D82A}">
                    <a16:rowId xmlns:a16="http://schemas.microsoft.com/office/drawing/2014/main" val="2215794957"/>
                  </a:ext>
                </a:extLst>
              </a:tr>
              <a:tr h="219075">
                <a:tc>
                  <a:txBody>
                    <a:bodyPr/>
                    <a:lstStyle>
                      <a:lvl1pPr>
                        <a:spcBef>
                          <a:spcPct val="20000"/>
                        </a:spcBef>
                        <a:defRPr sz="2800">
                          <a:solidFill>
                            <a:srgbClr val="003296"/>
                          </a:solidFill>
                          <a:latin typeface="Arial" panose="020B0604020202020204" pitchFamily="34" charset="0"/>
                          <a:cs typeface="AL-Mohanad Black" pitchFamily="2" charset="0"/>
                        </a:defRPr>
                      </a:lvl1pPr>
                      <a:lvl2pPr>
                        <a:spcBef>
                          <a:spcPct val="20000"/>
                        </a:spcBef>
                        <a:defRPr sz="2400">
                          <a:solidFill>
                            <a:srgbClr val="003296"/>
                          </a:solidFill>
                          <a:latin typeface="Arial" panose="020B0604020202020204" pitchFamily="34" charset="0"/>
                          <a:cs typeface="AL-Mohanad Black" pitchFamily="2" charset="0"/>
                        </a:defRPr>
                      </a:lvl2pPr>
                      <a:lvl3pPr>
                        <a:spcBef>
                          <a:spcPct val="20000"/>
                        </a:spcBef>
                        <a:defRPr sz="2000">
                          <a:solidFill>
                            <a:srgbClr val="003296"/>
                          </a:solidFill>
                          <a:latin typeface="Arial" panose="020B0604020202020204" pitchFamily="34" charset="0"/>
                          <a:cs typeface="AL-Mohanad Black" pitchFamily="2" charset="0"/>
                        </a:defRPr>
                      </a:lvl3pPr>
                      <a:lvl4pPr>
                        <a:spcBef>
                          <a:spcPct val="20000"/>
                        </a:spcBef>
                        <a:defRPr>
                          <a:solidFill>
                            <a:srgbClr val="003296"/>
                          </a:solidFill>
                          <a:latin typeface="Arial" panose="020B0604020202020204" pitchFamily="34" charset="0"/>
                          <a:cs typeface="AL-Mohanad Black" pitchFamily="2" charset="0"/>
                        </a:defRPr>
                      </a:lvl4pPr>
                      <a:lvl5pPr>
                        <a:spcBef>
                          <a:spcPct val="20000"/>
                        </a:spcBef>
                        <a:defRPr>
                          <a:solidFill>
                            <a:srgbClr val="003296"/>
                          </a:solidFill>
                          <a:latin typeface="Arial" panose="020B0604020202020204" pitchFamily="34" charset="0"/>
                          <a:cs typeface="AL-Mohanad Black" pitchFamily="2" charset="0"/>
                        </a:defRPr>
                      </a:lvl5pPr>
                      <a:lvl6pPr algn="r" rtl="1" fontAlgn="base">
                        <a:spcBef>
                          <a:spcPct val="20000"/>
                        </a:spcBef>
                        <a:spcAft>
                          <a:spcPct val="0"/>
                        </a:spcAft>
                        <a:defRPr>
                          <a:solidFill>
                            <a:srgbClr val="003296"/>
                          </a:solidFill>
                          <a:latin typeface="Arial" panose="020B0604020202020204" pitchFamily="34" charset="0"/>
                          <a:cs typeface="AL-Mohanad Black" pitchFamily="2" charset="0"/>
                        </a:defRPr>
                      </a:lvl6pPr>
                      <a:lvl7pPr algn="r" rtl="1" fontAlgn="base">
                        <a:spcBef>
                          <a:spcPct val="20000"/>
                        </a:spcBef>
                        <a:spcAft>
                          <a:spcPct val="0"/>
                        </a:spcAft>
                        <a:defRPr>
                          <a:solidFill>
                            <a:srgbClr val="003296"/>
                          </a:solidFill>
                          <a:latin typeface="Arial" panose="020B0604020202020204" pitchFamily="34" charset="0"/>
                          <a:cs typeface="AL-Mohanad Black" pitchFamily="2" charset="0"/>
                        </a:defRPr>
                      </a:lvl7pPr>
                      <a:lvl8pPr algn="r" rtl="1" fontAlgn="base">
                        <a:spcBef>
                          <a:spcPct val="20000"/>
                        </a:spcBef>
                        <a:spcAft>
                          <a:spcPct val="0"/>
                        </a:spcAft>
                        <a:defRPr>
                          <a:solidFill>
                            <a:srgbClr val="003296"/>
                          </a:solidFill>
                          <a:latin typeface="Arial" panose="020B0604020202020204" pitchFamily="34" charset="0"/>
                          <a:cs typeface="AL-Mohanad Black" pitchFamily="2" charset="0"/>
                        </a:defRPr>
                      </a:lvl8pPr>
                      <a:lvl9pPr algn="r" rtl="1" fontAlgn="base">
                        <a:spcBef>
                          <a:spcPct val="20000"/>
                        </a:spcBef>
                        <a:spcAft>
                          <a:spcPct val="0"/>
                        </a:spcAft>
                        <a:defRPr>
                          <a:solidFill>
                            <a:srgbClr val="003296"/>
                          </a:solidFill>
                          <a:latin typeface="Arial" panose="020B0604020202020204" pitchFamily="34" charset="0"/>
                          <a:cs typeface="AL-Mohanad Black" pitchFamily="2" charset="0"/>
                        </a:defRPr>
                      </a:lvl9p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ar-SA" altLang="en-US" sz="2000" b="0" i="0" u="none" strike="noStrike" cap="none" normalizeH="0" baseline="0">
                          <a:ln>
                            <a:noFill/>
                          </a:ln>
                          <a:solidFill>
                            <a:srgbClr val="003296"/>
                          </a:solidFill>
                          <a:effectLst/>
                          <a:latin typeface="Arial" panose="020B0604020202020204" pitchFamily="34" charset="0"/>
                          <a:cs typeface="AL-Mohanad Black" pitchFamily="2" charset="0"/>
                        </a:rPr>
                        <a:t>6</a:t>
                      </a:r>
                      <a:endParaRPr kumimoji="0" lang="en-US" altLang="en-US" sz="2000" b="0" i="0" u="none" strike="noStrike" cap="none" normalizeH="0" baseline="0">
                        <a:ln>
                          <a:noFill/>
                        </a:ln>
                        <a:solidFill>
                          <a:srgbClr val="003296"/>
                        </a:solidFill>
                        <a:effectLst/>
                        <a:latin typeface="Arial" panose="020B0604020202020204" pitchFamily="34" charset="0"/>
                        <a:cs typeface="AL-Mohanad Black" pitchFamily="2" charset="0"/>
                      </a:endParaRPr>
                    </a:p>
                  </a:txBody>
                  <a:tcPr horzOverflow="overflow">
                    <a:lnL cap="flat">
                      <a:noFill/>
                    </a:lnL>
                    <a:lnR w="38100" cap="flat" cmpd="sng" algn="ctr">
                      <a:solidFill>
                        <a:schemeClr val="tx1"/>
                      </a:solidFill>
                      <a:prstDash val="solid"/>
                      <a:round/>
                      <a:headEnd type="none" w="med" len="med"/>
                      <a:tailEnd type="none" w="med" len="med"/>
                    </a:lnR>
                    <a:lnT cap="flat">
                      <a:noFill/>
                    </a:lnT>
                    <a:lnB cap="flat">
                      <a:noFill/>
                    </a:lnB>
                    <a:lnTlToBr>
                      <a:noFill/>
                    </a:lnTlToBr>
                    <a:lnBlToTr>
                      <a:noFill/>
                    </a:lnBlToTr>
                    <a:noFill/>
                  </a:tcPr>
                </a:tc>
                <a:tc gridSpan="5" vMerge="1">
                  <a:txBody>
                    <a:bodyPr/>
                    <a:lstStyle/>
                    <a:p>
                      <a:endParaRPr lang="en-US"/>
                    </a:p>
                  </a:txBody>
                  <a:tcPr/>
                </a:tc>
                <a:tc hMerge="1" vMerge="1">
                  <a:txBody>
                    <a:bodyPr/>
                    <a:lstStyle/>
                    <a:p>
                      <a:endParaRPr lang="en-US"/>
                    </a:p>
                  </a:txBody>
                  <a:tcPr/>
                </a:tc>
                <a:tc hMerge="1" vMerge="1">
                  <a:txBody>
                    <a:bodyPr/>
                    <a:lstStyle/>
                    <a:p>
                      <a:endParaRPr lang="en-US"/>
                    </a:p>
                  </a:txBody>
                  <a:tcPr/>
                </a:tc>
                <a:tc hMerge="1" vMerge="1">
                  <a:txBody>
                    <a:bodyPr/>
                    <a:lstStyle/>
                    <a:p>
                      <a:endParaRPr lang="en-US"/>
                    </a:p>
                  </a:txBody>
                  <a:tcPr/>
                </a:tc>
                <a:tc hMerge="1" vMerge="1">
                  <a:txBody>
                    <a:bodyPr/>
                    <a:lstStyle/>
                    <a:p>
                      <a:endParaRPr lang="en-US"/>
                    </a:p>
                  </a:txBody>
                  <a:tcPr/>
                </a:tc>
                <a:tc gridSpan="5" vMerge="1">
                  <a:txBody>
                    <a:bodyPr/>
                    <a:lstStyle/>
                    <a:p>
                      <a:endParaRPr lang="en-US"/>
                    </a:p>
                  </a:txBody>
                  <a:tcPr/>
                </a:tc>
                <a:tc hMerge="1" vMerge="1">
                  <a:txBody>
                    <a:bodyPr/>
                    <a:lstStyle/>
                    <a:p>
                      <a:endParaRPr lang="en-US"/>
                    </a:p>
                  </a:txBody>
                  <a:tcPr/>
                </a:tc>
                <a:tc hMerge="1" vMerge="1">
                  <a:txBody>
                    <a:bodyPr/>
                    <a:lstStyle/>
                    <a:p>
                      <a:endParaRPr lang="en-US"/>
                    </a:p>
                  </a:txBody>
                  <a:tcPr/>
                </a:tc>
                <a:tc hMerge="1" vMerge="1">
                  <a:txBody>
                    <a:bodyPr/>
                    <a:lstStyle/>
                    <a:p>
                      <a:endParaRPr lang="en-US"/>
                    </a:p>
                  </a:txBody>
                  <a:tcPr/>
                </a:tc>
                <a:tc hMerge="1" vMerge="1">
                  <a:txBody>
                    <a:bodyPr/>
                    <a:lstStyle/>
                    <a:p>
                      <a:endParaRPr lang="en-US"/>
                    </a:p>
                  </a:txBody>
                  <a:tcPr/>
                </a:tc>
                <a:tc vMerge="1">
                  <a:txBody>
                    <a:bodyPr/>
                    <a:lstStyle/>
                    <a:p>
                      <a:endParaRPr lang="en-US"/>
                    </a:p>
                  </a:txBody>
                  <a:tcPr/>
                </a:tc>
                <a:extLst>
                  <a:ext uri="{0D108BD9-81ED-4DB2-BD59-A6C34878D82A}">
                    <a16:rowId xmlns:a16="http://schemas.microsoft.com/office/drawing/2014/main" val="139808424"/>
                  </a:ext>
                </a:extLst>
              </a:tr>
              <a:tr h="449263">
                <a:tc>
                  <a:txBody>
                    <a:bodyPr/>
                    <a:lstStyle>
                      <a:lvl1pPr>
                        <a:spcBef>
                          <a:spcPct val="20000"/>
                        </a:spcBef>
                        <a:defRPr sz="2800">
                          <a:solidFill>
                            <a:srgbClr val="003296"/>
                          </a:solidFill>
                          <a:latin typeface="Arial" panose="020B0604020202020204" pitchFamily="34" charset="0"/>
                          <a:cs typeface="AL-Mohanad Black" pitchFamily="2" charset="0"/>
                        </a:defRPr>
                      </a:lvl1pPr>
                      <a:lvl2pPr>
                        <a:spcBef>
                          <a:spcPct val="20000"/>
                        </a:spcBef>
                        <a:defRPr sz="2400">
                          <a:solidFill>
                            <a:srgbClr val="003296"/>
                          </a:solidFill>
                          <a:latin typeface="Arial" panose="020B0604020202020204" pitchFamily="34" charset="0"/>
                          <a:cs typeface="AL-Mohanad Black" pitchFamily="2" charset="0"/>
                        </a:defRPr>
                      </a:lvl2pPr>
                      <a:lvl3pPr>
                        <a:spcBef>
                          <a:spcPct val="20000"/>
                        </a:spcBef>
                        <a:defRPr sz="2000">
                          <a:solidFill>
                            <a:srgbClr val="003296"/>
                          </a:solidFill>
                          <a:latin typeface="Arial" panose="020B0604020202020204" pitchFamily="34" charset="0"/>
                          <a:cs typeface="AL-Mohanad Black" pitchFamily="2" charset="0"/>
                        </a:defRPr>
                      </a:lvl3pPr>
                      <a:lvl4pPr>
                        <a:spcBef>
                          <a:spcPct val="20000"/>
                        </a:spcBef>
                        <a:defRPr>
                          <a:solidFill>
                            <a:srgbClr val="003296"/>
                          </a:solidFill>
                          <a:latin typeface="Arial" panose="020B0604020202020204" pitchFamily="34" charset="0"/>
                          <a:cs typeface="AL-Mohanad Black" pitchFamily="2" charset="0"/>
                        </a:defRPr>
                      </a:lvl4pPr>
                      <a:lvl5pPr>
                        <a:spcBef>
                          <a:spcPct val="20000"/>
                        </a:spcBef>
                        <a:defRPr>
                          <a:solidFill>
                            <a:srgbClr val="003296"/>
                          </a:solidFill>
                          <a:latin typeface="Arial" panose="020B0604020202020204" pitchFamily="34" charset="0"/>
                          <a:cs typeface="AL-Mohanad Black" pitchFamily="2" charset="0"/>
                        </a:defRPr>
                      </a:lvl5pPr>
                      <a:lvl6pPr algn="r" rtl="1" fontAlgn="base">
                        <a:spcBef>
                          <a:spcPct val="20000"/>
                        </a:spcBef>
                        <a:spcAft>
                          <a:spcPct val="0"/>
                        </a:spcAft>
                        <a:defRPr>
                          <a:solidFill>
                            <a:srgbClr val="003296"/>
                          </a:solidFill>
                          <a:latin typeface="Arial" panose="020B0604020202020204" pitchFamily="34" charset="0"/>
                          <a:cs typeface="AL-Mohanad Black" pitchFamily="2" charset="0"/>
                        </a:defRPr>
                      </a:lvl6pPr>
                      <a:lvl7pPr algn="r" rtl="1" fontAlgn="base">
                        <a:spcBef>
                          <a:spcPct val="20000"/>
                        </a:spcBef>
                        <a:spcAft>
                          <a:spcPct val="0"/>
                        </a:spcAft>
                        <a:defRPr>
                          <a:solidFill>
                            <a:srgbClr val="003296"/>
                          </a:solidFill>
                          <a:latin typeface="Arial" panose="020B0604020202020204" pitchFamily="34" charset="0"/>
                          <a:cs typeface="AL-Mohanad Black" pitchFamily="2" charset="0"/>
                        </a:defRPr>
                      </a:lvl7pPr>
                      <a:lvl8pPr algn="r" rtl="1" fontAlgn="base">
                        <a:spcBef>
                          <a:spcPct val="20000"/>
                        </a:spcBef>
                        <a:spcAft>
                          <a:spcPct val="0"/>
                        </a:spcAft>
                        <a:defRPr>
                          <a:solidFill>
                            <a:srgbClr val="003296"/>
                          </a:solidFill>
                          <a:latin typeface="Arial" panose="020B0604020202020204" pitchFamily="34" charset="0"/>
                          <a:cs typeface="AL-Mohanad Black" pitchFamily="2" charset="0"/>
                        </a:defRPr>
                      </a:lvl8pPr>
                      <a:lvl9pPr algn="r" rtl="1" fontAlgn="base">
                        <a:spcBef>
                          <a:spcPct val="20000"/>
                        </a:spcBef>
                        <a:spcAft>
                          <a:spcPct val="0"/>
                        </a:spcAft>
                        <a:defRPr>
                          <a:solidFill>
                            <a:srgbClr val="003296"/>
                          </a:solidFill>
                          <a:latin typeface="Arial" panose="020B0604020202020204" pitchFamily="34" charset="0"/>
                          <a:cs typeface="AL-Mohanad Black" pitchFamily="2" charset="0"/>
                        </a:defRPr>
                      </a:lvl9p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ar-SA" altLang="en-US" sz="2000" b="0" i="0" u="none" strike="noStrike" cap="none" normalizeH="0" baseline="0">
                          <a:ln>
                            <a:noFill/>
                          </a:ln>
                          <a:solidFill>
                            <a:srgbClr val="003296"/>
                          </a:solidFill>
                          <a:effectLst/>
                          <a:latin typeface="Arial" panose="020B0604020202020204" pitchFamily="34" charset="0"/>
                          <a:cs typeface="AL-Mohanad Black" pitchFamily="2" charset="0"/>
                        </a:rPr>
                        <a:t>5</a:t>
                      </a:r>
                      <a:endParaRPr kumimoji="0" lang="en-US" altLang="en-US" sz="2000" b="0" i="0" u="none" strike="noStrike" cap="none" normalizeH="0" baseline="0">
                        <a:ln>
                          <a:noFill/>
                        </a:ln>
                        <a:solidFill>
                          <a:srgbClr val="003296"/>
                        </a:solidFill>
                        <a:effectLst/>
                        <a:latin typeface="Arial" panose="020B0604020202020204" pitchFamily="34" charset="0"/>
                        <a:cs typeface="AL-Mohanad Black" pitchFamily="2" charset="0"/>
                      </a:endParaRPr>
                    </a:p>
                  </a:txBody>
                  <a:tcPr horzOverflow="overflow">
                    <a:lnL cap="flat">
                      <a:noFill/>
                    </a:lnL>
                    <a:lnR w="38100" cap="flat" cmpd="sng" algn="ctr">
                      <a:solidFill>
                        <a:schemeClr val="tx1"/>
                      </a:solidFill>
                      <a:prstDash val="solid"/>
                      <a:round/>
                      <a:headEnd type="none" w="med" len="med"/>
                      <a:tailEnd type="none" w="med" len="med"/>
                    </a:lnR>
                    <a:lnT cap="flat">
                      <a:noFill/>
                    </a:lnT>
                    <a:lnB cap="flat">
                      <a:noFill/>
                    </a:lnB>
                    <a:lnTlToBr>
                      <a:noFill/>
                    </a:lnTlToBr>
                    <a:lnBlToTr>
                      <a:noFill/>
                    </a:lnBlToTr>
                    <a:noFill/>
                  </a:tcPr>
                </a:tc>
                <a:tc rowSpan="4" gridSpan="5">
                  <a:txBody>
                    <a:bodyPr/>
                    <a:lstStyle>
                      <a:lvl1pPr>
                        <a:spcBef>
                          <a:spcPct val="20000"/>
                        </a:spcBef>
                        <a:defRPr sz="2800">
                          <a:solidFill>
                            <a:srgbClr val="003296"/>
                          </a:solidFill>
                          <a:latin typeface="Arial" panose="020B0604020202020204" pitchFamily="34" charset="0"/>
                          <a:cs typeface="AL-Mohanad Black" pitchFamily="2" charset="0"/>
                        </a:defRPr>
                      </a:lvl1pPr>
                      <a:lvl2pPr>
                        <a:spcBef>
                          <a:spcPct val="20000"/>
                        </a:spcBef>
                        <a:defRPr sz="2400">
                          <a:solidFill>
                            <a:srgbClr val="003296"/>
                          </a:solidFill>
                          <a:latin typeface="Arial" panose="020B0604020202020204" pitchFamily="34" charset="0"/>
                          <a:cs typeface="AL-Mohanad Black" pitchFamily="2" charset="0"/>
                        </a:defRPr>
                      </a:lvl2pPr>
                      <a:lvl3pPr>
                        <a:spcBef>
                          <a:spcPct val="20000"/>
                        </a:spcBef>
                        <a:defRPr sz="2000">
                          <a:solidFill>
                            <a:srgbClr val="003296"/>
                          </a:solidFill>
                          <a:latin typeface="Arial" panose="020B0604020202020204" pitchFamily="34" charset="0"/>
                          <a:cs typeface="AL-Mohanad Black" pitchFamily="2" charset="0"/>
                        </a:defRPr>
                      </a:lvl3pPr>
                      <a:lvl4pPr>
                        <a:spcBef>
                          <a:spcPct val="20000"/>
                        </a:spcBef>
                        <a:defRPr>
                          <a:solidFill>
                            <a:srgbClr val="003296"/>
                          </a:solidFill>
                          <a:latin typeface="Arial" panose="020B0604020202020204" pitchFamily="34" charset="0"/>
                          <a:cs typeface="AL-Mohanad Black" pitchFamily="2" charset="0"/>
                        </a:defRPr>
                      </a:lvl4pPr>
                      <a:lvl5pPr>
                        <a:spcBef>
                          <a:spcPct val="20000"/>
                        </a:spcBef>
                        <a:defRPr>
                          <a:solidFill>
                            <a:srgbClr val="003296"/>
                          </a:solidFill>
                          <a:latin typeface="Arial" panose="020B0604020202020204" pitchFamily="34" charset="0"/>
                          <a:cs typeface="AL-Mohanad Black" pitchFamily="2" charset="0"/>
                        </a:defRPr>
                      </a:lvl5pPr>
                      <a:lvl6pPr algn="r" rtl="1" fontAlgn="base">
                        <a:spcBef>
                          <a:spcPct val="20000"/>
                        </a:spcBef>
                        <a:spcAft>
                          <a:spcPct val="0"/>
                        </a:spcAft>
                        <a:defRPr>
                          <a:solidFill>
                            <a:srgbClr val="003296"/>
                          </a:solidFill>
                          <a:latin typeface="Arial" panose="020B0604020202020204" pitchFamily="34" charset="0"/>
                          <a:cs typeface="AL-Mohanad Black" pitchFamily="2" charset="0"/>
                        </a:defRPr>
                      </a:lvl6pPr>
                      <a:lvl7pPr algn="r" rtl="1" fontAlgn="base">
                        <a:spcBef>
                          <a:spcPct val="20000"/>
                        </a:spcBef>
                        <a:spcAft>
                          <a:spcPct val="0"/>
                        </a:spcAft>
                        <a:defRPr>
                          <a:solidFill>
                            <a:srgbClr val="003296"/>
                          </a:solidFill>
                          <a:latin typeface="Arial" panose="020B0604020202020204" pitchFamily="34" charset="0"/>
                          <a:cs typeface="AL-Mohanad Black" pitchFamily="2" charset="0"/>
                        </a:defRPr>
                      </a:lvl7pPr>
                      <a:lvl8pPr algn="r" rtl="1" fontAlgn="base">
                        <a:spcBef>
                          <a:spcPct val="20000"/>
                        </a:spcBef>
                        <a:spcAft>
                          <a:spcPct val="0"/>
                        </a:spcAft>
                        <a:defRPr>
                          <a:solidFill>
                            <a:srgbClr val="003296"/>
                          </a:solidFill>
                          <a:latin typeface="Arial" panose="020B0604020202020204" pitchFamily="34" charset="0"/>
                          <a:cs typeface="AL-Mohanad Black" pitchFamily="2" charset="0"/>
                        </a:defRPr>
                      </a:lvl8pPr>
                      <a:lvl9pPr algn="r" rtl="1" fontAlgn="base">
                        <a:spcBef>
                          <a:spcPct val="20000"/>
                        </a:spcBef>
                        <a:spcAft>
                          <a:spcPct val="0"/>
                        </a:spcAft>
                        <a:defRPr>
                          <a:solidFill>
                            <a:srgbClr val="003296"/>
                          </a:solidFill>
                          <a:latin typeface="Arial" panose="020B0604020202020204" pitchFamily="34" charset="0"/>
                          <a:cs typeface="AL-Mohanad Black" pitchFamily="2" charset="0"/>
                        </a:defRPr>
                      </a:lvl9pPr>
                    </a:lstStyle>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altLang="en-US" sz="3200" b="0" i="0" u="none" strike="noStrike" cap="none" normalizeH="0" baseline="0">
                        <a:ln>
                          <a:noFill/>
                        </a:ln>
                        <a:solidFill>
                          <a:srgbClr val="003296"/>
                        </a:solidFill>
                        <a:effectLst/>
                        <a:latin typeface="Arial" panose="020B0604020202020204" pitchFamily="34" charset="0"/>
                        <a:cs typeface="AL-Mohanad Black" pitchFamily="2"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rowSpan="4" hMerge="1">
                  <a:txBody>
                    <a:bodyPr/>
                    <a:lstStyle/>
                    <a:p>
                      <a:endParaRPr lang="en-US"/>
                    </a:p>
                  </a:txBody>
                  <a:tcPr/>
                </a:tc>
                <a:tc rowSpan="4" hMerge="1">
                  <a:txBody>
                    <a:bodyPr/>
                    <a:lstStyle/>
                    <a:p>
                      <a:endParaRPr lang="en-US"/>
                    </a:p>
                  </a:txBody>
                  <a:tcPr/>
                </a:tc>
                <a:tc rowSpan="4" hMerge="1">
                  <a:txBody>
                    <a:bodyPr/>
                    <a:lstStyle/>
                    <a:p>
                      <a:endParaRPr lang="en-US"/>
                    </a:p>
                  </a:txBody>
                  <a:tcPr/>
                </a:tc>
                <a:tc rowSpan="4" hMerge="1">
                  <a:txBody>
                    <a:bodyPr/>
                    <a:lstStyle/>
                    <a:p>
                      <a:endParaRPr lang="en-US"/>
                    </a:p>
                  </a:txBody>
                  <a:tcPr/>
                </a:tc>
                <a:tc rowSpan="4" gridSpan="5">
                  <a:txBody>
                    <a:bodyPr/>
                    <a:lstStyle>
                      <a:lvl1pPr>
                        <a:spcBef>
                          <a:spcPct val="20000"/>
                        </a:spcBef>
                        <a:defRPr sz="2800">
                          <a:solidFill>
                            <a:srgbClr val="003296"/>
                          </a:solidFill>
                          <a:latin typeface="Arial" panose="020B0604020202020204" pitchFamily="34" charset="0"/>
                          <a:cs typeface="AL-Mohanad Black" pitchFamily="2" charset="0"/>
                        </a:defRPr>
                      </a:lvl1pPr>
                      <a:lvl2pPr>
                        <a:spcBef>
                          <a:spcPct val="20000"/>
                        </a:spcBef>
                        <a:defRPr sz="2400">
                          <a:solidFill>
                            <a:srgbClr val="003296"/>
                          </a:solidFill>
                          <a:latin typeface="Arial" panose="020B0604020202020204" pitchFamily="34" charset="0"/>
                          <a:cs typeface="AL-Mohanad Black" pitchFamily="2" charset="0"/>
                        </a:defRPr>
                      </a:lvl2pPr>
                      <a:lvl3pPr>
                        <a:spcBef>
                          <a:spcPct val="20000"/>
                        </a:spcBef>
                        <a:defRPr sz="2000">
                          <a:solidFill>
                            <a:srgbClr val="003296"/>
                          </a:solidFill>
                          <a:latin typeface="Arial" panose="020B0604020202020204" pitchFamily="34" charset="0"/>
                          <a:cs typeface="AL-Mohanad Black" pitchFamily="2" charset="0"/>
                        </a:defRPr>
                      </a:lvl3pPr>
                      <a:lvl4pPr>
                        <a:spcBef>
                          <a:spcPct val="20000"/>
                        </a:spcBef>
                        <a:defRPr>
                          <a:solidFill>
                            <a:srgbClr val="003296"/>
                          </a:solidFill>
                          <a:latin typeface="Arial" panose="020B0604020202020204" pitchFamily="34" charset="0"/>
                          <a:cs typeface="AL-Mohanad Black" pitchFamily="2" charset="0"/>
                        </a:defRPr>
                      </a:lvl4pPr>
                      <a:lvl5pPr>
                        <a:spcBef>
                          <a:spcPct val="20000"/>
                        </a:spcBef>
                        <a:defRPr>
                          <a:solidFill>
                            <a:srgbClr val="003296"/>
                          </a:solidFill>
                          <a:latin typeface="Arial" panose="020B0604020202020204" pitchFamily="34" charset="0"/>
                          <a:cs typeface="AL-Mohanad Black" pitchFamily="2" charset="0"/>
                        </a:defRPr>
                      </a:lvl5pPr>
                      <a:lvl6pPr algn="r" rtl="1" fontAlgn="base">
                        <a:spcBef>
                          <a:spcPct val="20000"/>
                        </a:spcBef>
                        <a:spcAft>
                          <a:spcPct val="0"/>
                        </a:spcAft>
                        <a:defRPr>
                          <a:solidFill>
                            <a:srgbClr val="003296"/>
                          </a:solidFill>
                          <a:latin typeface="Arial" panose="020B0604020202020204" pitchFamily="34" charset="0"/>
                          <a:cs typeface="AL-Mohanad Black" pitchFamily="2" charset="0"/>
                        </a:defRPr>
                      </a:lvl6pPr>
                      <a:lvl7pPr algn="r" rtl="1" fontAlgn="base">
                        <a:spcBef>
                          <a:spcPct val="20000"/>
                        </a:spcBef>
                        <a:spcAft>
                          <a:spcPct val="0"/>
                        </a:spcAft>
                        <a:defRPr>
                          <a:solidFill>
                            <a:srgbClr val="003296"/>
                          </a:solidFill>
                          <a:latin typeface="Arial" panose="020B0604020202020204" pitchFamily="34" charset="0"/>
                          <a:cs typeface="AL-Mohanad Black" pitchFamily="2" charset="0"/>
                        </a:defRPr>
                      </a:lvl7pPr>
                      <a:lvl8pPr algn="r" rtl="1" fontAlgn="base">
                        <a:spcBef>
                          <a:spcPct val="20000"/>
                        </a:spcBef>
                        <a:spcAft>
                          <a:spcPct val="0"/>
                        </a:spcAft>
                        <a:defRPr>
                          <a:solidFill>
                            <a:srgbClr val="003296"/>
                          </a:solidFill>
                          <a:latin typeface="Arial" panose="020B0604020202020204" pitchFamily="34" charset="0"/>
                          <a:cs typeface="AL-Mohanad Black" pitchFamily="2" charset="0"/>
                        </a:defRPr>
                      </a:lvl8pPr>
                      <a:lvl9pPr algn="r" rtl="1" fontAlgn="base">
                        <a:spcBef>
                          <a:spcPct val="20000"/>
                        </a:spcBef>
                        <a:spcAft>
                          <a:spcPct val="0"/>
                        </a:spcAft>
                        <a:defRPr>
                          <a:solidFill>
                            <a:srgbClr val="003296"/>
                          </a:solidFill>
                          <a:latin typeface="Arial" panose="020B0604020202020204" pitchFamily="34" charset="0"/>
                          <a:cs typeface="AL-Mohanad Black" pitchFamily="2" charset="0"/>
                        </a:defRPr>
                      </a:lvl9pPr>
                    </a:lstStyle>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altLang="en-US" sz="3200" b="0" i="0" u="none" strike="noStrike" cap="none" normalizeH="0" baseline="0">
                        <a:ln>
                          <a:noFill/>
                        </a:ln>
                        <a:solidFill>
                          <a:srgbClr val="003296"/>
                        </a:solidFill>
                        <a:effectLst/>
                        <a:latin typeface="Arial" panose="020B0604020202020204" pitchFamily="34" charset="0"/>
                        <a:cs typeface="AL-Mohanad Black" pitchFamily="2"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rowSpan="4" hMerge="1">
                  <a:txBody>
                    <a:bodyPr/>
                    <a:lstStyle/>
                    <a:p>
                      <a:endParaRPr lang="en-US"/>
                    </a:p>
                  </a:txBody>
                  <a:tcPr/>
                </a:tc>
                <a:tc rowSpan="4" hMerge="1">
                  <a:txBody>
                    <a:bodyPr/>
                    <a:lstStyle/>
                    <a:p>
                      <a:endParaRPr lang="en-US"/>
                    </a:p>
                  </a:txBody>
                  <a:tcPr/>
                </a:tc>
                <a:tc rowSpan="4" hMerge="1">
                  <a:txBody>
                    <a:bodyPr/>
                    <a:lstStyle/>
                    <a:p>
                      <a:endParaRPr lang="en-US"/>
                    </a:p>
                  </a:txBody>
                  <a:tcPr/>
                </a:tc>
                <a:tc rowSpan="4" hMerge="1">
                  <a:txBody>
                    <a:bodyPr/>
                    <a:lstStyle/>
                    <a:p>
                      <a:endParaRPr lang="en-US"/>
                    </a:p>
                  </a:txBody>
                  <a:tcPr/>
                </a:tc>
                <a:tc rowSpan="4">
                  <a:txBody>
                    <a:bodyPr/>
                    <a:lstStyle>
                      <a:lvl1pPr>
                        <a:spcBef>
                          <a:spcPct val="20000"/>
                        </a:spcBef>
                        <a:defRPr sz="2800">
                          <a:solidFill>
                            <a:srgbClr val="003296"/>
                          </a:solidFill>
                          <a:latin typeface="Arial" panose="020B0604020202020204" pitchFamily="34" charset="0"/>
                          <a:cs typeface="AL-Mohanad Black" pitchFamily="2" charset="0"/>
                        </a:defRPr>
                      </a:lvl1pPr>
                      <a:lvl2pPr>
                        <a:spcBef>
                          <a:spcPct val="20000"/>
                        </a:spcBef>
                        <a:defRPr sz="2400">
                          <a:solidFill>
                            <a:srgbClr val="003296"/>
                          </a:solidFill>
                          <a:latin typeface="Arial" panose="020B0604020202020204" pitchFamily="34" charset="0"/>
                          <a:cs typeface="AL-Mohanad Black" pitchFamily="2" charset="0"/>
                        </a:defRPr>
                      </a:lvl2pPr>
                      <a:lvl3pPr>
                        <a:spcBef>
                          <a:spcPct val="20000"/>
                        </a:spcBef>
                        <a:defRPr sz="2000">
                          <a:solidFill>
                            <a:srgbClr val="003296"/>
                          </a:solidFill>
                          <a:latin typeface="Arial" panose="020B0604020202020204" pitchFamily="34" charset="0"/>
                          <a:cs typeface="AL-Mohanad Black" pitchFamily="2" charset="0"/>
                        </a:defRPr>
                      </a:lvl3pPr>
                      <a:lvl4pPr>
                        <a:spcBef>
                          <a:spcPct val="20000"/>
                        </a:spcBef>
                        <a:defRPr>
                          <a:solidFill>
                            <a:srgbClr val="003296"/>
                          </a:solidFill>
                          <a:latin typeface="Arial" panose="020B0604020202020204" pitchFamily="34" charset="0"/>
                          <a:cs typeface="AL-Mohanad Black" pitchFamily="2" charset="0"/>
                        </a:defRPr>
                      </a:lvl4pPr>
                      <a:lvl5pPr>
                        <a:spcBef>
                          <a:spcPct val="20000"/>
                        </a:spcBef>
                        <a:defRPr>
                          <a:solidFill>
                            <a:srgbClr val="003296"/>
                          </a:solidFill>
                          <a:latin typeface="Arial" panose="020B0604020202020204" pitchFamily="34" charset="0"/>
                          <a:cs typeface="AL-Mohanad Black" pitchFamily="2" charset="0"/>
                        </a:defRPr>
                      </a:lvl5pPr>
                      <a:lvl6pPr algn="r" rtl="1" fontAlgn="base">
                        <a:spcBef>
                          <a:spcPct val="20000"/>
                        </a:spcBef>
                        <a:spcAft>
                          <a:spcPct val="0"/>
                        </a:spcAft>
                        <a:defRPr>
                          <a:solidFill>
                            <a:srgbClr val="003296"/>
                          </a:solidFill>
                          <a:latin typeface="Arial" panose="020B0604020202020204" pitchFamily="34" charset="0"/>
                          <a:cs typeface="AL-Mohanad Black" pitchFamily="2" charset="0"/>
                        </a:defRPr>
                      </a:lvl6pPr>
                      <a:lvl7pPr algn="r" rtl="1" fontAlgn="base">
                        <a:spcBef>
                          <a:spcPct val="20000"/>
                        </a:spcBef>
                        <a:spcAft>
                          <a:spcPct val="0"/>
                        </a:spcAft>
                        <a:defRPr>
                          <a:solidFill>
                            <a:srgbClr val="003296"/>
                          </a:solidFill>
                          <a:latin typeface="Arial" panose="020B0604020202020204" pitchFamily="34" charset="0"/>
                          <a:cs typeface="AL-Mohanad Black" pitchFamily="2" charset="0"/>
                        </a:defRPr>
                      </a:lvl7pPr>
                      <a:lvl8pPr algn="r" rtl="1" fontAlgn="base">
                        <a:spcBef>
                          <a:spcPct val="20000"/>
                        </a:spcBef>
                        <a:spcAft>
                          <a:spcPct val="0"/>
                        </a:spcAft>
                        <a:defRPr>
                          <a:solidFill>
                            <a:srgbClr val="003296"/>
                          </a:solidFill>
                          <a:latin typeface="Arial" panose="020B0604020202020204" pitchFamily="34" charset="0"/>
                          <a:cs typeface="AL-Mohanad Black" pitchFamily="2" charset="0"/>
                        </a:defRPr>
                      </a:lvl8pPr>
                      <a:lvl9pPr algn="r" rtl="1" fontAlgn="base">
                        <a:spcBef>
                          <a:spcPct val="20000"/>
                        </a:spcBef>
                        <a:spcAft>
                          <a:spcPct val="0"/>
                        </a:spcAft>
                        <a:defRPr>
                          <a:solidFill>
                            <a:srgbClr val="003296"/>
                          </a:solidFill>
                          <a:latin typeface="Arial" panose="020B0604020202020204" pitchFamily="34" charset="0"/>
                          <a:cs typeface="AL-Mohanad Black" pitchFamily="2" charset="0"/>
                        </a:defRPr>
                      </a:lvl9pPr>
                    </a:lstStyle>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altLang="en-US" sz="2000" b="0" i="0" u="none" strike="noStrike" cap="none" normalizeH="0" baseline="0">
                        <a:ln>
                          <a:noFill/>
                        </a:ln>
                        <a:solidFill>
                          <a:srgbClr val="003296"/>
                        </a:solidFill>
                        <a:effectLst/>
                        <a:latin typeface="Arial" panose="020B0604020202020204" pitchFamily="34" charset="0"/>
                        <a:cs typeface="AL-Mohanad Black" pitchFamily="2" charset="0"/>
                      </a:endParaRPr>
                    </a:p>
                  </a:txBody>
                  <a:tcPr horzOverflow="overflow">
                    <a:lnL w="38100" cap="flat" cmpd="sng" algn="ctr">
                      <a:solidFill>
                        <a:schemeClr val="tx1"/>
                      </a:solidFill>
                      <a:prstDash val="solid"/>
                      <a:round/>
                      <a:headEnd type="none" w="med" len="med"/>
                      <a:tailEnd type="none" w="med" len="med"/>
                    </a:lnL>
                    <a:lnR cap="flat">
                      <a:noFill/>
                    </a:lnR>
                    <a:lnT cap="flat">
                      <a:noFill/>
                    </a:lnT>
                    <a:lnB cap="flat">
                      <a:noFill/>
                    </a:lnB>
                    <a:lnTlToBr>
                      <a:noFill/>
                    </a:lnTlToBr>
                    <a:lnBlToTr>
                      <a:noFill/>
                    </a:lnBlToTr>
                    <a:noFill/>
                  </a:tcPr>
                </a:tc>
                <a:extLst>
                  <a:ext uri="{0D108BD9-81ED-4DB2-BD59-A6C34878D82A}">
                    <a16:rowId xmlns:a16="http://schemas.microsoft.com/office/drawing/2014/main" val="1253835279"/>
                  </a:ext>
                </a:extLst>
              </a:tr>
              <a:tr h="449263">
                <a:tc>
                  <a:txBody>
                    <a:bodyPr/>
                    <a:lstStyle>
                      <a:lvl1pPr>
                        <a:spcBef>
                          <a:spcPct val="20000"/>
                        </a:spcBef>
                        <a:defRPr sz="2800">
                          <a:solidFill>
                            <a:srgbClr val="003296"/>
                          </a:solidFill>
                          <a:latin typeface="Arial" panose="020B0604020202020204" pitchFamily="34" charset="0"/>
                          <a:cs typeface="AL-Mohanad Black" pitchFamily="2" charset="0"/>
                        </a:defRPr>
                      </a:lvl1pPr>
                      <a:lvl2pPr>
                        <a:spcBef>
                          <a:spcPct val="20000"/>
                        </a:spcBef>
                        <a:defRPr sz="2400">
                          <a:solidFill>
                            <a:srgbClr val="003296"/>
                          </a:solidFill>
                          <a:latin typeface="Arial" panose="020B0604020202020204" pitchFamily="34" charset="0"/>
                          <a:cs typeface="AL-Mohanad Black" pitchFamily="2" charset="0"/>
                        </a:defRPr>
                      </a:lvl2pPr>
                      <a:lvl3pPr>
                        <a:spcBef>
                          <a:spcPct val="20000"/>
                        </a:spcBef>
                        <a:defRPr sz="2000">
                          <a:solidFill>
                            <a:srgbClr val="003296"/>
                          </a:solidFill>
                          <a:latin typeface="Arial" panose="020B0604020202020204" pitchFamily="34" charset="0"/>
                          <a:cs typeface="AL-Mohanad Black" pitchFamily="2" charset="0"/>
                        </a:defRPr>
                      </a:lvl3pPr>
                      <a:lvl4pPr>
                        <a:spcBef>
                          <a:spcPct val="20000"/>
                        </a:spcBef>
                        <a:defRPr>
                          <a:solidFill>
                            <a:srgbClr val="003296"/>
                          </a:solidFill>
                          <a:latin typeface="Arial" panose="020B0604020202020204" pitchFamily="34" charset="0"/>
                          <a:cs typeface="AL-Mohanad Black" pitchFamily="2" charset="0"/>
                        </a:defRPr>
                      </a:lvl4pPr>
                      <a:lvl5pPr>
                        <a:spcBef>
                          <a:spcPct val="20000"/>
                        </a:spcBef>
                        <a:defRPr>
                          <a:solidFill>
                            <a:srgbClr val="003296"/>
                          </a:solidFill>
                          <a:latin typeface="Arial" panose="020B0604020202020204" pitchFamily="34" charset="0"/>
                          <a:cs typeface="AL-Mohanad Black" pitchFamily="2" charset="0"/>
                        </a:defRPr>
                      </a:lvl5pPr>
                      <a:lvl6pPr algn="r" rtl="1" fontAlgn="base">
                        <a:spcBef>
                          <a:spcPct val="20000"/>
                        </a:spcBef>
                        <a:spcAft>
                          <a:spcPct val="0"/>
                        </a:spcAft>
                        <a:defRPr>
                          <a:solidFill>
                            <a:srgbClr val="003296"/>
                          </a:solidFill>
                          <a:latin typeface="Arial" panose="020B0604020202020204" pitchFamily="34" charset="0"/>
                          <a:cs typeface="AL-Mohanad Black" pitchFamily="2" charset="0"/>
                        </a:defRPr>
                      </a:lvl6pPr>
                      <a:lvl7pPr algn="r" rtl="1" fontAlgn="base">
                        <a:spcBef>
                          <a:spcPct val="20000"/>
                        </a:spcBef>
                        <a:spcAft>
                          <a:spcPct val="0"/>
                        </a:spcAft>
                        <a:defRPr>
                          <a:solidFill>
                            <a:srgbClr val="003296"/>
                          </a:solidFill>
                          <a:latin typeface="Arial" panose="020B0604020202020204" pitchFamily="34" charset="0"/>
                          <a:cs typeface="AL-Mohanad Black" pitchFamily="2" charset="0"/>
                        </a:defRPr>
                      </a:lvl7pPr>
                      <a:lvl8pPr algn="r" rtl="1" fontAlgn="base">
                        <a:spcBef>
                          <a:spcPct val="20000"/>
                        </a:spcBef>
                        <a:spcAft>
                          <a:spcPct val="0"/>
                        </a:spcAft>
                        <a:defRPr>
                          <a:solidFill>
                            <a:srgbClr val="003296"/>
                          </a:solidFill>
                          <a:latin typeface="Arial" panose="020B0604020202020204" pitchFamily="34" charset="0"/>
                          <a:cs typeface="AL-Mohanad Black" pitchFamily="2" charset="0"/>
                        </a:defRPr>
                      </a:lvl8pPr>
                      <a:lvl9pPr algn="r" rtl="1" fontAlgn="base">
                        <a:spcBef>
                          <a:spcPct val="20000"/>
                        </a:spcBef>
                        <a:spcAft>
                          <a:spcPct val="0"/>
                        </a:spcAft>
                        <a:defRPr>
                          <a:solidFill>
                            <a:srgbClr val="003296"/>
                          </a:solidFill>
                          <a:latin typeface="Arial" panose="020B0604020202020204" pitchFamily="34" charset="0"/>
                          <a:cs typeface="AL-Mohanad Black" pitchFamily="2" charset="0"/>
                        </a:defRPr>
                      </a:lvl9p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ar-SA" altLang="en-US" sz="2000" b="0" i="0" u="none" strike="noStrike" cap="none" normalizeH="0" baseline="0">
                          <a:ln>
                            <a:noFill/>
                          </a:ln>
                          <a:solidFill>
                            <a:srgbClr val="003296"/>
                          </a:solidFill>
                          <a:effectLst/>
                          <a:latin typeface="Arial" panose="020B0604020202020204" pitchFamily="34" charset="0"/>
                          <a:cs typeface="AL-Mohanad Black" pitchFamily="2" charset="0"/>
                        </a:rPr>
                        <a:t>4</a:t>
                      </a:r>
                      <a:endParaRPr kumimoji="0" lang="en-US" altLang="en-US" sz="2000" b="0" i="0" u="none" strike="noStrike" cap="none" normalizeH="0" baseline="0">
                        <a:ln>
                          <a:noFill/>
                        </a:ln>
                        <a:solidFill>
                          <a:srgbClr val="003296"/>
                        </a:solidFill>
                        <a:effectLst/>
                        <a:latin typeface="Arial" panose="020B0604020202020204" pitchFamily="34" charset="0"/>
                        <a:cs typeface="AL-Mohanad Black" pitchFamily="2" charset="0"/>
                      </a:endParaRPr>
                    </a:p>
                  </a:txBody>
                  <a:tcPr horzOverflow="overflow">
                    <a:lnL cap="flat">
                      <a:noFill/>
                    </a:lnL>
                    <a:lnR w="38100" cap="flat" cmpd="sng" algn="ctr">
                      <a:solidFill>
                        <a:schemeClr val="tx1"/>
                      </a:solidFill>
                      <a:prstDash val="solid"/>
                      <a:round/>
                      <a:headEnd type="none" w="med" len="med"/>
                      <a:tailEnd type="none" w="med" len="med"/>
                    </a:lnR>
                    <a:lnT cap="flat">
                      <a:noFill/>
                    </a:lnT>
                    <a:lnB cap="flat">
                      <a:noFill/>
                    </a:lnB>
                    <a:lnTlToBr>
                      <a:noFill/>
                    </a:lnTlToBr>
                    <a:lnBlToTr>
                      <a:noFill/>
                    </a:lnBlToTr>
                    <a:noFill/>
                  </a:tcPr>
                </a:tc>
                <a:tc gridSpan="5" vMerge="1">
                  <a:txBody>
                    <a:bodyPr/>
                    <a:lstStyle/>
                    <a:p>
                      <a:endParaRPr lang="en-US"/>
                    </a:p>
                  </a:txBody>
                  <a:tcPr/>
                </a:tc>
                <a:tc hMerge="1" vMerge="1">
                  <a:txBody>
                    <a:bodyPr/>
                    <a:lstStyle/>
                    <a:p>
                      <a:endParaRPr lang="en-US"/>
                    </a:p>
                  </a:txBody>
                  <a:tcPr/>
                </a:tc>
                <a:tc hMerge="1" vMerge="1">
                  <a:txBody>
                    <a:bodyPr/>
                    <a:lstStyle/>
                    <a:p>
                      <a:endParaRPr lang="en-US"/>
                    </a:p>
                  </a:txBody>
                  <a:tcPr/>
                </a:tc>
                <a:tc hMerge="1" vMerge="1">
                  <a:txBody>
                    <a:bodyPr/>
                    <a:lstStyle/>
                    <a:p>
                      <a:endParaRPr lang="en-US"/>
                    </a:p>
                  </a:txBody>
                  <a:tcPr/>
                </a:tc>
                <a:tc hMerge="1" vMerge="1">
                  <a:txBody>
                    <a:bodyPr/>
                    <a:lstStyle/>
                    <a:p>
                      <a:endParaRPr lang="en-US"/>
                    </a:p>
                  </a:txBody>
                  <a:tcPr/>
                </a:tc>
                <a:tc gridSpan="5" vMerge="1">
                  <a:txBody>
                    <a:bodyPr/>
                    <a:lstStyle/>
                    <a:p>
                      <a:endParaRPr lang="en-US"/>
                    </a:p>
                  </a:txBody>
                  <a:tcPr/>
                </a:tc>
                <a:tc hMerge="1" vMerge="1">
                  <a:txBody>
                    <a:bodyPr/>
                    <a:lstStyle/>
                    <a:p>
                      <a:endParaRPr lang="en-US"/>
                    </a:p>
                  </a:txBody>
                  <a:tcPr/>
                </a:tc>
                <a:tc hMerge="1" vMerge="1">
                  <a:txBody>
                    <a:bodyPr/>
                    <a:lstStyle/>
                    <a:p>
                      <a:endParaRPr lang="en-US"/>
                    </a:p>
                  </a:txBody>
                  <a:tcPr/>
                </a:tc>
                <a:tc hMerge="1" vMerge="1">
                  <a:txBody>
                    <a:bodyPr/>
                    <a:lstStyle/>
                    <a:p>
                      <a:endParaRPr lang="en-US"/>
                    </a:p>
                  </a:txBody>
                  <a:tcPr/>
                </a:tc>
                <a:tc hMerge="1" vMerge="1">
                  <a:txBody>
                    <a:bodyPr/>
                    <a:lstStyle/>
                    <a:p>
                      <a:endParaRPr lang="en-US"/>
                    </a:p>
                  </a:txBody>
                  <a:tcPr/>
                </a:tc>
                <a:tc vMerge="1">
                  <a:txBody>
                    <a:bodyPr/>
                    <a:lstStyle/>
                    <a:p>
                      <a:endParaRPr lang="en-US"/>
                    </a:p>
                  </a:txBody>
                  <a:tcPr/>
                </a:tc>
                <a:extLst>
                  <a:ext uri="{0D108BD9-81ED-4DB2-BD59-A6C34878D82A}">
                    <a16:rowId xmlns:a16="http://schemas.microsoft.com/office/drawing/2014/main" val="1836165455"/>
                  </a:ext>
                </a:extLst>
              </a:tr>
              <a:tr h="449263">
                <a:tc>
                  <a:txBody>
                    <a:bodyPr/>
                    <a:lstStyle>
                      <a:lvl1pPr>
                        <a:spcBef>
                          <a:spcPct val="20000"/>
                        </a:spcBef>
                        <a:defRPr sz="2800">
                          <a:solidFill>
                            <a:srgbClr val="003296"/>
                          </a:solidFill>
                          <a:latin typeface="Arial" panose="020B0604020202020204" pitchFamily="34" charset="0"/>
                          <a:cs typeface="AL-Mohanad Black" pitchFamily="2" charset="0"/>
                        </a:defRPr>
                      </a:lvl1pPr>
                      <a:lvl2pPr>
                        <a:spcBef>
                          <a:spcPct val="20000"/>
                        </a:spcBef>
                        <a:defRPr sz="2400">
                          <a:solidFill>
                            <a:srgbClr val="003296"/>
                          </a:solidFill>
                          <a:latin typeface="Arial" panose="020B0604020202020204" pitchFamily="34" charset="0"/>
                          <a:cs typeface="AL-Mohanad Black" pitchFamily="2" charset="0"/>
                        </a:defRPr>
                      </a:lvl2pPr>
                      <a:lvl3pPr>
                        <a:spcBef>
                          <a:spcPct val="20000"/>
                        </a:spcBef>
                        <a:defRPr sz="2000">
                          <a:solidFill>
                            <a:srgbClr val="003296"/>
                          </a:solidFill>
                          <a:latin typeface="Arial" panose="020B0604020202020204" pitchFamily="34" charset="0"/>
                          <a:cs typeface="AL-Mohanad Black" pitchFamily="2" charset="0"/>
                        </a:defRPr>
                      </a:lvl3pPr>
                      <a:lvl4pPr>
                        <a:spcBef>
                          <a:spcPct val="20000"/>
                        </a:spcBef>
                        <a:defRPr>
                          <a:solidFill>
                            <a:srgbClr val="003296"/>
                          </a:solidFill>
                          <a:latin typeface="Arial" panose="020B0604020202020204" pitchFamily="34" charset="0"/>
                          <a:cs typeface="AL-Mohanad Black" pitchFamily="2" charset="0"/>
                        </a:defRPr>
                      </a:lvl4pPr>
                      <a:lvl5pPr>
                        <a:spcBef>
                          <a:spcPct val="20000"/>
                        </a:spcBef>
                        <a:defRPr>
                          <a:solidFill>
                            <a:srgbClr val="003296"/>
                          </a:solidFill>
                          <a:latin typeface="Arial" panose="020B0604020202020204" pitchFamily="34" charset="0"/>
                          <a:cs typeface="AL-Mohanad Black" pitchFamily="2" charset="0"/>
                        </a:defRPr>
                      </a:lvl5pPr>
                      <a:lvl6pPr algn="r" rtl="1" fontAlgn="base">
                        <a:spcBef>
                          <a:spcPct val="20000"/>
                        </a:spcBef>
                        <a:spcAft>
                          <a:spcPct val="0"/>
                        </a:spcAft>
                        <a:defRPr>
                          <a:solidFill>
                            <a:srgbClr val="003296"/>
                          </a:solidFill>
                          <a:latin typeface="Arial" panose="020B0604020202020204" pitchFamily="34" charset="0"/>
                          <a:cs typeface="AL-Mohanad Black" pitchFamily="2" charset="0"/>
                        </a:defRPr>
                      </a:lvl6pPr>
                      <a:lvl7pPr algn="r" rtl="1" fontAlgn="base">
                        <a:spcBef>
                          <a:spcPct val="20000"/>
                        </a:spcBef>
                        <a:spcAft>
                          <a:spcPct val="0"/>
                        </a:spcAft>
                        <a:defRPr>
                          <a:solidFill>
                            <a:srgbClr val="003296"/>
                          </a:solidFill>
                          <a:latin typeface="Arial" panose="020B0604020202020204" pitchFamily="34" charset="0"/>
                          <a:cs typeface="AL-Mohanad Black" pitchFamily="2" charset="0"/>
                        </a:defRPr>
                      </a:lvl7pPr>
                      <a:lvl8pPr algn="r" rtl="1" fontAlgn="base">
                        <a:spcBef>
                          <a:spcPct val="20000"/>
                        </a:spcBef>
                        <a:spcAft>
                          <a:spcPct val="0"/>
                        </a:spcAft>
                        <a:defRPr>
                          <a:solidFill>
                            <a:srgbClr val="003296"/>
                          </a:solidFill>
                          <a:latin typeface="Arial" panose="020B0604020202020204" pitchFamily="34" charset="0"/>
                          <a:cs typeface="AL-Mohanad Black" pitchFamily="2" charset="0"/>
                        </a:defRPr>
                      </a:lvl8pPr>
                      <a:lvl9pPr algn="r" rtl="1" fontAlgn="base">
                        <a:spcBef>
                          <a:spcPct val="20000"/>
                        </a:spcBef>
                        <a:spcAft>
                          <a:spcPct val="0"/>
                        </a:spcAft>
                        <a:defRPr>
                          <a:solidFill>
                            <a:srgbClr val="003296"/>
                          </a:solidFill>
                          <a:latin typeface="Arial" panose="020B0604020202020204" pitchFamily="34" charset="0"/>
                          <a:cs typeface="AL-Mohanad Black" pitchFamily="2" charset="0"/>
                        </a:defRPr>
                      </a:lvl9p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ar-SA" altLang="en-US" sz="2000" b="0" i="0" u="none" strike="noStrike" cap="none" normalizeH="0" baseline="0">
                          <a:ln>
                            <a:noFill/>
                          </a:ln>
                          <a:solidFill>
                            <a:srgbClr val="003296"/>
                          </a:solidFill>
                          <a:effectLst/>
                          <a:latin typeface="Arial" panose="020B0604020202020204" pitchFamily="34" charset="0"/>
                          <a:cs typeface="AL-Mohanad Black" pitchFamily="2" charset="0"/>
                        </a:rPr>
                        <a:t>3</a:t>
                      </a:r>
                      <a:endParaRPr kumimoji="0" lang="en-US" altLang="en-US" sz="2000" b="0" i="0" u="none" strike="noStrike" cap="none" normalizeH="0" baseline="0">
                        <a:ln>
                          <a:noFill/>
                        </a:ln>
                        <a:solidFill>
                          <a:srgbClr val="003296"/>
                        </a:solidFill>
                        <a:effectLst/>
                        <a:latin typeface="Arial" panose="020B0604020202020204" pitchFamily="34" charset="0"/>
                        <a:cs typeface="AL-Mohanad Black" pitchFamily="2" charset="0"/>
                      </a:endParaRPr>
                    </a:p>
                  </a:txBody>
                  <a:tcPr horzOverflow="overflow">
                    <a:lnL cap="flat">
                      <a:noFill/>
                    </a:lnL>
                    <a:lnR w="38100" cap="flat" cmpd="sng" algn="ctr">
                      <a:solidFill>
                        <a:schemeClr val="tx1"/>
                      </a:solidFill>
                      <a:prstDash val="solid"/>
                      <a:round/>
                      <a:headEnd type="none" w="med" len="med"/>
                      <a:tailEnd type="none" w="med" len="med"/>
                    </a:lnR>
                    <a:lnT cap="flat">
                      <a:noFill/>
                    </a:lnT>
                    <a:lnB cap="flat">
                      <a:noFill/>
                    </a:lnB>
                    <a:lnTlToBr>
                      <a:noFill/>
                    </a:lnTlToBr>
                    <a:lnBlToTr>
                      <a:noFill/>
                    </a:lnBlToTr>
                    <a:noFill/>
                  </a:tcPr>
                </a:tc>
                <a:tc gridSpan="5" vMerge="1">
                  <a:txBody>
                    <a:bodyPr/>
                    <a:lstStyle/>
                    <a:p>
                      <a:endParaRPr lang="en-US"/>
                    </a:p>
                  </a:txBody>
                  <a:tcPr/>
                </a:tc>
                <a:tc hMerge="1" vMerge="1">
                  <a:txBody>
                    <a:bodyPr/>
                    <a:lstStyle/>
                    <a:p>
                      <a:endParaRPr lang="en-US"/>
                    </a:p>
                  </a:txBody>
                  <a:tcPr/>
                </a:tc>
                <a:tc hMerge="1" vMerge="1">
                  <a:txBody>
                    <a:bodyPr/>
                    <a:lstStyle/>
                    <a:p>
                      <a:endParaRPr lang="en-US"/>
                    </a:p>
                  </a:txBody>
                  <a:tcPr/>
                </a:tc>
                <a:tc hMerge="1" vMerge="1">
                  <a:txBody>
                    <a:bodyPr/>
                    <a:lstStyle/>
                    <a:p>
                      <a:endParaRPr lang="en-US"/>
                    </a:p>
                  </a:txBody>
                  <a:tcPr/>
                </a:tc>
                <a:tc hMerge="1" vMerge="1">
                  <a:txBody>
                    <a:bodyPr/>
                    <a:lstStyle/>
                    <a:p>
                      <a:endParaRPr lang="en-US"/>
                    </a:p>
                  </a:txBody>
                  <a:tcPr/>
                </a:tc>
                <a:tc gridSpan="5" vMerge="1">
                  <a:txBody>
                    <a:bodyPr/>
                    <a:lstStyle/>
                    <a:p>
                      <a:endParaRPr lang="en-US"/>
                    </a:p>
                  </a:txBody>
                  <a:tcPr/>
                </a:tc>
                <a:tc hMerge="1" vMerge="1">
                  <a:txBody>
                    <a:bodyPr/>
                    <a:lstStyle/>
                    <a:p>
                      <a:endParaRPr lang="en-US"/>
                    </a:p>
                  </a:txBody>
                  <a:tcPr/>
                </a:tc>
                <a:tc hMerge="1" vMerge="1">
                  <a:txBody>
                    <a:bodyPr/>
                    <a:lstStyle/>
                    <a:p>
                      <a:endParaRPr lang="en-US"/>
                    </a:p>
                  </a:txBody>
                  <a:tcPr/>
                </a:tc>
                <a:tc hMerge="1" vMerge="1">
                  <a:txBody>
                    <a:bodyPr/>
                    <a:lstStyle/>
                    <a:p>
                      <a:endParaRPr lang="en-US"/>
                    </a:p>
                  </a:txBody>
                  <a:tcPr/>
                </a:tc>
                <a:tc hMerge="1" vMerge="1">
                  <a:txBody>
                    <a:bodyPr/>
                    <a:lstStyle/>
                    <a:p>
                      <a:endParaRPr lang="en-US"/>
                    </a:p>
                  </a:txBody>
                  <a:tcPr/>
                </a:tc>
                <a:tc vMerge="1">
                  <a:txBody>
                    <a:bodyPr/>
                    <a:lstStyle/>
                    <a:p>
                      <a:endParaRPr lang="en-US"/>
                    </a:p>
                  </a:txBody>
                  <a:tcPr/>
                </a:tc>
                <a:extLst>
                  <a:ext uri="{0D108BD9-81ED-4DB2-BD59-A6C34878D82A}">
                    <a16:rowId xmlns:a16="http://schemas.microsoft.com/office/drawing/2014/main" val="153296669"/>
                  </a:ext>
                </a:extLst>
              </a:tr>
              <a:tr h="636588">
                <a:tc>
                  <a:txBody>
                    <a:bodyPr/>
                    <a:lstStyle>
                      <a:lvl1pPr>
                        <a:spcBef>
                          <a:spcPct val="20000"/>
                        </a:spcBef>
                        <a:defRPr sz="2800">
                          <a:solidFill>
                            <a:srgbClr val="003296"/>
                          </a:solidFill>
                          <a:latin typeface="Arial" panose="020B0604020202020204" pitchFamily="34" charset="0"/>
                          <a:cs typeface="AL-Mohanad Black" pitchFamily="2" charset="0"/>
                        </a:defRPr>
                      </a:lvl1pPr>
                      <a:lvl2pPr>
                        <a:spcBef>
                          <a:spcPct val="20000"/>
                        </a:spcBef>
                        <a:defRPr sz="2400">
                          <a:solidFill>
                            <a:srgbClr val="003296"/>
                          </a:solidFill>
                          <a:latin typeface="Arial" panose="020B0604020202020204" pitchFamily="34" charset="0"/>
                          <a:cs typeface="AL-Mohanad Black" pitchFamily="2" charset="0"/>
                        </a:defRPr>
                      </a:lvl2pPr>
                      <a:lvl3pPr>
                        <a:spcBef>
                          <a:spcPct val="20000"/>
                        </a:spcBef>
                        <a:defRPr sz="2000">
                          <a:solidFill>
                            <a:srgbClr val="003296"/>
                          </a:solidFill>
                          <a:latin typeface="Arial" panose="020B0604020202020204" pitchFamily="34" charset="0"/>
                          <a:cs typeface="AL-Mohanad Black" pitchFamily="2" charset="0"/>
                        </a:defRPr>
                      </a:lvl3pPr>
                      <a:lvl4pPr>
                        <a:spcBef>
                          <a:spcPct val="20000"/>
                        </a:spcBef>
                        <a:defRPr>
                          <a:solidFill>
                            <a:srgbClr val="003296"/>
                          </a:solidFill>
                          <a:latin typeface="Arial" panose="020B0604020202020204" pitchFamily="34" charset="0"/>
                          <a:cs typeface="AL-Mohanad Black" pitchFamily="2" charset="0"/>
                        </a:defRPr>
                      </a:lvl4pPr>
                      <a:lvl5pPr>
                        <a:spcBef>
                          <a:spcPct val="20000"/>
                        </a:spcBef>
                        <a:defRPr>
                          <a:solidFill>
                            <a:srgbClr val="003296"/>
                          </a:solidFill>
                          <a:latin typeface="Arial" panose="020B0604020202020204" pitchFamily="34" charset="0"/>
                          <a:cs typeface="AL-Mohanad Black" pitchFamily="2" charset="0"/>
                        </a:defRPr>
                      </a:lvl5pPr>
                      <a:lvl6pPr algn="r" rtl="1" fontAlgn="base">
                        <a:spcBef>
                          <a:spcPct val="20000"/>
                        </a:spcBef>
                        <a:spcAft>
                          <a:spcPct val="0"/>
                        </a:spcAft>
                        <a:defRPr>
                          <a:solidFill>
                            <a:srgbClr val="003296"/>
                          </a:solidFill>
                          <a:latin typeface="Arial" panose="020B0604020202020204" pitchFamily="34" charset="0"/>
                          <a:cs typeface="AL-Mohanad Black" pitchFamily="2" charset="0"/>
                        </a:defRPr>
                      </a:lvl6pPr>
                      <a:lvl7pPr algn="r" rtl="1" fontAlgn="base">
                        <a:spcBef>
                          <a:spcPct val="20000"/>
                        </a:spcBef>
                        <a:spcAft>
                          <a:spcPct val="0"/>
                        </a:spcAft>
                        <a:defRPr>
                          <a:solidFill>
                            <a:srgbClr val="003296"/>
                          </a:solidFill>
                          <a:latin typeface="Arial" panose="020B0604020202020204" pitchFamily="34" charset="0"/>
                          <a:cs typeface="AL-Mohanad Black" pitchFamily="2" charset="0"/>
                        </a:defRPr>
                      </a:lvl7pPr>
                      <a:lvl8pPr algn="r" rtl="1" fontAlgn="base">
                        <a:spcBef>
                          <a:spcPct val="20000"/>
                        </a:spcBef>
                        <a:spcAft>
                          <a:spcPct val="0"/>
                        </a:spcAft>
                        <a:defRPr>
                          <a:solidFill>
                            <a:srgbClr val="003296"/>
                          </a:solidFill>
                          <a:latin typeface="Arial" panose="020B0604020202020204" pitchFamily="34" charset="0"/>
                          <a:cs typeface="AL-Mohanad Black" pitchFamily="2" charset="0"/>
                        </a:defRPr>
                      </a:lvl8pPr>
                      <a:lvl9pPr algn="r" rtl="1" fontAlgn="base">
                        <a:spcBef>
                          <a:spcPct val="20000"/>
                        </a:spcBef>
                        <a:spcAft>
                          <a:spcPct val="0"/>
                        </a:spcAft>
                        <a:defRPr>
                          <a:solidFill>
                            <a:srgbClr val="003296"/>
                          </a:solidFill>
                          <a:latin typeface="Arial" panose="020B0604020202020204" pitchFamily="34" charset="0"/>
                          <a:cs typeface="AL-Mohanad Black" pitchFamily="2" charset="0"/>
                        </a:defRPr>
                      </a:lvl9p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ar-SA" altLang="en-US" sz="2000" b="0" i="0" u="none" strike="noStrike" cap="none" normalizeH="0" baseline="0">
                          <a:ln>
                            <a:noFill/>
                          </a:ln>
                          <a:solidFill>
                            <a:srgbClr val="003296"/>
                          </a:solidFill>
                          <a:effectLst/>
                          <a:latin typeface="Arial" panose="020B0604020202020204" pitchFamily="34" charset="0"/>
                          <a:cs typeface="AL-Mohanad Black" pitchFamily="2" charset="0"/>
                        </a:rPr>
                        <a:t>2</a:t>
                      </a:r>
                      <a:endParaRPr kumimoji="0" lang="en-US" altLang="en-US" sz="2000" b="0" i="0" u="none" strike="noStrike" cap="none" normalizeH="0" baseline="0">
                        <a:ln>
                          <a:noFill/>
                        </a:ln>
                        <a:solidFill>
                          <a:srgbClr val="003296"/>
                        </a:solidFill>
                        <a:effectLst/>
                        <a:latin typeface="Arial" panose="020B0604020202020204" pitchFamily="34" charset="0"/>
                        <a:cs typeface="AL-Mohanad Black" pitchFamily="2" charset="0"/>
                      </a:endParaRPr>
                    </a:p>
                  </a:txBody>
                  <a:tcPr horzOverflow="overflow">
                    <a:lnL cap="flat">
                      <a:noFill/>
                    </a:lnL>
                    <a:lnR w="38100" cap="flat" cmpd="sng" algn="ctr">
                      <a:solidFill>
                        <a:schemeClr val="tx1"/>
                      </a:solidFill>
                      <a:prstDash val="solid"/>
                      <a:round/>
                      <a:headEnd type="none" w="med" len="med"/>
                      <a:tailEnd type="none" w="med" len="med"/>
                    </a:lnR>
                    <a:lnT cap="flat">
                      <a:noFill/>
                    </a:lnT>
                    <a:lnB>
                      <a:noFill/>
                    </a:lnB>
                    <a:lnTlToBr>
                      <a:noFill/>
                    </a:lnTlToBr>
                    <a:lnBlToTr>
                      <a:noFill/>
                    </a:lnBlToTr>
                    <a:noFill/>
                  </a:tcPr>
                </a:tc>
                <a:tc gridSpan="5" vMerge="1">
                  <a:txBody>
                    <a:bodyPr/>
                    <a:lstStyle/>
                    <a:p>
                      <a:endParaRPr lang="en-US"/>
                    </a:p>
                  </a:txBody>
                  <a:tcPr/>
                </a:tc>
                <a:tc hMerge="1" vMerge="1">
                  <a:txBody>
                    <a:bodyPr/>
                    <a:lstStyle/>
                    <a:p>
                      <a:endParaRPr lang="en-US"/>
                    </a:p>
                  </a:txBody>
                  <a:tcPr/>
                </a:tc>
                <a:tc hMerge="1" vMerge="1">
                  <a:txBody>
                    <a:bodyPr/>
                    <a:lstStyle/>
                    <a:p>
                      <a:endParaRPr lang="en-US"/>
                    </a:p>
                  </a:txBody>
                  <a:tcPr/>
                </a:tc>
                <a:tc hMerge="1" vMerge="1">
                  <a:txBody>
                    <a:bodyPr/>
                    <a:lstStyle/>
                    <a:p>
                      <a:endParaRPr lang="en-US"/>
                    </a:p>
                  </a:txBody>
                  <a:tcPr/>
                </a:tc>
                <a:tc hMerge="1" vMerge="1">
                  <a:txBody>
                    <a:bodyPr/>
                    <a:lstStyle/>
                    <a:p>
                      <a:endParaRPr lang="en-US"/>
                    </a:p>
                  </a:txBody>
                  <a:tcPr/>
                </a:tc>
                <a:tc gridSpan="5" vMerge="1">
                  <a:txBody>
                    <a:bodyPr/>
                    <a:lstStyle/>
                    <a:p>
                      <a:endParaRPr lang="en-US"/>
                    </a:p>
                  </a:txBody>
                  <a:tcPr/>
                </a:tc>
                <a:tc hMerge="1" vMerge="1">
                  <a:txBody>
                    <a:bodyPr/>
                    <a:lstStyle/>
                    <a:p>
                      <a:endParaRPr lang="en-US"/>
                    </a:p>
                  </a:txBody>
                  <a:tcPr/>
                </a:tc>
                <a:tc hMerge="1" vMerge="1">
                  <a:txBody>
                    <a:bodyPr/>
                    <a:lstStyle/>
                    <a:p>
                      <a:endParaRPr lang="en-US"/>
                    </a:p>
                  </a:txBody>
                  <a:tcPr/>
                </a:tc>
                <a:tc hMerge="1" vMerge="1">
                  <a:txBody>
                    <a:bodyPr/>
                    <a:lstStyle/>
                    <a:p>
                      <a:endParaRPr lang="en-US"/>
                    </a:p>
                  </a:txBody>
                  <a:tcPr/>
                </a:tc>
                <a:tc hMerge="1" vMerge="1">
                  <a:txBody>
                    <a:bodyPr/>
                    <a:lstStyle/>
                    <a:p>
                      <a:endParaRPr lang="en-US"/>
                    </a:p>
                  </a:txBody>
                  <a:tcPr/>
                </a:tc>
                <a:tc vMerge="1">
                  <a:txBody>
                    <a:bodyPr/>
                    <a:lstStyle/>
                    <a:p>
                      <a:endParaRPr lang="en-US"/>
                    </a:p>
                  </a:txBody>
                  <a:tcPr/>
                </a:tc>
                <a:extLst>
                  <a:ext uri="{0D108BD9-81ED-4DB2-BD59-A6C34878D82A}">
                    <a16:rowId xmlns:a16="http://schemas.microsoft.com/office/drawing/2014/main" val="3021913905"/>
                  </a:ext>
                </a:extLst>
              </a:tr>
              <a:tr h="449263">
                <a:tc>
                  <a:txBody>
                    <a:bodyPr/>
                    <a:lstStyle>
                      <a:lvl1pPr>
                        <a:spcBef>
                          <a:spcPct val="20000"/>
                        </a:spcBef>
                        <a:defRPr sz="2800">
                          <a:solidFill>
                            <a:srgbClr val="003296"/>
                          </a:solidFill>
                          <a:latin typeface="Arial" panose="020B0604020202020204" pitchFamily="34" charset="0"/>
                          <a:cs typeface="AL-Mohanad Black" pitchFamily="2" charset="0"/>
                        </a:defRPr>
                      </a:lvl1pPr>
                      <a:lvl2pPr>
                        <a:spcBef>
                          <a:spcPct val="20000"/>
                        </a:spcBef>
                        <a:defRPr sz="2400">
                          <a:solidFill>
                            <a:srgbClr val="003296"/>
                          </a:solidFill>
                          <a:latin typeface="Arial" panose="020B0604020202020204" pitchFamily="34" charset="0"/>
                          <a:cs typeface="AL-Mohanad Black" pitchFamily="2" charset="0"/>
                        </a:defRPr>
                      </a:lvl2pPr>
                      <a:lvl3pPr>
                        <a:spcBef>
                          <a:spcPct val="20000"/>
                        </a:spcBef>
                        <a:defRPr sz="2000">
                          <a:solidFill>
                            <a:srgbClr val="003296"/>
                          </a:solidFill>
                          <a:latin typeface="Arial" panose="020B0604020202020204" pitchFamily="34" charset="0"/>
                          <a:cs typeface="AL-Mohanad Black" pitchFamily="2" charset="0"/>
                        </a:defRPr>
                      </a:lvl3pPr>
                      <a:lvl4pPr>
                        <a:spcBef>
                          <a:spcPct val="20000"/>
                        </a:spcBef>
                        <a:defRPr>
                          <a:solidFill>
                            <a:srgbClr val="003296"/>
                          </a:solidFill>
                          <a:latin typeface="Arial" panose="020B0604020202020204" pitchFamily="34" charset="0"/>
                          <a:cs typeface="AL-Mohanad Black" pitchFamily="2" charset="0"/>
                        </a:defRPr>
                      </a:lvl4pPr>
                      <a:lvl5pPr>
                        <a:spcBef>
                          <a:spcPct val="20000"/>
                        </a:spcBef>
                        <a:defRPr>
                          <a:solidFill>
                            <a:srgbClr val="003296"/>
                          </a:solidFill>
                          <a:latin typeface="Arial" panose="020B0604020202020204" pitchFamily="34" charset="0"/>
                          <a:cs typeface="AL-Mohanad Black" pitchFamily="2" charset="0"/>
                        </a:defRPr>
                      </a:lvl5pPr>
                      <a:lvl6pPr algn="r" rtl="1" fontAlgn="base">
                        <a:spcBef>
                          <a:spcPct val="20000"/>
                        </a:spcBef>
                        <a:spcAft>
                          <a:spcPct val="0"/>
                        </a:spcAft>
                        <a:defRPr>
                          <a:solidFill>
                            <a:srgbClr val="003296"/>
                          </a:solidFill>
                          <a:latin typeface="Arial" panose="020B0604020202020204" pitchFamily="34" charset="0"/>
                          <a:cs typeface="AL-Mohanad Black" pitchFamily="2" charset="0"/>
                        </a:defRPr>
                      </a:lvl6pPr>
                      <a:lvl7pPr algn="r" rtl="1" fontAlgn="base">
                        <a:spcBef>
                          <a:spcPct val="20000"/>
                        </a:spcBef>
                        <a:spcAft>
                          <a:spcPct val="0"/>
                        </a:spcAft>
                        <a:defRPr>
                          <a:solidFill>
                            <a:srgbClr val="003296"/>
                          </a:solidFill>
                          <a:latin typeface="Arial" panose="020B0604020202020204" pitchFamily="34" charset="0"/>
                          <a:cs typeface="AL-Mohanad Black" pitchFamily="2" charset="0"/>
                        </a:defRPr>
                      </a:lvl7pPr>
                      <a:lvl8pPr algn="r" rtl="1" fontAlgn="base">
                        <a:spcBef>
                          <a:spcPct val="20000"/>
                        </a:spcBef>
                        <a:spcAft>
                          <a:spcPct val="0"/>
                        </a:spcAft>
                        <a:defRPr>
                          <a:solidFill>
                            <a:srgbClr val="003296"/>
                          </a:solidFill>
                          <a:latin typeface="Arial" panose="020B0604020202020204" pitchFamily="34" charset="0"/>
                          <a:cs typeface="AL-Mohanad Black" pitchFamily="2" charset="0"/>
                        </a:defRPr>
                      </a:lvl8pPr>
                      <a:lvl9pPr algn="r" rtl="1" fontAlgn="base">
                        <a:spcBef>
                          <a:spcPct val="20000"/>
                        </a:spcBef>
                        <a:spcAft>
                          <a:spcPct val="0"/>
                        </a:spcAft>
                        <a:defRPr>
                          <a:solidFill>
                            <a:srgbClr val="003296"/>
                          </a:solidFill>
                          <a:latin typeface="Arial" panose="020B0604020202020204" pitchFamily="34" charset="0"/>
                          <a:cs typeface="AL-Mohanad Black" pitchFamily="2" charset="0"/>
                        </a:defRPr>
                      </a:lvl9p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ar-SA" altLang="en-US" sz="2000" b="0" i="0" u="none" strike="noStrike" cap="none" normalizeH="0" baseline="0">
                          <a:ln>
                            <a:noFill/>
                          </a:ln>
                          <a:solidFill>
                            <a:srgbClr val="003296"/>
                          </a:solidFill>
                          <a:effectLst/>
                          <a:latin typeface="Arial" panose="020B0604020202020204" pitchFamily="34" charset="0"/>
                          <a:cs typeface="AL-Mohanad Black" pitchFamily="2" charset="0"/>
                        </a:rPr>
                        <a:t>1</a:t>
                      </a:r>
                      <a:endParaRPr kumimoji="0" lang="en-US" altLang="en-US" sz="2000" b="0" i="0" u="none" strike="noStrike" cap="none" normalizeH="0" baseline="0">
                        <a:ln>
                          <a:noFill/>
                        </a:ln>
                        <a:solidFill>
                          <a:srgbClr val="003296"/>
                        </a:solidFill>
                        <a:effectLst/>
                        <a:latin typeface="Arial" panose="020B0604020202020204" pitchFamily="34" charset="0"/>
                        <a:cs typeface="AL-Mohanad Black" pitchFamily="2" charset="0"/>
                      </a:endParaRPr>
                    </a:p>
                  </a:txBody>
                  <a:tcPr horzOverflow="overflow">
                    <a:lnL cap="flat">
                      <a:noFill/>
                    </a:lnL>
                    <a:lnR cap="flat">
                      <a:noFill/>
                    </a:lnR>
                    <a:lnT>
                      <a:noFill/>
                    </a:lnT>
                    <a:lnB cap="flat">
                      <a:noFill/>
                    </a:lnB>
                    <a:lnTlToBr>
                      <a:noFill/>
                    </a:lnTlToBr>
                    <a:lnBlToTr>
                      <a:noFill/>
                    </a:lnBlToTr>
                    <a:noFill/>
                  </a:tcPr>
                </a:tc>
                <a:tc>
                  <a:txBody>
                    <a:bodyPr/>
                    <a:lstStyle>
                      <a:lvl1pPr>
                        <a:spcBef>
                          <a:spcPct val="20000"/>
                        </a:spcBef>
                        <a:defRPr sz="2800">
                          <a:solidFill>
                            <a:srgbClr val="003296"/>
                          </a:solidFill>
                          <a:latin typeface="Arial" panose="020B0604020202020204" pitchFamily="34" charset="0"/>
                          <a:cs typeface="AL-Mohanad Black" pitchFamily="2" charset="0"/>
                        </a:defRPr>
                      </a:lvl1pPr>
                      <a:lvl2pPr>
                        <a:spcBef>
                          <a:spcPct val="20000"/>
                        </a:spcBef>
                        <a:defRPr sz="2400">
                          <a:solidFill>
                            <a:srgbClr val="003296"/>
                          </a:solidFill>
                          <a:latin typeface="Arial" panose="020B0604020202020204" pitchFamily="34" charset="0"/>
                          <a:cs typeface="AL-Mohanad Black" pitchFamily="2" charset="0"/>
                        </a:defRPr>
                      </a:lvl2pPr>
                      <a:lvl3pPr>
                        <a:spcBef>
                          <a:spcPct val="20000"/>
                        </a:spcBef>
                        <a:defRPr sz="2000">
                          <a:solidFill>
                            <a:srgbClr val="003296"/>
                          </a:solidFill>
                          <a:latin typeface="Arial" panose="020B0604020202020204" pitchFamily="34" charset="0"/>
                          <a:cs typeface="AL-Mohanad Black" pitchFamily="2" charset="0"/>
                        </a:defRPr>
                      </a:lvl3pPr>
                      <a:lvl4pPr>
                        <a:spcBef>
                          <a:spcPct val="20000"/>
                        </a:spcBef>
                        <a:defRPr>
                          <a:solidFill>
                            <a:srgbClr val="003296"/>
                          </a:solidFill>
                          <a:latin typeface="Arial" panose="020B0604020202020204" pitchFamily="34" charset="0"/>
                          <a:cs typeface="AL-Mohanad Black" pitchFamily="2" charset="0"/>
                        </a:defRPr>
                      </a:lvl4pPr>
                      <a:lvl5pPr>
                        <a:spcBef>
                          <a:spcPct val="20000"/>
                        </a:spcBef>
                        <a:defRPr>
                          <a:solidFill>
                            <a:srgbClr val="003296"/>
                          </a:solidFill>
                          <a:latin typeface="Arial" panose="020B0604020202020204" pitchFamily="34" charset="0"/>
                          <a:cs typeface="AL-Mohanad Black" pitchFamily="2" charset="0"/>
                        </a:defRPr>
                      </a:lvl5pPr>
                      <a:lvl6pPr algn="r" rtl="1" fontAlgn="base">
                        <a:spcBef>
                          <a:spcPct val="20000"/>
                        </a:spcBef>
                        <a:spcAft>
                          <a:spcPct val="0"/>
                        </a:spcAft>
                        <a:defRPr>
                          <a:solidFill>
                            <a:srgbClr val="003296"/>
                          </a:solidFill>
                          <a:latin typeface="Arial" panose="020B0604020202020204" pitchFamily="34" charset="0"/>
                          <a:cs typeface="AL-Mohanad Black" pitchFamily="2" charset="0"/>
                        </a:defRPr>
                      </a:lvl6pPr>
                      <a:lvl7pPr algn="r" rtl="1" fontAlgn="base">
                        <a:spcBef>
                          <a:spcPct val="20000"/>
                        </a:spcBef>
                        <a:spcAft>
                          <a:spcPct val="0"/>
                        </a:spcAft>
                        <a:defRPr>
                          <a:solidFill>
                            <a:srgbClr val="003296"/>
                          </a:solidFill>
                          <a:latin typeface="Arial" panose="020B0604020202020204" pitchFamily="34" charset="0"/>
                          <a:cs typeface="AL-Mohanad Black" pitchFamily="2" charset="0"/>
                        </a:defRPr>
                      </a:lvl7pPr>
                      <a:lvl8pPr algn="r" rtl="1" fontAlgn="base">
                        <a:spcBef>
                          <a:spcPct val="20000"/>
                        </a:spcBef>
                        <a:spcAft>
                          <a:spcPct val="0"/>
                        </a:spcAft>
                        <a:defRPr>
                          <a:solidFill>
                            <a:srgbClr val="003296"/>
                          </a:solidFill>
                          <a:latin typeface="Arial" panose="020B0604020202020204" pitchFamily="34" charset="0"/>
                          <a:cs typeface="AL-Mohanad Black" pitchFamily="2" charset="0"/>
                        </a:defRPr>
                      </a:lvl8pPr>
                      <a:lvl9pPr algn="r" rtl="1" fontAlgn="base">
                        <a:spcBef>
                          <a:spcPct val="20000"/>
                        </a:spcBef>
                        <a:spcAft>
                          <a:spcPct val="0"/>
                        </a:spcAft>
                        <a:defRPr>
                          <a:solidFill>
                            <a:srgbClr val="003296"/>
                          </a:solidFill>
                          <a:latin typeface="Arial" panose="020B0604020202020204" pitchFamily="34" charset="0"/>
                          <a:cs typeface="AL-Mohanad Black" pitchFamily="2" charset="0"/>
                        </a:defRPr>
                      </a:lvl9p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ar-SA" altLang="en-US" sz="2000" b="0" i="0" u="none" strike="noStrike" cap="none" normalizeH="0" baseline="0">
                          <a:ln>
                            <a:noFill/>
                          </a:ln>
                          <a:solidFill>
                            <a:srgbClr val="003296"/>
                          </a:solidFill>
                          <a:effectLst/>
                          <a:latin typeface="Arial" panose="020B0604020202020204" pitchFamily="34" charset="0"/>
                          <a:cs typeface="AL-Mohanad Black" pitchFamily="2" charset="0"/>
                        </a:rPr>
                        <a:t>2</a:t>
                      </a:r>
                      <a:endParaRPr kumimoji="0" lang="en-US" altLang="en-US" sz="2000" b="0" i="0" u="none" strike="noStrike" cap="none" normalizeH="0" baseline="0">
                        <a:ln>
                          <a:noFill/>
                        </a:ln>
                        <a:solidFill>
                          <a:srgbClr val="003296"/>
                        </a:solidFill>
                        <a:effectLst/>
                        <a:latin typeface="Arial" panose="020B0604020202020204" pitchFamily="34" charset="0"/>
                        <a:cs typeface="AL-Mohanad Black" pitchFamily="2" charset="0"/>
                      </a:endParaRPr>
                    </a:p>
                  </a:txBody>
                  <a:tcPr horzOverflow="overflow">
                    <a:lnL cap="flat">
                      <a:noFill/>
                    </a:lnL>
                    <a:lnR cap="flat">
                      <a:noFill/>
                    </a:lnR>
                    <a:lnT w="38100" cap="flat" cmpd="sng" algn="ctr">
                      <a:solidFill>
                        <a:schemeClr val="tx1"/>
                      </a:solidFill>
                      <a:prstDash val="solid"/>
                      <a:round/>
                      <a:headEnd type="none" w="med" len="med"/>
                      <a:tailEnd type="none" w="med" len="med"/>
                    </a:lnT>
                    <a:lnB cap="flat">
                      <a:noFill/>
                    </a:lnB>
                    <a:lnTlToBr>
                      <a:noFill/>
                    </a:lnTlToBr>
                    <a:lnBlToTr>
                      <a:noFill/>
                    </a:lnBlToTr>
                    <a:noFill/>
                  </a:tcPr>
                </a:tc>
                <a:tc>
                  <a:txBody>
                    <a:bodyPr/>
                    <a:lstStyle>
                      <a:lvl1pPr>
                        <a:spcBef>
                          <a:spcPct val="20000"/>
                        </a:spcBef>
                        <a:defRPr sz="2800">
                          <a:solidFill>
                            <a:srgbClr val="003296"/>
                          </a:solidFill>
                          <a:latin typeface="Arial" panose="020B0604020202020204" pitchFamily="34" charset="0"/>
                          <a:cs typeface="AL-Mohanad Black" pitchFamily="2" charset="0"/>
                        </a:defRPr>
                      </a:lvl1pPr>
                      <a:lvl2pPr>
                        <a:spcBef>
                          <a:spcPct val="20000"/>
                        </a:spcBef>
                        <a:defRPr sz="2400">
                          <a:solidFill>
                            <a:srgbClr val="003296"/>
                          </a:solidFill>
                          <a:latin typeface="Arial" panose="020B0604020202020204" pitchFamily="34" charset="0"/>
                          <a:cs typeface="AL-Mohanad Black" pitchFamily="2" charset="0"/>
                        </a:defRPr>
                      </a:lvl2pPr>
                      <a:lvl3pPr>
                        <a:spcBef>
                          <a:spcPct val="20000"/>
                        </a:spcBef>
                        <a:defRPr sz="2000">
                          <a:solidFill>
                            <a:srgbClr val="003296"/>
                          </a:solidFill>
                          <a:latin typeface="Arial" panose="020B0604020202020204" pitchFamily="34" charset="0"/>
                          <a:cs typeface="AL-Mohanad Black" pitchFamily="2" charset="0"/>
                        </a:defRPr>
                      </a:lvl3pPr>
                      <a:lvl4pPr>
                        <a:spcBef>
                          <a:spcPct val="20000"/>
                        </a:spcBef>
                        <a:defRPr>
                          <a:solidFill>
                            <a:srgbClr val="003296"/>
                          </a:solidFill>
                          <a:latin typeface="Arial" panose="020B0604020202020204" pitchFamily="34" charset="0"/>
                          <a:cs typeface="AL-Mohanad Black" pitchFamily="2" charset="0"/>
                        </a:defRPr>
                      </a:lvl4pPr>
                      <a:lvl5pPr>
                        <a:spcBef>
                          <a:spcPct val="20000"/>
                        </a:spcBef>
                        <a:defRPr>
                          <a:solidFill>
                            <a:srgbClr val="003296"/>
                          </a:solidFill>
                          <a:latin typeface="Arial" panose="020B0604020202020204" pitchFamily="34" charset="0"/>
                          <a:cs typeface="AL-Mohanad Black" pitchFamily="2" charset="0"/>
                        </a:defRPr>
                      </a:lvl5pPr>
                      <a:lvl6pPr algn="r" rtl="1" fontAlgn="base">
                        <a:spcBef>
                          <a:spcPct val="20000"/>
                        </a:spcBef>
                        <a:spcAft>
                          <a:spcPct val="0"/>
                        </a:spcAft>
                        <a:defRPr>
                          <a:solidFill>
                            <a:srgbClr val="003296"/>
                          </a:solidFill>
                          <a:latin typeface="Arial" panose="020B0604020202020204" pitchFamily="34" charset="0"/>
                          <a:cs typeface="AL-Mohanad Black" pitchFamily="2" charset="0"/>
                        </a:defRPr>
                      </a:lvl6pPr>
                      <a:lvl7pPr algn="r" rtl="1" fontAlgn="base">
                        <a:spcBef>
                          <a:spcPct val="20000"/>
                        </a:spcBef>
                        <a:spcAft>
                          <a:spcPct val="0"/>
                        </a:spcAft>
                        <a:defRPr>
                          <a:solidFill>
                            <a:srgbClr val="003296"/>
                          </a:solidFill>
                          <a:latin typeface="Arial" panose="020B0604020202020204" pitchFamily="34" charset="0"/>
                          <a:cs typeface="AL-Mohanad Black" pitchFamily="2" charset="0"/>
                        </a:defRPr>
                      </a:lvl7pPr>
                      <a:lvl8pPr algn="r" rtl="1" fontAlgn="base">
                        <a:spcBef>
                          <a:spcPct val="20000"/>
                        </a:spcBef>
                        <a:spcAft>
                          <a:spcPct val="0"/>
                        </a:spcAft>
                        <a:defRPr>
                          <a:solidFill>
                            <a:srgbClr val="003296"/>
                          </a:solidFill>
                          <a:latin typeface="Arial" panose="020B0604020202020204" pitchFamily="34" charset="0"/>
                          <a:cs typeface="AL-Mohanad Black" pitchFamily="2" charset="0"/>
                        </a:defRPr>
                      </a:lvl8pPr>
                      <a:lvl9pPr algn="r" rtl="1" fontAlgn="base">
                        <a:spcBef>
                          <a:spcPct val="20000"/>
                        </a:spcBef>
                        <a:spcAft>
                          <a:spcPct val="0"/>
                        </a:spcAft>
                        <a:defRPr>
                          <a:solidFill>
                            <a:srgbClr val="003296"/>
                          </a:solidFill>
                          <a:latin typeface="Arial" panose="020B0604020202020204" pitchFamily="34" charset="0"/>
                          <a:cs typeface="AL-Mohanad Black" pitchFamily="2" charset="0"/>
                        </a:defRPr>
                      </a:lvl9p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ar-SA" altLang="en-US" sz="2000" b="0" i="0" u="none" strike="noStrike" cap="none" normalizeH="0" baseline="0">
                          <a:ln>
                            <a:noFill/>
                          </a:ln>
                          <a:solidFill>
                            <a:srgbClr val="003296"/>
                          </a:solidFill>
                          <a:effectLst/>
                          <a:latin typeface="Arial" panose="020B0604020202020204" pitchFamily="34" charset="0"/>
                          <a:cs typeface="AL-Mohanad Black" pitchFamily="2" charset="0"/>
                        </a:rPr>
                        <a:t>3</a:t>
                      </a:r>
                      <a:endParaRPr kumimoji="0" lang="en-US" altLang="en-US" sz="2000" b="0" i="0" u="none" strike="noStrike" cap="none" normalizeH="0" baseline="0">
                        <a:ln>
                          <a:noFill/>
                        </a:ln>
                        <a:solidFill>
                          <a:srgbClr val="003296"/>
                        </a:solidFill>
                        <a:effectLst/>
                        <a:latin typeface="Arial" panose="020B0604020202020204" pitchFamily="34" charset="0"/>
                        <a:cs typeface="AL-Mohanad Black" pitchFamily="2" charset="0"/>
                      </a:endParaRPr>
                    </a:p>
                  </a:txBody>
                  <a:tcPr horzOverflow="overflow">
                    <a:lnL cap="flat">
                      <a:noFill/>
                    </a:lnL>
                    <a:lnR cap="flat">
                      <a:noFill/>
                    </a:lnR>
                    <a:lnT w="38100" cap="flat" cmpd="sng" algn="ctr">
                      <a:solidFill>
                        <a:schemeClr val="tx1"/>
                      </a:solidFill>
                      <a:prstDash val="solid"/>
                      <a:round/>
                      <a:headEnd type="none" w="med" len="med"/>
                      <a:tailEnd type="none" w="med" len="med"/>
                    </a:lnT>
                    <a:lnB cap="flat">
                      <a:noFill/>
                    </a:lnB>
                    <a:lnTlToBr>
                      <a:noFill/>
                    </a:lnTlToBr>
                    <a:lnBlToTr>
                      <a:noFill/>
                    </a:lnBlToTr>
                    <a:noFill/>
                  </a:tcPr>
                </a:tc>
                <a:tc>
                  <a:txBody>
                    <a:bodyPr/>
                    <a:lstStyle>
                      <a:lvl1pPr>
                        <a:spcBef>
                          <a:spcPct val="20000"/>
                        </a:spcBef>
                        <a:defRPr sz="2800">
                          <a:solidFill>
                            <a:srgbClr val="003296"/>
                          </a:solidFill>
                          <a:latin typeface="Arial" panose="020B0604020202020204" pitchFamily="34" charset="0"/>
                          <a:cs typeface="AL-Mohanad Black" pitchFamily="2" charset="0"/>
                        </a:defRPr>
                      </a:lvl1pPr>
                      <a:lvl2pPr>
                        <a:spcBef>
                          <a:spcPct val="20000"/>
                        </a:spcBef>
                        <a:defRPr sz="2400">
                          <a:solidFill>
                            <a:srgbClr val="003296"/>
                          </a:solidFill>
                          <a:latin typeface="Arial" panose="020B0604020202020204" pitchFamily="34" charset="0"/>
                          <a:cs typeface="AL-Mohanad Black" pitchFamily="2" charset="0"/>
                        </a:defRPr>
                      </a:lvl2pPr>
                      <a:lvl3pPr>
                        <a:spcBef>
                          <a:spcPct val="20000"/>
                        </a:spcBef>
                        <a:defRPr sz="2000">
                          <a:solidFill>
                            <a:srgbClr val="003296"/>
                          </a:solidFill>
                          <a:latin typeface="Arial" panose="020B0604020202020204" pitchFamily="34" charset="0"/>
                          <a:cs typeface="AL-Mohanad Black" pitchFamily="2" charset="0"/>
                        </a:defRPr>
                      </a:lvl3pPr>
                      <a:lvl4pPr>
                        <a:spcBef>
                          <a:spcPct val="20000"/>
                        </a:spcBef>
                        <a:defRPr>
                          <a:solidFill>
                            <a:srgbClr val="003296"/>
                          </a:solidFill>
                          <a:latin typeface="Arial" panose="020B0604020202020204" pitchFamily="34" charset="0"/>
                          <a:cs typeface="AL-Mohanad Black" pitchFamily="2" charset="0"/>
                        </a:defRPr>
                      </a:lvl4pPr>
                      <a:lvl5pPr>
                        <a:spcBef>
                          <a:spcPct val="20000"/>
                        </a:spcBef>
                        <a:defRPr>
                          <a:solidFill>
                            <a:srgbClr val="003296"/>
                          </a:solidFill>
                          <a:latin typeface="Arial" panose="020B0604020202020204" pitchFamily="34" charset="0"/>
                          <a:cs typeface="AL-Mohanad Black" pitchFamily="2" charset="0"/>
                        </a:defRPr>
                      </a:lvl5pPr>
                      <a:lvl6pPr algn="r" rtl="1" fontAlgn="base">
                        <a:spcBef>
                          <a:spcPct val="20000"/>
                        </a:spcBef>
                        <a:spcAft>
                          <a:spcPct val="0"/>
                        </a:spcAft>
                        <a:defRPr>
                          <a:solidFill>
                            <a:srgbClr val="003296"/>
                          </a:solidFill>
                          <a:latin typeface="Arial" panose="020B0604020202020204" pitchFamily="34" charset="0"/>
                          <a:cs typeface="AL-Mohanad Black" pitchFamily="2" charset="0"/>
                        </a:defRPr>
                      </a:lvl6pPr>
                      <a:lvl7pPr algn="r" rtl="1" fontAlgn="base">
                        <a:spcBef>
                          <a:spcPct val="20000"/>
                        </a:spcBef>
                        <a:spcAft>
                          <a:spcPct val="0"/>
                        </a:spcAft>
                        <a:defRPr>
                          <a:solidFill>
                            <a:srgbClr val="003296"/>
                          </a:solidFill>
                          <a:latin typeface="Arial" panose="020B0604020202020204" pitchFamily="34" charset="0"/>
                          <a:cs typeface="AL-Mohanad Black" pitchFamily="2" charset="0"/>
                        </a:defRPr>
                      </a:lvl7pPr>
                      <a:lvl8pPr algn="r" rtl="1" fontAlgn="base">
                        <a:spcBef>
                          <a:spcPct val="20000"/>
                        </a:spcBef>
                        <a:spcAft>
                          <a:spcPct val="0"/>
                        </a:spcAft>
                        <a:defRPr>
                          <a:solidFill>
                            <a:srgbClr val="003296"/>
                          </a:solidFill>
                          <a:latin typeface="Arial" panose="020B0604020202020204" pitchFamily="34" charset="0"/>
                          <a:cs typeface="AL-Mohanad Black" pitchFamily="2" charset="0"/>
                        </a:defRPr>
                      </a:lvl8pPr>
                      <a:lvl9pPr algn="r" rtl="1" fontAlgn="base">
                        <a:spcBef>
                          <a:spcPct val="20000"/>
                        </a:spcBef>
                        <a:spcAft>
                          <a:spcPct val="0"/>
                        </a:spcAft>
                        <a:defRPr>
                          <a:solidFill>
                            <a:srgbClr val="003296"/>
                          </a:solidFill>
                          <a:latin typeface="Arial" panose="020B0604020202020204" pitchFamily="34" charset="0"/>
                          <a:cs typeface="AL-Mohanad Black" pitchFamily="2" charset="0"/>
                        </a:defRPr>
                      </a:lvl9p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ar-SA" altLang="en-US" sz="2000" b="0" i="0" u="none" strike="noStrike" cap="none" normalizeH="0" baseline="0">
                          <a:ln>
                            <a:noFill/>
                          </a:ln>
                          <a:solidFill>
                            <a:srgbClr val="003296"/>
                          </a:solidFill>
                          <a:effectLst/>
                          <a:latin typeface="Arial" panose="020B0604020202020204" pitchFamily="34" charset="0"/>
                          <a:cs typeface="AL-Mohanad Black" pitchFamily="2" charset="0"/>
                        </a:rPr>
                        <a:t>4</a:t>
                      </a:r>
                      <a:endParaRPr kumimoji="0" lang="en-US" altLang="en-US" sz="2000" b="0" i="0" u="none" strike="noStrike" cap="none" normalizeH="0" baseline="0">
                        <a:ln>
                          <a:noFill/>
                        </a:ln>
                        <a:solidFill>
                          <a:srgbClr val="003296"/>
                        </a:solidFill>
                        <a:effectLst/>
                        <a:latin typeface="Arial" panose="020B0604020202020204" pitchFamily="34" charset="0"/>
                        <a:cs typeface="AL-Mohanad Black" pitchFamily="2" charset="0"/>
                      </a:endParaRPr>
                    </a:p>
                  </a:txBody>
                  <a:tcPr horzOverflow="overflow">
                    <a:lnL cap="flat">
                      <a:noFill/>
                    </a:lnL>
                    <a:lnR cap="flat">
                      <a:noFill/>
                    </a:lnR>
                    <a:lnT w="38100" cap="flat" cmpd="sng" algn="ctr">
                      <a:solidFill>
                        <a:schemeClr val="tx1"/>
                      </a:solidFill>
                      <a:prstDash val="solid"/>
                      <a:round/>
                      <a:headEnd type="none" w="med" len="med"/>
                      <a:tailEnd type="none" w="med" len="med"/>
                    </a:lnT>
                    <a:lnB cap="flat">
                      <a:noFill/>
                    </a:lnB>
                    <a:lnTlToBr>
                      <a:noFill/>
                    </a:lnTlToBr>
                    <a:lnBlToTr>
                      <a:noFill/>
                    </a:lnBlToTr>
                    <a:noFill/>
                  </a:tcPr>
                </a:tc>
                <a:tc>
                  <a:txBody>
                    <a:bodyPr/>
                    <a:lstStyle>
                      <a:lvl1pPr>
                        <a:spcBef>
                          <a:spcPct val="20000"/>
                        </a:spcBef>
                        <a:defRPr sz="2800">
                          <a:solidFill>
                            <a:srgbClr val="003296"/>
                          </a:solidFill>
                          <a:latin typeface="Arial" panose="020B0604020202020204" pitchFamily="34" charset="0"/>
                          <a:cs typeface="AL-Mohanad Black" pitchFamily="2" charset="0"/>
                        </a:defRPr>
                      </a:lvl1pPr>
                      <a:lvl2pPr>
                        <a:spcBef>
                          <a:spcPct val="20000"/>
                        </a:spcBef>
                        <a:defRPr sz="2400">
                          <a:solidFill>
                            <a:srgbClr val="003296"/>
                          </a:solidFill>
                          <a:latin typeface="Arial" panose="020B0604020202020204" pitchFamily="34" charset="0"/>
                          <a:cs typeface="AL-Mohanad Black" pitchFamily="2" charset="0"/>
                        </a:defRPr>
                      </a:lvl2pPr>
                      <a:lvl3pPr>
                        <a:spcBef>
                          <a:spcPct val="20000"/>
                        </a:spcBef>
                        <a:defRPr sz="2000">
                          <a:solidFill>
                            <a:srgbClr val="003296"/>
                          </a:solidFill>
                          <a:latin typeface="Arial" panose="020B0604020202020204" pitchFamily="34" charset="0"/>
                          <a:cs typeface="AL-Mohanad Black" pitchFamily="2" charset="0"/>
                        </a:defRPr>
                      </a:lvl3pPr>
                      <a:lvl4pPr>
                        <a:spcBef>
                          <a:spcPct val="20000"/>
                        </a:spcBef>
                        <a:defRPr>
                          <a:solidFill>
                            <a:srgbClr val="003296"/>
                          </a:solidFill>
                          <a:latin typeface="Arial" panose="020B0604020202020204" pitchFamily="34" charset="0"/>
                          <a:cs typeface="AL-Mohanad Black" pitchFamily="2" charset="0"/>
                        </a:defRPr>
                      </a:lvl4pPr>
                      <a:lvl5pPr>
                        <a:spcBef>
                          <a:spcPct val="20000"/>
                        </a:spcBef>
                        <a:defRPr>
                          <a:solidFill>
                            <a:srgbClr val="003296"/>
                          </a:solidFill>
                          <a:latin typeface="Arial" panose="020B0604020202020204" pitchFamily="34" charset="0"/>
                          <a:cs typeface="AL-Mohanad Black" pitchFamily="2" charset="0"/>
                        </a:defRPr>
                      </a:lvl5pPr>
                      <a:lvl6pPr algn="r" rtl="1" fontAlgn="base">
                        <a:spcBef>
                          <a:spcPct val="20000"/>
                        </a:spcBef>
                        <a:spcAft>
                          <a:spcPct val="0"/>
                        </a:spcAft>
                        <a:defRPr>
                          <a:solidFill>
                            <a:srgbClr val="003296"/>
                          </a:solidFill>
                          <a:latin typeface="Arial" panose="020B0604020202020204" pitchFamily="34" charset="0"/>
                          <a:cs typeface="AL-Mohanad Black" pitchFamily="2" charset="0"/>
                        </a:defRPr>
                      </a:lvl6pPr>
                      <a:lvl7pPr algn="r" rtl="1" fontAlgn="base">
                        <a:spcBef>
                          <a:spcPct val="20000"/>
                        </a:spcBef>
                        <a:spcAft>
                          <a:spcPct val="0"/>
                        </a:spcAft>
                        <a:defRPr>
                          <a:solidFill>
                            <a:srgbClr val="003296"/>
                          </a:solidFill>
                          <a:latin typeface="Arial" panose="020B0604020202020204" pitchFamily="34" charset="0"/>
                          <a:cs typeface="AL-Mohanad Black" pitchFamily="2" charset="0"/>
                        </a:defRPr>
                      </a:lvl7pPr>
                      <a:lvl8pPr algn="r" rtl="1" fontAlgn="base">
                        <a:spcBef>
                          <a:spcPct val="20000"/>
                        </a:spcBef>
                        <a:spcAft>
                          <a:spcPct val="0"/>
                        </a:spcAft>
                        <a:defRPr>
                          <a:solidFill>
                            <a:srgbClr val="003296"/>
                          </a:solidFill>
                          <a:latin typeface="Arial" panose="020B0604020202020204" pitchFamily="34" charset="0"/>
                          <a:cs typeface="AL-Mohanad Black" pitchFamily="2" charset="0"/>
                        </a:defRPr>
                      </a:lvl8pPr>
                      <a:lvl9pPr algn="r" rtl="1" fontAlgn="base">
                        <a:spcBef>
                          <a:spcPct val="20000"/>
                        </a:spcBef>
                        <a:spcAft>
                          <a:spcPct val="0"/>
                        </a:spcAft>
                        <a:defRPr>
                          <a:solidFill>
                            <a:srgbClr val="003296"/>
                          </a:solidFill>
                          <a:latin typeface="Arial" panose="020B0604020202020204" pitchFamily="34" charset="0"/>
                          <a:cs typeface="AL-Mohanad Black" pitchFamily="2" charset="0"/>
                        </a:defRPr>
                      </a:lvl9p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ar-SA" altLang="en-US" sz="2000" b="0" i="0" u="none" strike="noStrike" cap="none" normalizeH="0" baseline="0">
                          <a:ln>
                            <a:noFill/>
                          </a:ln>
                          <a:solidFill>
                            <a:srgbClr val="003296"/>
                          </a:solidFill>
                          <a:effectLst/>
                          <a:latin typeface="Arial" panose="020B0604020202020204" pitchFamily="34" charset="0"/>
                          <a:cs typeface="AL-Mohanad Black" pitchFamily="2" charset="0"/>
                        </a:rPr>
                        <a:t>5</a:t>
                      </a:r>
                      <a:endParaRPr kumimoji="0" lang="en-US" altLang="en-US" sz="2000" b="0" i="0" u="none" strike="noStrike" cap="none" normalizeH="0" baseline="0">
                        <a:ln>
                          <a:noFill/>
                        </a:ln>
                        <a:solidFill>
                          <a:srgbClr val="003296"/>
                        </a:solidFill>
                        <a:effectLst/>
                        <a:latin typeface="Arial" panose="020B0604020202020204" pitchFamily="34" charset="0"/>
                        <a:cs typeface="AL-Mohanad Black" pitchFamily="2" charset="0"/>
                      </a:endParaRPr>
                    </a:p>
                  </a:txBody>
                  <a:tcPr horzOverflow="overflow">
                    <a:lnL cap="flat">
                      <a:noFill/>
                    </a:lnL>
                    <a:lnR cap="flat">
                      <a:noFill/>
                    </a:lnR>
                    <a:lnT w="38100" cap="flat" cmpd="sng" algn="ctr">
                      <a:solidFill>
                        <a:schemeClr val="tx1"/>
                      </a:solidFill>
                      <a:prstDash val="solid"/>
                      <a:round/>
                      <a:headEnd type="none" w="med" len="med"/>
                      <a:tailEnd type="none" w="med" len="med"/>
                    </a:lnT>
                    <a:lnB cap="flat">
                      <a:noFill/>
                    </a:lnB>
                    <a:lnTlToBr>
                      <a:noFill/>
                    </a:lnTlToBr>
                    <a:lnBlToTr>
                      <a:noFill/>
                    </a:lnBlToTr>
                    <a:noFill/>
                  </a:tcPr>
                </a:tc>
                <a:tc gridSpan="2">
                  <a:txBody>
                    <a:bodyPr/>
                    <a:lstStyle>
                      <a:lvl1pPr>
                        <a:spcBef>
                          <a:spcPct val="20000"/>
                        </a:spcBef>
                        <a:defRPr sz="2800">
                          <a:solidFill>
                            <a:srgbClr val="003296"/>
                          </a:solidFill>
                          <a:latin typeface="Arial" panose="020B0604020202020204" pitchFamily="34" charset="0"/>
                          <a:cs typeface="AL-Mohanad Black" pitchFamily="2" charset="0"/>
                        </a:defRPr>
                      </a:lvl1pPr>
                      <a:lvl2pPr>
                        <a:spcBef>
                          <a:spcPct val="20000"/>
                        </a:spcBef>
                        <a:defRPr sz="2400">
                          <a:solidFill>
                            <a:srgbClr val="003296"/>
                          </a:solidFill>
                          <a:latin typeface="Arial" panose="020B0604020202020204" pitchFamily="34" charset="0"/>
                          <a:cs typeface="AL-Mohanad Black" pitchFamily="2" charset="0"/>
                        </a:defRPr>
                      </a:lvl2pPr>
                      <a:lvl3pPr>
                        <a:spcBef>
                          <a:spcPct val="20000"/>
                        </a:spcBef>
                        <a:defRPr sz="2000">
                          <a:solidFill>
                            <a:srgbClr val="003296"/>
                          </a:solidFill>
                          <a:latin typeface="Arial" panose="020B0604020202020204" pitchFamily="34" charset="0"/>
                          <a:cs typeface="AL-Mohanad Black" pitchFamily="2" charset="0"/>
                        </a:defRPr>
                      </a:lvl3pPr>
                      <a:lvl4pPr>
                        <a:spcBef>
                          <a:spcPct val="20000"/>
                        </a:spcBef>
                        <a:defRPr>
                          <a:solidFill>
                            <a:srgbClr val="003296"/>
                          </a:solidFill>
                          <a:latin typeface="Arial" panose="020B0604020202020204" pitchFamily="34" charset="0"/>
                          <a:cs typeface="AL-Mohanad Black" pitchFamily="2" charset="0"/>
                        </a:defRPr>
                      </a:lvl4pPr>
                      <a:lvl5pPr>
                        <a:spcBef>
                          <a:spcPct val="20000"/>
                        </a:spcBef>
                        <a:defRPr>
                          <a:solidFill>
                            <a:srgbClr val="003296"/>
                          </a:solidFill>
                          <a:latin typeface="Arial" panose="020B0604020202020204" pitchFamily="34" charset="0"/>
                          <a:cs typeface="AL-Mohanad Black" pitchFamily="2" charset="0"/>
                        </a:defRPr>
                      </a:lvl5pPr>
                      <a:lvl6pPr algn="r" rtl="1" fontAlgn="base">
                        <a:spcBef>
                          <a:spcPct val="20000"/>
                        </a:spcBef>
                        <a:spcAft>
                          <a:spcPct val="0"/>
                        </a:spcAft>
                        <a:defRPr>
                          <a:solidFill>
                            <a:srgbClr val="003296"/>
                          </a:solidFill>
                          <a:latin typeface="Arial" panose="020B0604020202020204" pitchFamily="34" charset="0"/>
                          <a:cs typeface="AL-Mohanad Black" pitchFamily="2" charset="0"/>
                        </a:defRPr>
                      </a:lvl6pPr>
                      <a:lvl7pPr algn="r" rtl="1" fontAlgn="base">
                        <a:spcBef>
                          <a:spcPct val="20000"/>
                        </a:spcBef>
                        <a:spcAft>
                          <a:spcPct val="0"/>
                        </a:spcAft>
                        <a:defRPr>
                          <a:solidFill>
                            <a:srgbClr val="003296"/>
                          </a:solidFill>
                          <a:latin typeface="Arial" panose="020B0604020202020204" pitchFamily="34" charset="0"/>
                          <a:cs typeface="AL-Mohanad Black" pitchFamily="2" charset="0"/>
                        </a:defRPr>
                      </a:lvl7pPr>
                      <a:lvl8pPr algn="r" rtl="1" fontAlgn="base">
                        <a:spcBef>
                          <a:spcPct val="20000"/>
                        </a:spcBef>
                        <a:spcAft>
                          <a:spcPct val="0"/>
                        </a:spcAft>
                        <a:defRPr>
                          <a:solidFill>
                            <a:srgbClr val="003296"/>
                          </a:solidFill>
                          <a:latin typeface="Arial" panose="020B0604020202020204" pitchFamily="34" charset="0"/>
                          <a:cs typeface="AL-Mohanad Black" pitchFamily="2" charset="0"/>
                        </a:defRPr>
                      </a:lvl8pPr>
                      <a:lvl9pPr algn="r" rtl="1" fontAlgn="base">
                        <a:spcBef>
                          <a:spcPct val="20000"/>
                        </a:spcBef>
                        <a:spcAft>
                          <a:spcPct val="0"/>
                        </a:spcAft>
                        <a:defRPr>
                          <a:solidFill>
                            <a:srgbClr val="003296"/>
                          </a:solidFill>
                          <a:latin typeface="Arial" panose="020B0604020202020204" pitchFamily="34" charset="0"/>
                          <a:cs typeface="AL-Mohanad Black" pitchFamily="2" charset="0"/>
                        </a:defRPr>
                      </a:lvl9p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ar-SA" altLang="en-US" sz="2000" b="0" i="0" u="none" strike="noStrike" cap="none" normalizeH="0" baseline="0">
                          <a:ln>
                            <a:noFill/>
                          </a:ln>
                          <a:solidFill>
                            <a:srgbClr val="003296"/>
                          </a:solidFill>
                          <a:effectLst/>
                          <a:latin typeface="Arial" panose="020B0604020202020204" pitchFamily="34" charset="0"/>
                          <a:cs typeface="AL-Mohanad Black" pitchFamily="2" charset="0"/>
                        </a:rPr>
                        <a:t>6</a:t>
                      </a:r>
                      <a:endParaRPr kumimoji="0" lang="en-US" altLang="en-US" sz="2000" b="0" i="0" u="none" strike="noStrike" cap="none" normalizeH="0" baseline="0">
                        <a:ln>
                          <a:noFill/>
                        </a:ln>
                        <a:solidFill>
                          <a:srgbClr val="003296"/>
                        </a:solidFill>
                        <a:effectLst/>
                        <a:latin typeface="Arial" panose="020B0604020202020204" pitchFamily="34" charset="0"/>
                        <a:cs typeface="AL-Mohanad Black" pitchFamily="2" charset="0"/>
                      </a:endParaRPr>
                    </a:p>
                  </a:txBody>
                  <a:tcPr horzOverflow="overflow">
                    <a:lnL cap="flat">
                      <a:noFill/>
                    </a:lnL>
                    <a:lnR cap="flat">
                      <a:noFill/>
                    </a:lnR>
                    <a:lnT w="38100" cap="flat" cmpd="sng" algn="ctr">
                      <a:solidFill>
                        <a:schemeClr val="tx1"/>
                      </a:solidFill>
                      <a:prstDash val="solid"/>
                      <a:round/>
                      <a:headEnd type="none" w="med" len="med"/>
                      <a:tailEnd type="none" w="med" len="med"/>
                    </a:lnT>
                    <a:lnB cap="flat">
                      <a:noFill/>
                    </a:lnB>
                    <a:lnTlToBr>
                      <a:noFill/>
                    </a:lnTlToBr>
                    <a:lnBlToTr>
                      <a:noFill/>
                    </a:lnBlToTr>
                    <a:noFill/>
                  </a:tcPr>
                </a:tc>
                <a:tc hMerge="1">
                  <a:txBody>
                    <a:bodyPr/>
                    <a:lstStyle/>
                    <a:p>
                      <a:endParaRPr lang="en-US"/>
                    </a:p>
                  </a:txBody>
                  <a:tcPr/>
                </a:tc>
                <a:tc>
                  <a:txBody>
                    <a:bodyPr/>
                    <a:lstStyle>
                      <a:lvl1pPr>
                        <a:spcBef>
                          <a:spcPct val="20000"/>
                        </a:spcBef>
                        <a:defRPr sz="2800">
                          <a:solidFill>
                            <a:srgbClr val="003296"/>
                          </a:solidFill>
                          <a:latin typeface="Arial" panose="020B0604020202020204" pitchFamily="34" charset="0"/>
                          <a:cs typeface="AL-Mohanad Black" pitchFamily="2" charset="0"/>
                        </a:defRPr>
                      </a:lvl1pPr>
                      <a:lvl2pPr>
                        <a:spcBef>
                          <a:spcPct val="20000"/>
                        </a:spcBef>
                        <a:defRPr sz="2400">
                          <a:solidFill>
                            <a:srgbClr val="003296"/>
                          </a:solidFill>
                          <a:latin typeface="Arial" panose="020B0604020202020204" pitchFamily="34" charset="0"/>
                          <a:cs typeface="AL-Mohanad Black" pitchFamily="2" charset="0"/>
                        </a:defRPr>
                      </a:lvl2pPr>
                      <a:lvl3pPr>
                        <a:spcBef>
                          <a:spcPct val="20000"/>
                        </a:spcBef>
                        <a:defRPr sz="2000">
                          <a:solidFill>
                            <a:srgbClr val="003296"/>
                          </a:solidFill>
                          <a:latin typeface="Arial" panose="020B0604020202020204" pitchFamily="34" charset="0"/>
                          <a:cs typeface="AL-Mohanad Black" pitchFamily="2" charset="0"/>
                        </a:defRPr>
                      </a:lvl3pPr>
                      <a:lvl4pPr>
                        <a:spcBef>
                          <a:spcPct val="20000"/>
                        </a:spcBef>
                        <a:defRPr>
                          <a:solidFill>
                            <a:srgbClr val="003296"/>
                          </a:solidFill>
                          <a:latin typeface="Arial" panose="020B0604020202020204" pitchFamily="34" charset="0"/>
                          <a:cs typeface="AL-Mohanad Black" pitchFamily="2" charset="0"/>
                        </a:defRPr>
                      </a:lvl4pPr>
                      <a:lvl5pPr>
                        <a:spcBef>
                          <a:spcPct val="20000"/>
                        </a:spcBef>
                        <a:defRPr>
                          <a:solidFill>
                            <a:srgbClr val="003296"/>
                          </a:solidFill>
                          <a:latin typeface="Arial" panose="020B0604020202020204" pitchFamily="34" charset="0"/>
                          <a:cs typeface="AL-Mohanad Black" pitchFamily="2" charset="0"/>
                        </a:defRPr>
                      </a:lvl5pPr>
                      <a:lvl6pPr algn="r" rtl="1" fontAlgn="base">
                        <a:spcBef>
                          <a:spcPct val="20000"/>
                        </a:spcBef>
                        <a:spcAft>
                          <a:spcPct val="0"/>
                        </a:spcAft>
                        <a:defRPr>
                          <a:solidFill>
                            <a:srgbClr val="003296"/>
                          </a:solidFill>
                          <a:latin typeface="Arial" panose="020B0604020202020204" pitchFamily="34" charset="0"/>
                          <a:cs typeface="AL-Mohanad Black" pitchFamily="2" charset="0"/>
                        </a:defRPr>
                      </a:lvl6pPr>
                      <a:lvl7pPr algn="r" rtl="1" fontAlgn="base">
                        <a:spcBef>
                          <a:spcPct val="20000"/>
                        </a:spcBef>
                        <a:spcAft>
                          <a:spcPct val="0"/>
                        </a:spcAft>
                        <a:defRPr>
                          <a:solidFill>
                            <a:srgbClr val="003296"/>
                          </a:solidFill>
                          <a:latin typeface="Arial" panose="020B0604020202020204" pitchFamily="34" charset="0"/>
                          <a:cs typeface="AL-Mohanad Black" pitchFamily="2" charset="0"/>
                        </a:defRPr>
                      </a:lvl7pPr>
                      <a:lvl8pPr algn="r" rtl="1" fontAlgn="base">
                        <a:spcBef>
                          <a:spcPct val="20000"/>
                        </a:spcBef>
                        <a:spcAft>
                          <a:spcPct val="0"/>
                        </a:spcAft>
                        <a:defRPr>
                          <a:solidFill>
                            <a:srgbClr val="003296"/>
                          </a:solidFill>
                          <a:latin typeface="Arial" panose="020B0604020202020204" pitchFamily="34" charset="0"/>
                          <a:cs typeface="AL-Mohanad Black" pitchFamily="2" charset="0"/>
                        </a:defRPr>
                      </a:lvl8pPr>
                      <a:lvl9pPr algn="r" rtl="1" fontAlgn="base">
                        <a:spcBef>
                          <a:spcPct val="20000"/>
                        </a:spcBef>
                        <a:spcAft>
                          <a:spcPct val="0"/>
                        </a:spcAft>
                        <a:defRPr>
                          <a:solidFill>
                            <a:srgbClr val="003296"/>
                          </a:solidFill>
                          <a:latin typeface="Arial" panose="020B0604020202020204" pitchFamily="34" charset="0"/>
                          <a:cs typeface="AL-Mohanad Black" pitchFamily="2" charset="0"/>
                        </a:defRPr>
                      </a:lvl9p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ar-SA" altLang="en-US" sz="2000" b="0" i="0" u="none" strike="noStrike" cap="none" normalizeH="0" baseline="0">
                          <a:ln>
                            <a:noFill/>
                          </a:ln>
                          <a:solidFill>
                            <a:srgbClr val="003296"/>
                          </a:solidFill>
                          <a:effectLst/>
                          <a:latin typeface="Arial" panose="020B0604020202020204" pitchFamily="34" charset="0"/>
                          <a:cs typeface="AL-Mohanad Black" pitchFamily="2" charset="0"/>
                        </a:rPr>
                        <a:t>7</a:t>
                      </a:r>
                      <a:endParaRPr kumimoji="0" lang="en-US" altLang="en-US" sz="2000" b="0" i="0" u="none" strike="noStrike" cap="none" normalizeH="0" baseline="0">
                        <a:ln>
                          <a:noFill/>
                        </a:ln>
                        <a:solidFill>
                          <a:srgbClr val="003296"/>
                        </a:solidFill>
                        <a:effectLst/>
                        <a:latin typeface="Arial" panose="020B0604020202020204" pitchFamily="34" charset="0"/>
                        <a:cs typeface="AL-Mohanad Black" pitchFamily="2" charset="0"/>
                      </a:endParaRPr>
                    </a:p>
                  </a:txBody>
                  <a:tcPr horzOverflow="overflow">
                    <a:lnL cap="flat">
                      <a:noFill/>
                    </a:lnL>
                    <a:lnR cap="flat">
                      <a:noFill/>
                    </a:lnR>
                    <a:lnT w="38100" cap="flat" cmpd="sng" algn="ctr">
                      <a:solidFill>
                        <a:schemeClr val="tx1"/>
                      </a:solidFill>
                      <a:prstDash val="solid"/>
                      <a:round/>
                      <a:headEnd type="none" w="med" len="med"/>
                      <a:tailEnd type="none" w="med" len="med"/>
                    </a:lnT>
                    <a:lnB cap="flat">
                      <a:noFill/>
                    </a:lnB>
                    <a:lnTlToBr>
                      <a:noFill/>
                    </a:lnTlToBr>
                    <a:lnBlToTr>
                      <a:noFill/>
                    </a:lnBlToTr>
                    <a:noFill/>
                  </a:tcPr>
                </a:tc>
                <a:tc>
                  <a:txBody>
                    <a:bodyPr/>
                    <a:lstStyle>
                      <a:lvl1pPr>
                        <a:spcBef>
                          <a:spcPct val="20000"/>
                        </a:spcBef>
                        <a:defRPr sz="2800">
                          <a:solidFill>
                            <a:srgbClr val="003296"/>
                          </a:solidFill>
                          <a:latin typeface="Arial" panose="020B0604020202020204" pitchFamily="34" charset="0"/>
                          <a:cs typeface="AL-Mohanad Black" pitchFamily="2" charset="0"/>
                        </a:defRPr>
                      </a:lvl1pPr>
                      <a:lvl2pPr>
                        <a:spcBef>
                          <a:spcPct val="20000"/>
                        </a:spcBef>
                        <a:defRPr sz="2400">
                          <a:solidFill>
                            <a:srgbClr val="003296"/>
                          </a:solidFill>
                          <a:latin typeface="Arial" panose="020B0604020202020204" pitchFamily="34" charset="0"/>
                          <a:cs typeface="AL-Mohanad Black" pitchFamily="2" charset="0"/>
                        </a:defRPr>
                      </a:lvl2pPr>
                      <a:lvl3pPr>
                        <a:spcBef>
                          <a:spcPct val="20000"/>
                        </a:spcBef>
                        <a:defRPr sz="2000">
                          <a:solidFill>
                            <a:srgbClr val="003296"/>
                          </a:solidFill>
                          <a:latin typeface="Arial" panose="020B0604020202020204" pitchFamily="34" charset="0"/>
                          <a:cs typeface="AL-Mohanad Black" pitchFamily="2" charset="0"/>
                        </a:defRPr>
                      </a:lvl3pPr>
                      <a:lvl4pPr>
                        <a:spcBef>
                          <a:spcPct val="20000"/>
                        </a:spcBef>
                        <a:defRPr>
                          <a:solidFill>
                            <a:srgbClr val="003296"/>
                          </a:solidFill>
                          <a:latin typeface="Arial" panose="020B0604020202020204" pitchFamily="34" charset="0"/>
                          <a:cs typeface="AL-Mohanad Black" pitchFamily="2" charset="0"/>
                        </a:defRPr>
                      </a:lvl4pPr>
                      <a:lvl5pPr>
                        <a:spcBef>
                          <a:spcPct val="20000"/>
                        </a:spcBef>
                        <a:defRPr>
                          <a:solidFill>
                            <a:srgbClr val="003296"/>
                          </a:solidFill>
                          <a:latin typeface="Arial" panose="020B0604020202020204" pitchFamily="34" charset="0"/>
                          <a:cs typeface="AL-Mohanad Black" pitchFamily="2" charset="0"/>
                        </a:defRPr>
                      </a:lvl5pPr>
                      <a:lvl6pPr algn="r" rtl="1" fontAlgn="base">
                        <a:spcBef>
                          <a:spcPct val="20000"/>
                        </a:spcBef>
                        <a:spcAft>
                          <a:spcPct val="0"/>
                        </a:spcAft>
                        <a:defRPr>
                          <a:solidFill>
                            <a:srgbClr val="003296"/>
                          </a:solidFill>
                          <a:latin typeface="Arial" panose="020B0604020202020204" pitchFamily="34" charset="0"/>
                          <a:cs typeface="AL-Mohanad Black" pitchFamily="2" charset="0"/>
                        </a:defRPr>
                      </a:lvl6pPr>
                      <a:lvl7pPr algn="r" rtl="1" fontAlgn="base">
                        <a:spcBef>
                          <a:spcPct val="20000"/>
                        </a:spcBef>
                        <a:spcAft>
                          <a:spcPct val="0"/>
                        </a:spcAft>
                        <a:defRPr>
                          <a:solidFill>
                            <a:srgbClr val="003296"/>
                          </a:solidFill>
                          <a:latin typeface="Arial" panose="020B0604020202020204" pitchFamily="34" charset="0"/>
                          <a:cs typeface="AL-Mohanad Black" pitchFamily="2" charset="0"/>
                        </a:defRPr>
                      </a:lvl7pPr>
                      <a:lvl8pPr algn="r" rtl="1" fontAlgn="base">
                        <a:spcBef>
                          <a:spcPct val="20000"/>
                        </a:spcBef>
                        <a:spcAft>
                          <a:spcPct val="0"/>
                        </a:spcAft>
                        <a:defRPr>
                          <a:solidFill>
                            <a:srgbClr val="003296"/>
                          </a:solidFill>
                          <a:latin typeface="Arial" panose="020B0604020202020204" pitchFamily="34" charset="0"/>
                          <a:cs typeface="AL-Mohanad Black" pitchFamily="2" charset="0"/>
                        </a:defRPr>
                      </a:lvl8pPr>
                      <a:lvl9pPr algn="r" rtl="1" fontAlgn="base">
                        <a:spcBef>
                          <a:spcPct val="20000"/>
                        </a:spcBef>
                        <a:spcAft>
                          <a:spcPct val="0"/>
                        </a:spcAft>
                        <a:defRPr>
                          <a:solidFill>
                            <a:srgbClr val="003296"/>
                          </a:solidFill>
                          <a:latin typeface="Arial" panose="020B0604020202020204" pitchFamily="34" charset="0"/>
                          <a:cs typeface="AL-Mohanad Black" pitchFamily="2" charset="0"/>
                        </a:defRPr>
                      </a:lvl9p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ar-SA" altLang="en-US" sz="2000" b="0" i="0" u="none" strike="noStrike" cap="none" normalizeH="0" baseline="0">
                          <a:ln>
                            <a:noFill/>
                          </a:ln>
                          <a:solidFill>
                            <a:srgbClr val="003296"/>
                          </a:solidFill>
                          <a:effectLst/>
                          <a:latin typeface="Arial" panose="020B0604020202020204" pitchFamily="34" charset="0"/>
                          <a:cs typeface="AL-Mohanad Black" pitchFamily="2" charset="0"/>
                        </a:rPr>
                        <a:t>8</a:t>
                      </a:r>
                      <a:endParaRPr kumimoji="0" lang="en-US" altLang="en-US" sz="2000" b="0" i="0" u="none" strike="noStrike" cap="none" normalizeH="0" baseline="0">
                        <a:ln>
                          <a:noFill/>
                        </a:ln>
                        <a:solidFill>
                          <a:srgbClr val="003296"/>
                        </a:solidFill>
                        <a:effectLst/>
                        <a:latin typeface="Arial" panose="020B0604020202020204" pitchFamily="34" charset="0"/>
                        <a:cs typeface="AL-Mohanad Black" pitchFamily="2" charset="0"/>
                      </a:endParaRPr>
                    </a:p>
                  </a:txBody>
                  <a:tcPr horzOverflow="overflow">
                    <a:lnL cap="flat">
                      <a:noFill/>
                    </a:lnL>
                    <a:lnR cap="flat">
                      <a:noFill/>
                    </a:lnR>
                    <a:lnT w="38100" cap="flat" cmpd="sng" algn="ctr">
                      <a:solidFill>
                        <a:schemeClr val="tx1"/>
                      </a:solidFill>
                      <a:prstDash val="solid"/>
                      <a:round/>
                      <a:headEnd type="none" w="med" len="med"/>
                      <a:tailEnd type="none" w="med" len="med"/>
                    </a:lnT>
                    <a:lnB cap="flat">
                      <a:noFill/>
                    </a:lnB>
                    <a:lnTlToBr>
                      <a:noFill/>
                    </a:lnTlToBr>
                    <a:lnBlToTr>
                      <a:noFill/>
                    </a:lnBlToTr>
                    <a:noFill/>
                  </a:tcPr>
                </a:tc>
                <a:tc>
                  <a:txBody>
                    <a:bodyPr/>
                    <a:lstStyle>
                      <a:lvl1pPr>
                        <a:spcBef>
                          <a:spcPct val="20000"/>
                        </a:spcBef>
                        <a:defRPr sz="2800">
                          <a:solidFill>
                            <a:srgbClr val="003296"/>
                          </a:solidFill>
                          <a:latin typeface="Arial" panose="020B0604020202020204" pitchFamily="34" charset="0"/>
                          <a:cs typeface="AL-Mohanad Black" pitchFamily="2" charset="0"/>
                        </a:defRPr>
                      </a:lvl1pPr>
                      <a:lvl2pPr>
                        <a:spcBef>
                          <a:spcPct val="20000"/>
                        </a:spcBef>
                        <a:defRPr sz="2400">
                          <a:solidFill>
                            <a:srgbClr val="003296"/>
                          </a:solidFill>
                          <a:latin typeface="Arial" panose="020B0604020202020204" pitchFamily="34" charset="0"/>
                          <a:cs typeface="AL-Mohanad Black" pitchFamily="2" charset="0"/>
                        </a:defRPr>
                      </a:lvl2pPr>
                      <a:lvl3pPr>
                        <a:spcBef>
                          <a:spcPct val="20000"/>
                        </a:spcBef>
                        <a:defRPr sz="2000">
                          <a:solidFill>
                            <a:srgbClr val="003296"/>
                          </a:solidFill>
                          <a:latin typeface="Arial" panose="020B0604020202020204" pitchFamily="34" charset="0"/>
                          <a:cs typeface="AL-Mohanad Black" pitchFamily="2" charset="0"/>
                        </a:defRPr>
                      </a:lvl3pPr>
                      <a:lvl4pPr>
                        <a:spcBef>
                          <a:spcPct val="20000"/>
                        </a:spcBef>
                        <a:defRPr>
                          <a:solidFill>
                            <a:srgbClr val="003296"/>
                          </a:solidFill>
                          <a:latin typeface="Arial" panose="020B0604020202020204" pitchFamily="34" charset="0"/>
                          <a:cs typeface="AL-Mohanad Black" pitchFamily="2" charset="0"/>
                        </a:defRPr>
                      </a:lvl4pPr>
                      <a:lvl5pPr>
                        <a:spcBef>
                          <a:spcPct val="20000"/>
                        </a:spcBef>
                        <a:defRPr>
                          <a:solidFill>
                            <a:srgbClr val="003296"/>
                          </a:solidFill>
                          <a:latin typeface="Arial" panose="020B0604020202020204" pitchFamily="34" charset="0"/>
                          <a:cs typeface="AL-Mohanad Black" pitchFamily="2" charset="0"/>
                        </a:defRPr>
                      </a:lvl5pPr>
                      <a:lvl6pPr algn="r" rtl="1" fontAlgn="base">
                        <a:spcBef>
                          <a:spcPct val="20000"/>
                        </a:spcBef>
                        <a:spcAft>
                          <a:spcPct val="0"/>
                        </a:spcAft>
                        <a:defRPr>
                          <a:solidFill>
                            <a:srgbClr val="003296"/>
                          </a:solidFill>
                          <a:latin typeface="Arial" panose="020B0604020202020204" pitchFamily="34" charset="0"/>
                          <a:cs typeface="AL-Mohanad Black" pitchFamily="2" charset="0"/>
                        </a:defRPr>
                      </a:lvl6pPr>
                      <a:lvl7pPr algn="r" rtl="1" fontAlgn="base">
                        <a:spcBef>
                          <a:spcPct val="20000"/>
                        </a:spcBef>
                        <a:spcAft>
                          <a:spcPct val="0"/>
                        </a:spcAft>
                        <a:defRPr>
                          <a:solidFill>
                            <a:srgbClr val="003296"/>
                          </a:solidFill>
                          <a:latin typeface="Arial" panose="020B0604020202020204" pitchFamily="34" charset="0"/>
                          <a:cs typeface="AL-Mohanad Black" pitchFamily="2" charset="0"/>
                        </a:defRPr>
                      </a:lvl7pPr>
                      <a:lvl8pPr algn="r" rtl="1" fontAlgn="base">
                        <a:spcBef>
                          <a:spcPct val="20000"/>
                        </a:spcBef>
                        <a:spcAft>
                          <a:spcPct val="0"/>
                        </a:spcAft>
                        <a:defRPr>
                          <a:solidFill>
                            <a:srgbClr val="003296"/>
                          </a:solidFill>
                          <a:latin typeface="Arial" panose="020B0604020202020204" pitchFamily="34" charset="0"/>
                          <a:cs typeface="AL-Mohanad Black" pitchFamily="2" charset="0"/>
                        </a:defRPr>
                      </a:lvl8pPr>
                      <a:lvl9pPr algn="r" rtl="1" fontAlgn="base">
                        <a:spcBef>
                          <a:spcPct val="20000"/>
                        </a:spcBef>
                        <a:spcAft>
                          <a:spcPct val="0"/>
                        </a:spcAft>
                        <a:defRPr>
                          <a:solidFill>
                            <a:srgbClr val="003296"/>
                          </a:solidFill>
                          <a:latin typeface="Arial" panose="020B0604020202020204" pitchFamily="34" charset="0"/>
                          <a:cs typeface="AL-Mohanad Black" pitchFamily="2" charset="0"/>
                        </a:defRPr>
                      </a:lvl9p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ar-SA" altLang="en-US" sz="2000" b="0" i="0" u="none" strike="noStrike" cap="none" normalizeH="0" baseline="0">
                          <a:ln>
                            <a:noFill/>
                          </a:ln>
                          <a:solidFill>
                            <a:srgbClr val="003296"/>
                          </a:solidFill>
                          <a:effectLst/>
                          <a:latin typeface="Arial" panose="020B0604020202020204" pitchFamily="34" charset="0"/>
                          <a:cs typeface="AL-Mohanad Black" pitchFamily="2" charset="0"/>
                        </a:rPr>
                        <a:t>9</a:t>
                      </a:r>
                      <a:endParaRPr kumimoji="0" lang="en-US" altLang="en-US" sz="2000" b="0" i="0" u="none" strike="noStrike" cap="none" normalizeH="0" baseline="0">
                        <a:ln>
                          <a:noFill/>
                        </a:ln>
                        <a:solidFill>
                          <a:srgbClr val="003296"/>
                        </a:solidFill>
                        <a:effectLst/>
                        <a:latin typeface="Arial" panose="020B0604020202020204" pitchFamily="34" charset="0"/>
                        <a:cs typeface="AL-Mohanad Black" pitchFamily="2" charset="0"/>
                      </a:endParaRPr>
                    </a:p>
                  </a:txBody>
                  <a:tcPr horzOverflow="overflow">
                    <a:lnL cap="flat">
                      <a:noFill/>
                    </a:lnL>
                    <a:lnR cap="flat">
                      <a:noFill/>
                    </a:lnR>
                    <a:lnT w="38100" cap="flat" cmpd="sng" algn="ctr">
                      <a:solidFill>
                        <a:schemeClr val="tx1"/>
                      </a:solidFill>
                      <a:prstDash val="solid"/>
                      <a:round/>
                      <a:headEnd type="none" w="med" len="med"/>
                      <a:tailEnd type="none" w="med" len="med"/>
                    </a:lnT>
                    <a:lnB cap="flat">
                      <a:noFill/>
                    </a:lnB>
                    <a:lnTlToBr>
                      <a:noFill/>
                    </a:lnTlToBr>
                    <a:lnBlToTr>
                      <a:noFill/>
                    </a:lnBlToTr>
                    <a:noFill/>
                  </a:tcPr>
                </a:tc>
                <a:tc>
                  <a:txBody>
                    <a:bodyPr/>
                    <a:lstStyle>
                      <a:lvl1pPr>
                        <a:spcBef>
                          <a:spcPct val="20000"/>
                        </a:spcBef>
                        <a:defRPr sz="2800">
                          <a:solidFill>
                            <a:srgbClr val="003296"/>
                          </a:solidFill>
                          <a:latin typeface="Arial" panose="020B0604020202020204" pitchFamily="34" charset="0"/>
                          <a:cs typeface="AL-Mohanad Black" pitchFamily="2" charset="0"/>
                        </a:defRPr>
                      </a:lvl1pPr>
                      <a:lvl2pPr>
                        <a:spcBef>
                          <a:spcPct val="20000"/>
                        </a:spcBef>
                        <a:defRPr sz="2400">
                          <a:solidFill>
                            <a:srgbClr val="003296"/>
                          </a:solidFill>
                          <a:latin typeface="Arial" panose="020B0604020202020204" pitchFamily="34" charset="0"/>
                          <a:cs typeface="AL-Mohanad Black" pitchFamily="2" charset="0"/>
                        </a:defRPr>
                      </a:lvl2pPr>
                      <a:lvl3pPr>
                        <a:spcBef>
                          <a:spcPct val="20000"/>
                        </a:spcBef>
                        <a:defRPr sz="2000">
                          <a:solidFill>
                            <a:srgbClr val="003296"/>
                          </a:solidFill>
                          <a:latin typeface="Arial" panose="020B0604020202020204" pitchFamily="34" charset="0"/>
                          <a:cs typeface="AL-Mohanad Black" pitchFamily="2" charset="0"/>
                        </a:defRPr>
                      </a:lvl3pPr>
                      <a:lvl4pPr>
                        <a:spcBef>
                          <a:spcPct val="20000"/>
                        </a:spcBef>
                        <a:defRPr>
                          <a:solidFill>
                            <a:srgbClr val="003296"/>
                          </a:solidFill>
                          <a:latin typeface="Arial" panose="020B0604020202020204" pitchFamily="34" charset="0"/>
                          <a:cs typeface="AL-Mohanad Black" pitchFamily="2" charset="0"/>
                        </a:defRPr>
                      </a:lvl4pPr>
                      <a:lvl5pPr>
                        <a:spcBef>
                          <a:spcPct val="20000"/>
                        </a:spcBef>
                        <a:defRPr>
                          <a:solidFill>
                            <a:srgbClr val="003296"/>
                          </a:solidFill>
                          <a:latin typeface="Arial" panose="020B0604020202020204" pitchFamily="34" charset="0"/>
                          <a:cs typeface="AL-Mohanad Black" pitchFamily="2" charset="0"/>
                        </a:defRPr>
                      </a:lvl5pPr>
                      <a:lvl6pPr algn="r" rtl="1" fontAlgn="base">
                        <a:spcBef>
                          <a:spcPct val="20000"/>
                        </a:spcBef>
                        <a:spcAft>
                          <a:spcPct val="0"/>
                        </a:spcAft>
                        <a:defRPr>
                          <a:solidFill>
                            <a:srgbClr val="003296"/>
                          </a:solidFill>
                          <a:latin typeface="Arial" panose="020B0604020202020204" pitchFamily="34" charset="0"/>
                          <a:cs typeface="AL-Mohanad Black" pitchFamily="2" charset="0"/>
                        </a:defRPr>
                      </a:lvl6pPr>
                      <a:lvl7pPr algn="r" rtl="1" fontAlgn="base">
                        <a:spcBef>
                          <a:spcPct val="20000"/>
                        </a:spcBef>
                        <a:spcAft>
                          <a:spcPct val="0"/>
                        </a:spcAft>
                        <a:defRPr>
                          <a:solidFill>
                            <a:srgbClr val="003296"/>
                          </a:solidFill>
                          <a:latin typeface="Arial" panose="020B0604020202020204" pitchFamily="34" charset="0"/>
                          <a:cs typeface="AL-Mohanad Black" pitchFamily="2" charset="0"/>
                        </a:defRPr>
                      </a:lvl7pPr>
                      <a:lvl8pPr algn="r" rtl="1" fontAlgn="base">
                        <a:spcBef>
                          <a:spcPct val="20000"/>
                        </a:spcBef>
                        <a:spcAft>
                          <a:spcPct val="0"/>
                        </a:spcAft>
                        <a:defRPr>
                          <a:solidFill>
                            <a:srgbClr val="003296"/>
                          </a:solidFill>
                          <a:latin typeface="Arial" panose="020B0604020202020204" pitchFamily="34" charset="0"/>
                          <a:cs typeface="AL-Mohanad Black" pitchFamily="2" charset="0"/>
                        </a:defRPr>
                      </a:lvl8pPr>
                      <a:lvl9pPr algn="r" rtl="1" fontAlgn="base">
                        <a:spcBef>
                          <a:spcPct val="20000"/>
                        </a:spcBef>
                        <a:spcAft>
                          <a:spcPct val="0"/>
                        </a:spcAft>
                        <a:defRPr>
                          <a:solidFill>
                            <a:srgbClr val="003296"/>
                          </a:solidFill>
                          <a:latin typeface="Arial" panose="020B0604020202020204" pitchFamily="34" charset="0"/>
                          <a:cs typeface="AL-Mohanad Black" pitchFamily="2" charset="0"/>
                        </a:defRPr>
                      </a:lvl9p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ar-SA" altLang="en-US" sz="2000" b="0" i="0" u="none" strike="noStrike" cap="none" normalizeH="0" baseline="0">
                          <a:ln>
                            <a:noFill/>
                          </a:ln>
                          <a:solidFill>
                            <a:srgbClr val="003296"/>
                          </a:solidFill>
                          <a:effectLst/>
                          <a:latin typeface="Arial" panose="020B0604020202020204" pitchFamily="34" charset="0"/>
                          <a:cs typeface="AL-Mohanad Black" pitchFamily="2" charset="0"/>
                        </a:rPr>
                        <a:t>10</a:t>
                      </a:r>
                      <a:endParaRPr kumimoji="0" lang="en-US" altLang="en-US" sz="2000" b="0" i="0" u="none" strike="noStrike" cap="none" normalizeH="0" baseline="0">
                        <a:ln>
                          <a:noFill/>
                        </a:ln>
                        <a:solidFill>
                          <a:srgbClr val="003296"/>
                        </a:solidFill>
                        <a:effectLst/>
                        <a:latin typeface="Arial" panose="020B0604020202020204" pitchFamily="34" charset="0"/>
                        <a:cs typeface="AL-Mohanad Black" pitchFamily="2" charset="0"/>
                      </a:endParaRPr>
                    </a:p>
                  </a:txBody>
                  <a:tcPr horzOverflow="overflow">
                    <a:lnL cap="flat">
                      <a:noFill/>
                    </a:lnL>
                    <a:lnR>
                      <a:noFill/>
                    </a:lnR>
                    <a:lnT w="38100" cap="flat" cmpd="sng" algn="ctr">
                      <a:solidFill>
                        <a:schemeClr val="tx1"/>
                      </a:solidFill>
                      <a:prstDash val="solid"/>
                      <a:round/>
                      <a:headEnd type="none" w="med" len="med"/>
                      <a:tailEnd type="none" w="med" len="med"/>
                    </a:lnT>
                    <a:lnB cap="flat">
                      <a:noFill/>
                    </a:lnB>
                    <a:lnTlToBr>
                      <a:noFill/>
                    </a:lnTlToBr>
                    <a:lnBlToTr>
                      <a:noFill/>
                    </a:lnBlToTr>
                    <a:noFill/>
                  </a:tcPr>
                </a:tc>
                <a:tc>
                  <a:txBody>
                    <a:bodyPr/>
                    <a:lstStyle>
                      <a:lvl1pPr>
                        <a:spcBef>
                          <a:spcPct val="20000"/>
                        </a:spcBef>
                        <a:defRPr sz="2800">
                          <a:solidFill>
                            <a:srgbClr val="003296"/>
                          </a:solidFill>
                          <a:latin typeface="Arial" panose="020B0604020202020204" pitchFamily="34" charset="0"/>
                          <a:cs typeface="AL-Mohanad Black" pitchFamily="2" charset="0"/>
                        </a:defRPr>
                      </a:lvl1pPr>
                      <a:lvl2pPr>
                        <a:spcBef>
                          <a:spcPct val="20000"/>
                        </a:spcBef>
                        <a:defRPr sz="2400">
                          <a:solidFill>
                            <a:srgbClr val="003296"/>
                          </a:solidFill>
                          <a:latin typeface="Arial" panose="020B0604020202020204" pitchFamily="34" charset="0"/>
                          <a:cs typeface="AL-Mohanad Black" pitchFamily="2" charset="0"/>
                        </a:defRPr>
                      </a:lvl2pPr>
                      <a:lvl3pPr>
                        <a:spcBef>
                          <a:spcPct val="20000"/>
                        </a:spcBef>
                        <a:defRPr sz="2000">
                          <a:solidFill>
                            <a:srgbClr val="003296"/>
                          </a:solidFill>
                          <a:latin typeface="Arial" panose="020B0604020202020204" pitchFamily="34" charset="0"/>
                          <a:cs typeface="AL-Mohanad Black" pitchFamily="2" charset="0"/>
                        </a:defRPr>
                      </a:lvl3pPr>
                      <a:lvl4pPr>
                        <a:spcBef>
                          <a:spcPct val="20000"/>
                        </a:spcBef>
                        <a:defRPr>
                          <a:solidFill>
                            <a:srgbClr val="003296"/>
                          </a:solidFill>
                          <a:latin typeface="Arial" panose="020B0604020202020204" pitchFamily="34" charset="0"/>
                          <a:cs typeface="AL-Mohanad Black" pitchFamily="2" charset="0"/>
                        </a:defRPr>
                      </a:lvl4pPr>
                      <a:lvl5pPr>
                        <a:spcBef>
                          <a:spcPct val="20000"/>
                        </a:spcBef>
                        <a:defRPr>
                          <a:solidFill>
                            <a:srgbClr val="003296"/>
                          </a:solidFill>
                          <a:latin typeface="Arial" panose="020B0604020202020204" pitchFamily="34" charset="0"/>
                          <a:cs typeface="AL-Mohanad Black" pitchFamily="2" charset="0"/>
                        </a:defRPr>
                      </a:lvl5pPr>
                      <a:lvl6pPr algn="r" rtl="1" fontAlgn="base">
                        <a:spcBef>
                          <a:spcPct val="20000"/>
                        </a:spcBef>
                        <a:spcAft>
                          <a:spcPct val="0"/>
                        </a:spcAft>
                        <a:defRPr>
                          <a:solidFill>
                            <a:srgbClr val="003296"/>
                          </a:solidFill>
                          <a:latin typeface="Arial" panose="020B0604020202020204" pitchFamily="34" charset="0"/>
                          <a:cs typeface="AL-Mohanad Black" pitchFamily="2" charset="0"/>
                        </a:defRPr>
                      </a:lvl6pPr>
                      <a:lvl7pPr algn="r" rtl="1" fontAlgn="base">
                        <a:spcBef>
                          <a:spcPct val="20000"/>
                        </a:spcBef>
                        <a:spcAft>
                          <a:spcPct val="0"/>
                        </a:spcAft>
                        <a:defRPr>
                          <a:solidFill>
                            <a:srgbClr val="003296"/>
                          </a:solidFill>
                          <a:latin typeface="Arial" panose="020B0604020202020204" pitchFamily="34" charset="0"/>
                          <a:cs typeface="AL-Mohanad Black" pitchFamily="2" charset="0"/>
                        </a:defRPr>
                      </a:lvl7pPr>
                      <a:lvl8pPr algn="r" rtl="1" fontAlgn="base">
                        <a:spcBef>
                          <a:spcPct val="20000"/>
                        </a:spcBef>
                        <a:spcAft>
                          <a:spcPct val="0"/>
                        </a:spcAft>
                        <a:defRPr>
                          <a:solidFill>
                            <a:srgbClr val="003296"/>
                          </a:solidFill>
                          <a:latin typeface="Arial" panose="020B0604020202020204" pitchFamily="34" charset="0"/>
                          <a:cs typeface="AL-Mohanad Black" pitchFamily="2" charset="0"/>
                        </a:defRPr>
                      </a:lvl8pPr>
                      <a:lvl9pPr algn="r" rtl="1" fontAlgn="base">
                        <a:spcBef>
                          <a:spcPct val="20000"/>
                        </a:spcBef>
                        <a:spcAft>
                          <a:spcPct val="0"/>
                        </a:spcAft>
                        <a:defRPr>
                          <a:solidFill>
                            <a:srgbClr val="003296"/>
                          </a:solidFill>
                          <a:latin typeface="Arial" panose="020B0604020202020204" pitchFamily="34" charset="0"/>
                          <a:cs typeface="AL-Mohanad Black" pitchFamily="2" charset="0"/>
                        </a:defRPr>
                      </a:lvl9pPr>
                    </a:lstStyle>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altLang="en-US" sz="2000" b="0" i="0" u="none" strike="noStrike" cap="none" normalizeH="0" baseline="0" dirty="0">
                        <a:ln>
                          <a:noFill/>
                        </a:ln>
                        <a:solidFill>
                          <a:srgbClr val="003296"/>
                        </a:solidFill>
                        <a:effectLst/>
                        <a:latin typeface="Arial" panose="020B0604020202020204" pitchFamily="34" charset="0"/>
                        <a:cs typeface="AL-Mohanad Black" pitchFamily="2" charset="0"/>
                      </a:endParaRPr>
                    </a:p>
                  </a:txBody>
                  <a:tcPr horzOverflow="overflow">
                    <a:lnL>
                      <a:noFill/>
                    </a:lnL>
                    <a:lnR cap="flat">
                      <a:noFill/>
                    </a:lnR>
                    <a:lnT cap="flat">
                      <a:noFill/>
                    </a:lnT>
                    <a:lnB cap="flat">
                      <a:noFill/>
                    </a:lnB>
                    <a:lnTlToBr>
                      <a:noFill/>
                    </a:lnTlToBr>
                    <a:lnBlToTr>
                      <a:noFill/>
                    </a:lnBlToTr>
                    <a:noFill/>
                  </a:tcPr>
                </a:tc>
                <a:extLst>
                  <a:ext uri="{0D108BD9-81ED-4DB2-BD59-A6C34878D82A}">
                    <a16:rowId xmlns:a16="http://schemas.microsoft.com/office/drawing/2014/main" val="3834361473"/>
                  </a:ext>
                </a:extLst>
              </a:tr>
            </a:tbl>
          </a:graphicData>
        </a:graphic>
      </p:graphicFrame>
      <p:sp>
        <p:nvSpPr>
          <p:cNvPr id="36926" name="Text Box 62">
            <a:extLst>
              <a:ext uri="{FF2B5EF4-FFF2-40B4-BE49-F238E27FC236}">
                <a16:creationId xmlns:a16="http://schemas.microsoft.com/office/drawing/2014/main" id="{A362E80C-183F-0BDF-9CD1-6EF3F1F476B0}"/>
              </a:ext>
            </a:extLst>
          </p:cNvPr>
          <p:cNvSpPr txBox="1">
            <a:spLocks noChangeArrowheads="1"/>
          </p:cNvSpPr>
          <p:nvPr/>
        </p:nvSpPr>
        <p:spPr bwMode="auto">
          <a:xfrm>
            <a:off x="6456363" y="1700214"/>
            <a:ext cx="2189162" cy="20436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spcBef>
                <a:spcPct val="20000"/>
              </a:spcBef>
            </a:pPr>
            <a:r>
              <a:rPr lang="ar-SA" altLang="en-US" sz="3200">
                <a:solidFill>
                  <a:srgbClr val="003296"/>
                </a:solidFill>
                <a:cs typeface="AL-Mohanad Black" pitchFamily="2" charset="0"/>
              </a:rPr>
              <a:t>الخبرة الواسعة</a:t>
            </a:r>
          </a:p>
          <a:p>
            <a:pPr algn="ctr">
              <a:spcBef>
                <a:spcPct val="20000"/>
              </a:spcBef>
            </a:pPr>
            <a:r>
              <a:rPr lang="ar-SA" altLang="en-US" sz="3200">
                <a:solidFill>
                  <a:srgbClr val="003296"/>
                </a:solidFill>
                <a:cs typeface="AL-Mohanad Black" pitchFamily="2" charset="0"/>
              </a:rPr>
              <a:t>الثقة الضعيفة</a:t>
            </a:r>
          </a:p>
          <a:p>
            <a:pPr algn="ctr">
              <a:spcBef>
                <a:spcPct val="20000"/>
              </a:spcBef>
            </a:pPr>
            <a:r>
              <a:rPr lang="ar-SA" altLang="en-US" sz="3200">
                <a:solidFill>
                  <a:srgbClr val="003296"/>
                </a:solidFill>
                <a:cs typeface="AL-Mohanad Black" pitchFamily="2" charset="0"/>
              </a:rPr>
              <a:t>3</a:t>
            </a:r>
            <a:endParaRPr lang="en-US" altLang="en-US" sz="3200">
              <a:solidFill>
                <a:srgbClr val="003296"/>
              </a:solidFill>
              <a:cs typeface="AL-Mohanad Black" pitchFamily="2" charset="0"/>
            </a:endParaRPr>
          </a:p>
          <a:p>
            <a:pPr algn="ctr"/>
            <a:endParaRPr lang="en-US" altLang="en-US"/>
          </a:p>
        </p:txBody>
      </p:sp>
      <p:sp>
        <p:nvSpPr>
          <p:cNvPr id="36928" name="Text Box 64">
            <a:extLst>
              <a:ext uri="{FF2B5EF4-FFF2-40B4-BE49-F238E27FC236}">
                <a16:creationId xmlns:a16="http://schemas.microsoft.com/office/drawing/2014/main" id="{CA080E15-849C-71EE-8FDB-7A08C3383E05}"/>
              </a:ext>
            </a:extLst>
          </p:cNvPr>
          <p:cNvSpPr txBox="1">
            <a:spLocks noChangeArrowheads="1"/>
          </p:cNvSpPr>
          <p:nvPr/>
        </p:nvSpPr>
        <p:spPr bwMode="auto">
          <a:xfrm>
            <a:off x="3863976" y="3860801"/>
            <a:ext cx="2290763" cy="20436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spcBef>
                <a:spcPct val="20000"/>
              </a:spcBef>
            </a:pPr>
            <a:r>
              <a:rPr lang="ar-SA" altLang="en-US" sz="3200">
                <a:solidFill>
                  <a:srgbClr val="003296"/>
                </a:solidFill>
                <a:cs typeface="AL-Mohanad Black" pitchFamily="2" charset="0"/>
              </a:rPr>
              <a:t>الخبرة البسيطة</a:t>
            </a:r>
          </a:p>
          <a:p>
            <a:pPr algn="ctr">
              <a:spcBef>
                <a:spcPct val="20000"/>
              </a:spcBef>
            </a:pPr>
            <a:r>
              <a:rPr lang="ar-SA" altLang="en-US" sz="3200">
                <a:solidFill>
                  <a:srgbClr val="003296"/>
                </a:solidFill>
                <a:cs typeface="AL-Mohanad Black" pitchFamily="2" charset="0"/>
              </a:rPr>
              <a:t>الثقة البالغة</a:t>
            </a:r>
          </a:p>
          <a:p>
            <a:pPr algn="ctr">
              <a:spcBef>
                <a:spcPct val="20000"/>
              </a:spcBef>
            </a:pPr>
            <a:r>
              <a:rPr lang="ar-SA" altLang="en-US" sz="3200">
                <a:solidFill>
                  <a:srgbClr val="003296"/>
                </a:solidFill>
                <a:cs typeface="AL-Mohanad Black" pitchFamily="2" charset="0"/>
              </a:rPr>
              <a:t>2</a:t>
            </a:r>
            <a:endParaRPr lang="en-US" altLang="en-US" sz="3200">
              <a:solidFill>
                <a:srgbClr val="003296"/>
              </a:solidFill>
              <a:cs typeface="AL-Mohanad Black" pitchFamily="2" charset="0"/>
            </a:endParaRPr>
          </a:p>
          <a:p>
            <a:pPr algn="ctr"/>
            <a:endParaRPr lang="en-US" altLang="en-US"/>
          </a:p>
        </p:txBody>
      </p:sp>
      <p:sp>
        <p:nvSpPr>
          <p:cNvPr id="36929" name="Text Box 65">
            <a:extLst>
              <a:ext uri="{FF2B5EF4-FFF2-40B4-BE49-F238E27FC236}">
                <a16:creationId xmlns:a16="http://schemas.microsoft.com/office/drawing/2014/main" id="{B544D774-43B5-4406-9579-6165006C0AF0}"/>
              </a:ext>
            </a:extLst>
          </p:cNvPr>
          <p:cNvSpPr txBox="1">
            <a:spLocks noChangeArrowheads="1"/>
          </p:cNvSpPr>
          <p:nvPr/>
        </p:nvSpPr>
        <p:spPr bwMode="auto">
          <a:xfrm>
            <a:off x="6456363" y="3860801"/>
            <a:ext cx="2290762" cy="20436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spcBef>
                <a:spcPct val="20000"/>
              </a:spcBef>
            </a:pPr>
            <a:r>
              <a:rPr lang="ar-SA" altLang="en-US" sz="3200">
                <a:solidFill>
                  <a:srgbClr val="003296"/>
                </a:solidFill>
                <a:cs typeface="AL-Mohanad Black" pitchFamily="2" charset="0"/>
              </a:rPr>
              <a:t>الخبرة البسيطة</a:t>
            </a:r>
          </a:p>
          <a:p>
            <a:pPr algn="ctr">
              <a:spcBef>
                <a:spcPct val="20000"/>
              </a:spcBef>
            </a:pPr>
            <a:r>
              <a:rPr lang="ar-SA" altLang="en-US" sz="3200">
                <a:solidFill>
                  <a:srgbClr val="003296"/>
                </a:solidFill>
                <a:cs typeface="AL-Mohanad Black" pitchFamily="2" charset="0"/>
              </a:rPr>
              <a:t>الثقة الضعيفة</a:t>
            </a:r>
          </a:p>
          <a:p>
            <a:pPr algn="ctr">
              <a:spcBef>
                <a:spcPct val="20000"/>
              </a:spcBef>
            </a:pPr>
            <a:r>
              <a:rPr lang="ar-SA" altLang="en-US" sz="3200">
                <a:solidFill>
                  <a:srgbClr val="003296"/>
                </a:solidFill>
                <a:cs typeface="AL-Mohanad Black" pitchFamily="2" charset="0"/>
              </a:rPr>
              <a:t>1</a:t>
            </a:r>
            <a:endParaRPr lang="en-US" altLang="en-US" sz="3200">
              <a:solidFill>
                <a:srgbClr val="003296"/>
              </a:solidFill>
              <a:cs typeface="AL-Mohanad Black" pitchFamily="2" charset="0"/>
            </a:endParaRPr>
          </a:p>
          <a:p>
            <a:pPr algn="ctr"/>
            <a:endParaRPr lang="en-US" altLang="en-US"/>
          </a:p>
        </p:txBody>
      </p:sp>
    </p:spTree>
    <p:extLst>
      <p:ext uri="{BB962C8B-B14F-4D97-AF65-F5344CB8AC3E}">
        <p14:creationId xmlns:p14="http://schemas.microsoft.com/office/powerpoint/2010/main" val="107726374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2" presetClass="entr" presetSubtype="4" fill="hold" nodeType="clickEffect">
                                  <p:stCondLst>
                                    <p:cond delay="0"/>
                                  </p:stCondLst>
                                  <p:childTnLst>
                                    <p:set>
                                      <p:cBhvr>
                                        <p:cTn id="6" dur="1" fill="hold">
                                          <p:stCondLst>
                                            <p:cond delay="0"/>
                                          </p:stCondLst>
                                        </p:cTn>
                                        <p:tgtEl>
                                          <p:spTgt spid="36926"/>
                                        </p:tgtEl>
                                        <p:attrNameLst>
                                          <p:attrName>style.visibility</p:attrName>
                                        </p:attrNameLst>
                                      </p:cBhvr>
                                      <p:to>
                                        <p:strVal val="visible"/>
                                      </p:to>
                                    </p:set>
                                    <p:animEffect transition="in" filter="slide(fromBottom)">
                                      <p:cBhvr>
                                        <p:cTn id="7" dur="500"/>
                                        <p:tgtEl>
                                          <p:spTgt spid="369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926" grpId="0"/>
    </p:bldLst>
  </p:timing>
</p:sld>
</file>

<file path=ppt/slides/slide2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7890" name="Rectangle 2">
            <a:extLst>
              <a:ext uri="{FF2B5EF4-FFF2-40B4-BE49-F238E27FC236}">
                <a16:creationId xmlns:a16="http://schemas.microsoft.com/office/drawing/2014/main" id="{96895376-FFD2-D639-8242-3954E1DB6EDB}"/>
              </a:ext>
            </a:extLst>
          </p:cNvPr>
          <p:cNvSpPr>
            <a:spLocks noGrp="1" noChangeArrowheads="1"/>
          </p:cNvSpPr>
          <p:nvPr>
            <p:ph type="title"/>
          </p:nvPr>
        </p:nvSpPr>
        <p:spPr/>
        <p:txBody>
          <a:bodyPr/>
          <a:lstStyle/>
          <a:p>
            <a:pPr algn="ctr"/>
            <a:r>
              <a:rPr lang="ar-SA" altLang="en-US" b="1" dirty="0">
                <a:solidFill>
                  <a:srgbClr val="0070C0"/>
                </a:solidFill>
              </a:rPr>
              <a:t>مصفوفة المصداقية</a:t>
            </a:r>
            <a:endParaRPr lang="en-US" altLang="en-US" b="1" dirty="0">
              <a:solidFill>
                <a:srgbClr val="0070C0"/>
              </a:solidFill>
            </a:endParaRPr>
          </a:p>
        </p:txBody>
      </p:sp>
      <p:graphicFrame>
        <p:nvGraphicFramePr>
          <p:cNvPr id="37953" name="Group 65">
            <a:extLst>
              <a:ext uri="{FF2B5EF4-FFF2-40B4-BE49-F238E27FC236}">
                <a16:creationId xmlns:a16="http://schemas.microsoft.com/office/drawing/2014/main" id="{DE3D46CE-EFAE-3EA5-2A62-149AAB83CE1F}"/>
              </a:ext>
            </a:extLst>
          </p:cNvPr>
          <p:cNvGraphicFramePr>
            <a:graphicFrameLocks noGrp="1"/>
          </p:cNvGraphicFramePr>
          <p:nvPr>
            <p:ph idx="1"/>
          </p:nvPr>
        </p:nvGraphicFramePr>
        <p:xfrm>
          <a:off x="2855914" y="1628776"/>
          <a:ext cx="6600825" cy="4878709"/>
        </p:xfrm>
        <a:graphic>
          <a:graphicData uri="http://schemas.openxmlformats.org/drawingml/2006/table">
            <a:tbl>
              <a:tblPr rtl="1"/>
              <a:tblGrid>
                <a:gridCol w="600075">
                  <a:extLst>
                    <a:ext uri="{9D8B030D-6E8A-4147-A177-3AD203B41FA5}">
                      <a16:colId xmlns:a16="http://schemas.microsoft.com/office/drawing/2014/main" val="1895191584"/>
                    </a:ext>
                  </a:extLst>
                </a:gridCol>
                <a:gridCol w="600075">
                  <a:extLst>
                    <a:ext uri="{9D8B030D-6E8A-4147-A177-3AD203B41FA5}">
                      <a16:colId xmlns:a16="http://schemas.microsoft.com/office/drawing/2014/main" val="2999648338"/>
                    </a:ext>
                  </a:extLst>
                </a:gridCol>
                <a:gridCol w="600075">
                  <a:extLst>
                    <a:ext uri="{9D8B030D-6E8A-4147-A177-3AD203B41FA5}">
                      <a16:colId xmlns:a16="http://schemas.microsoft.com/office/drawing/2014/main" val="2639806406"/>
                    </a:ext>
                  </a:extLst>
                </a:gridCol>
                <a:gridCol w="600075">
                  <a:extLst>
                    <a:ext uri="{9D8B030D-6E8A-4147-A177-3AD203B41FA5}">
                      <a16:colId xmlns:a16="http://schemas.microsoft.com/office/drawing/2014/main" val="1335675789"/>
                    </a:ext>
                  </a:extLst>
                </a:gridCol>
                <a:gridCol w="441325">
                  <a:extLst>
                    <a:ext uri="{9D8B030D-6E8A-4147-A177-3AD203B41FA5}">
                      <a16:colId xmlns:a16="http://schemas.microsoft.com/office/drawing/2014/main" val="1135937107"/>
                    </a:ext>
                  </a:extLst>
                </a:gridCol>
                <a:gridCol w="255588">
                  <a:extLst>
                    <a:ext uri="{9D8B030D-6E8A-4147-A177-3AD203B41FA5}">
                      <a16:colId xmlns:a16="http://schemas.microsoft.com/office/drawing/2014/main" val="792396728"/>
                    </a:ext>
                  </a:extLst>
                </a:gridCol>
                <a:gridCol w="503237">
                  <a:extLst>
                    <a:ext uri="{9D8B030D-6E8A-4147-A177-3AD203B41FA5}">
                      <a16:colId xmlns:a16="http://schemas.microsoft.com/office/drawing/2014/main" val="1702109831"/>
                    </a:ext>
                  </a:extLst>
                </a:gridCol>
                <a:gridCol w="600075">
                  <a:extLst>
                    <a:ext uri="{9D8B030D-6E8A-4147-A177-3AD203B41FA5}">
                      <a16:colId xmlns:a16="http://schemas.microsoft.com/office/drawing/2014/main" val="1748790915"/>
                    </a:ext>
                  </a:extLst>
                </a:gridCol>
                <a:gridCol w="479425">
                  <a:extLst>
                    <a:ext uri="{9D8B030D-6E8A-4147-A177-3AD203B41FA5}">
                      <a16:colId xmlns:a16="http://schemas.microsoft.com/office/drawing/2014/main" val="34820826"/>
                    </a:ext>
                  </a:extLst>
                </a:gridCol>
                <a:gridCol w="576263">
                  <a:extLst>
                    <a:ext uri="{9D8B030D-6E8A-4147-A177-3AD203B41FA5}">
                      <a16:colId xmlns:a16="http://schemas.microsoft.com/office/drawing/2014/main" val="3069210203"/>
                    </a:ext>
                  </a:extLst>
                </a:gridCol>
                <a:gridCol w="431800">
                  <a:extLst>
                    <a:ext uri="{9D8B030D-6E8A-4147-A177-3AD203B41FA5}">
                      <a16:colId xmlns:a16="http://schemas.microsoft.com/office/drawing/2014/main" val="4257608184"/>
                    </a:ext>
                  </a:extLst>
                </a:gridCol>
                <a:gridCol w="912812">
                  <a:extLst>
                    <a:ext uri="{9D8B030D-6E8A-4147-A177-3AD203B41FA5}">
                      <a16:colId xmlns:a16="http://schemas.microsoft.com/office/drawing/2014/main" val="1437587842"/>
                    </a:ext>
                  </a:extLst>
                </a:gridCol>
              </a:tblGrid>
              <a:tr h="449263">
                <a:tc>
                  <a:txBody>
                    <a:bodyPr/>
                    <a:lstStyle>
                      <a:lvl1pPr>
                        <a:spcBef>
                          <a:spcPct val="20000"/>
                        </a:spcBef>
                        <a:defRPr sz="2800">
                          <a:solidFill>
                            <a:srgbClr val="003296"/>
                          </a:solidFill>
                          <a:latin typeface="Arial" panose="020B0604020202020204" pitchFamily="34" charset="0"/>
                          <a:cs typeface="AL-Mohanad Black" pitchFamily="2" charset="0"/>
                        </a:defRPr>
                      </a:lvl1pPr>
                      <a:lvl2pPr>
                        <a:spcBef>
                          <a:spcPct val="20000"/>
                        </a:spcBef>
                        <a:defRPr sz="2400">
                          <a:solidFill>
                            <a:srgbClr val="003296"/>
                          </a:solidFill>
                          <a:latin typeface="Arial" panose="020B0604020202020204" pitchFamily="34" charset="0"/>
                          <a:cs typeface="AL-Mohanad Black" pitchFamily="2" charset="0"/>
                        </a:defRPr>
                      </a:lvl2pPr>
                      <a:lvl3pPr>
                        <a:spcBef>
                          <a:spcPct val="20000"/>
                        </a:spcBef>
                        <a:defRPr sz="2000">
                          <a:solidFill>
                            <a:srgbClr val="003296"/>
                          </a:solidFill>
                          <a:latin typeface="Arial" panose="020B0604020202020204" pitchFamily="34" charset="0"/>
                          <a:cs typeface="AL-Mohanad Black" pitchFamily="2" charset="0"/>
                        </a:defRPr>
                      </a:lvl3pPr>
                      <a:lvl4pPr>
                        <a:spcBef>
                          <a:spcPct val="20000"/>
                        </a:spcBef>
                        <a:defRPr>
                          <a:solidFill>
                            <a:srgbClr val="003296"/>
                          </a:solidFill>
                          <a:latin typeface="Arial" panose="020B0604020202020204" pitchFamily="34" charset="0"/>
                          <a:cs typeface="AL-Mohanad Black" pitchFamily="2" charset="0"/>
                        </a:defRPr>
                      </a:lvl4pPr>
                      <a:lvl5pPr>
                        <a:spcBef>
                          <a:spcPct val="20000"/>
                        </a:spcBef>
                        <a:defRPr>
                          <a:solidFill>
                            <a:srgbClr val="003296"/>
                          </a:solidFill>
                          <a:latin typeface="Arial" panose="020B0604020202020204" pitchFamily="34" charset="0"/>
                          <a:cs typeface="AL-Mohanad Black" pitchFamily="2" charset="0"/>
                        </a:defRPr>
                      </a:lvl5pPr>
                      <a:lvl6pPr algn="r" rtl="1" fontAlgn="base">
                        <a:spcBef>
                          <a:spcPct val="20000"/>
                        </a:spcBef>
                        <a:spcAft>
                          <a:spcPct val="0"/>
                        </a:spcAft>
                        <a:defRPr>
                          <a:solidFill>
                            <a:srgbClr val="003296"/>
                          </a:solidFill>
                          <a:latin typeface="Arial" panose="020B0604020202020204" pitchFamily="34" charset="0"/>
                          <a:cs typeface="AL-Mohanad Black" pitchFamily="2" charset="0"/>
                        </a:defRPr>
                      </a:lvl6pPr>
                      <a:lvl7pPr algn="r" rtl="1" fontAlgn="base">
                        <a:spcBef>
                          <a:spcPct val="20000"/>
                        </a:spcBef>
                        <a:spcAft>
                          <a:spcPct val="0"/>
                        </a:spcAft>
                        <a:defRPr>
                          <a:solidFill>
                            <a:srgbClr val="003296"/>
                          </a:solidFill>
                          <a:latin typeface="Arial" panose="020B0604020202020204" pitchFamily="34" charset="0"/>
                          <a:cs typeface="AL-Mohanad Black" pitchFamily="2" charset="0"/>
                        </a:defRPr>
                      </a:lvl7pPr>
                      <a:lvl8pPr algn="r" rtl="1" fontAlgn="base">
                        <a:spcBef>
                          <a:spcPct val="20000"/>
                        </a:spcBef>
                        <a:spcAft>
                          <a:spcPct val="0"/>
                        </a:spcAft>
                        <a:defRPr>
                          <a:solidFill>
                            <a:srgbClr val="003296"/>
                          </a:solidFill>
                          <a:latin typeface="Arial" panose="020B0604020202020204" pitchFamily="34" charset="0"/>
                          <a:cs typeface="AL-Mohanad Black" pitchFamily="2" charset="0"/>
                        </a:defRPr>
                      </a:lvl8pPr>
                      <a:lvl9pPr algn="r" rtl="1" fontAlgn="base">
                        <a:spcBef>
                          <a:spcPct val="20000"/>
                        </a:spcBef>
                        <a:spcAft>
                          <a:spcPct val="0"/>
                        </a:spcAft>
                        <a:defRPr>
                          <a:solidFill>
                            <a:srgbClr val="003296"/>
                          </a:solidFill>
                          <a:latin typeface="Arial" panose="020B0604020202020204" pitchFamily="34" charset="0"/>
                          <a:cs typeface="AL-Mohanad Black" pitchFamily="2" charset="0"/>
                        </a:defRPr>
                      </a:lvl9p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ar-SA" altLang="en-US" sz="2000" b="0" i="0" u="none" strike="noStrike" cap="none" normalizeH="0" baseline="0">
                          <a:ln>
                            <a:noFill/>
                          </a:ln>
                          <a:solidFill>
                            <a:srgbClr val="003296"/>
                          </a:solidFill>
                          <a:effectLst/>
                          <a:latin typeface="Arial" panose="020B0604020202020204" pitchFamily="34" charset="0"/>
                          <a:cs typeface="AL-Mohanad Black" pitchFamily="2" charset="0"/>
                        </a:rPr>
                        <a:t>10</a:t>
                      </a:r>
                      <a:endParaRPr kumimoji="0" lang="en-US" altLang="en-US" sz="2000" b="0" i="0" u="none" strike="noStrike" cap="none" normalizeH="0" baseline="0">
                        <a:ln>
                          <a:noFill/>
                        </a:ln>
                        <a:solidFill>
                          <a:srgbClr val="003296"/>
                        </a:solidFill>
                        <a:effectLst/>
                        <a:latin typeface="Arial" panose="020B0604020202020204" pitchFamily="34" charset="0"/>
                        <a:cs typeface="AL-Mohanad Black" pitchFamily="2" charset="0"/>
                      </a:endParaRPr>
                    </a:p>
                  </a:txBody>
                  <a:tcPr horzOverflow="overflow">
                    <a:lnL cap="flat">
                      <a:noFill/>
                    </a:lnL>
                    <a:lnR w="38100" cap="flat" cmpd="sng" algn="ctr">
                      <a:solidFill>
                        <a:schemeClr val="tx1"/>
                      </a:solidFill>
                      <a:prstDash val="solid"/>
                      <a:round/>
                      <a:headEnd type="none" w="med" len="med"/>
                      <a:tailEnd type="none" w="med" len="med"/>
                    </a:lnR>
                    <a:lnT cap="flat">
                      <a:noFill/>
                    </a:lnT>
                    <a:lnB cap="flat">
                      <a:noFill/>
                    </a:lnB>
                    <a:lnTlToBr>
                      <a:noFill/>
                    </a:lnTlToBr>
                    <a:lnBlToTr>
                      <a:noFill/>
                    </a:lnBlToTr>
                    <a:noFill/>
                  </a:tcPr>
                </a:tc>
                <a:tc rowSpan="5" gridSpan="5">
                  <a:txBody>
                    <a:bodyPr/>
                    <a:lstStyle>
                      <a:lvl1pPr>
                        <a:spcBef>
                          <a:spcPct val="20000"/>
                        </a:spcBef>
                        <a:defRPr sz="2800">
                          <a:solidFill>
                            <a:srgbClr val="003296"/>
                          </a:solidFill>
                          <a:latin typeface="Arial" panose="020B0604020202020204" pitchFamily="34" charset="0"/>
                          <a:cs typeface="AL-Mohanad Black" pitchFamily="2" charset="0"/>
                        </a:defRPr>
                      </a:lvl1pPr>
                      <a:lvl2pPr>
                        <a:spcBef>
                          <a:spcPct val="20000"/>
                        </a:spcBef>
                        <a:defRPr sz="2400">
                          <a:solidFill>
                            <a:srgbClr val="003296"/>
                          </a:solidFill>
                          <a:latin typeface="Arial" panose="020B0604020202020204" pitchFamily="34" charset="0"/>
                          <a:cs typeface="AL-Mohanad Black" pitchFamily="2" charset="0"/>
                        </a:defRPr>
                      </a:lvl2pPr>
                      <a:lvl3pPr>
                        <a:spcBef>
                          <a:spcPct val="20000"/>
                        </a:spcBef>
                        <a:defRPr sz="2000">
                          <a:solidFill>
                            <a:srgbClr val="003296"/>
                          </a:solidFill>
                          <a:latin typeface="Arial" panose="020B0604020202020204" pitchFamily="34" charset="0"/>
                          <a:cs typeface="AL-Mohanad Black" pitchFamily="2" charset="0"/>
                        </a:defRPr>
                      </a:lvl3pPr>
                      <a:lvl4pPr>
                        <a:spcBef>
                          <a:spcPct val="20000"/>
                        </a:spcBef>
                        <a:defRPr>
                          <a:solidFill>
                            <a:srgbClr val="003296"/>
                          </a:solidFill>
                          <a:latin typeface="Arial" panose="020B0604020202020204" pitchFamily="34" charset="0"/>
                          <a:cs typeface="AL-Mohanad Black" pitchFamily="2" charset="0"/>
                        </a:defRPr>
                      </a:lvl4pPr>
                      <a:lvl5pPr>
                        <a:spcBef>
                          <a:spcPct val="20000"/>
                        </a:spcBef>
                        <a:defRPr>
                          <a:solidFill>
                            <a:srgbClr val="003296"/>
                          </a:solidFill>
                          <a:latin typeface="Arial" panose="020B0604020202020204" pitchFamily="34" charset="0"/>
                          <a:cs typeface="AL-Mohanad Black" pitchFamily="2" charset="0"/>
                        </a:defRPr>
                      </a:lvl5pPr>
                      <a:lvl6pPr algn="r" rtl="1" fontAlgn="base">
                        <a:spcBef>
                          <a:spcPct val="20000"/>
                        </a:spcBef>
                        <a:spcAft>
                          <a:spcPct val="0"/>
                        </a:spcAft>
                        <a:defRPr>
                          <a:solidFill>
                            <a:srgbClr val="003296"/>
                          </a:solidFill>
                          <a:latin typeface="Arial" panose="020B0604020202020204" pitchFamily="34" charset="0"/>
                          <a:cs typeface="AL-Mohanad Black" pitchFamily="2" charset="0"/>
                        </a:defRPr>
                      </a:lvl6pPr>
                      <a:lvl7pPr algn="r" rtl="1" fontAlgn="base">
                        <a:spcBef>
                          <a:spcPct val="20000"/>
                        </a:spcBef>
                        <a:spcAft>
                          <a:spcPct val="0"/>
                        </a:spcAft>
                        <a:defRPr>
                          <a:solidFill>
                            <a:srgbClr val="003296"/>
                          </a:solidFill>
                          <a:latin typeface="Arial" panose="020B0604020202020204" pitchFamily="34" charset="0"/>
                          <a:cs typeface="AL-Mohanad Black" pitchFamily="2" charset="0"/>
                        </a:defRPr>
                      </a:lvl7pPr>
                      <a:lvl8pPr algn="r" rtl="1" fontAlgn="base">
                        <a:spcBef>
                          <a:spcPct val="20000"/>
                        </a:spcBef>
                        <a:spcAft>
                          <a:spcPct val="0"/>
                        </a:spcAft>
                        <a:defRPr>
                          <a:solidFill>
                            <a:srgbClr val="003296"/>
                          </a:solidFill>
                          <a:latin typeface="Arial" panose="020B0604020202020204" pitchFamily="34" charset="0"/>
                          <a:cs typeface="AL-Mohanad Black" pitchFamily="2" charset="0"/>
                        </a:defRPr>
                      </a:lvl8pPr>
                      <a:lvl9pPr algn="r" rtl="1" fontAlgn="base">
                        <a:spcBef>
                          <a:spcPct val="20000"/>
                        </a:spcBef>
                        <a:spcAft>
                          <a:spcPct val="0"/>
                        </a:spcAft>
                        <a:defRPr>
                          <a:solidFill>
                            <a:srgbClr val="003296"/>
                          </a:solidFill>
                          <a:latin typeface="Arial" panose="020B0604020202020204" pitchFamily="34" charset="0"/>
                          <a:cs typeface="AL-Mohanad Black" pitchFamily="2" charset="0"/>
                        </a:defRPr>
                      </a:lvl9pPr>
                    </a:lstStyle>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altLang="en-US" sz="3200" b="0" i="0" u="none" strike="noStrike" cap="none" normalizeH="0" baseline="0">
                        <a:ln>
                          <a:noFill/>
                        </a:ln>
                        <a:solidFill>
                          <a:srgbClr val="003296"/>
                        </a:solidFill>
                        <a:effectLst/>
                        <a:latin typeface="Arial" panose="020B0604020202020204" pitchFamily="34" charset="0"/>
                        <a:cs typeface="AL-Mohanad Black" pitchFamily="2"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rowSpan="5" hMerge="1">
                  <a:txBody>
                    <a:bodyPr/>
                    <a:lstStyle/>
                    <a:p>
                      <a:endParaRPr lang="en-US"/>
                    </a:p>
                  </a:txBody>
                  <a:tcPr/>
                </a:tc>
                <a:tc rowSpan="5" hMerge="1">
                  <a:txBody>
                    <a:bodyPr/>
                    <a:lstStyle/>
                    <a:p>
                      <a:endParaRPr lang="en-US"/>
                    </a:p>
                  </a:txBody>
                  <a:tcPr/>
                </a:tc>
                <a:tc rowSpan="5" hMerge="1">
                  <a:txBody>
                    <a:bodyPr/>
                    <a:lstStyle/>
                    <a:p>
                      <a:endParaRPr lang="en-US"/>
                    </a:p>
                  </a:txBody>
                  <a:tcPr/>
                </a:tc>
                <a:tc rowSpan="5" hMerge="1">
                  <a:txBody>
                    <a:bodyPr/>
                    <a:lstStyle/>
                    <a:p>
                      <a:endParaRPr lang="en-US"/>
                    </a:p>
                  </a:txBody>
                  <a:tcPr/>
                </a:tc>
                <a:tc rowSpan="5" gridSpan="5">
                  <a:txBody>
                    <a:bodyPr/>
                    <a:lstStyle>
                      <a:lvl1pPr>
                        <a:spcBef>
                          <a:spcPct val="20000"/>
                        </a:spcBef>
                        <a:defRPr sz="2800">
                          <a:solidFill>
                            <a:srgbClr val="003296"/>
                          </a:solidFill>
                          <a:latin typeface="Arial" panose="020B0604020202020204" pitchFamily="34" charset="0"/>
                          <a:cs typeface="AL-Mohanad Black" pitchFamily="2" charset="0"/>
                        </a:defRPr>
                      </a:lvl1pPr>
                      <a:lvl2pPr>
                        <a:spcBef>
                          <a:spcPct val="20000"/>
                        </a:spcBef>
                        <a:defRPr sz="2400">
                          <a:solidFill>
                            <a:srgbClr val="003296"/>
                          </a:solidFill>
                          <a:latin typeface="Arial" panose="020B0604020202020204" pitchFamily="34" charset="0"/>
                          <a:cs typeface="AL-Mohanad Black" pitchFamily="2" charset="0"/>
                        </a:defRPr>
                      </a:lvl2pPr>
                      <a:lvl3pPr>
                        <a:spcBef>
                          <a:spcPct val="20000"/>
                        </a:spcBef>
                        <a:defRPr sz="2000">
                          <a:solidFill>
                            <a:srgbClr val="003296"/>
                          </a:solidFill>
                          <a:latin typeface="Arial" panose="020B0604020202020204" pitchFamily="34" charset="0"/>
                          <a:cs typeface="AL-Mohanad Black" pitchFamily="2" charset="0"/>
                        </a:defRPr>
                      </a:lvl3pPr>
                      <a:lvl4pPr>
                        <a:spcBef>
                          <a:spcPct val="20000"/>
                        </a:spcBef>
                        <a:defRPr>
                          <a:solidFill>
                            <a:srgbClr val="003296"/>
                          </a:solidFill>
                          <a:latin typeface="Arial" panose="020B0604020202020204" pitchFamily="34" charset="0"/>
                          <a:cs typeface="AL-Mohanad Black" pitchFamily="2" charset="0"/>
                        </a:defRPr>
                      </a:lvl4pPr>
                      <a:lvl5pPr>
                        <a:spcBef>
                          <a:spcPct val="20000"/>
                        </a:spcBef>
                        <a:defRPr>
                          <a:solidFill>
                            <a:srgbClr val="003296"/>
                          </a:solidFill>
                          <a:latin typeface="Arial" panose="020B0604020202020204" pitchFamily="34" charset="0"/>
                          <a:cs typeface="AL-Mohanad Black" pitchFamily="2" charset="0"/>
                        </a:defRPr>
                      </a:lvl5pPr>
                      <a:lvl6pPr algn="r" rtl="1" fontAlgn="base">
                        <a:spcBef>
                          <a:spcPct val="20000"/>
                        </a:spcBef>
                        <a:spcAft>
                          <a:spcPct val="0"/>
                        </a:spcAft>
                        <a:defRPr>
                          <a:solidFill>
                            <a:srgbClr val="003296"/>
                          </a:solidFill>
                          <a:latin typeface="Arial" panose="020B0604020202020204" pitchFamily="34" charset="0"/>
                          <a:cs typeface="AL-Mohanad Black" pitchFamily="2" charset="0"/>
                        </a:defRPr>
                      </a:lvl6pPr>
                      <a:lvl7pPr algn="r" rtl="1" fontAlgn="base">
                        <a:spcBef>
                          <a:spcPct val="20000"/>
                        </a:spcBef>
                        <a:spcAft>
                          <a:spcPct val="0"/>
                        </a:spcAft>
                        <a:defRPr>
                          <a:solidFill>
                            <a:srgbClr val="003296"/>
                          </a:solidFill>
                          <a:latin typeface="Arial" panose="020B0604020202020204" pitchFamily="34" charset="0"/>
                          <a:cs typeface="AL-Mohanad Black" pitchFamily="2" charset="0"/>
                        </a:defRPr>
                      </a:lvl7pPr>
                      <a:lvl8pPr algn="r" rtl="1" fontAlgn="base">
                        <a:spcBef>
                          <a:spcPct val="20000"/>
                        </a:spcBef>
                        <a:spcAft>
                          <a:spcPct val="0"/>
                        </a:spcAft>
                        <a:defRPr>
                          <a:solidFill>
                            <a:srgbClr val="003296"/>
                          </a:solidFill>
                          <a:latin typeface="Arial" panose="020B0604020202020204" pitchFamily="34" charset="0"/>
                          <a:cs typeface="AL-Mohanad Black" pitchFamily="2" charset="0"/>
                        </a:defRPr>
                      </a:lvl8pPr>
                      <a:lvl9pPr algn="r" rtl="1" fontAlgn="base">
                        <a:spcBef>
                          <a:spcPct val="20000"/>
                        </a:spcBef>
                        <a:spcAft>
                          <a:spcPct val="0"/>
                        </a:spcAft>
                        <a:defRPr>
                          <a:solidFill>
                            <a:srgbClr val="003296"/>
                          </a:solidFill>
                          <a:latin typeface="Arial" panose="020B0604020202020204" pitchFamily="34" charset="0"/>
                          <a:cs typeface="AL-Mohanad Black" pitchFamily="2" charset="0"/>
                        </a:defRPr>
                      </a:lvl9pPr>
                    </a:lstStyle>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altLang="en-US" sz="2000" b="0" i="0" u="none" strike="noStrike" cap="none" normalizeH="0" baseline="0">
                        <a:ln>
                          <a:noFill/>
                        </a:ln>
                        <a:solidFill>
                          <a:srgbClr val="003296"/>
                        </a:solidFill>
                        <a:effectLst/>
                        <a:latin typeface="Arial" panose="020B0604020202020204" pitchFamily="34" charset="0"/>
                        <a:cs typeface="AL-Mohanad Black" pitchFamily="2"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rowSpan="5" hMerge="1">
                  <a:txBody>
                    <a:bodyPr/>
                    <a:lstStyle/>
                    <a:p>
                      <a:endParaRPr lang="en-US"/>
                    </a:p>
                  </a:txBody>
                  <a:tcPr/>
                </a:tc>
                <a:tc rowSpan="5" hMerge="1">
                  <a:txBody>
                    <a:bodyPr/>
                    <a:lstStyle/>
                    <a:p>
                      <a:endParaRPr lang="en-US"/>
                    </a:p>
                  </a:txBody>
                  <a:tcPr/>
                </a:tc>
                <a:tc rowSpan="5" hMerge="1">
                  <a:txBody>
                    <a:bodyPr/>
                    <a:lstStyle/>
                    <a:p>
                      <a:endParaRPr lang="en-US"/>
                    </a:p>
                  </a:txBody>
                  <a:tcPr/>
                </a:tc>
                <a:tc rowSpan="5" hMerge="1">
                  <a:txBody>
                    <a:bodyPr/>
                    <a:lstStyle/>
                    <a:p>
                      <a:endParaRPr lang="en-US"/>
                    </a:p>
                  </a:txBody>
                  <a:tcPr/>
                </a:tc>
                <a:tc rowSpan="5">
                  <a:txBody>
                    <a:bodyPr/>
                    <a:lstStyle>
                      <a:lvl1pPr>
                        <a:spcBef>
                          <a:spcPct val="20000"/>
                        </a:spcBef>
                        <a:defRPr sz="2800">
                          <a:solidFill>
                            <a:srgbClr val="003296"/>
                          </a:solidFill>
                          <a:latin typeface="Arial" panose="020B0604020202020204" pitchFamily="34" charset="0"/>
                          <a:cs typeface="AL-Mohanad Black" pitchFamily="2" charset="0"/>
                        </a:defRPr>
                      </a:lvl1pPr>
                      <a:lvl2pPr>
                        <a:spcBef>
                          <a:spcPct val="20000"/>
                        </a:spcBef>
                        <a:defRPr sz="2400">
                          <a:solidFill>
                            <a:srgbClr val="003296"/>
                          </a:solidFill>
                          <a:latin typeface="Arial" panose="020B0604020202020204" pitchFamily="34" charset="0"/>
                          <a:cs typeface="AL-Mohanad Black" pitchFamily="2" charset="0"/>
                        </a:defRPr>
                      </a:lvl2pPr>
                      <a:lvl3pPr>
                        <a:spcBef>
                          <a:spcPct val="20000"/>
                        </a:spcBef>
                        <a:defRPr sz="2000">
                          <a:solidFill>
                            <a:srgbClr val="003296"/>
                          </a:solidFill>
                          <a:latin typeface="Arial" panose="020B0604020202020204" pitchFamily="34" charset="0"/>
                          <a:cs typeface="AL-Mohanad Black" pitchFamily="2" charset="0"/>
                        </a:defRPr>
                      </a:lvl3pPr>
                      <a:lvl4pPr>
                        <a:spcBef>
                          <a:spcPct val="20000"/>
                        </a:spcBef>
                        <a:defRPr>
                          <a:solidFill>
                            <a:srgbClr val="003296"/>
                          </a:solidFill>
                          <a:latin typeface="Arial" panose="020B0604020202020204" pitchFamily="34" charset="0"/>
                          <a:cs typeface="AL-Mohanad Black" pitchFamily="2" charset="0"/>
                        </a:defRPr>
                      </a:lvl4pPr>
                      <a:lvl5pPr>
                        <a:spcBef>
                          <a:spcPct val="20000"/>
                        </a:spcBef>
                        <a:defRPr>
                          <a:solidFill>
                            <a:srgbClr val="003296"/>
                          </a:solidFill>
                          <a:latin typeface="Arial" panose="020B0604020202020204" pitchFamily="34" charset="0"/>
                          <a:cs typeface="AL-Mohanad Black" pitchFamily="2" charset="0"/>
                        </a:defRPr>
                      </a:lvl5pPr>
                      <a:lvl6pPr algn="r" rtl="1" fontAlgn="base">
                        <a:spcBef>
                          <a:spcPct val="20000"/>
                        </a:spcBef>
                        <a:spcAft>
                          <a:spcPct val="0"/>
                        </a:spcAft>
                        <a:defRPr>
                          <a:solidFill>
                            <a:srgbClr val="003296"/>
                          </a:solidFill>
                          <a:latin typeface="Arial" panose="020B0604020202020204" pitchFamily="34" charset="0"/>
                          <a:cs typeface="AL-Mohanad Black" pitchFamily="2" charset="0"/>
                        </a:defRPr>
                      </a:lvl6pPr>
                      <a:lvl7pPr algn="r" rtl="1" fontAlgn="base">
                        <a:spcBef>
                          <a:spcPct val="20000"/>
                        </a:spcBef>
                        <a:spcAft>
                          <a:spcPct val="0"/>
                        </a:spcAft>
                        <a:defRPr>
                          <a:solidFill>
                            <a:srgbClr val="003296"/>
                          </a:solidFill>
                          <a:latin typeface="Arial" panose="020B0604020202020204" pitchFamily="34" charset="0"/>
                          <a:cs typeface="AL-Mohanad Black" pitchFamily="2" charset="0"/>
                        </a:defRPr>
                      </a:lvl7pPr>
                      <a:lvl8pPr algn="r" rtl="1" fontAlgn="base">
                        <a:spcBef>
                          <a:spcPct val="20000"/>
                        </a:spcBef>
                        <a:spcAft>
                          <a:spcPct val="0"/>
                        </a:spcAft>
                        <a:defRPr>
                          <a:solidFill>
                            <a:srgbClr val="003296"/>
                          </a:solidFill>
                          <a:latin typeface="Arial" panose="020B0604020202020204" pitchFamily="34" charset="0"/>
                          <a:cs typeface="AL-Mohanad Black" pitchFamily="2" charset="0"/>
                        </a:defRPr>
                      </a:lvl8pPr>
                      <a:lvl9pPr algn="r" rtl="1" fontAlgn="base">
                        <a:spcBef>
                          <a:spcPct val="20000"/>
                        </a:spcBef>
                        <a:spcAft>
                          <a:spcPct val="0"/>
                        </a:spcAft>
                        <a:defRPr>
                          <a:solidFill>
                            <a:srgbClr val="003296"/>
                          </a:solidFill>
                          <a:latin typeface="Arial" panose="020B0604020202020204" pitchFamily="34" charset="0"/>
                          <a:cs typeface="AL-Mohanad Black" pitchFamily="2" charset="0"/>
                        </a:defRPr>
                      </a:lvl9pPr>
                    </a:lstStyle>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altLang="en-US" sz="2000" b="0" i="0" u="none" strike="noStrike" cap="none" normalizeH="0" baseline="0">
                        <a:ln>
                          <a:noFill/>
                        </a:ln>
                        <a:solidFill>
                          <a:srgbClr val="003296"/>
                        </a:solidFill>
                        <a:effectLst/>
                        <a:latin typeface="Arial" panose="020B0604020202020204" pitchFamily="34" charset="0"/>
                        <a:cs typeface="AL-Mohanad Black" pitchFamily="2" charset="0"/>
                      </a:endParaRPr>
                    </a:p>
                  </a:txBody>
                  <a:tcPr horzOverflow="overflow">
                    <a:lnL w="38100" cap="flat" cmpd="sng" algn="ctr">
                      <a:solidFill>
                        <a:schemeClr val="tx1"/>
                      </a:solidFill>
                      <a:prstDash val="solid"/>
                      <a:round/>
                      <a:headEnd type="none" w="med" len="med"/>
                      <a:tailEnd type="none" w="med" len="med"/>
                    </a:lnL>
                    <a:lnR cap="flat">
                      <a:noFill/>
                    </a:lnR>
                    <a:lnT cap="flat">
                      <a:noFill/>
                    </a:lnT>
                    <a:lnB cap="flat">
                      <a:noFill/>
                    </a:lnB>
                    <a:lnTlToBr>
                      <a:noFill/>
                    </a:lnTlToBr>
                    <a:lnBlToTr>
                      <a:noFill/>
                    </a:lnBlToTr>
                    <a:noFill/>
                  </a:tcPr>
                </a:tc>
                <a:extLst>
                  <a:ext uri="{0D108BD9-81ED-4DB2-BD59-A6C34878D82A}">
                    <a16:rowId xmlns:a16="http://schemas.microsoft.com/office/drawing/2014/main" val="2930116689"/>
                  </a:ext>
                </a:extLst>
              </a:tr>
              <a:tr h="449263">
                <a:tc>
                  <a:txBody>
                    <a:bodyPr/>
                    <a:lstStyle>
                      <a:lvl1pPr>
                        <a:spcBef>
                          <a:spcPct val="20000"/>
                        </a:spcBef>
                        <a:defRPr sz="2800">
                          <a:solidFill>
                            <a:srgbClr val="003296"/>
                          </a:solidFill>
                          <a:latin typeface="Arial" panose="020B0604020202020204" pitchFamily="34" charset="0"/>
                          <a:cs typeface="AL-Mohanad Black" pitchFamily="2" charset="0"/>
                        </a:defRPr>
                      </a:lvl1pPr>
                      <a:lvl2pPr>
                        <a:spcBef>
                          <a:spcPct val="20000"/>
                        </a:spcBef>
                        <a:defRPr sz="2400">
                          <a:solidFill>
                            <a:srgbClr val="003296"/>
                          </a:solidFill>
                          <a:latin typeface="Arial" panose="020B0604020202020204" pitchFamily="34" charset="0"/>
                          <a:cs typeface="AL-Mohanad Black" pitchFamily="2" charset="0"/>
                        </a:defRPr>
                      </a:lvl2pPr>
                      <a:lvl3pPr>
                        <a:spcBef>
                          <a:spcPct val="20000"/>
                        </a:spcBef>
                        <a:defRPr sz="2000">
                          <a:solidFill>
                            <a:srgbClr val="003296"/>
                          </a:solidFill>
                          <a:latin typeface="Arial" panose="020B0604020202020204" pitchFamily="34" charset="0"/>
                          <a:cs typeface="AL-Mohanad Black" pitchFamily="2" charset="0"/>
                        </a:defRPr>
                      </a:lvl3pPr>
                      <a:lvl4pPr>
                        <a:spcBef>
                          <a:spcPct val="20000"/>
                        </a:spcBef>
                        <a:defRPr>
                          <a:solidFill>
                            <a:srgbClr val="003296"/>
                          </a:solidFill>
                          <a:latin typeface="Arial" panose="020B0604020202020204" pitchFamily="34" charset="0"/>
                          <a:cs typeface="AL-Mohanad Black" pitchFamily="2" charset="0"/>
                        </a:defRPr>
                      </a:lvl4pPr>
                      <a:lvl5pPr>
                        <a:spcBef>
                          <a:spcPct val="20000"/>
                        </a:spcBef>
                        <a:defRPr>
                          <a:solidFill>
                            <a:srgbClr val="003296"/>
                          </a:solidFill>
                          <a:latin typeface="Arial" panose="020B0604020202020204" pitchFamily="34" charset="0"/>
                          <a:cs typeface="AL-Mohanad Black" pitchFamily="2" charset="0"/>
                        </a:defRPr>
                      </a:lvl5pPr>
                      <a:lvl6pPr algn="r" rtl="1" fontAlgn="base">
                        <a:spcBef>
                          <a:spcPct val="20000"/>
                        </a:spcBef>
                        <a:spcAft>
                          <a:spcPct val="0"/>
                        </a:spcAft>
                        <a:defRPr>
                          <a:solidFill>
                            <a:srgbClr val="003296"/>
                          </a:solidFill>
                          <a:latin typeface="Arial" panose="020B0604020202020204" pitchFamily="34" charset="0"/>
                          <a:cs typeface="AL-Mohanad Black" pitchFamily="2" charset="0"/>
                        </a:defRPr>
                      </a:lvl6pPr>
                      <a:lvl7pPr algn="r" rtl="1" fontAlgn="base">
                        <a:spcBef>
                          <a:spcPct val="20000"/>
                        </a:spcBef>
                        <a:spcAft>
                          <a:spcPct val="0"/>
                        </a:spcAft>
                        <a:defRPr>
                          <a:solidFill>
                            <a:srgbClr val="003296"/>
                          </a:solidFill>
                          <a:latin typeface="Arial" panose="020B0604020202020204" pitchFamily="34" charset="0"/>
                          <a:cs typeface="AL-Mohanad Black" pitchFamily="2" charset="0"/>
                        </a:defRPr>
                      </a:lvl7pPr>
                      <a:lvl8pPr algn="r" rtl="1" fontAlgn="base">
                        <a:spcBef>
                          <a:spcPct val="20000"/>
                        </a:spcBef>
                        <a:spcAft>
                          <a:spcPct val="0"/>
                        </a:spcAft>
                        <a:defRPr>
                          <a:solidFill>
                            <a:srgbClr val="003296"/>
                          </a:solidFill>
                          <a:latin typeface="Arial" panose="020B0604020202020204" pitchFamily="34" charset="0"/>
                          <a:cs typeface="AL-Mohanad Black" pitchFamily="2" charset="0"/>
                        </a:defRPr>
                      </a:lvl8pPr>
                      <a:lvl9pPr algn="r" rtl="1" fontAlgn="base">
                        <a:spcBef>
                          <a:spcPct val="20000"/>
                        </a:spcBef>
                        <a:spcAft>
                          <a:spcPct val="0"/>
                        </a:spcAft>
                        <a:defRPr>
                          <a:solidFill>
                            <a:srgbClr val="003296"/>
                          </a:solidFill>
                          <a:latin typeface="Arial" panose="020B0604020202020204" pitchFamily="34" charset="0"/>
                          <a:cs typeface="AL-Mohanad Black" pitchFamily="2" charset="0"/>
                        </a:defRPr>
                      </a:lvl9p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ar-SA" altLang="en-US" sz="2000" b="0" i="0" u="none" strike="noStrike" cap="none" normalizeH="0" baseline="0">
                          <a:ln>
                            <a:noFill/>
                          </a:ln>
                          <a:solidFill>
                            <a:srgbClr val="003296"/>
                          </a:solidFill>
                          <a:effectLst/>
                          <a:latin typeface="Arial" panose="020B0604020202020204" pitchFamily="34" charset="0"/>
                          <a:cs typeface="AL-Mohanad Black" pitchFamily="2" charset="0"/>
                        </a:rPr>
                        <a:t>9</a:t>
                      </a:r>
                      <a:endParaRPr kumimoji="0" lang="en-US" altLang="en-US" sz="2000" b="0" i="0" u="none" strike="noStrike" cap="none" normalizeH="0" baseline="0">
                        <a:ln>
                          <a:noFill/>
                        </a:ln>
                        <a:solidFill>
                          <a:srgbClr val="003296"/>
                        </a:solidFill>
                        <a:effectLst/>
                        <a:latin typeface="Arial" panose="020B0604020202020204" pitchFamily="34" charset="0"/>
                        <a:cs typeface="AL-Mohanad Black" pitchFamily="2" charset="0"/>
                      </a:endParaRPr>
                    </a:p>
                  </a:txBody>
                  <a:tcPr horzOverflow="overflow">
                    <a:lnL cap="flat">
                      <a:noFill/>
                    </a:lnL>
                    <a:lnR w="38100" cap="flat" cmpd="sng" algn="ctr">
                      <a:solidFill>
                        <a:schemeClr val="tx1"/>
                      </a:solidFill>
                      <a:prstDash val="solid"/>
                      <a:round/>
                      <a:headEnd type="none" w="med" len="med"/>
                      <a:tailEnd type="none" w="med" len="med"/>
                    </a:lnR>
                    <a:lnT cap="flat">
                      <a:noFill/>
                    </a:lnT>
                    <a:lnB cap="flat">
                      <a:noFill/>
                    </a:lnB>
                    <a:lnTlToBr>
                      <a:noFill/>
                    </a:lnTlToBr>
                    <a:lnBlToTr>
                      <a:noFill/>
                    </a:lnBlToTr>
                    <a:noFill/>
                  </a:tcPr>
                </a:tc>
                <a:tc gridSpan="5" vMerge="1">
                  <a:txBody>
                    <a:bodyPr/>
                    <a:lstStyle/>
                    <a:p>
                      <a:endParaRPr lang="en-US"/>
                    </a:p>
                  </a:txBody>
                  <a:tcPr/>
                </a:tc>
                <a:tc hMerge="1" vMerge="1">
                  <a:txBody>
                    <a:bodyPr/>
                    <a:lstStyle/>
                    <a:p>
                      <a:endParaRPr lang="en-US"/>
                    </a:p>
                  </a:txBody>
                  <a:tcPr/>
                </a:tc>
                <a:tc hMerge="1" vMerge="1">
                  <a:txBody>
                    <a:bodyPr/>
                    <a:lstStyle/>
                    <a:p>
                      <a:endParaRPr lang="en-US"/>
                    </a:p>
                  </a:txBody>
                  <a:tcPr/>
                </a:tc>
                <a:tc hMerge="1" vMerge="1">
                  <a:txBody>
                    <a:bodyPr/>
                    <a:lstStyle/>
                    <a:p>
                      <a:endParaRPr lang="en-US"/>
                    </a:p>
                  </a:txBody>
                  <a:tcPr/>
                </a:tc>
                <a:tc hMerge="1" vMerge="1">
                  <a:txBody>
                    <a:bodyPr/>
                    <a:lstStyle/>
                    <a:p>
                      <a:endParaRPr lang="en-US"/>
                    </a:p>
                  </a:txBody>
                  <a:tcPr/>
                </a:tc>
                <a:tc gridSpan="5" vMerge="1">
                  <a:txBody>
                    <a:bodyPr/>
                    <a:lstStyle/>
                    <a:p>
                      <a:endParaRPr lang="en-US"/>
                    </a:p>
                  </a:txBody>
                  <a:tcPr/>
                </a:tc>
                <a:tc hMerge="1" vMerge="1">
                  <a:txBody>
                    <a:bodyPr/>
                    <a:lstStyle/>
                    <a:p>
                      <a:endParaRPr lang="en-US"/>
                    </a:p>
                  </a:txBody>
                  <a:tcPr/>
                </a:tc>
                <a:tc hMerge="1" vMerge="1">
                  <a:txBody>
                    <a:bodyPr/>
                    <a:lstStyle/>
                    <a:p>
                      <a:endParaRPr lang="en-US"/>
                    </a:p>
                  </a:txBody>
                  <a:tcPr/>
                </a:tc>
                <a:tc hMerge="1" vMerge="1">
                  <a:txBody>
                    <a:bodyPr/>
                    <a:lstStyle/>
                    <a:p>
                      <a:endParaRPr lang="en-US"/>
                    </a:p>
                  </a:txBody>
                  <a:tcPr/>
                </a:tc>
                <a:tc hMerge="1" vMerge="1">
                  <a:txBody>
                    <a:bodyPr/>
                    <a:lstStyle/>
                    <a:p>
                      <a:endParaRPr lang="en-US"/>
                    </a:p>
                  </a:txBody>
                  <a:tcPr/>
                </a:tc>
                <a:tc vMerge="1">
                  <a:txBody>
                    <a:bodyPr/>
                    <a:lstStyle/>
                    <a:p>
                      <a:endParaRPr lang="en-US"/>
                    </a:p>
                  </a:txBody>
                  <a:tcPr/>
                </a:tc>
                <a:extLst>
                  <a:ext uri="{0D108BD9-81ED-4DB2-BD59-A6C34878D82A}">
                    <a16:rowId xmlns:a16="http://schemas.microsoft.com/office/drawing/2014/main" val="1827270756"/>
                  </a:ext>
                </a:extLst>
              </a:tr>
              <a:tr h="449263">
                <a:tc>
                  <a:txBody>
                    <a:bodyPr/>
                    <a:lstStyle>
                      <a:lvl1pPr>
                        <a:spcBef>
                          <a:spcPct val="20000"/>
                        </a:spcBef>
                        <a:defRPr sz="2800">
                          <a:solidFill>
                            <a:srgbClr val="003296"/>
                          </a:solidFill>
                          <a:latin typeface="Arial" panose="020B0604020202020204" pitchFamily="34" charset="0"/>
                          <a:cs typeface="AL-Mohanad Black" pitchFamily="2" charset="0"/>
                        </a:defRPr>
                      </a:lvl1pPr>
                      <a:lvl2pPr>
                        <a:spcBef>
                          <a:spcPct val="20000"/>
                        </a:spcBef>
                        <a:defRPr sz="2400">
                          <a:solidFill>
                            <a:srgbClr val="003296"/>
                          </a:solidFill>
                          <a:latin typeface="Arial" panose="020B0604020202020204" pitchFamily="34" charset="0"/>
                          <a:cs typeface="AL-Mohanad Black" pitchFamily="2" charset="0"/>
                        </a:defRPr>
                      </a:lvl2pPr>
                      <a:lvl3pPr>
                        <a:spcBef>
                          <a:spcPct val="20000"/>
                        </a:spcBef>
                        <a:defRPr sz="2000">
                          <a:solidFill>
                            <a:srgbClr val="003296"/>
                          </a:solidFill>
                          <a:latin typeface="Arial" panose="020B0604020202020204" pitchFamily="34" charset="0"/>
                          <a:cs typeface="AL-Mohanad Black" pitchFamily="2" charset="0"/>
                        </a:defRPr>
                      </a:lvl3pPr>
                      <a:lvl4pPr>
                        <a:spcBef>
                          <a:spcPct val="20000"/>
                        </a:spcBef>
                        <a:defRPr>
                          <a:solidFill>
                            <a:srgbClr val="003296"/>
                          </a:solidFill>
                          <a:latin typeface="Arial" panose="020B0604020202020204" pitchFamily="34" charset="0"/>
                          <a:cs typeface="AL-Mohanad Black" pitchFamily="2" charset="0"/>
                        </a:defRPr>
                      </a:lvl4pPr>
                      <a:lvl5pPr>
                        <a:spcBef>
                          <a:spcPct val="20000"/>
                        </a:spcBef>
                        <a:defRPr>
                          <a:solidFill>
                            <a:srgbClr val="003296"/>
                          </a:solidFill>
                          <a:latin typeface="Arial" panose="020B0604020202020204" pitchFamily="34" charset="0"/>
                          <a:cs typeface="AL-Mohanad Black" pitchFamily="2" charset="0"/>
                        </a:defRPr>
                      </a:lvl5pPr>
                      <a:lvl6pPr algn="r" rtl="1" fontAlgn="base">
                        <a:spcBef>
                          <a:spcPct val="20000"/>
                        </a:spcBef>
                        <a:spcAft>
                          <a:spcPct val="0"/>
                        </a:spcAft>
                        <a:defRPr>
                          <a:solidFill>
                            <a:srgbClr val="003296"/>
                          </a:solidFill>
                          <a:latin typeface="Arial" panose="020B0604020202020204" pitchFamily="34" charset="0"/>
                          <a:cs typeface="AL-Mohanad Black" pitchFamily="2" charset="0"/>
                        </a:defRPr>
                      </a:lvl6pPr>
                      <a:lvl7pPr algn="r" rtl="1" fontAlgn="base">
                        <a:spcBef>
                          <a:spcPct val="20000"/>
                        </a:spcBef>
                        <a:spcAft>
                          <a:spcPct val="0"/>
                        </a:spcAft>
                        <a:defRPr>
                          <a:solidFill>
                            <a:srgbClr val="003296"/>
                          </a:solidFill>
                          <a:latin typeface="Arial" panose="020B0604020202020204" pitchFamily="34" charset="0"/>
                          <a:cs typeface="AL-Mohanad Black" pitchFamily="2" charset="0"/>
                        </a:defRPr>
                      </a:lvl7pPr>
                      <a:lvl8pPr algn="r" rtl="1" fontAlgn="base">
                        <a:spcBef>
                          <a:spcPct val="20000"/>
                        </a:spcBef>
                        <a:spcAft>
                          <a:spcPct val="0"/>
                        </a:spcAft>
                        <a:defRPr>
                          <a:solidFill>
                            <a:srgbClr val="003296"/>
                          </a:solidFill>
                          <a:latin typeface="Arial" panose="020B0604020202020204" pitchFamily="34" charset="0"/>
                          <a:cs typeface="AL-Mohanad Black" pitchFamily="2" charset="0"/>
                        </a:defRPr>
                      </a:lvl8pPr>
                      <a:lvl9pPr algn="r" rtl="1" fontAlgn="base">
                        <a:spcBef>
                          <a:spcPct val="20000"/>
                        </a:spcBef>
                        <a:spcAft>
                          <a:spcPct val="0"/>
                        </a:spcAft>
                        <a:defRPr>
                          <a:solidFill>
                            <a:srgbClr val="003296"/>
                          </a:solidFill>
                          <a:latin typeface="Arial" panose="020B0604020202020204" pitchFamily="34" charset="0"/>
                          <a:cs typeface="AL-Mohanad Black" pitchFamily="2" charset="0"/>
                        </a:defRPr>
                      </a:lvl9p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ar-SA" altLang="en-US" sz="2000" b="0" i="0" u="none" strike="noStrike" cap="none" normalizeH="0" baseline="0">
                          <a:ln>
                            <a:noFill/>
                          </a:ln>
                          <a:solidFill>
                            <a:srgbClr val="003296"/>
                          </a:solidFill>
                          <a:effectLst/>
                          <a:latin typeface="Arial" panose="020B0604020202020204" pitchFamily="34" charset="0"/>
                          <a:cs typeface="AL-Mohanad Black" pitchFamily="2" charset="0"/>
                        </a:rPr>
                        <a:t>8</a:t>
                      </a:r>
                      <a:endParaRPr kumimoji="0" lang="en-US" altLang="en-US" sz="2000" b="0" i="0" u="none" strike="noStrike" cap="none" normalizeH="0" baseline="0">
                        <a:ln>
                          <a:noFill/>
                        </a:ln>
                        <a:solidFill>
                          <a:srgbClr val="003296"/>
                        </a:solidFill>
                        <a:effectLst/>
                        <a:latin typeface="Arial" panose="020B0604020202020204" pitchFamily="34" charset="0"/>
                        <a:cs typeface="AL-Mohanad Black" pitchFamily="2" charset="0"/>
                      </a:endParaRPr>
                    </a:p>
                  </a:txBody>
                  <a:tcPr horzOverflow="overflow">
                    <a:lnL cap="flat">
                      <a:noFill/>
                    </a:lnL>
                    <a:lnR w="38100" cap="flat" cmpd="sng" algn="ctr">
                      <a:solidFill>
                        <a:schemeClr val="tx1"/>
                      </a:solidFill>
                      <a:prstDash val="solid"/>
                      <a:round/>
                      <a:headEnd type="none" w="med" len="med"/>
                      <a:tailEnd type="none" w="med" len="med"/>
                    </a:lnR>
                    <a:lnT cap="flat">
                      <a:noFill/>
                    </a:lnT>
                    <a:lnB cap="flat">
                      <a:noFill/>
                    </a:lnB>
                    <a:lnTlToBr>
                      <a:noFill/>
                    </a:lnTlToBr>
                    <a:lnBlToTr>
                      <a:noFill/>
                    </a:lnBlToTr>
                    <a:noFill/>
                  </a:tcPr>
                </a:tc>
                <a:tc gridSpan="5" vMerge="1">
                  <a:txBody>
                    <a:bodyPr/>
                    <a:lstStyle/>
                    <a:p>
                      <a:endParaRPr lang="en-US"/>
                    </a:p>
                  </a:txBody>
                  <a:tcPr/>
                </a:tc>
                <a:tc hMerge="1" vMerge="1">
                  <a:txBody>
                    <a:bodyPr/>
                    <a:lstStyle/>
                    <a:p>
                      <a:endParaRPr lang="en-US"/>
                    </a:p>
                  </a:txBody>
                  <a:tcPr/>
                </a:tc>
                <a:tc hMerge="1" vMerge="1">
                  <a:txBody>
                    <a:bodyPr/>
                    <a:lstStyle/>
                    <a:p>
                      <a:endParaRPr lang="en-US"/>
                    </a:p>
                  </a:txBody>
                  <a:tcPr/>
                </a:tc>
                <a:tc hMerge="1" vMerge="1">
                  <a:txBody>
                    <a:bodyPr/>
                    <a:lstStyle/>
                    <a:p>
                      <a:endParaRPr lang="en-US"/>
                    </a:p>
                  </a:txBody>
                  <a:tcPr/>
                </a:tc>
                <a:tc hMerge="1" vMerge="1">
                  <a:txBody>
                    <a:bodyPr/>
                    <a:lstStyle/>
                    <a:p>
                      <a:endParaRPr lang="en-US"/>
                    </a:p>
                  </a:txBody>
                  <a:tcPr/>
                </a:tc>
                <a:tc gridSpan="5" vMerge="1">
                  <a:txBody>
                    <a:bodyPr/>
                    <a:lstStyle/>
                    <a:p>
                      <a:endParaRPr lang="en-US"/>
                    </a:p>
                  </a:txBody>
                  <a:tcPr/>
                </a:tc>
                <a:tc hMerge="1" vMerge="1">
                  <a:txBody>
                    <a:bodyPr/>
                    <a:lstStyle/>
                    <a:p>
                      <a:endParaRPr lang="en-US"/>
                    </a:p>
                  </a:txBody>
                  <a:tcPr/>
                </a:tc>
                <a:tc hMerge="1" vMerge="1">
                  <a:txBody>
                    <a:bodyPr/>
                    <a:lstStyle/>
                    <a:p>
                      <a:endParaRPr lang="en-US"/>
                    </a:p>
                  </a:txBody>
                  <a:tcPr/>
                </a:tc>
                <a:tc hMerge="1" vMerge="1">
                  <a:txBody>
                    <a:bodyPr/>
                    <a:lstStyle/>
                    <a:p>
                      <a:endParaRPr lang="en-US"/>
                    </a:p>
                  </a:txBody>
                  <a:tcPr/>
                </a:tc>
                <a:tc hMerge="1" vMerge="1">
                  <a:txBody>
                    <a:bodyPr/>
                    <a:lstStyle/>
                    <a:p>
                      <a:endParaRPr lang="en-US"/>
                    </a:p>
                  </a:txBody>
                  <a:tcPr/>
                </a:tc>
                <a:tc vMerge="1">
                  <a:txBody>
                    <a:bodyPr/>
                    <a:lstStyle/>
                    <a:p>
                      <a:endParaRPr lang="en-US"/>
                    </a:p>
                  </a:txBody>
                  <a:tcPr/>
                </a:tc>
                <a:extLst>
                  <a:ext uri="{0D108BD9-81ED-4DB2-BD59-A6C34878D82A}">
                    <a16:rowId xmlns:a16="http://schemas.microsoft.com/office/drawing/2014/main" val="3760180215"/>
                  </a:ext>
                </a:extLst>
              </a:tr>
              <a:tr h="449263">
                <a:tc>
                  <a:txBody>
                    <a:bodyPr/>
                    <a:lstStyle>
                      <a:lvl1pPr>
                        <a:spcBef>
                          <a:spcPct val="20000"/>
                        </a:spcBef>
                        <a:defRPr sz="2800">
                          <a:solidFill>
                            <a:srgbClr val="003296"/>
                          </a:solidFill>
                          <a:latin typeface="Arial" panose="020B0604020202020204" pitchFamily="34" charset="0"/>
                          <a:cs typeface="AL-Mohanad Black" pitchFamily="2" charset="0"/>
                        </a:defRPr>
                      </a:lvl1pPr>
                      <a:lvl2pPr>
                        <a:spcBef>
                          <a:spcPct val="20000"/>
                        </a:spcBef>
                        <a:defRPr sz="2400">
                          <a:solidFill>
                            <a:srgbClr val="003296"/>
                          </a:solidFill>
                          <a:latin typeface="Arial" panose="020B0604020202020204" pitchFamily="34" charset="0"/>
                          <a:cs typeface="AL-Mohanad Black" pitchFamily="2" charset="0"/>
                        </a:defRPr>
                      </a:lvl2pPr>
                      <a:lvl3pPr>
                        <a:spcBef>
                          <a:spcPct val="20000"/>
                        </a:spcBef>
                        <a:defRPr sz="2000">
                          <a:solidFill>
                            <a:srgbClr val="003296"/>
                          </a:solidFill>
                          <a:latin typeface="Arial" panose="020B0604020202020204" pitchFamily="34" charset="0"/>
                          <a:cs typeface="AL-Mohanad Black" pitchFamily="2" charset="0"/>
                        </a:defRPr>
                      </a:lvl3pPr>
                      <a:lvl4pPr>
                        <a:spcBef>
                          <a:spcPct val="20000"/>
                        </a:spcBef>
                        <a:defRPr>
                          <a:solidFill>
                            <a:srgbClr val="003296"/>
                          </a:solidFill>
                          <a:latin typeface="Arial" panose="020B0604020202020204" pitchFamily="34" charset="0"/>
                          <a:cs typeface="AL-Mohanad Black" pitchFamily="2" charset="0"/>
                        </a:defRPr>
                      </a:lvl4pPr>
                      <a:lvl5pPr>
                        <a:spcBef>
                          <a:spcPct val="20000"/>
                        </a:spcBef>
                        <a:defRPr>
                          <a:solidFill>
                            <a:srgbClr val="003296"/>
                          </a:solidFill>
                          <a:latin typeface="Arial" panose="020B0604020202020204" pitchFamily="34" charset="0"/>
                          <a:cs typeface="AL-Mohanad Black" pitchFamily="2" charset="0"/>
                        </a:defRPr>
                      </a:lvl5pPr>
                      <a:lvl6pPr algn="r" rtl="1" fontAlgn="base">
                        <a:spcBef>
                          <a:spcPct val="20000"/>
                        </a:spcBef>
                        <a:spcAft>
                          <a:spcPct val="0"/>
                        </a:spcAft>
                        <a:defRPr>
                          <a:solidFill>
                            <a:srgbClr val="003296"/>
                          </a:solidFill>
                          <a:latin typeface="Arial" panose="020B0604020202020204" pitchFamily="34" charset="0"/>
                          <a:cs typeface="AL-Mohanad Black" pitchFamily="2" charset="0"/>
                        </a:defRPr>
                      </a:lvl6pPr>
                      <a:lvl7pPr algn="r" rtl="1" fontAlgn="base">
                        <a:spcBef>
                          <a:spcPct val="20000"/>
                        </a:spcBef>
                        <a:spcAft>
                          <a:spcPct val="0"/>
                        </a:spcAft>
                        <a:defRPr>
                          <a:solidFill>
                            <a:srgbClr val="003296"/>
                          </a:solidFill>
                          <a:latin typeface="Arial" panose="020B0604020202020204" pitchFamily="34" charset="0"/>
                          <a:cs typeface="AL-Mohanad Black" pitchFamily="2" charset="0"/>
                        </a:defRPr>
                      </a:lvl7pPr>
                      <a:lvl8pPr algn="r" rtl="1" fontAlgn="base">
                        <a:spcBef>
                          <a:spcPct val="20000"/>
                        </a:spcBef>
                        <a:spcAft>
                          <a:spcPct val="0"/>
                        </a:spcAft>
                        <a:defRPr>
                          <a:solidFill>
                            <a:srgbClr val="003296"/>
                          </a:solidFill>
                          <a:latin typeface="Arial" panose="020B0604020202020204" pitchFamily="34" charset="0"/>
                          <a:cs typeface="AL-Mohanad Black" pitchFamily="2" charset="0"/>
                        </a:defRPr>
                      </a:lvl8pPr>
                      <a:lvl9pPr algn="r" rtl="1" fontAlgn="base">
                        <a:spcBef>
                          <a:spcPct val="20000"/>
                        </a:spcBef>
                        <a:spcAft>
                          <a:spcPct val="0"/>
                        </a:spcAft>
                        <a:defRPr>
                          <a:solidFill>
                            <a:srgbClr val="003296"/>
                          </a:solidFill>
                          <a:latin typeface="Arial" panose="020B0604020202020204" pitchFamily="34" charset="0"/>
                          <a:cs typeface="AL-Mohanad Black" pitchFamily="2" charset="0"/>
                        </a:defRPr>
                      </a:lvl9p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ar-SA" altLang="en-US" sz="2000" b="0" i="0" u="none" strike="noStrike" cap="none" normalizeH="0" baseline="0">
                          <a:ln>
                            <a:noFill/>
                          </a:ln>
                          <a:solidFill>
                            <a:srgbClr val="003296"/>
                          </a:solidFill>
                          <a:effectLst/>
                          <a:latin typeface="Arial" panose="020B0604020202020204" pitchFamily="34" charset="0"/>
                          <a:cs typeface="AL-Mohanad Black" pitchFamily="2" charset="0"/>
                        </a:rPr>
                        <a:t>7</a:t>
                      </a:r>
                      <a:endParaRPr kumimoji="0" lang="en-US" altLang="en-US" sz="2000" b="0" i="0" u="none" strike="noStrike" cap="none" normalizeH="0" baseline="0">
                        <a:ln>
                          <a:noFill/>
                        </a:ln>
                        <a:solidFill>
                          <a:srgbClr val="003296"/>
                        </a:solidFill>
                        <a:effectLst/>
                        <a:latin typeface="Arial" panose="020B0604020202020204" pitchFamily="34" charset="0"/>
                        <a:cs typeface="AL-Mohanad Black" pitchFamily="2" charset="0"/>
                      </a:endParaRPr>
                    </a:p>
                  </a:txBody>
                  <a:tcPr horzOverflow="overflow">
                    <a:lnL cap="flat">
                      <a:noFill/>
                    </a:lnL>
                    <a:lnR w="38100" cap="flat" cmpd="sng" algn="ctr">
                      <a:solidFill>
                        <a:schemeClr val="tx1"/>
                      </a:solidFill>
                      <a:prstDash val="solid"/>
                      <a:round/>
                      <a:headEnd type="none" w="med" len="med"/>
                      <a:tailEnd type="none" w="med" len="med"/>
                    </a:lnR>
                    <a:lnT cap="flat">
                      <a:noFill/>
                    </a:lnT>
                    <a:lnB cap="flat">
                      <a:noFill/>
                    </a:lnB>
                    <a:lnTlToBr>
                      <a:noFill/>
                    </a:lnTlToBr>
                    <a:lnBlToTr>
                      <a:noFill/>
                    </a:lnBlToTr>
                    <a:noFill/>
                  </a:tcPr>
                </a:tc>
                <a:tc gridSpan="5" vMerge="1">
                  <a:txBody>
                    <a:bodyPr/>
                    <a:lstStyle/>
                    <a:p>
                      <a:endParaRPr lang="en-US"/>
                    </a:p>
                  </a:txBody>
                  <a:tcPr/>
                </a:tc>
                <a:tc hMerge="1" vMerge="1">
                  <a:txBody>
                    <a:bodyPr/>
                    <a:lstStyle/>
                    <a:p>
                      <a:endParaRPr lang="en-US"/>
                    </a:p>
                  </a:txBody>
                  <a:tcPr/>
                </a:tc>
                <a:tc hMerge="1" vMerge="1">
                  <a:txBody>
                    <a:bodyPr/>
                    <a:lstStyle/>
                    <a:p>
                      <a:endParaRPr lang="en-US"/>
                    </a:p>
                  </a:txBody>
                  <a:tcPr/>
                </a:tc>
                <a:tc hMerge="1" vMerge="1">
                  <a:txBody>
                    <a:bodyPr/>
                    <a:lstStyle/>
                    <a:p>
                      <a:endParaRPr lang="en-US"/>
                    </a:p>
                  </a:txBody>
                  <a:tcPr/>
                </a:tc>
                <a:tc hMerge="1" vMerge="1">
                  <a:txBody>
                    <a:bodyPr/>
                    <a:lstStyle/>
                    <a:p>
                      <a:endParaRPr lang="en-US"/>
                    </a:p>
                  </a:txBody>
                  <a:tcPr/>
                </a:tc>
                <a:tc gridSpan="5" vMerge="1">
                  <a:txBody>
                    <a:bodyPr/>
                    <a:lstStyle/>
                    <a:p>
                      <a:endParaRPr lang="en-US"/>
                    </a:p>
                  </a:txBody>
                  <a:tcPr/>
                </a:tc>
                <a:tc hMerge="1" vMerge="1">
                  <a:txBody>
                    <a:bodyPr/>
                    <a:lstStyle/>
                    <a:p>
                      <a:endParaRPr lang="en-US"/>
                    </a:p>
                  </a:txBody>
                  <a:tcPr/>
                </a:tc>
                <a:tc hMerge="1" vMerge="1">
                  <a:txBody>
                    <a:bodyPr/>
                    <a:lstStyle/>
                    <a:p>
                      <a:endParaRPr lang="en-US"/>
                    </a:p>
                  </a:txBody>
                  <a:tcPr/>
                </a:tc>
                <a:tc hMerge="1" vMerge="1">
                  <a:txBody>
                    <a:bodyPr/>
                    <a:lstStyle/>
                    <a:p>
                      <a:endParaRPr lang="en-US"/>
                    </a:p>
                  </a:txBody>
                  <a:tcPr/>
                </a:tc>
                <a:tc hMerge="1" vMerge="1">
                  <a:txBody>
                    <a:bodyPr/>
                    <a:lstStyle/>
                    <a:p>
                      <a:endParaRPr lang="en-US"/>
                    </a:p>
                  </a:txBody>
                  <a:tcPr/>
                </a:tc>
                <a:tc vMerge="1">
                  <a:txBody>
                    <a:bodyPr/>
                    <a:lstStyle/>
                    <a:p>
                      <a:endParaRPr lang="en-US"/>
                    </a:p>
                  </a:txBody>
                  <a:tcPr/>
                </a:tc>
                <a:extLst>
                  <a:ext uri="{0D108BD9-81ED-4DB2-BD59-A6C34878D82A}">
                    <a16:rowId xmlns:a16="http://schemas.microsoft.com/office/drawing/2014/main" val="3237921901"/>
                  </a:ext>
                </a:extLst>
              </a:tr>
              <a:tr h="219075">
                <a:tc>
                  <a:txBody>
                    <a:bodyPr/>
                    <a:lstStyle>
                      <a:lvl1pPr>
                        <a:spcBef>
                          <a:spcPct val="20000"/>
                        </a:spcBef>
                        <a:defRPr sz="2800">
                          <a:solidFill>
                            <a:srgbClr val="003296"/>
                          </a:solidFill>
                          <a:latin typeface="Arial" panose="020B0604020202020204" pitchFamily="34" charset="0"/>
                          <a:cs typeface="AL-Mohanad Black" pitchFamily="2" charset="0"/>
                        </a:defRPr>
                      </a:lvl1pPr>
                      <a:lvl2pPr>
                        <a:spcBef>
                          <a:spcPct val="20000"/>
                        </a:spcBef>
                        <a:defRPr sz="2400">
                          <a:solidFill>
                            <a:srgbClr val="003296"/>
                          </a:solidFill>
                          <a:latin typeface="Arial" panose="020B0604020202020204" pitchFamily="34" charset="0"/>
                          <a:cs typeface="AL-Mohanad Black" pitchFamily="2" charset="0"/>
                        </a:defRPr>
                      </a:lvl2pPr>
                      <a:lvl3pPr>
                        <a:spcBef>
                          <a:spcPct val="20000"/>
                        </a:spcBef>
                        <a:defRPr sz="2000">
                          <a:solidFill>
                            <a:srgbClr val="003296"/>
                          </a:solidFill>
                          <a:latin typeface="Arial" panose="020B0604020202020204" pitchFamily="34" charset="0"/>
                          <a:cs typeface="AL-Mohanad Black" pitchFamily="2" charset="0"/>
                        </a:defRPr>
                      </a:lvl3pPr>
                      <a:lvl4pPr>
                        <a:spcBef>
                          <a:spcPct val="20000"/>
                        </a:spcBef>
                        <a:defRPr>
                          <a:solidFill>
                            <a:srgbClr val="003296"/>
                          </a:solidFill>
                          <a:latin typeface="Arial" panose="020B0604020202020204" pitchFamily="34" charset="0"/>
                          <a:cs typeface="AL-Mohanad Black" pitchFamily="2" charset="0"/>
                        </a:defRPr>
                      </a:lvl4pPr>
                      <a:lvl5pPr>
                        <a:spcBef>
                          <a:spcPct val="20000"/>
                        </a:spcBef>
                        <a:defRPr>
                          <a:solidFill>
                            <a:srgbClr val="003296"/>
                          </a:solidFill>
                          <a:latin typeface="Arial" panose="020B0604020202020204" pitchFamily="34" charset="0"/>
                          <a:cs typeface="AL-Mohanad Black" pitchFamily="2" charset="0"/>
                        </a:defRPr>
                      </a:lvl5pPr>
                      <a:lvl6pPr algn="r" rtl="1" fontAlgn="base">
                        <a:spcBef>
                          <a:spcPct val="20000"/>
                        </a:spcBef>
                        <a:spcAft>
                          <a:spcPct val="0"/>
                        </a:spcAft>
                        <a:defRPr>
                          <a:solidFill>
                            <a:srgbClr val="003296"/>
                          </a:solidFill>
                          <a:latin typeface="Arial" panose="020B0604020202020204" pitchFamily="34" charset="0"/>
                          <a:cs typeface="AL-Mohanad Black" pitchFamily="2" charset="0"/>
                        </a:defRPr>
                      </a:lvl6pPr>
                      <a:lvl7pPr algn="r" rtl="1" fontAlgn="base">
                        <a:spcBef>
                          <a:spcPct val="20000"/>
                        </a:spcBef>
                        <a:spcAft>
                          <a:spcPct val="0"/>
                        </a:spcAft>
                        <a:defRPr>
                          <a:solidFill>
                            <a:srgbClr val="003296"/>
                          </a:solidFill>
                          <a:latin typeface="Arial" panose="020B0604020202020204" pitchFamily="34" charset="0"/>
                          <a:cs typeface="AL-Mohanad Black" pitchFamily="2" charset="0"/>
                        </a:defRPr>
                      </a:lvl7pPr>
                      <a:lvl8pPr algn="r" rtl="1" fontAlgn="base">
                        <a:spcBef>
                          <a:spcPct val="20000"/>
                        </a:spcBef>
                        <a:spcAft>
                          <a:spcPct val="0"/>
                        </a:spcAft>
                        <a:defRPr>
                          <a:solidFill>
                            <a:srgbClr val="003296"/>
                          </a:solidFill>
                          <a:latin typeface="Arial" panose="020B0604020202020204" pitchFamily="34" charset="0"/>
                          <a:cs typeface="AL-Mohanad Black" pitchFamily="2" charset="0"/>
                        </a:defRPr>
                      </a:lvl8pPr>
                      <a:lvl9pPr algn="r" rtl="1" fontAlgn="base">
                        <a:spcBef>
                          <a:spcPct val="20000"/>
                        </a:spcBef>
                        <a:spcAft>
                          <a:spcPct val="0"/>
                        </a:spcAft>
                        <a:defRPr>
                          <a:solidFill>
                            <a:srgbClr val="003296"/>
                          </a:solidFill>
                          <a:latin typeface="Arial" panose="020B0604020202020204" pitchFamily="34" charset="0"/>
                          <a:cs typeface="AL-Mohanad Black" pitchFamily="2" charset="0"/>
                        </a:defRPr>
                      </a:lvl9p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ar-SA" altLang="en-US" sz="2000" b="0" i="0" u="none" strike="noStrike" cap="none" normalizeH="0" baseline="0">
                          <a:ln>
                            <a:noFill/>
                          </a:ln>
                          <a:solidFill>
                            <a:srgbClr val="003296"/>
                          </a:solidFill>
                          <a:effectLst/>
                          <a:latin typeface="Arial" panose="020B0604020202020204" pitchFamily="34" charset="0"/>
                          <a:cs typeface="AL-Mohanad Black" pitchFamily="2" charset="0"/>
                        </a:rPr>
                        <a:t>6</a:t>
                      </a:r>
                      <a:endParaRPr kumimoji="0" lang="en-US" altLang="en-US" sz="2000" b="0" i="0" u="none" strike="noStrike" cap="none" normalizeH="0" baseline="0">
                        <a:ln>
                          <a:noFill/>
                        </a:ln>
                        <a:solidFill>
                          <a:srgbClr val="003296"/>
                        </a:solidFill>
                        <a:effectLst/>
                        <a:latin typeface="Arial" panose="020B0604020202020204" pitchFamily="34" charset="0"/>
                        <a:cs typeface="AL-Mohanad Black" pitchFamily="2" charset="0"/>
                      </a:endParaRPr>
                    </a:p>
                  </a:txBody>
                  <a:tcPr horzOverflow="overflow">
                    <a:lnL cap="flat">
                      <a:noFill/>
                    </a:lnL>
                    <a:lnR w="38100" cap="flat" cmpd="sng" algn="ctr">
                      <a:solidFill>
                        <a:schemeClr val="tx1"/>
                      </a:solidFill>
                      <a:prstDash val="solid"/>
                      <a:round/>
                      <a:headEnd type="none" w="med" len="med"/>
                      <a:tailEnd type="none" w="med" len="med"/>
                    </a:lnR>
                    <a:lnT cap="flat">
                      <a:noFill/>
                    </a:lnT>
                    <a:lnB cap="flat">
                      <a:noFill/>
                    </a:lnB>
                    <a:lnTlToBr>
                      <a:noFill/>
                    </a:lnTlToBr>
                    <a:lnBlToTr>
                      <a:noFill/>
                    </a:lnBlToTr>
                    <a:noFill/>
                  </a:tcPr>
                </a:tc>
                <a:tc gridSpan="5" vMerge="1">
                  <a:txBody>
                    <a:bodyPr/>
                    <a:lstStyle/>
                    <a:p>
                      <a:endParaRPr lang="en-US"/>
                    </a:p>
                  </a:txBody>
                  <a:tcPr/>
                </a:tc>
                <a:tc hMerge="1" vMerge="1">
                  <a:txBody>
                    <a:bodyPr/>
                    <a:lstStyle/>
                    <a:p>
                      <a:endParaRPr lang="en-US"/>
                    </a:p>
                  </a:txBody>
                  <a:tcPr/>
                </a:tc>
                <a:tc hMerge="1" vMerge="1">
                  <a:txBody>
                    <a:bodyPr/>
                    <a:lstStyle/>
                    <a:p>
                      <a:endParaRPr lang="en-US"/>
                    </a:p>
                  </a:txBody>
                  <a:tcPr/>
                </a:tc>
                <a:tc hMerge="1" vMerge="1">
                  <a:txBody>
                    <a:bodyPr/>
                    <a:lstStyle/>
                    <a:p>
                      <a:endParaRPr lang="en-US"/>
                    </a:p>
                  </a:txBody>
                  <a:tcPr/>
                </a:tc>
                <a:tc hMerge="1" vMerge="1">
                  <a:txBody>
                    <a:bodyPr/>
                    <a:lstStyle/>
                    <a:p>
                      <a:endParaRPr lang="en-US"/>
                    </a:p>
                  </a:txBody>
                  <a:tcPr/>
                </a:tc>
                <a:tc gridSpan="5" vMerge="1">
                  <a:txBody>
                    <a:bodyPr/>
                    <a:lstStyle/>
                    <a:p>
                      <a:endParaRPr lang="en-US"/>
                    </a:p>
                  </a:txBody>
                  <a:tcPr/>
                </a:tc>
                <a:tc hMerge="1" vMerge="1">
                  <a:txBody>
                    <a:bodyPr/>
                    <a:lstStyle/>
                    <a:p>
                      <a:endParaRPr lang="en-US"/>
                    </a:p>
                  </a:txBody>
                  <a:tcPr/>
                </a:tc>
                <a:tc hMerge="1" vMerge="1">
                  <a:txBody>
                    <a:bodyPr/>
                    <a:lstStyle/>
                    <a:p>
                      <a:endParaRPr lang="en-US"/>
                    </a:p>
                  </a:txBody>
                  <a:tcPr/>
                </a:tc>
                <a:tc hMerge="1" vMerge="1">
                  <a:txBody>
                    <a:bodyPr/>
                    <a:lstStyle/>
                    <a:p>
                      <a:endParaRPr lang="en-US"/>
                    </a:p>
                  </a:txBody>
                  <a:tcPr/>
                </a:tc>
                <a:tc hMerge="1" vMerge="1">
                  <a:txBody>
                    <a:bodyPr/>
                    <a:lstStyle/>
                    <a:p>
                      <a:endParaRPr lang="en-US"/>
                    </a:p>
                  </a:txBody>
                  <a:tcPr/>
                </a:tc>
                <a:tc vMerge="1">
                  <a:txBody>
                    <a:bodyPr/>
                    <a:lstStyle/>
                    <a:p>
                      <a:endParaRPr lang="en-US"/>
                    </a:p>
                  </a:txBody>
                  <a:tcPr/>
                </a:tc>
                <a:extLst>
                  <a:ext uri="{0D108BD9-81ED-4DB2-BD59-A6C34878D82A}">
                    <a16:rowId xmlns:a16="http://schemas.microsoft.com/office/drawing/2014/main" val="3241732897"/>
                  </a:ext>
                </a:extLst>
              </a:tr>
              <a:tr h="449263">
                <a:tc>
                  <a:txBody>
                    <a:bodyPr/>
                    <a:lstStyle>
                      <a:lvl1pPr>
                        <a:spcBef>
                          <a:spcPct val="20000"/>
                        </a:spcBef>
                        <a:defRPr sz="2800">
                          <a:solidFill>
                            <a:srgbClr val="003296"/>
                          </a:solidFill>
                          <a:latin typeface="Arial" panose="020B0604020202020204" pitchFamily="34" charset="0"/>
                          <a:cs typeface="AL-Mohanad Black" pitchFamily="2" charset="0"/>
                        </a:defRPr>
                      </a:lvl1pPr>
                      <a:lvl2pPr>
                        <a:spcBef>
                          <a:spcPct val="20000"/>
                        </a:spcBef>
                        <a:defRPr sz="2400">
                          <a:solidFill>
                            <a:srgbClr val="003296"/>
                          </a:solidFill>
                          <a:latin typeface="Arial" panose="020B0604020202020204" pitchFamily="34" charset="0"/>
                          <a:cs typeface="AL-Mohanad Black" pitchFamily="2" charset="0"/>
                        </a:defRPr>
                      </a:lvl2pPr>
                      <a:lvl3pPr>
                        <a:spcBef>
                          <a:spcPct val="20000"/>
                        </a:spcBef>
                        <a:defRPr sz="2000">
                          <a:solidFill>
                            <a:srgbClr val="003296"/>
                          </a:solidFill>
                          <a:latin typeface="Arial" panose="020B0604020202020204" pitchFamily="34" charset="0"/>
                          <a:cs typeface="AL-Mohanad Black" pitchFamily="2" charset="0"/>
                        </a:defRPr>
                      </a:lvl3pPr>
                      <a:lvl4pPr>
                        <a:spcBef>
                          <a:spcPct val="20000"/>
                        </a:spcBef>
                        <a:defRPr>
                          <a:solidFill>
                            <a:srgbClr val="003296"/>
                          </a:solidFill>
                          <a:latin typeface="Arial" panose="020B0604020202020204" pitchFamily="34" charset="0"/>
                          <a:cs typeface="AL-Mohanad Black" pitchFamily="2" charset="0"/>
                        </a:defRPr>
                      </a:lvl4pPr>
                      <a:lvl5pPr>
                        <a:spcBef>
                          <a:spcPct val="20000"/>
                        </a:spcBef>
                        <a:defRPr>
                          <a:solidFill>
                            <a:srgbClr val="003296"/>
                          </a:solidFill>
                          <a:latin typeface="Arial" panose="020B0604020202020204" pitchFamily="34" charset="0"/>
                          <a:cs typeface="AL-Mohanad Black" pitchFamily="2" charset="0"/>
                        </a:defRPr>
                      </a:lvl5pPr>
                      <a:lvl6pPr algn="r" rtl="1" fontAlgn="base">
                        <a:spcBef>
                          <a:spcPct val="20000"/>
                        </a:spcBef>
                        <a:spcAft>
                          <a:spcPct val="0"/>
                        </a:spcAft>
                        <a:defRPr>
                          <a:solidFill>
                            <a:srgbClr val="003296"/>
                          </a:solidFill>
                          <a:latin typeface="Arial" panose="020B0604020202020204" pitchFamily="34" charset="0"/>
                          <a:cs typeface="AL-Mohanad Black" pitchFamily="2" charset="0"/>
                        </a:defRPr>
                      </a:lvl6pPr>
                      <a:lvl7pPr algn="r" rtl="1" fontAlgn="base">
                        <a:spcBef>
                          <a:spcPct val="20000"/>
                        </a:spcBef>
                        <a:spcAft>
                          <a:spcPct val="0"/>
                        </a:spcAft>
                        <a:defRPr>
                          <a:solidFill>
                            <a:srgbClr val="003296"/>
                          </a:solidFill>
                          <a:latin typeface="Arial" panose="020B0604020202020204" pitchFamily="34" charset="0"/>
                          <a:cs typeface="AL-Mohanad Black" pitchFamily="2" charset="0"/>
                        </a:defRPr>
                      </a:lvl7pPr>
                      <a:lvl8pPr algn="r" rtl="1" fontAlgn="base">
                        <a:spcBef>
                          <a:spcPct val="20000"/>
                        </a:spcBef>
                        <a:spcAft>
                          <a:spcPct val="0"/>
                        </a:spcAft>
                        <a:defRPr>
                          <a:solidFill>
                            <a:srgbClr val="003296"/>
                          </a:solidFill>
                          <a:latin typeface="Arial" panose="020B0604020202020204" pitchFamily="34" charset="0"/>
                          <a:cs typeface="AL-Mohanad Black" pitchFamily="2" charset="0"/>
                        </a:defRPr>
                      </a:lvl8pPr>
                      <a:lvl9pPr algn="r" rtl="1" fontAlgn="base">
                        <a:spcBef>
                          <a:spcPct val="20000"/>
                        </a:spcBef>
                        <a:spcAft>
                          <a:spcPct val="0"/>
                        </a:spcAft>
                        <a:defRPr>
                          <a:solidFill>
                            <a:srgbClr val="003296"/>
                          </a:solidFill>
                          <a:latin typeface="Arial" panose="020B0604020202020204" pitchFamily="34" charset="0"/>
                          <a:cs typeface="AL-Mohanad Black" pitchFamily="2" charset="0"/>
                        </a:defRPr>
                      </a:lvl9p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ar-SA" altLang="en-US" sz="2000" b="0" i="0" u="none" strike="noStrike" cap="none" normalizeH="0" baseline="0">
                          <a:ln>
                            <a:noFill/>
                          </a:ln>
                          <a:solidFill>
                            <a:srgbClr val="003296"/>
                          </a:solidFill>
                          <a:effectLst/>
                          <a:latin typeface="Arial" panose="020B0604020202020204" pitchFamily="34" charset="0"/>
                          <a:cs typeface="AL-Mohanad Black" pitchFamily="2" charset="0"/>
                        </a:rPr>
                        <a:t>5</a:t>
                      </a:r>
                      <a:endParaRPr kumimoji="0" lang="en-US" altLang="en-US" sz="2000" b="0" i="0" u="none" strike="noStrike" cap="none" normalizeH="0" baseline="0">
                        <a:ln>
                          <a:noFill/>
                        </a:ln>
                        <a:solidFill>
                          <a:srgbClr val="003296"/>
                        </a:solidFill>
                        <a:effectLst/>
                        <a:latin typeface="Arial" panose="020B0604020202020204" pitchFamily="34" charset="0"/>
                        <a:cs typeface="AL-Mohanad Black" pitchFamily="2" charset="0"/>
                      </a:endParaRPr>
                    </a:p>
                  </a:txBody>
                  <a:tcPr horzOverflow="overflow">
                    <a:lnL cap="flat">
                      <a:noFill/>
                    </a:lnL>
                    <a:lnR w="38100" cap="flat" cmpd="sng" algn="ctr">
                      <a:solidFill>
                        <a:schemeClr val="tx1"/>
                      </a:solidFill>
                      <a:prstDash val="solid"/>
                      <a:round/>
                      <a:headEnd type="none" w="med" len="med"/>
                      <a:tailEnd type="none" w="med" len="med"/>
                    </a:lnR>
                    <a:lnT cap="flat">
                      <a:noFill/>
                    </a:lnT>
                    <a:lnB cap="flat">
                      <a:noFill/>
                    </a:lnB>
                    <a:lnTlToBr>
                      <a:noFill/>
                    </a:lnTlToBr>
                    <a:lnBlToTr>
                      <a:noFill/>
                    </a:lnBlToTr>
                    <a:noFill/>
                  </a:tcPr>
                </a:tc>
                <a:tc rowSpan="4" gridSpan="5">
                  <a:txBody>
                    <a:bodyPr/>
                    <a:lstStyle>
                      <a:lvl1pPr>
                        <a:spcBef>
                          <a:spcPct val="20000"/>
                        </a:spcBef>
                        <a:defRPr sz="2800">
                          <a:solidFill>
                            <a:srgbClr val="003296"/>
                          </a:solidFill>
                          <a:latin typeface="Arial" panose="020B0604020202020204" pitchFamily="34" charset="0"/>
                          <a:cs typeface="AL-Mohanad Black" pitchFamily="2" charset="0"/>
                        </a:defRPr>
                      </a:lvl1pPr>
                      <a:lvl2pPr>
                        <a:spcBef>
                          <a:spcPct val="20000"/>
                        </a:spcBef>
                        <a:defRPr sz="2400">
                          <a:solidFill>
                            <a:srgbClr val="003296"/>
                          </a:solidFill>
                          <a:latin typeface="Arial" panose="020B0604020202020204" pitchFamily="34" charset="0"/>
                          <a:cs typeface="AL-Mohanad Black" pitchFamily="2" charset="0"/>
                        </a:defRPr>
                      </a:lvl2pPr>
                      <a:lvl3pPr>
                        <a:spcBef>
                          <a:spcPct val="20000"/>
                        </a:spcBef>
                        <a:defRPr sz="2000">
                          <a:solidFill>
                            <a:srgbClr val="003296"/>
                          </a:solidFill>
                          <a:latin typeface="Arial" panose="020B0604020202020204" pitchFamily="34" charset="0"/>
                          <a:cs typeface="AL-Mohanad Black" pitchFamily="2" charset="0"/>
                        </a:defRPr>
                      </a:lvl3pPr>
                      <a:lvl4pPr>
                        <a:spcBef>
                          <a:spcPct val="20000"/>
                        </a:spcBef>
                        <a:defRPr>
                          <a:solidFill>
                            <a:srgbClr val="003296"/>
                          </a:solidFill>
                          <a:latin typeface="Arial" panose="020B0604020202020204" pitchFamily="34" charset="0"/>
                          <a:cs typeface="AL-Mohanad Black" pitchFamily="2" charset="0"/>
                        </a:defRPr>
                      </a:lvl4pPr>
                      <a:lvl5pPr>
                        <a:spcBef>
                          <a:spcPct val="20000"/>
                        </a:spcBef>
                        <a:defRPr>
                          <a:solidFill>
                            <a:srgbClr val="003296"/>
                          </a:solidFill>
                          <a:latin typeface="Arial" panose="020B0604020202020204" pitchFamily="34" charset="0"/>
                          <a:cs typeface="AL-Mohanad Black" pitchFamily="2" charset="0"/>
                        </a:defRPr>
                      </a:lvl5pPr>
                      <a:lvl6pPr algn="r" rtl="1" fontAlgn="base">
                        <a:spcBef>
                          <a:spcPct val="20000"/>
                        </a:spcBef>
                        <a:spcAft>
                          <a:spcPct val="0"/>
                        </a:spcAft>
                        <a:defRPr>
                          <a:solidFill>
                            <a:srgbClr val="003296"/>
                          </a:solidFill>
                          <a:latin typeface="Arial" panose="020B0604020202020204" pitchFamily="34" charset="0"/>
                          <a:cs typeface="AL-Mohanad Black" pitchFamily="2" charset="0"/>
                        </a:defRPr>
                      </a:lvl6pPr>
                      <a:lvl7pPr algn="r" rtl="1" fontAlgn="base">
                        <a:spcBef>
                          <a:spcPct val="20000"/>
                        </a:spcBef>
                        <a:spcAft>
                          <a:spcPct val="0"/>
                        </a:spcAft>
                        <a:defRPr>
                          <a:solidFill>
                            <a:srgbClr val="003296"/>
                          </a:solidFill>
                          <a:latin typeface="Arial" panose="020B0604020202020204" pitchFamily="34" charset="0"/>
                          <a:cs typeface="AL-Mohanad Black" pitchFamily="2" charset="0"/>
                        </a:defRPr>
                      </a:lvl7pPr>
                      <a:lvl8pPr algn="r" rtl="1" fontAlgn="base">
                        <a:spcBef>
                          <a:spcPct val="20000"/>
                        </a:spcBef>
                        <a:spcAft>
                          <a:spcPct val="0"/>
                        </a:spcAft>
                        <a:defRPr>
                          <a:solidFill>
                            <a:srgbClr val="003296"/>
                          </a:solidFill>
                          <a:latin typeface="Arial" panose="020B0604020202020204" pitchFamily="34" charset="0"/>
                          <a:cs typeface="AL-Mohanad Black" pitchFamily="2" charset="0"/>
                        </a:defRPr>
                      </a:lvl8pPr>
                      <a:lvl9pPr algn="r" rtl="1" fontAlgn="base">
                        <a:spcBef>
                          <a:spcPct val="20000"/>
                        </a:spcBef>
                        <a:spcAft>
                          <a:spcPct val="0"/>
                        </a:spcAft>
                        <a:defRPr>
                          <a:solidFill>
                            <a:srgbClr val="003296"/>
                          </a:solidFill>
                          <a:latin typeface="Arial" panose="020B0604020202020204" pitchFamily="34" charset="0"/>
                          <a:cs typeface="AL-Mohanad Black" pitchFamily="2" charset="0"/>
                        </a:defRPr>
                      </a:lvl9pPr>
                    </a:lstStyle>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altLang="en-US" sz="3200" b="0" i="0" u="none" strike="noStrike" cap="none" normalizeH="0" baseline="0">
                        <a:ln>
                          <a:noFill/>
                        </a:ln>
                        <a:solidFill>
                          <a:srgbClr val="003296"/>
                        </a:solidFill>
                        <a:effectLst/>
                        <a:latin typeface="Arial" panose="020B0604020202020204" pitchFamily="34" charset="0"/>
                        <a:cs typeface="AL-Mohanad Black" pitchFamily="2"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rowSpan="4" hMerge="1">
                  <a:txBody>
                    <a:bodyPr/>
                    <a:lstStyle/>
                    <a:p>
                      <a:endParaRPr lang="en-US"/>
                    </a:p>
                  </a:txBody>
                  <a:tcPr/>
                </a:tc>
                <a:tc rowSpan="4" hMerge="1">
                  <a:txBody>
                    <a:bodyPr/>
                    <a:lstStyle/>
                    <a:p>
                      <a:endParaRPr lang="en-US"/>
                    </a:p>
                  </a:txBody>
                  <a:tcPr/>
                </a:tc>
                <a:tc rowSpan="4" hMerge="1">
                  <a:txBody>
                    <a:bodyPr/>
                    <a:lstStyle/>
                    <a:p>
                      <a:endParaRPr lang="en-US"/>
                    </a:p>
                  </a:txBody>
                  <a:tcPr/>
                </a:tc>
                <a:tc rowSpan="4" hMerge="1">
                  <a:txBody>
                    <a:bodyPr/>
                    <a:lstStyle/>
                    <a:p>
                      <a:endParaRPr lang="en-US"/>
                    </a:p>
                  </a:txBody>
                  <a:tcPr/>
                </a:tc>
                <a:tc rowSpan="4" gridSpan="5">
                  <a:txBody>
                    <a:bodyPr/>
                    <a:lstStyle>
                      <a:lvl1pPr>
                        <a:spcBef>
                          <a:spcPct val="20000"/>
                        </a:spcBef>
                        <a:defRPr sz="2800">
                          <a:solidFill>
                            <a:srgbClr val="003296"/>
                          </a:solidFill>
                          <a:latin typeface="Arial" panose="020B0604020202020204" pitchFamily="34" charset="0"/>
                          <a:cs typeface="AL-Mohanad Black" pitchFamily="2" charset="0"/>
                        </a:defRPr>
                      </a:lvl1pPr>
                      <a:lvl2pPr>
                        <a:spcBef>
                          <a:spcPct val="20000"/>
                        </a:spcBef>
                        <a:defRPr sz="2400">
                          <a:solidFill>
                            <a:srgbClr val="003296"/>
                          </a:solidFill>
                          <a:latin typeface="Arial" panose="020B0604020202020204" pitchFamily="34" charset="0"/>
                          <a:cs typeface="AL-Mohanad Black" pitchFamily="2" charset="0"/>
                        </a:defRPr>
                      </a:lvl2pPr>
                      <a:lvl3pPr>
                        <a:spcBef>
                          <a:spcPct val="20000"/>
                        </a:spcBef>
                        <a:defRPr sz="2000">
                          <a:solidFill>
                            <a:srgbClr val="003296"/>
                          </a:solidFill>
                          <a:latin typeface="Arial" panose="020B0604020202020204" pitchFamily="34" charset="0"/>
                          <a:cs typeface="AL-Mohanad Black" pitchFamily="2" charset="0"/>
                        </a:defRPr>
                      </a:lvl3pPr>
                      <a:lvl4pPr>
                        <a:spcBef>
                          <a:spcPct val="20000"/>
                        </a:spcBef>
                        <a:defRPr>
                          <a:solidFill>
                            <a:srgbClr val="003296"/>
                          </a:solidFill>
                          <a:latin typeface="Arial" panose="020B0604020202020204" pitchFamily="34" charset="0"/>
                          <a:cs typeface="AL-Mohanad Black" pitchFamily="2" charset="0"/>
                        </a:defRPr>
                      </a:lvl4pPr>
                      <a:lvl5pPr>
                        <a:spcBef>
                          <a:spcPct val="20000"/>
                        </a:spcBef>
                        <a:defRPr>
                          <a:solidFill>
                            <a:srgbClr val="003296"/>
                          </a:solidFill>
                          <a:latin typeface="Arial" panose="020B0604020202020204" pitchFamily="34" charset="0"/>
                          <a:cs typeface="AL-Mohanad Black" pitchFamily="2" charset="0"/>
                        </a:defRPr>
                      </a:lvl5pPr>
                      <a:lvl6pPr algn="r" rtl="1" fontAlgn="base">
                        <a:spcBef>
                          <a:spcPct val="20000"/>
                        </a:spcBef>
                        <a:spcAft>
                          <a:spcPct val="0"/>
                        </a:spcAft>
                        <a:defRPr>
                          <a:solidFill>
                            <a:srgbClr val="003296"/>
                          </a:solidFill>
                          <a:latin typeface="Arial" panose="020B0604020202020204" pitchFamily="34" charset="0"/>
                          <a:cs typeface="AL-Mohanad Black" pitchFamily="2" charset="0"/>
                        </a:defRPr>
                      </a:lvl6pPr>
                      <a:lvl7pPr algn="r" rtl="1" fontAlgn="base">
                        <a:spcBef>
                          <a:spcPct val="20000"/>
                        </a:spcBef>
                        <a:spcAft>
                          <a:spcPct val="0"/>
                        </a:spcAft>
                        <a:defRPr>
                          <a:solidFill>
                            <a:srgbClr val="003296"/>
                          </a:solidFill>
                          <a:latin typeface="Arial" panose="020B0604020202020204" pitchFamily="34" charset="0"/>
                          <a:cs typeface="AL-Mohanad Black" pitchFamily="2" charset="0"/>
                        </a:defRPr>
                      </a:lvl7pPr>
                      <a:lvl8pPr algn="r" rtl="1" fontAlgn="base">
                        <a:spcBef>
                          <a:spcPct val="20000"/>
                        </a:spcBef>
                        <a:spcAft>
                          <a:spcPct val="0"/>
                        </a:spcAft>
                        <a:defRPr>
                          <a:solidFill>
                            <a:srgbClr val="003296"/>
                          </a:solidFill>
                          <a:latin typeface="Arial" panose="020B0604020202020204" pitchFamily="34" charset="0"/>
                          <a:cs typeface="AL-Mohanad Black" pitchFamily="2" charset="0"/>
                        </a:defRPr>
                      </a:lvl8pPr>
                      <a:lvl9pPr algn="r" rtl="1" fontAlgn="base">
                        <a:spcBef>
                          <a:spcPct val="20000"/>
                        </a:spcBef>
                        <a:spcAft>
                          <a:spcPct val="0"/>
                        </a:spcAft>
                        <a:defRPr>
                          <a:solidFill>
                            <a:srgbClr val="003296"/>
                          </a:solidFill>
                          <a:latin typeface="Arial" panose="020B0604020202020204" pitchFamily="34" charset="0"/>
                          <a:cs typeface="AL-Mohanad Black" pitchFamily="2" charset="0"/>
                        </a:defRPr>
                      </a:lvl9pPr>
                    </a:lstStyle>
                    <a:p>
                      <a:pPr marL="0" marR="0" lvl="0" indent="0" algn="ctr" defTabSz="914400" rtl="1" eaLnBrk="1" fontAlgn="base" latinLnBrk="0" hangingPunct="1">
                        <a:lnSpc>
                          <a:spcPct val="100000"/>
                        </a:lnSpc>
                        <a:spcBef>
                          <a:spcPct val="20000"/>
                        </a:spcBef>
                        <a:spcAft>
                          <a:spcPct val="0"/>
                        </a:spcAft>
                        <a:buClrTx/>
                        <a:buSzTx/>
                        <a:buFontTx/>
                        <a:buNone/>
                        <a:tabLst/>
                      </a:pPr>
                      <a:endParaRPr kumimoji="0" lang="ar-EG" altLang="en-US" sz="1000" b="0" i="0" u="none" strike="noStrike" cap="none" normalizeH="0" baseline="0">
                        <a:ln>
                          <a:noFill/>
                        </a:ln>
                        <a:solidFill>
                          <a:srgbClr val="003296"/>
                        </a:solidFill>
                        <a:effectLst/>
                        <a:latin typeface="Arial" panose="020B0604020202020204" pitchFamily="34" charset="0"/>
                        <a:cs typeface="AL-Mohanad Black" pitchFamily="2"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rowSpan="4" hMerge="1">
                  <a:txBody>
                    <a:bodyPr/>
                    <a:lstStyle/>
                    <a:p>
                      <a:endParaRPr lang="en-US"/>
                    </a:p>
                  </a:txBody>
                  <a:tcPr/>
                </a:tc>
                <a:tc rowSpan="4" hMerge="1">
                  <a:txBody>
                    <a:bodyPr/>
                    <a:lstStyle/>
                    <a:p>
                      <a:endParaRPr lang="en-US"/>
                    </a:p>
                  </a:txBody>
                  <a:tcPr/>
                </a:tc>
                <a:tc rowSpan="4" hMerge="1">
                  <a:txBody>
                    <a:bodyPr/>
                    <a:lstStyle/>
                    <a:p>
                      <a:endParaRPr lang="en-US"/>
                    </a:p>
                  </a:txBody>
                  <a:tcPr/>
                </a:tc>
                <a:tc rowSpan="4" hMerge="1">
                  <a:txBody>
                    <a:bodyPr/>
                    <a:lstStyle/>
                    <a:p>
                      <a:endParaRPr lang="en-US"/>
                    </a:p>
                  </a:txBody>
                  <a:tcPr/>
                </a:tc>
                <a:tc rowSpan="4">
                  <a:txBody>
                    <a:bodyPr/>
                    <a:lstStyle>
                      <a:lvl1pPr>
                        <a:spcBef>
                          <a:spcPct val="20000"/>
                        </a:spcBef>
                        <a:defRPr sz="2800">
                          <a:solidFill>
                            <a:srgbClr val="003296"/>
                          </a:solidFill>
                          <a:latin typeface="Arial" panose="020B0604020202020204" pitchFamily="34" charset="0"/>
                          <a:cs typeface="AL-Mohanad Black" pitchFamily="2" charset="0"/>
                        </a:defRPr>
                      </a:lvl1pPr>
                      <a:lvl2pPr>
                        <a:spcBef>
                          <a:spcPct val="20000"/>
                        </a:spcBef>
                        <a:defRPr sz="2400">
                          <a:solidFill>
                            <a:srgbClr val="003296"/>
                          </a:solidFill>
                          <a:latin typeface="Arial" panose="020B0604020202020204" pitchFamily="34" charset="0"/>
                          <a:cs typeface="AL-Mohanad Black" pitchFamily="2" charset="0"/>
                        </a:defRPr>
                      </a:lvl2pPr>
                      <a:lvl3pPr>
                        <a:spcBef>
                          <a:spcPct val="20000"/>
                        </a:spcBef>
                        <a:defRPr sz="2000">
                          <a:solidFill>
                            <a:srgbClr val="003296"/>
                          </a:solidFill>
                          <a:latin typeface="Arial" panose="020B0604020202020204" pitchFamily="34" charset="0"/>
                          <a:cs typeface="AL-Mohanad Black" pitchFamily="2" charset="0"/>
                        </a:defRPr>
                      </a:lvl3pPr>
                      <a:lvl4pPr>
                        <a:spcBef>
                          <a:spcPct val="20000"/>
                        </a:spcBef>
                        <a:defRPr>
                          <a:solidFill>
                            <a:srgbClr val="003296"/>
                          </a:solidFill>
                          <a:latin typeface="Arial" panose="020B0604020202020204" pitchFamily="34" charset="0"/>
                          <a:cs typeface="AL-Mohanad Black" pitchFamily="2" charset="0"/>
                        </a:defRPr>
                      </a:lvl4pPr>
                      <a:lvl5pPr>
                        <a:spcBef>
                          <a:spcPct val="20000"/>
                        </a:spcBef>
                        <a:defRPr>
                          <a:solidFill>
                            <a:srgbClr val="003296"/>
                          </a:solidFill>
                          <a:latin typeface="Arial" panose="020B0604020202020204" pitchFamily="34" charset="0"/>
                          <a:cs typeface="AL-Mohanad Black" pitchFamily="2" charset="0"/>
                        </a:defRPr>
                      </a:lvl5pPr>
                      <a:lvl6pPr algn="r" rtl="1" fontAlgn="base">
                        <a:spcBef>
                          <a:spcPct val="20000"/>
                        </a:spcBef>
                        <a:spcAft>
                          <a:spcPct val="0"/>
                        </a:spcAft>
                        <a:defRPr>
                          <a:solidFill>
                            <a:srgbClr val="003296"/>
                          </a:solidFill>
                          <a:latin typeface="Arial" panose="020B0604020202020204" pitchFamily="34" charset="0"/>
                          <a:cs typeface="AL-Mohanad Black" pitchFamily="2" charset="0"/>
                        </a:defRPr>
                      </a:lvl6pPr>
                      <a:lvl7pPr algn="r" rtl="1" fontAlgn="base">
                        <a:spcBef>
                          <a:spcPct val="20000"/>
                        </a:spcBef>
                        <a:spcAft>
                          <a:spcPct val="0"/>
                        </a:spcAft>
                        <a:defRPr>
                          <a:solidFill>
                            <a:srgbClr val="003296"/>
                          </a:solidFill>
                          <a:latin typeface="Arial" panose="020B0604020202020204" pitchFamily="34" charset="0"/>
                          <a:cs typeface="AL-Mohanad Black" pitchFamily="2" charset="0"/>
                        </a:defRPr>
                      </a:lvl7pPr>
                      <a:lvl8pPr algn="r" rtl="1" fontAlgn="base">
                        <a:spcBef>
                          <a:spcPct val="20000"/>
                        </a:spcBef>
                        <a:spcAft>
                          <a:spcPct val="0"/>
                        </a:spcAft>
                        <a:defRPr>
                          <a:solidFill>
                            <a:srgbClr val="003296"/>
                          </a:solidFill>
                          <a:latin typeface="Arial" panose="020B0604020202020204" pitchFamily="34" charset="0"/>
                          <a:cs typeface="AL-Mohanad Black" pitchFamily="2" charset="0"/>
                        </a:defRPr>
                      </a:lvl8pPr>
                      <a:lvl9pPr algn="r" rtl="1" fontAlgn="base">
                        <a:spcBef>
                          <a:spcPct val="20000"/>
                        </a:spcBef>
                        <a:spcAft>
                          <a:spcPct val="0"/>
                        </a:spcAft>
                        <a:defRPr>
                          <a:solidFill>
                            <a:srgbClr val="003296"/>
                          </a:solidFill>
                          <a:latin typeface="Arial" panose="020B0604020202020204" pitchFamily="34" charset="0"/>
                          <a:cs typeface="AL-Mohanad Black" pitchFamily="2" charset="0"/>
                        </a:defRPr>
                      </a:lvl9pPr>
                    </a:lstStyle>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altLang="en-US" sz="2000" b="0" i="0" u="none" strike="noStrike" cap="none" normalizeH="0" baseline="0">
                        <a:ln>
                          <a:noFill/>
                        </a:ln>
                        <a:solidFill>
                          <a:srgbClr val="003296"/>
                        </a:solidFill>
                        <a:effectLst/>
                        <a:latin typeface="Arial" panose="020B0604020202020204" pitchFamily="34" charset="0"/>
                        <a:cs typeface="AL-Mohanad Black" pitchFamily="2" charset="0"/>
                      </a:endParaRPr>
                    </a:p>
                  </a:txBody>
                  <a:tcPr horzOverflow="overflow">
                    <a:lnL w="38100" cap="flat" cmpd="sng" algn="ctr">
                      <a:solidFill>
                        <a:schemeClr val="tx1"/>
                      </a:solidFill>
                      <a:prstDash val="solid"/>
                      <a:round/>
                      <a:headEnd type="none" w="med" len="med"/>
                      <a:tailEnd type="none" w="med" len="med"/>
                    </a:lnL>
                    <a:lnR cap="flat">
                      <a:noFill/>
                    </a:lnR>
                    <a:lnT cap="flat">
                      <a:noFill/>
                    </a:lnT>
                    <a:lnB cap="flat">
                      <a:noFill/>
                    </a:lnB>
                    <a:lnTlToBr>
                      <a:noFill/>
                    </a:lnTlToBr>
                    <a:lnBlToTr>
                      <a:noFill/>
                    </a:lnBlToTr>
                    <a:noFill/>
                  </a:tcPr>
                </a:tc>
                <a:extLst>
                  <a:ext uri="{0D108BD9-81ED-4DB2-BD59-A6C34878D82A}">
                    <a16:rowId xmlns:a16="http://schemas.microsoft.com/office/drawing/2014/main" val="2559874656"/>
                  </a:ext>
                </a:extLst>
              </a:tr>
              <a:tr h="449263">
                <a:tc>
                  <a:txBody>
                    <a:bodyPr/>
                    <a:lstStyle>
                      <a:lvl1pPr>
                        <a:spcBef>
                          <a:spcPct val="20000"/>
                        </a:spcBef>
                        <a:defRPr sz="2800">
                          <a:solidFill>
                            <a:srgbClr val="003296"/>
                          </a:solidFill>
                          <a:latin typeface="Arial" panose="020B0604020202020204" pitchFamily="34" charset="0"/>
                          <a:cs typeface="AL-Mohanad Black" pitchFamily="2" charset="0"/>
                        </a:defRPr>
                      </a:lvl1pPr>
                      <a:lvl2pPr>
                        <a:spcBef>
                          <a:spcPct val="20000"/>
                        </a:spcBef>
                        <a:defRPr sz="2400">
                          <a:solidFill>
                            <a:srgbClr val="003296"/>
                          </a:solidFill>
                          <a:latin typeface="Arial" panose="020B0604020202020204" pitchFamily="34" charset="0"/>
                          <a:cs typeface="AL-Mohanad Black" pitchFamily="2" charset="0"/>
                        </a:defRPr>
                      </a:lvl2pPr>
                      <a:lvl3pPr>
                        <a:spcBef>
                          <a:spcPct val="20000"/>
                        </a:spcBef>
                        <a:defRPr sz="2000">
                          <a:solidFill>
                            <a:srgbClr val="003296"/>
                          </a:solidFill>
                          <a:latin typeface="Arial" panose="020B0604020202020204" pitchFamily="34" charset="0"/>
                          <a:cs typeface="AL-Mohanad Black" pitchFamily="2" charset="0"/>
                        </a:defRPr>
                      </a:lvl3pPr>
                      <a:lvl4pPr>
                        <a:spcBef>
                          <a:spcPct val="20000"/>
                        </a:spcBef>
                        <a:defRPr>
                          <a:solidFill>
                            <a:srgbClr val="003296"/>
                          </a:solidFill>
                          <a:latin typeface="Arial" panose="020B0604020202020204" pitchFamily="34" charset="0"/>
                          <a:cs typeface="AL-Mohanad Black" pitchFamily="2" charset="0"/>
                        </a:defRPr>
                      </a:lvl4pPr>
                      <a:lvl5pPr>
                        <a:spcBef>
                          <a:spcPct val="20000"/>
                        </a:spcBef>
                        <a:defRPr>
                          <a:solidFill>
                            <a:srgbClr val="003296"/>
                          </a:solidFill>
                          <a:latin typeface="Arial" panose="020B0604020202020204" pitchFamily="34" charset="0"/>
                          <a:cs typeface="AL-Mohanad Black" pitchFamily="2" charset="0"/>
                        </a:defRPr>
                      </a:lvl5pPr>
                      <a:lvl6pPr algn="r" rtl="1" fontAlgn="base">
                        <a:spcBef>
                          <a:spcPct val="20000"/>
                        </a:spcBef>
                        <a:spcAft>
                          <a:spcPct val="0"/>
                        </a:spcAft>
                        <a:defRPr>
                          <a:solidFill>
                            <a:srgbClr val="003296"/>
                          </a:solidFill>
                          <a:latin typeface="Arial" panose="020B0604020202020204" pitchFamily="34" charset="0"/>
                          <a:cs typeface="AL-Mohanad Black" pitchFamily="2" charset="0"/>
                        </a:defRPr>
                      </a:lvl6pPr>
                      <a:lvl7pPr algn="r" rtl="1" fontAlgn="base">
                        <a:spcBef>
                          <a:spcPct val="20000"/>
                        </a:spcBef>
                        <a:spcAft>
                          <a:spcPct val="0"/>
                        </a:spcAft>
                        <a:defRPr>
                          <a:solidFill>
                            <a:srgbClr val="003296"/>
                          </a:solidFill>
                          <a:latin typeface="Arial" panose="020B0604020202020204" pitchFamily="34" charset="0"/>
                          <a:cs typeface="AL-Mohanad Black" pitchFamily="2" charset="0"/>
                        </a:defRPr>
                      </a:lvl7pPr>
                      <a:lvl8pPr algn="r" rtl="1" fontAlgn="base">
                        <a:spcBef>
                          <a:spcPct val="20000"/>
                        </a:spcBef>
                        <a:spcAft>
                          <a:spcPct val="0"/>
                        </a:spcAft>
                        <a:defRPr>
                          <a:solidFill>
                            <a:srgbClr val="003296"/>
                          </a:solidFill>
                          <a:latin typeface="Arial" panose="020B0604020202020204" pitchFamily="34" charset="0"/>
                          <a:cs typeface="AL-Mohanad Black" pitchFamily="2" charset="0"/>
                        </a:defRPr>
                      </a:lvl8pPr>
                      <a:lvl9pPr algn="r" rtl="1" fontAlgn="base">
                        <a:spcBef>
                          <a:spcPct val="20000"/>
                        </a:spcBef>
                        <a:spcAft>
                          <a:spcPct val="0"/>
                        </a:spcAft>
                        <a:defRPr>
                          <a:solidFill>
                            <a:srgbClr val="003296"/>
                          </a:solidFill>
                          <a:latin typeface="Arial" panose="020B0604020202020204" pitchFamily="34" charset="0"/>
                          <a:cs typeface="AL-Mohanad Black" pitchFamily="2" charset="0"/>
                        </a:defRPr>
                      </a:lvl9p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ar-SA" altLang="en-US" sz="2000" b="0" i="0" u="none" strike="noStrike" cap="none" normalizeH="0" baseline="0">
                          <a:ln>
                            <a:noFill/>
                          </a:ln>
                          <a:solidFill>
                            <a:srgbClr val="003296"/>
                          </a:solidFill>
                          <a:effectLst/>
                          <a:latin typeface="Arial" panose="020B0604020202020204" pitchFamily="34" charset="0"/>
                          <a:cs typeface="AL-Mohanad Black" pitchFamily="2" charset="0"/>
                        </a:rPr>
                        <a:t>4</a:t>
                      </a:r>
                      <a:endParaRPr kumimoji="0" lang="en-US" altLang="en-US" sz="2000" b="0" i="0" u="none" strike="noStrike" cap="none" normalizeH="0" baseline="0">
                        <a:ln>
                          <a:noFill/>
                        </a:ln>
                        <a:solidFill>
                          <a:srgbClr val="003296"/>
                        </a:solidFill>
                        <a:effectLst/>
                        <a:latin typeface="Arial" panose="020B0604020202020204" pitchFamily="34" charset="0"/>
                        <a:cs typeface="AL-Mohanad Black" pitchFamily="2" charset="0"/>
                      </a:endParaRPr>
                    </a:p>
                  </a:txBody>
                  <a:tcPr horzOverflow="overflow">
                    <a:lnL cap="flat">
                      <a:noFill/>
                    </a:lnL>
                    <a:lnR w="38100" cap="flat" cmpd="sng" algn="ctr">
                      <a:solidFill>
                        <a:schemeClr val="tx1"/>
                      </a:solidFill>
                      <a:prstDash val="solid"/>
                      <a:round/>
                      <a:headEnd type="none" w="med" len="med"/>
                      <a:tailEnd type="none" w="med" len="med"/>
                    </a:lnR>
                    <a:lnT cap="flat">
                      <a:noFill/>
                    </a:lnT>
                    <a:lnB cap="flat">
                      <a:noFill/>
                    </a:lnB>
                    <a:lnTlToBr>
                      <a:noFill/>
                    </a:lnTlToBr>
                    <a:lnBlToTr>
                      <a:noFill/>
                    </a:lnBlToTr>
                    <a:noFill/>
                  </a:tcPr>
                </a:tc>
                <a:tc gridSpan="5" vMerge="1">
                  <a:txBody>
                    <a:bodyPr/>
                    <a:lstStyle/>
                    <a:p>
                      <a:endParaRPr lang="en-US"/>
                    </a:p>
                  </a:txBody>
                  <a:tcPr/>
                </a:tc>
                <a:tc hMerge="1" vMerge="1">
                  <a:txBody>
                    <a:bodyPr/>
                    <a:lstStyle/>
                    <a:p>
                      <a:endParaRPr lang="en-US"/>
                    </a:p>
                  </a:txBody>
                  <a:tcPr/>
                </a:tc>
                <a:tc hMerge="1" vMerge="1">
                  <a:txBody>
                    <a:bodyPr/>
                    <a:lstStyle/>
                    <a:p>
                      <a:endParaRPr lang="en-US"/>
                    </a:p>
                  </a:txBody>
                  <a:tcPr/>
                </a:tc>
                <a:tc hMerge="1" vMerge="1">
                  <a:txBody>
                    <a:bodyPr/>
                    <a:lstStyle/>
                    <a:p>
                      <a:endParaRPr lang="en-US"/>
                    </a:p>
                  </a:txBody>
                  <a:tcPr/>
                </a:tc>
                <a:tc hMerge="1" vMerge="1">
                  <a:txBody>
                    <a:bodyPr/>
                    <a:lstStyle/>
                    <a:p>
                      <a:endParaRPr lang="en-US"/>
                    </a:p>
                  </a:txBody>
                  <a:tcPr/>
                </a:tc>
                <a:tc gridSpan="5" vMerge="1">
                  <a:txBody>
                    <a:bodyPr/>
                    <a:lstStyle/>
                    <a:p>
                      <a:endParaRPr lang="en-US"/>
                    </a:p>
                  </a:txBody>
                  <a:tcPr/>
                </a:tc>
                <a:tc hMerge="1" vMerge="1">
                  <a:txBody>
                    <a:bodyPr/>
                    <a:lstStyle/>
                    <a:p>
                      <a:endParaRPr lang="en-US"/>
                    </a:p>
                  </a:txBody>
                  <a:tcPr/>
                </a:tc>
                <a:tc hMerge="1" vMerge="1">
                  <a:txBody>
                    <a:bodyPr/>
                    <a:lstStyle/>
                    <a:p>
                      <a:endParaRPr lang="en-US"/>
                    </a:p>
                  </a:txBody>
                  <a:tcPr/>
                </a:tc>
                <a:tc hMerge="1" vMerge="1">
                  <a:txBody>
                    <a:bodyPr/>
                    <a:lstStyle/>
                    <a:p>
                      <a:endParaRPr lang="en-US"/>
                    </a:p>
                  </a:txBody>
                  <a:tcPr/>
                </a:tc>
                <a:tc hMerge="1" vMerge="1">
                  <a:txBody>
                    <a:bodyPr/>
                    <a:lstStyle/>
                    <a:p>
                      <a:endParaRPr lang="en-US"/>
                    </a:p>
                  </a:txBody>
                  <a:tcPr/>
                </a:tc>
                <a:tc vMerge="1">
                  <a:txBody>
                    <a:bodyPr/>
                    <a:lstStyle/>
                    <a:p>
                      <a:endParaRPr lang="en-US"/>
                    </a:p>
                  </a:txBody>
                  <a:tcPr/>
                </a:tc>
                <a:extLst>
                  <a:ext uri="{0D108BD9-81ED-4DB2-BD59-A6C34878D82A}">
                    <a16:rowId xmlns:a16="http://schemas.microsoft.com/office/drawing/2014/main" val="739912616"/>
                  </a:ext>
                </a:extLst>
              </a:tr>
              <a:tr h="449263">
                <a:tc>
                  <a:txBody>
                    <a:bodyPr/>
                    <a:lstStyle>
                      <a:lvl1pPr>
                        <a:spcBef>
                          <a:spcPct val="20000"/>
                        </a:spcBef>
                        <a:defRPr sz="2800">
                          <a:solidFill>
                            <a:srgbClr val="003296"/>
                          </a:solidFill>
                          <a:latin typeface="Arial" panose="020B0604020202020204" pitchFamily="34" charset="0"/>
                          <a:cs typeface="AL-Mohanad Black" pitchFamily="2" charset="0"/>
                        </a:defRPr>
                      </a:lvl1pPr>
                      <a:lvl2pPr>
                        <a:spcBef>
                          <a:spcPct val="20000"/>
                        </a:spcBef>
                        <a:defRPr sz="2400">
                          <a:solidFill>
                            <a:srgbClr val="003296"/>
                          </a:solidFill>
                          <a:latin typeface="Arial" panose="020B0604020202020204" pitchFamily="34" charset="0"/>
                          <a:cs typeface="AL-Mohanad Black" pitchFamily="2" charset="0"/>
                        </a:defRPr>
                      </a:lvl2pPr>
                      <a:lvl3pPr>
                        <a:spcBef>
                          <a:spcPct val="20000"/>
                        </a:spcBef>
                        <a:defRPr sz="2000">
                          <a:solidFill>
                            <a:srgbClr val="003296"/>
                          </a:solidFill>
                          <a:latin typeface="Arial" panose="020B0604020202020204" pitchFamily="34" charset="0"/>
                          <a:cs typeface="AL-Mohanad Black" pitchFamily="2" charset="0"/>
                        </a:defRPr>
                      </a:lvl3pPr>
                      <a:lvl4pPr>
                        <a:spcBef>
                          <a:spcPct val="20000"/>
                        </a:spcBef>
                        <a:defRPr>
                          <a:solidFill>
                            <a:srgbClr val="003296"/>
                          </a:solidFill>
                          <a:latin typeface="Arial" panose="020B0604020202020204" pitchFamily="34" charset="0"/>
                          <a:cs typeface="AL-Mohanad Black" pitchFamily="2" charset="0"/>
                        </a:defRPr>
                      </a:lvl4pPr>
                      <a:lvl5pPr>
                        <a:spcBef>
                          <a:spcPct val="20000"/>
                        </a:spcBef>
                        <a:defRPr>
                          <a:solidFill>
                            <a:srgbClr val="003296"/>
                          </a:solidFill>
                          <a:latin typeface="Arial" panose="020B0604020202020204" pitchFamily="34" charset="0"/>
                          <a:cs typeface="AL-Mohanad Black" pitchFamily="2" charset="0"/>
                        </a:defRPr>
                      </a:lvl5pPr>
                      <a:lvl6pPr algn="r" rtl="1" fontAlgn="base">
                        <a:spcBef>
                          <a:spcPct val="20000"/>
                        </a:spcBef>
                        <a:spcAft>
                          <a:spcPct val="0"/>
                        </a:spcAft>
                        <a:defRPr>
                          <a:solidFill>
                            <a:srgbClr val="003296"/>
                          </a:solidFill>
                          <a:latin typeface="Arial" panose="020B0604020202020204" pitchFamily="34" charset="0"/>
                          <a:cs typeface="AL-Mohanad Black" pitchFamily="2" charset="0"/>
                        </a:defRPr>
                      </a:lvl6pPr>
                      <a:lvl7pPr algn="r" rtl="1" fontAlgn="base">
                        <a:spcBef>
                          <a:spcPct val="20000"/>
                        </a:spcBef>
                        <a:spcAft>
                          <a:spcPct val="0"/>
                        </a:spcAft>
                        <a:defRPr>
                          <a:solidFill>
                            <a:srgbClr val="003296"/>
                          </a:solidFill>
                          <a:latin typeface="Arial" panose="020B0604020202020204" pitchFamily="34" charset="0"/>
                          <a:cs typeface="AL-Mohanad Black" pitchFamily="2" charset="0"/>
                        </a:defRPr>
                      </a:lvl7pPr>
                      <a:lvl8pPr algn="r" rtl="1" fontAlgn="base">
                        <a:spcBef>
                          <a:spcPct val="20000"/>
                        </a:spcBef>
                        <a:spcAft>
                          <a:spcPct val="0"/>
                        </a:spcAft>
                        <a:defRPr>
                          <a:solidFill>
                            <a:srgbClr val="003296"/>
                          </a:solidFill>
                          <a:latin typeface="Arial" panose="020B0604020202020204" pitchFamily="34" charset="0"/>
                          <a:cs typeface="AL-Mohanad Black" pitchFamily="2" charset="0"/>
                        </a:defRPr>
                      </a:lvl8pPr>
                      <a:lvl9pPr algn="r" rtl="1" fontAlgn="base">
                        <a:spcBef>
                          <a:spcPct val="20000"/>
                        </a:spcBef>
                        <a:spcAft>
                          <a:spcPct val="0"/>
                        </a:spcAft>
                        <a:defRPr>
                          <a:solidFill>
                            <a:srgbClr val="003296"/>
                          </a:solidFill>
                          <a:latin typeface="Arial" panose="020B0604020202020204" pitchFamily="34" charset="0"/>
                          <a:cs typeface="AL-Mohanad Black" pitchFamily="2" charset="0"/>
                        </a:defRPr>
                      </a:lvl9p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ar-SA" altLang="en-US" sz="2000" b="0" i="0" u="none" strike="noStrike" cap="none" normalizeH="0" baseline="0">
                          <a:ln>
                            <a:noFill/>
                          </a:ln>
                          <a:solidFill>
                            <a:srgbClr val="003296"/>
                          </a:solidFill>
                          <a:effectLst/>
                          <a:latin typeface="Arial" panose="020B0604020202020204" pitchFamily="34" charset="0"/>
                          <a:cs typeface="AL-Mohanad Black" pitchFamily="2" charset="0"/>
                        </a:rPr>
                        <a:t>3</a:t>
                      </a:r>
                      <a:endParaRPr kumimoji="0" lang="en-US" altLang="en-US" sz="2000" b="0" i="0" u="none" strike="noStrike" cap="none" normalizeH="0" baseline="0">
                        <a:ln>
                          <a:noFill/>
                        </a:ln>
                        <a:solidFill>
                          <a:srgbClr val="003296"/>
                        </a:solidFill>
                        <a:effectLst/>
                        <a:latin typeface="Arial" panose="020B0604020202020204" pitchFamily="34" charset="0"/>
                        <a:cs typeface="AL-Mohanad Black" pitchFamily="2" charset="0"/>
                      </a:endParaRPr>
                    </a:p>
                  </a:txBody>
                  <a:tcPr horzOverflow="overflow">
                    <a:lnL cap="flat">
                      <a:noFill/>
                    </a:lnL>
                    <a:lnR w="38100" cap="flat" cmpd="sng" algn="ctr">
                      <a:solidFill>
                        <a:schemeClr val="tx1"/>
                      </a:solidFill>
                      <a:prstDash val="solid"/>
                      <a:round/>
                      <a:headEnd type="none" w="med" len="med"/>
                      <a:tailEnd type="none" w="med" len="med"/>
                    </a:lnR>
                    <a:lnT cap="flat">
                      <a:noFill/>
                    </a:lnT>
                    <a:lnB cap="flat">
                      <a:noFill/>
                    </a:lnB>
                    <a:lnTlToBr>
                      <a:noFill/>
                    </a:lnTlToBr>
                    <a:lnBlToTr>
                      <a:noFill/>
                    </a:lnBlToTr>
                    <a:noFill/>
                  </a:tcPr>
                </a:tc>
                <a:tc gridSpan="5" vMerge="1">
                  <a:txBody>
                    <a:bodyPr/>
                    <a:lstStyle/>
                    <a:p>
                      <a:endParaRPr lang="en-US"/>
                    </a:p>
                  </a:txBody>
                  <a:tcPr/>
                </a:tc>
                <a:tc hMerge="1" vMerge="1">
                  <a:txBody>
                    <a:bodyPr/>
                    <a:lstStyle/>
                    <a:p>
                      <a:endParaRPr lang="en-US"/>
                    </a:p>
                  </a:txBody>
                  <a:tcPr/>
                </a:tc>
                <a:tc hMerge="1" vMerge="1">
                  <a:txBody>
                    <a:bodyPr/>
                    <a:lstStyle/>
                    <a:p>
                      <a:endParaRPr lang="en-US"/>
                    </a:p>
                  </a:txBody>
                  <a:tcPr/>
                </a:tc>
                <a:tc hMerge="1" vMerge="1">
                  <a:txBody>
                    <a:bodyPr/>
                    <a:lstStyle/>
                    <a:p>
                      <a:endParaRPr lang="en-US"/>
                    </a:p>
                  </a:txBody>
                  <a:tcPr/>
                </a:tc>
                <a:tc hMerge="1" vMerge="1">
                  <a:txBody>
                    <a:bodyPr/>
                    <a:lstStyle/>
                    <a:p>
                      <a:endParaRPr lang="en-US"/>
                    </a:p>
                  </a:txBody>
                  <a:tcPr/>
                </a:tc>
                <a:tc gridSpan="5" vMerge="1">
                  <a:txBody>
                    <a:bodyPr/>
                    <a:lstStyle/>
                    <a:p>
                      <a:endParaRPr lang="en-US"/>
                    </a:p>
                  </a:txBody>
                  <a:tcPr/>
                </a:tc>
                <a:tc hMerge="1" vMerge="1">
                  <a:txBody>
                    <a:bodyPr/>
                    <a:lstStyle/>
                    <a:p>
                      <a:endParaRPr lang="en-US"/>
                    </a:p>
                  </a:txBody>
                  <a:tcPr/>
                </a:tc>
                <a:tc hMerge="1" vMerge="1">
                  <a:txBody>
                    <a:bodyPr/>
                    <a:lstStyle/>
                    <a:p>
                      <a:endParaRPr lang="en-US"/>
                    </a:p>
                  </a:txBody>
                  <a:tcPr/>
                </a:tc>
                <a:tc hMerge="1" vMerge="1">
                  <a:txBody>
                    <a:bodyPr/>
                    <a:lstStyle/>
                    <a:p>
                      <a:endParaRPr lang="en-US"/>
                    </a:p>
                  </a:txBody>
                  <a:tcPr/>
                </a:tc>
                <a:tc hMerge="1" vMerge="1">
                  <a:txBody>
                    <a:bodyPr/>
                    <a:lstStyle/>
                    <a:p>
                      <a:endParaRPr lang="en-US"/>
                    </a:p>
                  </a:txBody>
                  <a:tcPr/>
                </a:tc>
                <a:tc vMerge="1">
                  <a:txBody>
                    <a:bodyPr/>
                    <a:lstStyle/>
                    <a:p>
                      <a:endParaRPr lang="en-US"/>
                    </a:p>
                  </a:txBody>
                  <a:tcPr/>
                </a:tc>
                <a:extLst>
                  <a:ext uri="{0D108BD9-81ED-4DB2-BD59-A6C34878D82A}">
                    <a16:rowId xmlns:a16="http://schemas.microsoft.com/office/drawing/2014/main" val="3197304666"/>
                  </a:ext>
                </a:extLst>
              </a:tr>
              <a:tr h="636588">
                <a:tc>
                  <a:txBody>
                    <a:bodyPr/>
                    <a:lstStyle>
                      <a:lvl1pPr>
                        <a:spcBef>
                          <a:spcPct val="20000"/>
                        </a:spcBef>
                        <a:defRPr sz="2800">
                          <a:solidFill>
                            <a:srgbClr val="003296"/>
                          </a:solidFill>
                          <a:latin typeface="Arial" panose="020B0604020202020204" pitchFamily="34" charset="0"/>
                          <a:cs typeface="AL-Mohanad Black" pitchFamily="2" charset="0"/>
                        </a:defRPr>
                      </a:lvl1pPr>
                      <a:lvl2pPr>
                        <a:spcBef>
                          <a:spcPct val="20000"/>
                        </a:spcBef>
                        <a:defRPr sz="2400">
                          <a:solidFill>
                            <a:srgbClr val="003296"/>
                          </a:solidFill>
                          <a:latin typeface="Arial" panose="020B0604020202020204" pitchFamily="34" charset="0"/>
                          <a:cs typeface="AL-Mohanad Black" pitchFamily="2" charset="0"/>
                        </a:defRPr>
                      </a:lvl2pPr>
                      <a:lvl3pPr>
                        <a:spcBef>
                          <a:spcPct val="20000"/>
                        </a:spcBef>
                        <a:defRPr sz="2000">
                          <a:solidFill>
                            <a:srgbClr val="003296"/>
                          </a:solidFill>
                          <a:latin typeface="Arial" panose="020B0604020202020204" pitchFamily="34" charset="0"/>
                          <a:cs typeface="AL-Mohanad Black" pitchFamily="2" charset="0"/>
                        </a:defRPr>
                      </a:lvl3pPr>
                      <a:lvl4pPr>
                        <a:spcBef>
                          <a:spcPct val="20000"/>
                        </a:spcBef>
                        <a:defRPr>
                          <a:solidFill>
                            <a:srgbClr val="003296"/>
                          </a:solidFill>
                          <a:latin typeface="Arial" panose="020B0604020202020204" pitchFamily="34" charset="0"/>
                          <a:cs typeface="AL-Mohanad Black" pitchFamily="2" charset="0"/>
                        </a:defRPr>
                      </a:lvl4pPr>
                      <a:lvl5pPr>
                        <a:spcBef>
                          <a:spcPct val="20000"/>
                        </a:spcBef>
                        <a:defRPr>
                          <a:solidFill>
                            <a:srgbClr val="003296"/>
                          </a:solidFill>
                          <a:latin typeface="Arial" panose="020B0604020202020204" pitchFamily="34" charset="0"/>
                          <a:cs typeface="AL-Mohanad Black" pitchFamily="2" charset="0"/>
                        </a:defRPr>
                      </a:lvl5pPr>
                      <a:lvl6pPr algn="r" rtl="1" fontAlgn="base">
                        <a:spcBef>
                          <a:spcPct val="20000"/>
                        </a:spcBef>
                        <a:spcAft>
                          <a:spcPct val="0"/>
                        </a:spcAft>
                        <a:defRPr>
                          <a:solidFill>
                            <a:srgbClr val="003296"/>
                          </a:solidFill>
                          <a:latin typeface="Arial" panose="020B0604020202020204" pitchFamily="34" charset="0"/>
                          <a:cs typeface="AL-Mohanad Black" pitchFamily="2" charset="0"/>
                        </a:defRPr>
                      </a:lvl6pPr>
                      <a:lvl7pPr algn="r" rtl="1" fontAlgn="base">
                        <a:spcBef>
                          <a:spcPct val="20000"/>
                        </a:spcBef>
                        <a:spcAft>
                          <a:spcPct val="0"/>
                        </a:spcAft>
                        <a:defRPr>
                          <a:solidFill>
                            <a:srgbClr val="003296"/>
                          </a:solidFill>
                          <a:latin typeface="Arial" panose="020B0604020202020204" pitchFamily="34" charset="0"/>
                          <a:cs typeface="AL-Mohanad Black" pitchFamily="2" charset="0"/>
                        </a:defRPr>
                      </a:lvl7pPr>
                      <a:lvl8pPr algn="r" rtl="1" fontAlgn="base">
                        <a:spcBef>
                          <a:spcPct val="20000"/>
                        </a:spcBef>
                        <a:spcAft>
                          <a:spcPct val="0"/>
                        </a:spcAft>
                        <a:defRPr>
                          <a:solidFill>
                            <a:srgbClr val="003296"/>
                          </a:solidFill>
                          <a:latin typeface="Arial" panose="020B0604020202020204" pitchFamily="34" charset="0"/>
                          <a:cs typeface="AL-Mohanad Black" pitchFamily="2" charset="0"/>
                        </a:defRPr>
                      </a:lvl8pPr>
                      <a:lvl9pPr algn="r" rtl="1" fontAlgn="base">
                        <a:spcBef>
                          <a:spcPct val="20000"/>
                        </a:spcBef>
                        <a:spcAft>
                          <a:spcPct val="0"/>
                        </a:spcAft>
                        <a:defRPr>
                          <a:solidFill>
                            <a:srgbClr val="003296"/>
                          </a:solidFill>
                          <a:latin typeface="Arial" panose="020B0604020202020204" pitchFamily="34" charset="0"/>
                          <a:cs typeface="AL-Mohanad Black" pitchFamily="2" charset="0"/>
                        </a:defRPr>
                      </a:lvl9p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ar-SA" altLang="en-US" sz="2000" b="0" i="0" u="none" strike="noStrike" cap="none" normalizeH="0" baseline="0">
                          <a:ln>
                            <a:noFill/>
                          </a:ln>
                          <a:solidFill>
                            <a:srgbClr val="003296"/>
                          </a:solidFill>
                          <a:effectLst/>
                          <a:latin typeface="Arial" panose="020B0604020202020204" pitchFamily="34" charset="0"/>
                          <a:cs typeface="AL-Mohanad Black" pitchFamily="2" charset="0"/>
                        </a:rPr>
                        <a:t>2</a:t>
                      </a:r>
                      <a:endParaRPr kumimoji="0" lang="en-US" altLang="en-US" sz="2000" b="0" i="0" u="none" strike="noStrike" cap="none" normalizeH="0" baseline="0">
                        <a:ln>
                          <a:noFill/>
                        </a:ln>
                        <a:solidFill>
                          <a:srgbClr val="003296"/>
                        </a:solidFill>
                        <a:effectLst/>
                        <a:latin typeface="Arial" panose="020B0604020202020204" pitchFamily="34" charset="0"/>
                        <a:cs typeface="AL-Mohanad Black" pitchFamily="2" charset="0"/>
                      </a:endParaRPr>
                    </a:p>
                  </a:txBody>
                  <a:tcPr horzOverflow="overflow">
                    <a:lnL cap="flat">
                      <a:noFill/>
                    </a:lnL>
                    <a:lnR w="38100" cap="flat" cmpd="sng" algn="ctr">
                      <a:solidFill>
                        <a:schemeClr val="tx1"/>
                      </a:solidFill>
                      <a:prstDash val="solid"/>
                      <a:round/>
                      <a:headEnd type="none" w="med" len="med"/>
                      <a:tailEnd type="none" w="med" len="med"/>
                    </a:lnR>
                    <a:lnT cap="flat">
                      <a:noFill/>
                    </a:lnT>
                    <a:lnB>
                      <a:noFill/>
                    </a:lnB>
                    <a:lnTlToBr>
                      <a:noFill/>
                    </a:lnTlToBr>
                    <a:lnBlToTr>
                      <a:noFill/>
                    </a:lnBlToTr>
                    <a:noFill/>
                  </a:tcPr>
                </a:tc>
                <a:tc gridSpan="5" vMerge="1">
                  <a:txBody>
                    <a:bodyPr/>
                    <a:lstStyle/>
                    <a:p>
                      <a:endParaRPr lang="en-US"/>
                    </a:p>
                  </a:txBody>
                  <a:tcPr/>
                </a:tc>
                <a:tc hMerge="1" vMerge="1">
                  <a:txBody>
                    <a:bodyPr/>
                    <a:lstStyle/>
                    <a:p>
                      <a:endParaRPr lang="en-US"/>
                    </a:p>
                  </a:txBody>
                  <a:tcPr/>
                </a:tc>
                <a:tc hMerge="1" vMerge="1">
                  <a:txBody>
                    <a:bodyPr/>
                    <a:lstStyle/>
                    <a:p>
                      <a:endParaRPr lang="en-US"/>
                    </a:p>
                  </a:txBody>
                  <a:tcPr/>
                </a:tc>
                <a:tc hMerge="1" vMerge="1">
                  <a:txBody>
                    <a:bodyPr/>
                    <a:lstStyle/>
                    <a:p>
                      <a:endParaRPr lang="en-US"/>
                    </a:p>
                  </a:txBody>
                  <a:tcPr/>
                </a:tc>
                <a:tc hMerge="1" vMerge="1">
                  <a:txBody>
                    <a:bodyPr/>
                    <a:lstStyle/>
                    <a:p>
                      <a:endParaRPr lang="en-US"/>
                    </a:p>
                  </a:txBody>
                  <a:tcPr/>
                </a:tc>
                <a:tc gridSpan="5" vMerge="1">
                  <a:txBody>
                    <a:bodyPr/>
                    <a:lstStyle/>
                    <a:p>
                      <a:endParaRPr lang="en-US"/>
                    </a:p>
                  </a:txBody>
                  <a:tcPr/>
                </a:tc>
                <a:tc hMerge="1" vMerge="1">
                  <a:txBody>
                    <a:bodyPr/>
                    <a:lstStyle/>
                    <a:p>
                      <a:endParaRPr lang="en-US"/>
                    </a:p>
                  </a:txBody>
                  <a:tcPr/>
                </a:tc>
                <a:tc hMerge="1" vMerge="1">
                  <a:txBody>
                    <a:bodyPr/>
                    <a:lstStyle/>
                    <a:p>
                      <a:endParaRPr lang="en-US"/>
                    </a:p>
                  </a:txBody>
                  <a:tcPr/>
                </a:tc>
                <a:tc hMerge="1" vMerge="1">
                  <a:txBody>
                    <a:bodyPr/>
                    <a:lstStyle/>
                    <a:p>
                      <a:endParaRPr lang="en-US"/>
                    </a:p>
                  </a:txBody>
                  <a:tcPr/>
                </a:tc>
                <a:tc hMerge="1" vMerge="1">
                  <a:txBody>
                    <a:bodyPr/>
                    <a:lstStyle/>
                    <a:p>
                      <a:endParaRPr lang="en-US"/>
                    </a:p>
                  </a:txBody>
                  <a:tcPr/>
                </a:tc>
                <a:tc vMerge="1">
                  <a:txBody>
                    <a:bodyPr/>
                    <a:lstStyle/>
                    <a:p>
                      <a:endParaRPr lang="en-US"/>
                    </a:p>
                  </a:txBody>
                  <a:tcPr/>
                </a:tc>
                <a:extLst>
                  <a:ext uri="{0D108BD9-81ED-4DB2-BD59-A6C34878D82A}">
                    <a16:rowId xmlns:a16="http://schemas.microsoft.com/office/drawing/2014/main" val="1217800234"/>
                  </a:ext>
                </a:extLst>
              </a:tr>
              <a:tr h="449263">
                <a:tc>
                  <a:txBody>
                    <a:bodyPr/>
                    <a:lstStyle>
                      <a:lvl1pPr>
                        <a:spcBef>
                          <a:spcPct val="20000"/>
                        </a:spcBef>
                        <a:defRPr sz="2800">
                          <a:solidFill>
                            <a:srgbClr val="003296"/>
                          </a:solidFill>
                          <a:latin typeface="Arial" panose="020B0604020202020204" pitchFamily="34" charset="0"/>
                          <a:cs typeface="AL-Mohanad Black" pitchFamily="2" charset="0"/>
                        </a:defRPr>
                      </a:lvl1pPr>
                      <a:lvl2pPr>
                        <a:spcBef>
                          <a:spcPct val="20000"/>
                        </a:spcBef>
                        <a:defRPr sz="2400">
                          <a:solidFill>
                            <a:srgbClr val="003296"/>
                          </a:solidFill>
                          <a:latin typeface="Arial" panose="020B0604020202020204" pitchFamily="34" charset="0"/>
                          <a:cs typeface="AL-Mohanad Black" pitchFamily="2" charset="0"/>
                        </a:defRPr>
                      </a:lvl2pPr>
                      <a:lvl3pPr>
                        <a:spcBef>
                          <a:spcPct val="20000"/>
                        </a:spcBef>
                        <a:defRPr sz="2000">
                          <a:solidFill>
                            <a:srgbClr val="003296"/>
                          </a:solidFill>
                          <a:latin typeface="Arial" panose="020B0604020202020204" pitchFamily="34" charset="0"/>
                          <a:cs typeface="AL-Mohanad Black" pitchFamily="2" charset="0"/>
                        </a:defRPr>
                      </a:lvl3pPr>
                      <a:lvl4pPr>
                        <a:spcBef>
                          <a:spcPct val="20000"/>
                        </a:spcBef>
                        <a:defRPr>
                          <a:solidFill>
                            <a:srgbClr val="003296"/>
                          </a:solidFill>
                          <a:latin typeface="Arial" panose="020B0604020202020204" pitchFamily="34" charset="0"/>
                          <a:cs typeface="AL-Mohanad Black" pitchFamily="2" charset="0"/>
                        </a:defRPr>
                      </a:lvl4pPr>
                      <a:lvl5pPr>
                        <a:spcBef>
                          <a:spcPct val="20000"/>
                        </a:spcBef>
                        <a:defRPr>
                          <a:solidFill>
                            <a:srgbClr val="003296"/>
                          </a:solidFill>
                          <a:latin typeface="Arial" panose="020B0604020202020204" pitchFamily="34" charset="0"/>
                          <a:cs typeface="AL-Mohanad Black" pitchFamily="2" charset="0"/>
                        </a:defRPr>
                      </a:lvl5pPr>
                      <a:lvl6pPr algn="r" rtl="1" fontAlgn="base">
                        <a:spcBef>
                          <a:spcPct val="20000"/>
                        </a:spcBef>
                        <a:spcAft>
                          <a:spcPct val="0"/>
                        </a:spcAft>
                        <a:defRPr>
                          <a:solidFill>
                            <a:srgbClr val="003296"/>
                          </a:solidFill>
                          <a:latin typeface="Arial" panose="020B0604020202020204" pitchFamily="34" charset="0"/>
                          <a:cs typeface="AL-Mohanad Black" pitchFamily="2" charset="0"/>
                        </a:defRPr>
                      </a:lvl6pPr>
                      <a:lvl7pPr algn="r" rtl="1" fontAlgn="base">
                        <a:spcBef>
                          <a:spcPct val="20000"/>
                        </a:spcBef>
                        <a:spcAft>
                          <a:spcPct val="0"/>
                        </a:spcAft>
                        <a:defRPr>
                          <a:solidFill>
                            <a:srgbClr val="003296"/>
                          </a:solidFill>
                          <a:latin typeface="Arial" panose="020B0604020202020204" pitchFamily="34" charset="0"/>
                          <a:cs typeface="AL-Mohanad Black" pitchFamily="2" charset="0"/>
                        </a:defRPr>
                      </a:lvl7pPr>
                      <a:lvl8pPr algn="r" rtl="1" fontAlgn="base">
                        <a:spcBef>
                          <a:spcPct val="20000"/>
                        </a:spcBef>
                        <a:spcAft>
                          <a:spcPct val="0"/>
                        </a:spcAft>
                        <a:defRPr>
                          <a:solidFill>
                            <a:srgbClr val="003296"/>
                          </a:solidFill>
                          <a:latin typeface="Arial" panose="020B0604020202020204" pitchFamily="34" charset="0"/>
                          <a:cs typeface="AL-Mohanad Black" pitchFamily="2" charset="0"/>
                        </a:defRPr>
                      </a:lvl8pPr>
                      <a:lvl9pPr algn="r" rtl="1" fontAlgn="base">
                        <a:spcBef>
                          <a:spcPct val="20000"/>
                        </a:spcBef>
                        <a:spcAft>
                          <a:spcPct val="0"/>
                        </a:spcAft>
                        <a:defRPr>
                          <a:solidFill>
                            <a:srgbClr val="003296"/>
                          </a:solidFill>
                          <a:latin typeface="Arial" panose="020B0604020202020204" pitchFamily="34" charset="0"/>
                          <a:cs typeface="AL-Mohanad Black" pitchFamily="2" charset="0"/>
                        </a:defRPr>
                      </a:lvl9p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ar-SA" altLang="en-US" sz="2000" b="0" i="0" u="none" strike="noStrike" cap="none" normalizeH="0" baseline="0">
                          <a:ln>
                            <a:noFill/>
                          </a:ln>
                          <a:solidFill>
                            <a:srgbClr val="003296"/>
                          </a:solidFill>
                          <a:effectLst/>
                          <a:latin typeface="Arial" panose="020B0604020202020204" pitchFamily="34" charset="0"/>
                          <a:cs typeface="AL-Mohanad Black" pitchFamily="2" charset="0"/>
                        </a:rPr>
                        <a:t>1</a:t>
                      </a:r>
                      <a:endParaRPr kumimoji="0" lang="en-US" altLang="en-US" sz="2000" b="0" i="0" u="none" strike="noStrike" cap="none" normalizeH="0" baseline="0">
                        <a:ln>
                          <a:noFill/>
                        </a:ln>
                        <a:solidFill>
                          <a:srgbClr val="003296"/>
                        </a:solidFill>
                        <a:effectLst/>
                        <a:latin typeface="Arial" panose="020B0604020202020204" pitchFamily="34" charset="0"/>
                        <a:cs typeface="AL-Mohanad Black" pitchFamily="2" charset="0"/>
                      </a:endParaRPr>
                    </a:p>
                  </a:txBody>
                  <a:tcPr horzOverflow="overflow">
                    <a:lnL cap="flat">
                      <a:noFill/>
                    </a:lnL>
                    <a:lnR cap="flat">
                      <a:noFill/>
                    </a:lnR>
                    <a:lnT>
                      <a:noFill/>
                    </a:lnT>
                    <a:lnB cap="flat">
                      <a:noFill/>
                    </a:lnB>
                    <a:lnTlToBr>
                      <a:noFill/>
                    </a:lnTlToBr>
                    <a:lnBlToTr>
                      <a:noFill/>
                    </a:lnBlToTr>
                    <a:noFill/>
                  </a:tcPr>
                </a:tc>
                <a:tc>
                  <a:txBody>
                    <a:bodyPr/>
                    <a:lstStyle>
                      <a:lvl1pPr>
                        <a:spcBef>
                          <a:spcPct val="20000"/>
                        </a:spcBef>
                        <a:defRPr sz="2800">
                          <a:solidFill>
                            <a:srgbClr val="003296"/>
                          </a:solidFill>
                          <a:latin typeface="Arial" panose="020B0604020202020204" pitchFamily="34" charset="0"/>
                          <a:cs typeface="AL-Mohanad Black" pitchFamily="2" charset="0"/>
                        </a:defRPr>
                      </a:lvl1pPr>
                      <a:lvl2pPr>
                        <a:spcBef>
                          <a:spcPct val="20000"/>
                        </a:spcBef>
                        <a:defRPr sz="2400">
                          <a:solidFill>
                            <a:srgbClr val="003296"/>
                          </a:solidFill>
                          <a:latin typeface="Arial" panose="020B0604020202020204" pitchFamily="34" charset="0"/>
                          <a:cs typeface="AL-Mohanad Black" pitchFamily="2" charset="0"/>
                        </a:defRPr>
                      </a:lvl2pPr>
                      <a:lvl3pPr>
                        <a:spcBef>
                          <a:spcPct val="20000"/>
                        </a:spcBef>
                        <a:defRPr sz="2000">
                          <a:solidFill>
                            <a:srgbClr val="003296"/>
                          </a:solidFill>
                          <a:latin typeface="Arial" panose="020B0604020202020204" pitchFamily="34" charset="0"/>
                          <a:cs typeface="AL-Mohanad Black" pitchFamily="2" charset="0"/>
                        </a:defRPr>
                      </a:lvl3pPr>
                      <a:lvl4pPr>
                        <a:spcBef>
                          <a:spcPct val="20000"/>
                        </a:spcBef>
                        <a:defRPr>
                          <a:solidFill>
                            <a:srgbClr val="003296"/>
                          </a:solidFill>
                          <a:latin typeface="Arial" panose="020B0604020202020204" pitchFamily="34" charset="0"/>
                          <a:cs typeface="AL-Mohanad Black" pitchFamily="2" charset="0"/>
                        </a:defRPr>
                      </a:lvl4pPr>
                      <a:lvl5pPr>
                        <a:spcBef>
                          <a:spcPct val="20000"/>
                        </a:spcBef>
                        <a:defRPr>
                          <a:solidFill>
                            <a:srgbClr val="003296"/>
                          </a:solidFill>
                          <a:latin typeface="Arial" panose="020B0604020202020204" pitchFamily="34" charset="0"/>
                          <a:cs typeface="AL-Mohanad Black" pitchFamily="2" charset="0"/>
                        </a:defRPr>
                      </a:lvl5pPr>
                      <a:lvl6pPr algn="r" rtl="1" fontAlgn="base">
                        <a:spcBef>
                          <a:spcPct val="20000"/>
                        </a:spcBef>
                        <a:spcAft>
                          <a:spcPct val="0"/>
                        </a:spcAft>
                        <a:defRPr>
                          <a:solidFill>
                            <a:srgbClr val="003296"/>
                          </a:solidFill>
                          <a:latin typeface="Arial" panose="020B0604020202020204" pitchFamily="34" charset="0"/>
                          <a:cs typeface="AL-Mohanad Black" pitchFamily="2" charset="0"/>
                        </a:defRPr>
                      </a:lvl6pPr>
                      <a:lvl7pPr algn="r" rtl="1" fontAlgn="base">
                        <a:spcBef>
                          <a:spcPct val="20000"/>
                        </a:spcBef>
                        <a:spcAft>
                          <a:spcPct val="0"/>
                        </a:spcAft>
                        <a:defRPr>
                          <a:solidFill>
                            <a:srgbClr val="003296"/>
                          </a:solidFill>
                          <a:latin typeface="Arial" panose="020B0604020202020204" pitchFamily="34" charset="0"/>
                          <a:cs typeface="AL-Mohanad Black" pitchFamily="2" charset="0"/>
                        </a:defRPr>
                      </a:lvl7pPr>
                      <a:lvl8pPr algn="r" rtl="1" fontAlgn="base">
                        <a:spcBef>
                          <a:spcPct val="20000"/>
                        </a:spcBef>
                        <a:spcAft>
                          <a:spcPct val="0"/>
                        </a:spcAft>
                        <a:defRPr>
                          <a:solidFill>
                            <a:srgbClr val="003296"/>
                          </a:solidFill>
                          <a:latin typeface="Arial" panose="020B0604020202020204" pitchFamily="34" charset="0"/>
                          <a:cs typeface="AL-Mohanad Black" pitchFamily="2" charset="0"/>
                        </a:defRPr>
                      </a:lvl8pPr>
                      <a:lvl9pPr algn="r" rtl="1" fontAlgn="base">
                        <a:spcBef>
                          <a:spcPct val="20000"/>
                        </a:spcBef>
                        <a:spcAft>
                          <a:spcPct val="0"/>
                        </a:spcAft>
                        <a:defRPr>
                          <a:solidFill>
                            <a:srgbClr val="003296"/>
                          </a:solidFill>
                          <a:latin typeface="Arial" panose="020B0604020202020204" pitchFamily="34" charset="0"/>
                          <a:cs typeface="AL-Mohanad Black" pitchFamily="2" charset="0"/>
                        </a:defRPr>
                      </a:lvl9p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ar-SA" altLang="en-US" sz="2000" b="0" i="0" u="none" strike="noStrike" cap="none" normalizeH="0" baseline="0">
                          <a:ln>
                            <a:noFill/>
                          </a:ln>
                          <a:solidFill>
                            <a:srgbClr val="003296"/>
                          </a:solidFill>
                          <a:effectLst/>
                          <a:latin typeface="Arial" panose="020B0604020202020204" pitchFamily="34" charset="0"/>
                          <a:cs typeface="AL-Mohanad Black" pitchFamily="2" charset="0"/>
                        </a:rPr>
                        <a:t>2</a:t>
                      </a:r>
                      <a:endParaRPr kumimoji="0" lang="en-US" altLang="en-US" sz="2000" b="0" i="0" u="none" strike="noStrike" cap="none" normalizeH="0" baseline="0">
                        <a:ln>
                          <a:noFill/>
                        </a:ln>
                        <a:solidFill>
                          <a:srgbClr val="003296"/>
                        </a:solidFill>
                        <a:effectLst/>
                        <a:latin typeface="Arial" panose="020B0604020202020204" pitchFamily="34" charset="0"/>
                        <a:cs typeface="AL-Mohanad Black" pitchFamily="2" charset="0"/>
                      </a:endParaRPr>
                    </a:p>
                  </a:txBody>
                  <a:tcPr horzOverflow="overflow">
                    <a:lnL cap="flat">
                      <a:noFill/>
                    </a:lnL>
                    <a:lnR cap="flat">
                      <a:noFill/>
                    </a:lnR>
                    <a:lnT w="38100" cap="flat" cmpd="sng" algn="ctr">
                      <a:solidFill>
                        <a:schemeClr val="tx1"/>
                      </a:solidFill>
                      <a:prstDash val="solid"/>
                      <a:round/>
                      <a:headEnd type="none" w="med" len="med"/>
                      <a:tailEnd type="none" w="med" len="med"/>
                    </a:lnT>
                    <a:lnB cap="flat">
                      <a:noFill/>
                    </a:lnB>
                    <a:lnTlToBr>
                      <a:noFill/>
                    </a:lnTlToBr>
                    <a:lnBlToTr>
                      <a:noFill/>
                    </a:lnBlToTr>
                    <a:noFill/>
                  </a:tcPr>
                </a:tc>
                <a:tc>
                  <a:txBody>
                    <a:bodyPr/>
                    <a:lstStyle>
                      <a:lvl1pPr>
                        <a:spcBef>
                          <a:spcPct val="20000"/>
                        </a:spcBef>
                        <a:defRPr sz="2800">
                          <a:solidFill>
                            <a:srgbClr val="003296"/>
                          </a:solidFill>
                          <a:latin typeface="Arial" panose="020B0604020202020204" pitchFamily="34" charset="0"/>
                          <a:cs typeface="AL-Mohanad Black" pitchFamily="2" charset="0"/>
                        </a:defRPr>
                      </a:lvl1pPr>
                      <a:lvl2pPr>
                        <a:spcBef>
                          <a:spcPct val="20000"/>
                        </a:spcBef>
                        <a:defRPr sz="2400">
                          <a:solidFill>
                            <a:srgbClr val="003296"/>
                          </a:solidFill>
                          <a:latin typeface="Arial" panose="020B0604020202020204" pitchFamily="34" charset="0"/>
                          <a:cs typeface="AL-Mohanad Black" pitchFamily="2" charset="0"/>
                        </a:defRPr>
                      </a:lvl2pPr>
                      <a:lvl3pPr>
                        <a:spcBef>
                          <a:spcPct val="20000"/>
                        </a:spcBef>
                        <a:defRPr sz="2000">
                          <a:solidFill>
                            <a:srgbClr val="003296"/>
                          </a:solidFill>
                          <a:latin typeface="Arial" panose="020B0604020202020204" pitchFamily="34" charset="0"/>
                          <a:cs typeface="AL-Mohanad Black" pitchFamily="2" charset="0"/>
                        </a:defRPr>
                      </a:lvl3pPr>
                      <a:lvl4pPr>
                        <a:spcBef>
                          <a:spcPct val="20000"/>
                        </a:spcBef>
                        <a:defRPr>
                          <a:solidFill>
                            <a:srgbClr val="003296"/>
                          </a:solidFill>
                          <a:latin typeface="Arial" panose="020B0604020202020204" pitchFamily="34" charset="0"/>
                          <a:cs typeface="AL-Mohanad Black" pitchFamily="2" charset="0"/>
                        </a:defRPr>
                      </a:lvl4pPr>
                      <a:lvl5pPr>
                        <a:spcBef>
                          <a:spcPct val="20000"/>
                        </a:spcBef>
                        <a:defRPr>
                          <a:solidFill>
                            <a:srgbClr val="003296"/>
                          </a:solidFill>
                          <a:latin typeface="Arial" panose="020B0604020202020204" pitchFamily="34" charset="0"/>
                          <a:cs typeface="AL-Mohanad Black" pitchFamily="2" charset="0"/>
                        </a:defRPr>
                      </a:lvl5pPr>
                      <a:lvl6pPr algn="r" rtl="1" fontAlgn="base">
                        <a:spcBef>
                          <a:spcPct val="20000"/>
                        </a:spcBef>
                        <a:spcAft>
                          <a:spcPct val="0"/>
                        </a:spcAft>
                        <a:defRPr>
                          <a:solidFill>
                            <a:srgbClr val="003296"/>
                          </a:solidFill>
                          <a:latin typeface="Arial" panose="020B0604020202020204" pitchFamily="34" charset="0"/>
                          <a:cs typeface="AL-Mohanad Black" pitchFamily="2" charset="0"/>
                        </a:defRPr>
                      </a:lvl6pPr>
                      <a:lvl7pPr algn="r" rtl="1" fontAlgn="base">
                        <a:spcBef>
                          <a:spcPct val="20000"/>
                        </a:spcBef>
                        <a:spcAft>
                          <a:spcPct val="0"/>
                        </a:spcAft>
                        <a:defRPr>
                          <a:solidFill>
                            <a:srgbClr val="003296"/>
                          </a:solidFill>
                          <a:latin typeface="Arial" panose="020B0604020202020204" pitchFamily="34" charset="0"/>
                          <a:cs typeface="AL-Mohanad Black" pitchFamily="2" charset="0"/>
                        </a:defRPr>
                      </a:lvl7pPr>
                      <a:lvl8pPr algn="r" rtl="1" fontAlgn="base">
                        <a:spcBef>
                          <a:spcPct val="20000"/>
                        </a:spcBef>
                        <a:spcAft>
                          <a:spcPct val="0"/>
                        </a:spcAft>
                        <a:defRPr>
                          <a:solidFill>
                            <a:srgbClr val="003296"/>
                          </a:solidFill>
                          <a:latin typeface="Arial" panose="020B0604020202020204" pitchFamily="34" charset="0"/>
                          <a:cs typeface="AL-Mohanad Black" pitchFamily="2" charset="0"/>
                        </a:defRPr>
                      </a:lvl8pPr>
                      <a:lvl9pPr algn="r" rtl="1" fontAlgn="base">
                        <a:spcBef>
                          <a:spcPct val="20000"/>
                        </a:spcBef>
                        <a:spcAft>
                          <a:spcPct val="0"/>
                        </a:spcAft>
                        <a:defRPr>
                          <a:solidFill>
                            <a:srgbClr val="003296"/>
                          </a:solidFill>
                          <a:latin typeface="Arial" panose="020B0604020202020204" pitchFamily="34" charset="0"/>
                          <a:cs typeface="AL-Mohanad Black" pitchFamily="2" charset="0"/>
                        </a:defRPr>
                      </a:lvl9p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ar-SA" altLang="en-US" sz="2000" b="0" i="0" u="none" strike="noStrike" cap="none" normalizeH="0" baseline="0">
                          <a:ln>
                            <a:noFill/>
                          </a:ln>
                          <a:solidFill>
                            <a:srgbClr val="003296"/>
                          </a:solidFill>
                          <a:effectLst/>
                          <a:latin typeface="Arial" panose="020B0604020202020204" pitchFamily="34" charset="0"/>
                          <a:cs typeface="AL-Mohanad Black" pitchFamily="2" charset="0"/>
                        </a:rPr>
                        <a:t>3</a:t>
                      </a:r>
                      <a:endParaRPr kumimoji="0" lang="en-US" altLang="en-US" sz="2000" b="0" i="0" u="none" strike="noStrike" cap="none" normalizeH="0" baseline="0">
                        <a:ln>
                          <a:noFill/>
                        </a:ln>
                        <a:solidFill>
                          <a:srgbClr val="003296"/>
                        </a:solidFill>
                        <a:effectLst/>
                        <a:latin typeface="Arial" panose="020B0604020202020204" pitchFamily="34" charset="0"/>
                        <a:cs typeface="AL-Mohanad Black" pitchFamily="2" charset="0"/>
                      </a:endParaRPr>
                    </a:p>
                  </a:txBody>
                  <a:tcPr horzOverflow="overflow">
                    <a:lnL cap="flat">
                      <a:noFill/>
                    </a:lnL>
                    <a:lnR cap="flat">
                      <a:noFill/>
                    </a:lnR>
                    <a:lnT w="38100" cap="flat" cmpd="sng" algn="ctr">
                      <a:solidFill>
                        <a:schemeClr val="tx1"/>
                      </a:solidFill>
                      <a:prstDash val="solid"/>
                      <a:round/>
                      <a:headEnd type="none" w="med" len="med"/>
                      <a:tailEnd type="none" w="med" len="med"/>
                    </a:lnT>
                    <a:lnB cap="flat">
                      <a:noFill/>
                    </a:lnB>
                    <a:lnTlToBr>
                      <a:noFill/>
                    </a:lnTlToBr>
                    <a:lnBlToTr>
                      <a:noFill/>
                    </a:lnBlToTr>
                    <a:noFill/>
                  </a:tcPr>
                </a:tc>
                <a:tc>
                  <a:txBody>
                    <a:bodyPr/>
                    <a:lstStyle>
                      <a:lvl1pPr>
                        <a:spcBef>
                          <a:spcPct val="20000"/>
                        </a:spcBef>
                        <a:defRPr sz="2800">
                          <a:solidFill>
                            <a:srgbClr val="003296"/>
                          </a:solidFill>
                          <a:latin typeface="Arial" panose="020B0604020202020204" pitchFamily="34" charset="0"/>
                          <a:cs typeface="AL-Mohanad Black" pitchFamily="2" charset="0"/>
                        </a:defRPr>
                      </a:lvl1pPr>
                      <a:lvl2pPr>
                        <a:spcBef>
                          <a:spcPct val="20000"/>
                        </a:spcBef>
                        <a:defRPr sz="2400">
                          <a:solidFill>
                            <a:srgbClr val="003296"/>
                          </a:solidFill>
                          <a:latin typeface="Arial" panose="020B0604020202020204" pitchFamily="34" charset="0"/>
                          <a:cs typeface="AL-Mohanad Black" pitchFamily="2" charset="0"/>
                        </a:defRPr>
                      </a:lvl2pPr>
                      <a:lvl3pPr>
                        <a:spcBef>
                          <a:spcPct val="20000"/>
                        </a:spcBef>
                        <a:defRPr sz="2000">
                          <a:solidFill>
                            <a:srgbClr val="003296"/>
                          </a:solidFill>
                          <a:latin typeface="Arial" panose="020B0604020202020204" pitchFamily="34" charset="0"/>
                          <a:cs typeface="AL-Mohanad Black" pitchFamily="2" charset="0"/>
                        </a:defRPr>
                      </a:lvl3pPr>
                      <a:lvl4pPr>
                        <a:spcBef>
                          <a:spcPct val="20000"/>
                        </a:spcBef>
                        <a:defRPr>
                          <a:solidFill>
                            <a:srgbClr val="003296"/>
                          </a:solidFill>
                          <a:latin typeface="Arial" panose="020B0604020202020204" pitchFamily="34" charset="0"/>
                          <a:cs typeface="AL-Mohanad Black" pitchFamily="2" charset="0"/>
                        </a:defRPr>
                      </a:lvl4pPr>
                      <a:lvl5pPr>
                        <a:spcBef>
                          <a:spcPct val="20000"/>
                        </a:spcBef>
                        <a:defRPr>
                          <a:solidFill>
                            <a:srgbClr val="003296"/>
                          </a:solidFill>
                          <a:latin typeface="Arial" panose="020B0604020202020204" pitchFamily="34" charset="0"/>
                          <a:cs typeface="AL-Mohanad Black" pitchFamily="2" charset="0"/>
                        </a:defRPr>
                      </a:lvl5pPr>
                      <a:lvl6pPr algn="r" rtl="1" fontAlgn="base">
                        <a:spcBef>
                          <a:spcPct val="20000"/>
                        </a:spcBef>
                        <a:spcAft>
                          <a:spcPct val="0"/>
                        </a:spcAft>
                        <a:defRPr>
                          <a:solidFill>
                            <a:srgbClr val="003296"/>
                          </a:solidFill>
                          <a:latin typeface="Arial" panose="020B0604020202020204" pitchFamily="34" charset="0"/>
                          <a:cs typeface="AL-Mohanad Black" pitchFamily="2" charset="0"/>
                        </a:defRPr>
                      </a:lvl6pPr>
                      <a:lvl7pPr algn="r" rtl="1" fontAlgn="base">
                        <a:spcBef>
                          <a:spcPct val="20000"/>
                        </a:spcBef>
                        <a:spcAft>
                          <a:spcPct val="0"/>
                        </a:spcAft>
                        <a:defRPr>
                          <a:solidFill>
                            <a:srgbClr val="003296"/>
                          </a:solidFill>
                          <a:latin typeface="Arial" panose="020B0604020202020204" pitchFamily="34" charset="0"/>
                          <a:cs typeface="AL-Mohanad Black" pitchFamily="2" charset="0"/>
                        </a:defRPr>
                      </a:lvl7pPr>
                      <a:lvl8pPr algn="r" rtl="1" fontAlgn="base">
                        <a:spcBef>
                          <a:spcPct val="20000"/>
                        </a:spcBef>
                        <a:spcAft>
                          <a:spcPct val="0"/>
                        </a:spcAft>
                        <a:defRPr>
                          <a:solidFill>
                            <a:srgbClr val="003296"/>
                          </a:solidFill>
                          <a:latin typeface="Arial" panose="020B0604020202020204" pitchFamily="34" charset="0"/>
                          <a:cs typeface="AL-Mohanad Black" pitchFamily="2" charset="0"/>
                        </a:defRPr>
                      </a:lvl8pPr>
                      <a:lvl9pPr algn="r" rtl="1" fontAlgn="base">
                        <a:spcBef>
                          <a:spcPct val="20000"/>
                        </a:spcBef>
                        <a:spcAft>
                          <a:spcPct val="0"/>
                        </a:spcAft>
                        <a:defRPr>
                          <a:solidFill>
                            <a:srgbClr val="003296"/>
                          </a:solidFill>
                          <a:latin typeface="Arial" panose="020B0604020202020204" pitchFamily="34" charset="0"/>
                          <a:cs typeface="AL-Mohanad Black" pitchFamily="2" charset="0"/>
                        </a:defRPr>
                      </a:lvl9p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ar-SA" altLang="en-US" sz="2000" b="0" i="0" u="none" strike="noStrike" cap="none" normalizeH="0" baseline="0">
                          <a:ln>
                            <a:noFill/>
                          </a:ln>
                          <a:solidFill>
                            <a:srgbClr val="003296"/>
                          </a:solidFill>
                          <a:effectLst/>
                          <a:latin typeface="Arial" panose="020B0604020202020204" pitchFamily="34" charset="0"/>
                          <a:cs typeface="AL-Mohanad Black" pitchFamily="2" charset="0"/>
                        </a:rPr>
                        <a:t>4</a:t>
                      </a:r>
                      <a:endParaRPr kumimoji="0" lang="en-US" altLang="en-US" sz="2000" b="0" i="0" u="none" strike="noStrike" cap="none" normalizeH="0" baseline="0">
                        <a:ln>
                          <a:noFill/>
                        </a:ln>
                        <a:solidFill>
                          <a:srgbClr val="003296"/>
                        </a:solidFill>
                        <a:effectLst/>
                        <a:latin typeface="Arial" panose="020B0604020202020204" pitchFamily="34" charset="0"/>
                        <a:cs typeface="AL-Mohanad Black" pitchFamily="2" charset="0"/>
                      </a:endParaRPr>
                    </a:p>
                  </a:txBody>
                  <a:tcPr horzOverflow="overflow">
                    <a:lnL cap="flat">
                      <a:noFill/>
                    </a:lnL>
                    <a:lnR cap="flat">
                      <a:noFill/>
                    </a:lnR>
                    <a:lnT w="38100" cap="flat" cmpd="sng" algn="ctr">
                      <a:solidFill>
                        <a:schemeClr val="tx1"/>
                      </a:solidFill>
                      <a:prstDash val="solid"/>
                      <a:round/>
                      <a:headEnd type="none" w="med" len="med"/>
                      <a:tailEnd type="none" w="med" len="med"/>
                    </a:lnT>
                    <a:lnB cap="flat">
                      <a:noFill/>
                    </a:lnB>
                    <a:lnTlToBr>
                      <a:noFill/>
                    </a:lnTlToBr>
                    <a:lnBlToTr>
                      <a:noFill/>
                    </a:lnBlToTr>
                    <a:noFill/>
                  </a:tcPr>
                </a:tc>
                <a:tc>
                  <a:txBody>
                    <a:bodyPr/>
                    <a:lstStyle>
                      <a:lvl1pPr>
                        <a:spcBef>
                          <a:spcPct val="20000"/>
                        </a:spcBef>
                        <a:defRPr sz="2800">
                          <a:solidFill>
                            <a:srgbClr val="003296"/>
                          </a:solidFill>
                          <a:latin typeface="Arial" panose="020B0604020202020204" pitchFamily="34" charset="0"/>
                          <a:cs typeface="AL-Mohanad Black" pitchFamily="2" charset="0"/>
                        </a:defRPr>
                      </a:lvl1pPr>
                      <a:lvl2pPr>
                        <a:spcBef>
                          <a:spcPct val="20000"/>
                        </a:spcBef>
                        <a:defRPr sz="2400">
                          <a:solidFill>
                            <a:srgbClr val="003296"/>
                          </a:solidFill>
                          <a:latin typeface="Arial" panose="020B0604020202020204" pitchFamily="34" charset="0"/>
                          <a:cs typeface="AL-Mohanad Black" pitchFamily="2" charset="0"/>
                        </a:defRPr>
                      </a:lvl2pPr>
                      <a:lvl3pPr>
                        <a:spcBef>
                          <a:spcPct val="20000"/>
                        </a:spcBef>
                        <a:defRPr sz="2000">
                          <a:solidFill>
                            <a:srgbClr val="003296"/>
                          </a:solidFill>
                          <a:latin typeface="Arial" panose="020B0604020202020204" pitchFamily="34" charset="0"/>
                          <a:cs typeface="AL-Mohanad Black" pitchFamily="2" charset="0"/>
                        </a:defRPr>
                      </a:lvl3pPr>
                      <a:lvl4pPr>
                        <a:spcBef>
                          <a:spcPct val="20000"/>
                        </a:spcBef>
                        <a:defRPr>
                          <a:solidFill>
                            <a:srgbClr val="003296"/>
                          </a:solidFill>
                          <a:latin typeface="Arial" panose="020B0604020202020204" pitchFamily="34" charset="0"/>
                          <a:cs typeface="AL-Mohanad Black" pitchFamily="2" charset="0"/>
                        </a:defRPr>
                      </a:lvl4pPr>
                      <a:lvl5pPr>
                        <a:spcBef>
                          <a:spcPct val="20000"/>
                        </a:spcBef>
                        <a:defRPr>
                          <a:solidFill>
                            <a:srgbClr val="003296"/>
                          </a:solidFill>
                          <a:latin typeface="Arial" panose="020B0604020202020204" pitchFamily="34" charset="0"/>
                          <a:cs typeface="AL-Mohanad Black" pitchFamily="2" charset="0"/>
                        </a:defRPr>
                      </a:lvl5pPr>
                      <a:lvl6pPr algn="r" rtl="1" fontAlgn="base">
                        <a:spcBef>
                          <a:spcPct val="20000"/>
                        </a:spcBef>
                        <a:spcAft>
                          <a:spcPct val="0"/>
                        </a:spcAft>
                        <a:defRPr>
                          <a:solidFill>
                            <a:srgbClr val="003296"/>
                          </a:solidFill>
                          <a:latin typeface="Arial" panose="020B0604020202020204" pitchFamily="34" charset="0"/>
                          <a:cs typeface="AL-Mohanad Black" pitchFamily="2" charset="0"/>
                        </a:defRPr>
                      </a:lvl6pPr>
                      <a:lvl7pPr algn="r" rtl="1" fontAlgn="base">
                        <a:spcBef>
                          <a:spcPct val="20000"/>
                        </a:spcBef>
                        <a:spcAft>
                          <a:spcPct val="0"/>
                        </a:spcAft>
                        <a:defRPr>
                          <a:solidFill>
                            <a:srgbClr val="003296"/>
                          </a:solidFill>
                          <a:latin typeface="Arial" panose="020B0604020202020204" pitchFamily="34" charset="0"/>
                          <a:cs typeface="AL-Mohanad Black" pitchFamily="2" charset="0"/>
                        </a:defRPr>
                      </a:lvl7pPr>
                      <a:lvl8pPr algn="r" rtl="1" fontAlgn="base">
                        <a:spcBef>
                          <a:spcPct val="20000"/>
                        </a:spcBef>
                        <a:spcAft>
                          <a:spcPct val="0"/>
                        </a:spcAft>
                        <a:defRPr>
                          <a:solidFill>
                            <a:srgbClr val="003296"/>
                          </a:solidFill>
                          <a:latin typeface="Arial" panose="020B0604020202020204" pitchFamily="34" charset="0"/>
                          <a:cs typeface="AL-Mohanad Black" pitchFamily="2" charset="0"/>
                        </a:defRPr>
                      </a:lvl8pPr>
                      <a:lvl9pPr algn="r" rtl="1" fontAlgn="base">
                        <a:spcBef>
                          <a:spcPct val="20000"/>
                        </a:spcBef>
                        <a:spcAft>
                          <a:spcPct val="0"/>
                        </a:spcAft>
                        <a:defRPr>
                          <a:solidFill>
                            <a:srgbClr val="003296"/>
                          </a:solidFill>
                          <a:latin typeface="Arial" panose="020B0604020202020204" pitchFamily="34" charset="0"/>
                          <a:cs typeface="AL-Mohanad Black" pitchFamily="2" charset="0"/>
                        </a:defRPr>
                      </a:lvl9p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ar-SA" altLang="en-US" sz="2000" b="0" i="0" u="none" strike="noStrike" cap="none" normalizeH="0" baseline="0">
                          <a:ln>
                            <a:noFill/>
                          </a:ln>
                          <a:solidFill>
                            <a:srgbClr val="003296"/>
                          </a:solidFill>
                          <a:effectLst/>
                          <a:latin typeface="Arial" panose="020B0604020202020204" pitchFamily="34" charset="0"/>
                          <a:cs typeface="AL-Mohanad Black" pitchFamily="2" charset="0"/>
                        </a:rPr>
                        <a:t>5</a:t>
                      </a:r>
                      <a:endParaRPr kumimoji="0" lang="en-US" altLang="en-US" sz="2000" b="0" i="0" u="none" strike="noStrike" cap="none" normalizeH="0" baseline="0">
                        <a:ln>
                          <a:noFill/>
                        </a:ln>
                        <a:solidFill>
                          <a:srgbClr val="003296"/>
                        </a:solidFill>
                        <a:effectLst/>
                        <a:latin typeface="Arial" panose="020B0604020202020204" pitchFamily="34" charset="0"/>
                        <a:cs typeface="AL-Mohanad Black" pitchFamily="2" charset="0"/>
                      </a:endParaRPr>
                    </a:p>
                  </a:txBody>
                  <a:tcPr horzOverflow="overflow">
                    <a:lnL cap="flat">
                      <a:noFill/>
                    </a:lnL>
                    <a:lnR cap="flat">
                      <a:noFill/>
                    </a:lnR>
                    <a:lnT w="38100" cap="flat" cmpd="sng" algn="ctr">
                      <a:solidFill>
                        <a:schemeClr val="tx1"/>
                      </a:solidFill>
                      <a:prstDash val="solid"/>
                      <a:round/>
                      <a:headEnd type="none" w="med" len="med"/>
                      <a:tailEnd type="none" w="med" len="med"/>
                    </a:lnT>
                    <a:lnB cap="flat">
                      <a:noFill/>
                    </a:lnB>
                    <a:lnTlToBr>
                      <a:noFill/>
                    </a:lnTlToBr>
                    <a:lnBlToTr>
                      <a:noFill/>
                    </a:lnBlToTr>
                    <a:noFill/>
                  </a:tcPr>
                </a:tc>
                <a:tc gridSpan="2">
                  <a:txBody>
                    <a:bodyPr/>
                    <a:lstStyle>
                      <a:lvl1pPr>
                        <a:spcBef>
                          <a:spcPct val="20000"/>
                        </a:spcBef>
                        <a:defRPr sz="2800">
                          <a:solidFill>
                            <a:srgbClr val="003296"/>
                          </a:solidFill>
                          <a:latin typeface="Arial" panose="020B0604020202020204" pitchFamily="34" charset="0"/>
                          <a:cs typeface="AL-Mohanad Black" pitchFamily="2" charset="0"/>
                        </a:defRPr>
                      </a:lvl1pPr>
                      <a:lvl2pPr>
                        <a:spcBef>
                          <a:spcPct val="20000"/>
                        </a:spcBef>
                        <a:defRPr sz="2400">
                          <a:solidFill>
                            <a:srgbClr val="003296"/>
                          </a:solidFill>
                          <a:latin typeface="Arial" panose="020B0604020202020204" pitchFamily="34" charset="0"/>
                          <a:cs typeface="AL-Mohanad Black" pitchFamily="2" charset="0"/>
                        </a:defRPr>
                      </a:lvl2pPr>
                      <a:lvl3pPr>
                        <a:spcBef>
                          <a:spcPct val="20000"/>
                        </a:spcBef>
                        <a:defRPr sz="2000">
                          <a:solidFill>
                            <a:srgbClr val="003296"/>
                          </a:solidFill>
                          <a:latin typeface="Arial" panose="020B0604020202020204" pitchFamily="34" charset="0"/>
                          <a:cs typeface="AL-Mohanad Black" pitchFamily="2" charset="0"/>
                        </a:defRPr>
                      </a:lvl3pPr>
                      <a:lvl4pPr>
                        <a:spcBef>
                          <a:spcPct val="20000"/>
                        </a:spcBef>
                        <a:defRPr>
                          <a:solidFill>
                            <a:srgbClr val="003296"/>
                          </a:solidFill>
                          <a:latin typeface="Arial" panose="020B0604020202020204" pitchFamily="34" charset="0"/>
                          <a:cs typeface="AL-Mohanad Black" pitchFamily="2" charset="0"/>
                        </a:defRPr>
                      </a:lvl4pPr>
                      <a:lvl5pPr>
                        <a:spcBef>
                          <a:spcPct val="20000"/>
                        </a:spcBef>
                        <a:defRPr>
                          <a:solidFill>
                            <a:srgbClr val="003296"/>
                          </a:solidFill>
                          <a:latin typeface="Arial" panose="020B0604020202020204" pitchFamily="34" charset="0"/>
                          <a:cs typeface="AL-Mohanad Black" pitchFamily="2" charset="0"/>
                        </a:defRPr>
                      </a:lvl5pPr>
                      <a:lvl6pPr algn="r" rtl="1" fontAlgn="base">
                        <a:spcBef>
                          <a:spcPct val="20000"/>
                        </a:spcBef>
                        <a:spcAft>
                          <a:spcPct val="0"/>
                        </a:spcAft>
                        <a:defRPr>
                          <a:solidFill>
                            <a:srgbClr val="003296"/>
                          </a:solidFill>
                          <a:latin typeface="Arial" panose="020B0604020202020204" pitchFamily="34" charset="0"/>
                          <a:cs typeface="AL-Mohanad Black" pitchFamily="2" charset="0"/>
                        </a:defRPr>
                      </a:lvl6pPr>
                      <a:lvl7pPr algn="r" rtl="1" fontAlgn="base">
                        <a:spcBef>
                          <a:spcPct val="20000"/>
                        </a:spcBef>
                        <a:spcAft>
                          <a:spcPct val="0"/>
                        </a:spcAft>
                        <a:defRPr>
                          <a:solidFill>
                            <a:srgbClr val="003296"/>
                          </a:solidFill>
                          <a:latin typeface="Arial" panose="020B0604020202020204" pitchFamily="34" charset="0"/>
                          <a:cs typeface="AL-Mohanad Black" pitchFamily="2" charset="0"/>
                        </a:defRPr>
                      </a:lvl7pPr>
                      <a:lvl8pPr algn="r" rtl="1" fontAlgn="base">
                        <a:spcBef>
                          <a:spcPct val="20000"/>
                        </a:spcBef>
                        <a:spcAft>
                          <a:spcPct val="0"/>
                        </a:spcAft>
                        <a:defRPr>
                          <a:solidFill>
                            <a:srgbClr val="003296"/>
                          </a:solidFill>
                          <a:latin typeface="Arial" panose="020B0604020202020204" pitchFamily="34" charset="0"/>
                          <a:cs typeface="AL-Mohanad Black" pitchFamily="2" charset="0"/>
                        </a:defRPr>
                      </a:lvl8pPr>
                      <a:lvl9pPr algn="r" rtl="1" fontAlgn="base">
                        <a:spcBef>
                          <a:spcPct val="20000"/>
                        </a:spcBef>
                        <a:spcAft>
                          <a:spcPct val="0"/>
                        </a:spcAft>
                        <a:defRPr>
                          <a:solidFill>
                            <a:srgbClr val="003296"/>
                          </a:solidFill>
                          <a:latin typeface="Arial" panose="020B0604020202020204" pitchFamily="34" charset="0"/>
                          <a:cs typeface="AL-Mohanad Black" pitchFamily="2" charset="0"/>
                        </a:defRPr>
                      </a:lvl9p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ar-SA" altLang="en-US" sz="2000" b="0" i="0" u="none" strike="noStrike" cap="none" normalizeH="0" baseline="0">
                          <a:ln>
                            <a:noFill/>
                          </a:ln>
                          <a:solidFill>
                            <a:srgbClr val="003296"/>
                          </a:solidFill>
                          <a:effectLst/>
                          <a:latin typeface="Arial" panose="020B0604020202020204" pitchFamily="34" charset="0"/>
                          <a:cs typeface="AL-Mohanad Black" pitchFamily="2" charset="0"/>
                        </a:rPr>
                        <a:t>6</a:t>
                      </a:r>
                      <a:endParaRPr kumimoji="0" lang="en-US" altLang="en-US" sz="2000" b="0" i="0" u="none" strike="noStrike" cap="none" normalizeH="0" baseline="0">
                        <a:ln>
                          <a:noFill/>
                        </a:ln>
                        <a:solidFill>
                          <a:srgbClr val="003296"/>
                        </a:solidFill>
                        <a:effectLst/>
                        <a:latin typeface="Arial" panose="020B0604020202020204" pitchFamily="34" charset="0"/>
                        <a:cs typeface="AL-Mohanad Black" pitchFamily="2" charset="0"/>
                      </a:endParaRPr>
                    </a:p>
                  </a:txBody>
                  <a:tcPr horzOverflow="overflow">
                    <a:lnL cap="flat">
                      <a:noFill/>
                    </a:lnL>
                    <a:lnR cap="flat">
                      <a:noFill/>
                    </a:lnR>
                    <a:lnT w="38100" cap="flat" cmpd="sng" algn="ctr">
                      <a:solidFill>
                        <a:schemeClr val="tx1"/>
                      </a:solidFill>
                      <a:prstDash val="solid"/>
                      <a:round/>
                      <a:headEnd type="none" w="med" len="med"/>
                      <a:tailEnd type="none" w="med" len="med"/>
                    </a:lnT>
                    <a:lnB cap="flat">
                      <a:noFill/>
                    </a:lnB>
                    <a:lnTlToBr>
                      <a:noFill/>
                    </a:lnTlToBr>
                    <a:lnBlToTr>
                      <a:noFill/>
                    </a:lnBlToTr>
                    <a:noFill/>
                  </a:tcPr>
                </a:tc>
                <a:tc hMerge="1">
                  <a:txBody>
                    <a:bodyPr/>
                    <a:lstStyle/>
                    <a:p>
                      <a:endParaRPr lang="en-US"/>
                    </a:p>
                  </a:txBody>
                  <a:tcPr/>
                </a:tc>
                <a:tc>
                  <a:txBody>
                    <a:bodyPr/>
                    <a:lstStyle>
                      <a:lvl1pPr>
                        <a:spcBef>
                          <a:spcPct val="20000"/>
                        </a:spcBef>
                        <a:defRPr sz="2800">
                          <a:solidFill>
                            <a:srgbClr val="003296"/>
                          </a:solidFill>
                          <a:latin typeface="Arial" panose="020B0604020202020204" pitchFamily="34" charset="0"/>
                          <a:cs typeface="AL-Mohanad Black" pitchFamily="2" charset="0"/>
                        </a:defRPr>
                      </a:lvl1pPr>
                      <a:lvl2pPr>
                        <a:spcBef>
                          <a:spcPct val="20000"/>
                        </a:spcBef>
                        <a:defRPr sz="2400">
                          <a:solidFill>
                            <a:srgbClr val="003296"/>
                          </a:solidFill>
                          <a:latin typeface="Arial" panose="020B0604020202020204" pitchFamily="34" charset="0"/>
                          <a:cs typeface="AL-Mohanad Black" pitchFamily="2" charset="0"/>
                        </a:defRPr>
                      </a:lvl2pPr>
                      <a:lvl3pPr>
                        <a:spcBef>
                          <a:spcPct val="20000"/>
                        </a:spcBef>
                        <a:defRPr sz="2000">
                          <a:solidFill>
                            <a:srgbClr val="003296"/>
                          </a:solidFill>
                          <a:latin typeface="Arial" panose="020B0604020202020204" pitchFamily="34" charset="0"/>
                          <a:cs typeface="AL-Mohanad Black" pitchFamily="2" charset="0"/>
                        </a:defRPr>
                      </a:lvl3pPr>
                      <a:lvl4pPr>
                        <a:spcBef>
                          <a:spcPct val="20000"/>
                        </a:spcBef>
                        <a:defRPr>
                          <a:solidFill>
                            <a:srgbClr val="003296"/>
                          </a:solidFill>
                          <a:latin typeface="Arial" panose="020B0604020202020204" pitchFamily="34" charset="0"/>
                          <a:cs typeface="AL-Mohanad Black" pitchFamily="2" charset="0"/>
                        </a:defRPr>
                      </a:lvl4pPr>
                      <a:lvl5pPr>
                        <a:spcBef>
                          <a:spcPct val="20000"/>
                        </a:spcBef>
                        <a:defRPr>
                          <a:solidFill>
                            <a:srgbClr val="003296"/>
                          </a:solidFill>
                          <a:latin typeface="Arial" panose="020B0604020202020204" pitchFamily="34" charset="0"/>
                          <a:cs typeface="AL-Mohanad Black" pitchFamily="2" charset="0"/>
                        </a:defRPr>
                      </a:lvl5pPr>
                      <a:lvl6pPr algn="r" rtl="1" fontAlgn="base">
                        <a:spcBef>
                          <a:spcPct val="20000"/>
                        </a:spcBef>
                        <a:spcAft>
                          <a:spcPct val="0"/>
                        </a:spcAft>
                        <a:defRPr>
                          <a:solidFill>
                            <a:srgbClr val="003296"/>
                          </a:solidFill>
                          <a:latin typeface="Arial" panose="020B0604020202020204" pitchFamily="34" charset="0"/>
                          <a:cs typeface="AL-Mohanad Black" pitchFamily="2" charset="0"/>
                        </a:defRPr>
                      </a:lvl6pPr>
                      <a:lvl7pPr algn="r" rtl="1" fontAlgn="base">
                        <a:spcBef>
                          <a:spcPct val="20000"/>
                        </a:spcBef>
                        <a:spcAft>
                          <a:spcPct val="0"/>
                        </a:spcAft>
                        <a:defRPr>
                          <a:solidFill>
                            <a:srgbClr val="003296"/>
                          </a:solidFill>
                          <a:latin typeface="Arial" panose="020B0604020202020204" pitchFamily="34" charset="0"/>
                          <a:cs typeface="AL-Mohanad Black" pitchFamily="2" charset="0"/>
                        </a:defRPr>
                      </a:lvl7pPr>
                      <a:lvl8pPr algn="r" rtl="1" fontAlgn="base">
                        <a:spcBef>
                          <a:spcPct val="20000"/>
                        </a:spcBef>
                        <a:spcAft>
                          <a:spcPct val="0"/>
                        </a:spcAft>
                        <a:defRPr>
                          <a:solidFill>
                            <a:srgbClr val="003296"/>
                          </a:solidFill>
                          <a:latin typeface="Arial" panose="020B0604020202020204" pitchFamily="34" charset="0"/>
                          <a:cs typeface="AL-Mohanad Black" pitchFamily="2" charset="0"/>
                        </a:defRPr>
                      </a:lvl8pPr>
                      <a:lvl9pPr algn="r" rtl="1" fontAlgn="base">
                        <a:spcBef>
                          <a:spcPct val="20000"/>
                        </a:spcBef>
                        <a:spcAft>
                          <a:spcPct val="0"/>
                        </a:spcAft>
                        <a:defRPr>
                          <a:solidFill>
                            <a:srgbClr val="003296"/>
                          </a:solidFill>
                          <a:latin typeface="Arial" panose="020B0604020202020204" pitchFamily="34" charset="0"/>
                          <a:cs typeface="AL-Mohanad Black" pitchFamily="2" charset="0"/>
                        </a:defRPr>
                      </a:lvl9p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ar-SA" altLang="en-US" sz="2000" b="0" i="0" u="none" strike="noStrike" cap="none" normalizeH="0" baseline="0">
                          <a:ln>
                            <a:noFill/>
                          </a:ln>
                          <a:solidFill>
                            <a:srgbClr val="003296"/>
                          </a:solidFill>
                          <a:effectLst/>
                          <a:latin typeface="Arial" panose="020B0604020202020204" pitchFamily="34" charset="0"/>
                          <a:cs typeface="AL-Mohanad Black" pitchFamily="2" charset="0"/>
                        </a:rPr>
                        <a:t>7</a:t>
                      </a:r>
                      <a:endParaRPr kumimoji="0" lang="en-US" altLang="en-US" sz="2000" b="0" i="0" u="none" strike="noStrike" cap="none" normalizeH="0" baseline="0">
                        <a:ln>
                          <a:noFill/>
                        </a:ln>
                        <a:solidFill>
                          <a:srgbClr val="003296"/>
                        </a:solidFill>
                        <a:effectLst/>
                        <a:latin typeface="Arial" panose="020B0604020202020204" pitchFamily="34" charset="0"/>
                        <a:cs typeface="AL-Mohanad Black" pitchFamily="2" charset="0"/>
                      </a:endParaRPr>
                    </a:p>
                  </a:txBody>
                  <a:tcPr horzOverflow="overflow">
                    <a:lnL cap="flat">
                      <a:noFill/>
                    </a:lnL>
                    <a:lnR cap="flat">
                      <a:noFill/>
                    </a:lnR>
                    <a:lnT w="38100" cap="flat" cmpd="sng" algn="ctr">
                      <a:solidFill>
                        <a:schemeClr val="tx1"/>
                      </a:solidFill>
                      <a:prstDash val="solid"/>
                      <a:round/>
                      <a:headEnd type="none" w="med" len="med"/>
                      <a:tailEnd type="none" w="med" len="med"/>
                    </a:lnT>
                    <a:lnB cap="flat">
                      <a:noFill/>
                    </a:lnB>
                    <a:lnTlToBr>
                      <a:noFill/>
                    </a:lnTlToBr>
                    <a:lnBlToTr>
                      <a:noFill/>
                    </a:lnBlToTr>
                    <a:noFill/>
                  </a:tcPr>
                </a:tc>
                <a:tc>
                  <a:txBody>
                    <a:bodyPr/>
                    <a:lstStyle>
                      <a:lvl1pPr>
                        <a:spcBef>
                          <a:spcPct val="20000"/>
                        </a:spcBef>
                        <a:defRPr sz="2800">
                          <a:solidFill>
                            <a:srgbClr val="003296"/>
                          </a:solidFill>
                          <a:latin typeface="Arial" panose="020B0604020202020204" pitchFamily="34" charset="0"/>
                          <a:cs typeface="AL-Mohanad Black" pitchFamily="2" charset="0"/>
                        </a:defRPr>
                      </a:lvl1pPr>
                      <a:lvl2pPr>
                        <a:spcBef>
                          <a:spcPct val="20000"/>
                        </a:spcBef>
                        <a:defRPr sz="2400">
                          <a:solidFill>
                            <a:srgbClr val="003296"/>
                          </a:solidFill>
                          <a:latin typeface="Arial" panose="020B0604020202020204" pitchFamily="34" charset="0"/>
                          <a:cs typeface="AL-Mohanad Black" pitchFamily="2" charset="0"/>
                        </a:defRPr>
                      </a:lvl2pPr>
                      <a:lvl3pPr>
                        <a:spcBef>
                          <a:spcPct val="20000"/>
                        </a:spcBef>
                        <a:defRPr sz="2000">
                          <a:solidFill>
                            <a:srgbClr val="003296"/>
                          </a:solidFill>
                          <a:latin typeface="Arial" panose="020B0604020202020204" pitchFamily="34" charset="0"/>
                          <a:cs typeface="AL-Mohanad Black" pitchFamily="2" charset="0"/>
                        </a:defRPr>
                      </a:lvl3pPr>
                      <a:lvl4pPr>
                        <a:spcBef>
                          <a:spcPct val="20000"/>
                        </a:spcBef>
                        <a:defRPr>
                          <a:solidFill>
                            <a:srgbClr val="003296"/>
                          </a:solidFill>
                          <a:latin typeface="Arial" panose="020B0604020202020204" pitchFamily="34" charset="0"/>
                          <a:cs typeface="AL-Mohanad Black" pitchFamily="2" charset="0"/>
                        </a:defRPr>
                      </a:lvl4pPr>
                      <a:lvl5pPr>
                        <a:spcBef>
                          <a:spcPct val="20000"/>
                        </a:spcBef>
                        <a:defRPr>
                          <a:solidFill>
                            <a:srgbClr val="003296"/>
                          </a:solidFill>
                          <a:latin typeface="Arial" panose="020B0604020202020204" pitchFamily="34" charset="0"/>
                          <a:cs typeface="AL-Mohanad Black" pitchFamily="2" charset="0"/>
                        </a:defRPr>
                      </a:lvl5pPr>
                      <a:lvl6pPr algn="r" rtl="1" fontAlgn="base">
                        <a:spcBef>
                          <a:spcPct val="20000"/>
                        </a:spcBef>
                        <a:spcAft>
                          <a:spcPct val="0"/>
                        </a:spcAft>
                        <a:defRPr>
                          <a:solidFill>
                            <a:srgbClr val="003296"/>
                          </a:solidFill>
                          <a:latin typeface="Arial" panose="020B0604020202020204" pitchFamily="34" charset="0"/>
                          <a:cs typeface="AL-Mohanad Black" pitchFamily="2" charset="0"/>
                        </a:defRPr>
                      </a:lvl6pPr>
                      <a:lvl7pPr algn="r" rtl="1" fontAlgn="base">
                        <a:spcBef>
                          <a:spcPct val="20000"/>
                        </a:spcBef>
                        <a:spcAft>
                          <a:spcPct val="0"/>
                        </a:spcAft>
                        <a:defRPr>
                          <a:solidFill>
                            <a:srgbClr val="003296"/>
                          </a:solidFill>
                          <a:latin typeface="Arial" panose="020B0604020202020204" pitchFamily="34" charset="0"/>
                          <a:cs typeface="AL-Mohanad Black" pitchFamily="2" charset="0"/>
                        </a:defRPr>
                      </a:lvl7pPr>
                      <a:lvl8pPr algn="r" rtl="1" fontAlgn="base">
                        <a:spcBef>
                          <a:spcPct val="20000"/>
                        </a:spcBef>
                        <a:spcAft>
                          <a:spcPct val="0"/>
                        </a:spcAft>
                        <a:defRPr>
                          <a:solidFill>
                            <a:srgbClr val="003296"/>
                          </a:solidFill>
                          <a:latin typeface="Arial" panose="020B0604020202020204" pitchFamily="34" charset="0"/>
                          <a:cs typeface="AL-Mohanad Black" pitchFamily="2" charset="0"/>
                        </a:defRPr>
                      </a:lvl8pPr>
                      <a:lvl9pPr algn="r" rtl="1" fontAlgn="base">
                        <a:spcBef>
                          <a:spcPct val="20000"/>
                        </a:spcBef>
                        <a:spcAft>
                          <a:spcPct val="0"/>
                        </a:spcAft>
                        <a:defRPr>
                          <a:solidFill>
                            <a:srgbClr val="003296"/>
                          </a:solidFill>
                          <a:latin typeface="Arial" panose="020B0604020202020204" pitchFamily="34" charset="0"/>
                          <a:cs typeface="AL-Mohanad Black" pitchFamily="2" charset="0"/>
                        </a:defRPr>
                      </a:lvl9p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ar-SA" altLang="en-US" sz="2000" b="0" i="0" u="none" strike="noStrike" cap="none" normalizeH="0" baseline="0">
                          <a:ln>
                            <a:noFill/>
                          </a:ln>
                          <a:solidFill>
                            <a:srgbClr val="003296"/>
                          </a:solidFill>
                          <a:effectLst/>
                          <a:latin typeface="Arial" panose="020B0604020202020204" pitchFamily="34" charset="0"/>
                          <a:cs typeface="AL-Mohanad Black" pitchFamily="2" charset="0"/>
                        </a:rPr>
                        <a:t>8</a:t>
                      </a:r>
                      <a:endParaRPr kumimoji="0" lang="en-US" altLang="en-US" sz="2000" b="0" i="0" u="none" strike="noStrike" cap="none" normalizeH="0" baseline="0">
                        <a:ln>
                          <a:noFill/>
                        </a:ln>
                        <a:solidFill>
                          <a:srgbClr val="003296"/>
                        </a:solidFill>
                        <a:effectLst/>
                        <a:latin typeface="Arial" panose="020B0604020202020204" pitchFamily="34" charset="0"/>
                        <a:cs typeface="AL-Mohanad Black" pitchFamily="2" charset="0"/>
                      </a:endParaRPr>
                    </a:p>
                  </a:txBody>
                  <a:tcPr horzOverflow="overflow">
                    <a:lnL cap="flat">
                      <a:noFill/>
                    </a:lnL>
                    <a:lnR cap="flat">
                      <a:noFill/>
                    </a:lnR>
                    <a:lnT w="38100" cap="flat" cmpd="sng" algn="ctr">
                      <a:solidFill>
                        <a:schemeClr val="tx1"/>
                      </a:solidFill>
                      <a:prstDash val="solid"/>
                      <a:round/>
                      <a:headEnd type="none" w="med" len="med"/>
                      <a:tailEnd type="none" w="med" len="med"/>
                    </a:lnT>
                    <a:lnB cap="flat">
                      <a:noFill/>
                    </a:lnB>
                    <a:lnTlToBr>
                      <a:noFill/>
                    </a:lnTlToBr>
                    <a:lnBlToTr>
                      <a:noFill/>
                    </a:lnBlToTr>
                    <a:noFill/>
                  </a:tcPr>
                </a:tc>
                <a:tc>
                  <a:txBody>
                    <a:bodyPr/>
                    <a:lstStyle>
                      <a:lvl1pPr>
                        <a:spcBef>
                          <a:spcPct val="20000"/>
                        </a:spcBef>
                        <a:defRPr sz="2800">
                          <a:solidFill>
                            <a:srgbClr val="003296"/>
                          </a:solidFill>
                          <a:latin typeface="Arial" panose="020B0604020202020204" pitchFamily="34" charset="0"/>
                          <a:cs typeface="AL-Mohanad Black" pitchFamily="2" charset="0"/>
                        </a:defRPr>
                      </a:lvl1pPr>
                      <a:lvl2pPr>
                        <a:spcBef>
                          <a:spcPct val="20000"/>
                        </a:spcBef>
                        <a:defRPr sz="2400">
                          <a:solidFill>
                            <a:srgbClr val="003296"/>
                          </a:solidFill>
                          <a:latin typeface="Arial" panose="020B0604020202020204" pitchFamily="34" charset="0"/>
                          <a:cs typeface="AL-Mohanad Black" pitchFamily="2" charset="0"/>
                        </a:defRPr>
                      </a:lvl2pPr>
                      <a:lvl3pPr>
                        <a:spcBef>
                          <a:spcPct val="20000"/>
                        </a:spcBef>
                        <a:defRPr sz="2000">
                          <a:solidFill>
                            <a:srgbClr val="003296"/>
                          </a:solidFill>
                          <a:latin typeface="Arial" panose="020B0604020202020204" pitchFamily="34" charset="0"/>
                          <a:cs typeface="AL-Mohanad Black" pitchFamily="2" charset="0"/>
                        </a:defRPr>
                      </a:lvl3pPr>
                      <a:lvl4pPr>
                        <a:spcBef>
                          <a:spcPct val="20000"/>
                        </a:spcBef>
                        <a:defRPr>
                          <a:solidFill>
                            <a:srgbClr val="003296"/>
                          </a:solidFill>
                          <a:latin typeface="Arial" panose="020B0604020202020204" pitchFamily="34" charset="0"/>
                          <a:cs typeface="AL-Mohanad Black" pitchFamily="2" charset="0"/>
                        </a:defRPr>
                      </a:lvl4pPr>
                      <a:lvl5pPr>
                        <a:spcBef>
                          <a:spcPct val="20000"/>
                        </a:spcBef>
                        <a:defRPr>
                          <a:solidFill>
                            <a:srgbClr val="003296"/>
                          </a:solidFill>
                          <a:latin typeface="Arial" panose="020B0604020202020204" pitchFamily="34" charset="0"/>
                          <a:cs typeface="AL-Mohanad Black" pitchFamily="2" charset="0"/>
                        </a:defRPr>
                      </a:lvl5pPr>
                      <a:lvl6pPr algn="r" rtl="1" fontAlgn="base">
                        <a:spcBef>
                          <a:spcPct val="20000"/>
                        </a:spcBef>
                        <a:spcAft>
                          <a:spcPct val="0"/>
                        </a:spcAft>
                        <a:defRPr>
                          <a:solidFill>
                            <a:srgbClr val="003296"/>
                          </a:solidFill>
                          <a:latin typeface="Arial" panose="020B0604020202020204" pitchFamily="34" charset="0"/>
                          <a:cs typeface="AL-Mohanad Black" pitchFamily="2" charset="0"/>
                        </a:defRPr>
                      </a:lvl6pPr>
                      <a:lvl7pPr algn="r" rtl="1" fontAlgn="base">
                        <a:spcBef>
                          <a:spcPct val="20000"/>
                        </a:spcBef>
                        <a:spcAft>
                          <a:spcPct val="0"/>
                        </a:spcAft>
                        <a:defRPr>
                          <a:solidFill>
                            <a:srgbClr val="003296"/>
                          </a:solidFill>
                          <a:latin typeface="Arial" panose="020B0604020202020204" pitchFamily="34" charset="0"/>
                          <a:cs typeface="AL-Mohanad Black" pitchFamily="2" charset="0"/>
                        </a:defRPr>
                      </a:lvl7pPr>
                      <a:lvl8pPr algn="r" rtl="1" fontAlgn="base">
                        <a:spcBef>
                          <a:spcPct val="20000"/>
                        </a:spcBef>
                        <a:spcAft>
                          <a:spcPct val="0"/>
                        </a:spcAft>
                        <a:defRPr>
                          <a:solidFill>
                            <a:srgbClr val="003296"/>
                          </a:solidFill>
                          <a:latin typeface="Arial" panose="020B0604020202020204" pitchFamily="34" charset="0"/>
                          <a:cs typeface="AL-Mohanad Black" pitchFamily="2" charset="0"/>
                        </a:defRPr>
                      </a:lvl8pPr>
                      <a:lvl9pPr algn="r" rtl="1" fontAlgn="base">
                        <a:spcBef>
                          <a:spcPct val="20000"/>
                        </a:spcBef>
                        <a:spcAft>
                          <a:spcPct val="0"/>
                        </a:spcAft>
                        <a:defRPr>
                          <a:solidFill>
                            <a:srgbClr val="003296"/>
                          </a:solidFill>
                          <a:latin typeface="Arial" panose="020B0604020202020204" pitchFamily="34" charset="0"/>
                          <a:cs typeface="AL-Mohanad Black" pitchFamily="2" charset="0"/>
                        </a:defRPr>
                      </a:lvl9p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ar-SA" altLang="en-US" sz="2000" b="0" i="0" u="none" strike="noStrike" cap="none" normalizeH="0" baseline="0">
                          <a:ln>
                            <a:noFill/>
                          </a:ln>
                          <a:solidFill>
                            <a:srgbClr val="003296"/>
                          </a:solidFill>
                          <a:effectLst/>
                          <a:latin typeface="Arial" panose="020B0604020202020204" pitchFamily="34" charset="0"/>
                          <a:cs typeface="AL-Mohanad Black" pitchFamily="2" charset="0"/>
                        </a:rPr>
                        <a:t>9</a:t>
                      </a:r>
                      <a:endParaRPr kumimoji="0" lang="en-US" altLang="en-US" sz="2000" b="0" i="0" u="none" strike="noStrike" cap="none" normalizeH="0" baseline="0">
                        <a:ln>
                          <a:noFill/>
                        </a:ln>
                        <a:solidFill>
                          <a:srgbClr val="003296"/>
                        </a:solidFill>
                        <a:effectLst/>
                        <a:latin typeface="Arial" panose="020B0604020202020204" pitchFamily="34" charset="0"/>
                        <a:cs typeface="AL-Mohanad Black" pitchFamily="2" charset="0"/>
                      </a:endParaRPr>
                    </a:p>
                  </a:txBody>
                  <a:tcPr horzOverflow="overflow">
                    <a:lnL cap="flat">
                      <a:noFill/>
                    </a:lnL>
                    <a:lnR cap="flat">
                      <a:noFill/>
                    </a:lnR>
                    <a:lnT w="38100" cap="flat" cmpd="sng" algn="ctr">
                      <a:solidFill>
                        <a:schemeClr val="tx1"/>
                      </a:solidFill>
                      <a:prstDash val="solid"/>
                      <a:round/>
                      <a:headEnd type="none" w="med" len="med"/>
                      <a:tailEnd type="none" w="med" len="med"/>
                    </a:lnT>
                    <a:lnB cap="flat">
                      <a:noFill/>
                    </a:lnB>
                    <a:lnTlToBr>
                      <a:noFill/>
                    </a:lnTlToBr>
                    <a:lnBlToTr>
                      <a:noFill/>
                    </a:lnBlToTr>
                    <a:noFill/>
                  </a:tcPr>
                </a:tc>
                <a:tc>
                  <a:txBody>
                    <a:bodyPr/>
                    <a:lstStyle>
                      <a:lvl1pPr>
                        <a:spcBef>
                          <a:spcPct val="20000"/>
                        </a:spcBef>
                        <a:defRPr sz="2800">
                          <a:solidFill>
                            <a:srgbClr val="003296"/>
                          </a:solidFill>
                          <a:latin typeface="Arial" panose="020B0604020202020204" pitchFamily="34" charset="0"/>
                          <a:cs typeface="AL-Mohanad Black" pitchFamily="2" charset="0"/>
                        </a:defRPr>
                      </a:lvl1pPr>
                      <a:lvl2pPr>
                        <a:spcBef>
                          <a:spcPct val="20000"/>
                        </a:spcBef>
                        <a:defRPr sz="2400">
                          <a:solidFill>
                            <a:srgbClr val="003296"/>
                          </a:solidFill>
                          <a:latin typeface="Arial" panose="020B0604020202020204" pitchFamily="34" charset="0"/>
                          <a:cs typeface="AL-Mohanad Black" pitchFamily="2" charset="0"/>
                        </a:defRPr>
                      </a:lvl2pPr>
                      <a:lvl3pPr>
                        <a:spcBef>
                          <a:spcPct val="20000"/>
                        </a:spcBef>
                        <a:defRPr sz="2000">
                          <a:solidFill>
                            <a:srgbClr val="003296"/>
                          </a:solidFill>
                          <a:latin typeface="Arial" panose="020B0604020202020204" pitchFamily="34" charset="0"/>
                          <a:cs typeface="AL-Mohanad Black" pitchFamily="2" charset="0"/>
                        </a:defRPr>
                      </a:lvl3pPr>
                      <a:lvl4pPr>
                        <a:spcBef>
                          <a:spcPct val="20000"/>
                        </a:spcBef>
                        <a:defRPr>
                          <a:solidFill>
                            <a:srgbClr val="003296"/>
                          </a:solidFill>
                          <a:latin typeface="Arial" panose="020B0604020202020204" pitchFamily="34" charset="0"/>
                          <a:cs typeface="AL-Mohanad Black" pitchFamily="2" charset="0"/>
                        </a:defRPr>
                      </a:lvl4pPr>
                      <a:lvl5pPr>
                        <a:spcBef>
                          <a:spcPct val="20000"/>
                        </a:spcBef>
                        <a:defRPr>
                          <a:solidFill>
                            <a:srgbClr val="003296"/>
                          </a:solidFill>
                          <a:latin typeface="Arial" panose="020B0604020202020204" pitchFamily="34" charset="0"/>
                          <a:cs typeface="AL-Mohanad Black" pitchFamily="2" charset="0"/>
                        </a:defRPr>
                      </a:lvl5pPr>
                      <a:lvl6pPr algn="r" rtl="1" fontAlgn="base">
                        <a:spcBef>
                          <a:spcPct val="20000"/>
                        </a:spcBef>
                        <a:spcAft>
                          <a:spcPct val="0"/>
                        </a:spcAft>
                        <a:defRPr>
                          <a:solidFill>
                            <a:srgbClr val="003296"/>
                          </a:solidFill>
                          <a:latin typeface="Arial" panose="020B0604020202020204" pitchFamily="34" charset="0"/>
                          <a:cs typeface="AL-Mohanad Black" pitchFamily="2" charset="0"/>
                        </a:defRPr>
                      </a:lvl6pPr>
                      <a:lvl7pPr algn="r" rtl="1" fontAlgn="base">
                        <a:spcBef>
                          <a:spcPct val="20000"/>
                        </a:spcBef>
                        <a:spcAft>
                          <a:spcPct val="0"/>
                        </a:spcAft>
                        <a:defRPr>
                          <a:solidFill>
                            <a:srgbClr val="003296"/>
                          </a:solidFill>
                          <a:latin typeface="Arial" panose="020B0604020202020204" pitchFamily="34" charset="0"/>
                          <a:cs typeface="AL-Mohanad Black" pitchFamily="2" charset="0"/>
                        </a:defRPr>
                      </a:lvl7pPr>
                      <a:lvl8pPr algn="r" rtl="1" fontAlgn="base">
                        <a:spcBef>
                          <a:spcPct val="20000"/>
                        </a:spcBef>
                        <a:spcAft>
                          <a:spcPct val="0"/>
                        </a:spcAft>
                        <a:defRPr>
                          <a:solidFill>
                            <a:srgbClr val="003296"/>
                          </a:solidFill>
                          <a:latin typeface="Arial" panose="020B0604020202020204" pitchFamily="34" charset="0"/>
                          <a:cs typeface="AL-Mohanad Black" pitchFamily="2" charset="0"/>
                        </a:defRPr>
                      </a:lvl8pPr>
                      <a:lvl9pPr algn="r" rtl="1" fontAlgn="base">
                        <a:spcBef>
                          <a:spcPct val="20000"/>
                        </a:spcBef>
                        <a:spcAft>
                          <a:spcPct val="0"/>
                        </a:spcAft>
                        <a:defRPr>
                          <a:solidFill>
                            <a:srgbClr val="003296"/>
                          </a:solidFill>
                          <a:latin typeface="Arial" panose="020B0604020202020204" pitchFamily="34" charset="0"/>
                          <a:cs typeface="AL-Mohanad Black" pitchFamily="2" charset="0"/>
                        </a:defRPr>
                      </a:lvl9p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ar-SA" altLang="en-US" sz="2000" b="0" i="0" u="none" strike="noStrike" cap="none" normalizeH="0" baseline="0">
                          <a:ln>
                            <a:noFill/>
                          </a:ln>
                          <a:solidFill>
                            <a:srgbClr val="003296"/>
                          </a:solidFill>
                          <a:effectLst/>
                          <a:latin typeface="Arial" panose="020B0604020202020204" pitchFamily="34" charset="0"/>
                          <a:cs typeface="AL-Mohanad Black" pitchFamily="2" charset="0"/>
                        </a:rPr>
                        <a:t>10</a:t>
                      </a:r>
                      <a:endParaRPr kumimoji="0" lang="en-US" altLang="en-US" sz="2000" b="0" i="0" u="none" strike="noStrike" cap="none" normalizeH="0" baseline="0">
                        <a:ln>
                          <a:noFill/>
                        </a:ln>
                        <a:solidFill>
                          <a:srgbClr val="003296"/>
                        </a:solidFill>
                        <a:effectLst/>
                        <a:latin typeface="Arial" panose="020B0604020202020204" pitchFamily="34" charset="0"/>
                        <a:cs typeface="AL-Mohanad Black" pitchFamily="2" charset="0"/>
                      </a:endParaRPr>
                    </a:p>
                  </a:txBody>
                  <a:tcPr horzOverflow="overflow">
                    <a:lnL cap="flat">
                      <a:noFill/>
                    </a:lnL>
                    <a:lnR>
                      <a:noFill/>
                    </a:lnR>
                    <a:lnT w="38100" cap="flat" cmpd="sng" algn="ctr">
                      <a:solidFill>
                        <a:schemeClr val="tx1"/>
                      </a:solidFill>
                      <a:prstDash val="solid"/>
                      <a:round/>
                      <a:headEnd type="none" w="med" len="med"/>
                      <a:tailEnd type="none" w="med" len="med"/>
                    </a:lnT>
                    <a:lnB cap="flat">
                      <a:noFill/>
                    </a:lnB>
                    <a:lnTlToBr>
                      <a:noFill/>
                    </a:lnTlToBr>
                    <a:lnBlToTr>
                      <a:noFill/>
                    </a:lnBlToTr>
                    <a:noFill/>
                  </a:tcPr>
                </a:tc>
                <a:tc>
                  <a:txBody>
                    <a:bodyPr/>
                    <a:lstStyle>
                      <a:lvl1pPr>
                        <a:spcBef>
                          <a:spcPct val="20000"/>
                        </a:spcBef>
                        <a:defRPr sz="2800">
                          <a:solidFill>
                            <a:srgbClr val="003296"/>
                          </a:solidFill>
                          <a:latin typeface="Arial" panose="020B0604020202020204" pitchFamily="34" charset="0"/>
                          <a:cs typeface="AL-Mohanad Black" pitchFamily="2" charset="0"/>
                        </a:defRPr>
                      </a:lvl1pPr>
                      <a:lvl2pPr>
                        <a:spcBef>
                          <a:spcPct val="20000"/>
                        </a:spcBef>
                        <a:defRPr sz="2400">
                          <a:solidFill>
                            <a:srgbClr val="003296"/>
                          </a:solidFill>
                          <a:latin typeface="Arial" panose="020B0604020202020204" pitchFamily="34" charset="0"/>
                          <a:cs typeface="AL-Mohanad Black" pitchFamily="2" charset="0"/>
                        </a:defRPr>
                      </a:lvl2pPr>
                      <a:lvl3pPr>
                        <a:spcBef>
                          <a:spcPct val="20000"/>
                        </a:spcBef>
                        <a:defRPr sz="2000">
                          <a:solidFill>
                            <a:srgbClr val="003296"/>
                          </a:solidFill>
                          <a:latin typeface="Arial" panose="020B0604020202020204" pitchFamily="34" charset="0"/>
                          <a:cs typeface="AL-Mohanad Black" pitchFamily="2" charset="0"/>
                        </a:defRPr>
                      </a:lvl3pPr>
                      <a:lvl4pPr>
                        <a:spcBef>
                          <a:spcPct val="20000"/>
                        </a:spcBef>
                        <a:defRPr>
                          <a:solidFill>
                            <a:srgbClr val="003296"/>
                          </a:solidFill>
                          <a:latin typeface="Arial" panose="020B0604020202020204" pitchFamily="34" charset="0"/>
                          <a:cs typeface="AL-Mohanad Black" pitchFamily="2" charset="0"/>
                        </a:defRPr>
                      </a:lvl4pPr>
                      <a:lvl5pPr>
                        <a:spcBef>
                          <a:spcPct val="20000"/>
                        </a:spcBef>
                        <a:defRPr>
                          <a:solidFill>
                            <a:srgbClr val="003296"/>
                          </a:solidFill>
                          <a:latin typeface="Arial" panose="020B0604020202020204" pitchFamily="34" charset="0"/>
                          <a:cs typeface="AL-Mohanad Black" pitchFamily="2" charset="0"/>
                        </a:defRPr>
                      </a:lvl5pPr>
                      <a:lvl6pPr algn="r" rtl="1" fontAlgn="base">
                        <a:spcBef>
                          <a:spcPct val="20000"/>
                        </a:spcBef>
                        <a:spcAft>
                          <a:spcPct val="0"/>
                        </a:spcAft>
                        <a:defRPr>
                          <a:solidFill>
                            <a:srgbClr val="003296"/>
                          </a:solidFill>
                          <a:latin typeface="Arial" panose="020B0604020202020204" pitchFamily="34" charset="0"/>
                          <a:cs typeface="AL-Mohanad Black" pitchFamily="2" charset="0"/>
                        </a:defRPr>
                      </a:lvl6pPr>
                      <a:lvl7pPr algn="r" rtl="1" fontAlgn="base">
                        <a:spcBef>
                          <a:spcPct val="20000"/>
                        </a:spcBef>
                        <a:spcAft>
                          <a:spcPct val="0"/>
                        </a:spcAft>
                        <a:defRPr>
                          <a:solidFill>
                            <a:srgbClr val="003296"/>
                          </a:solidFill>
                          <a:latin typeface="Arial" panose="020B0604020202020204" pitchFamily="34" charset="0"/>
                          <a:cs typeface="AL-Mohanad Black" pitchFamily="2" charset="0"/>
                        </a:defRPr>
                      </a:lvl7pPr>
                      <a:lvl8pPr algn="r" rtl="1" fontAlgn="base">
                        <a:spcBef>
                          <a:spcPct val="20000"/>
                        </a:spcBef>
                        <a:spcAft>
                          <a:spcPct val="0"/>
                        </a:spcAft>
                        <a:defRPr>
                          <a:solidFill>
                            <a:srgbClr val="003296"/>
                          </a:solidFill>
                          <a:latin typeface="Arial" panose="020B0604020202020204" pitchFamily="34" charset="0"/>
                          <a:cs typeface="AL-Mohanad Black" pitchFamily="2" charset="0"/>
                        </a:defRPr>
                      </a:lvl8pPr>
                      <a:lvl9pPr algn="r" rtl="1" fontAlgn="base">
                        <a:spcBef>
                          <a:spcPct val="20000"/>
                        </a:spcBef>
                        <a:spcAft>
                          <a:spcPct val="0"/>
                        </a:spcAft>
                        <a:defRPr>
                          <a:solidFill>
                            <a:srgbClr val="003296"/>
                          </a:solidFill>
                          <a:latin typeface="Arial" panose="020B0604020202020204" pitchFamily="34" charset="0"/>
                          <a:cs typeface="AL-Mohanad Black" pitchFamily="2" charset="0"/>
                        </a:defRPr>
                      </a:lvl9pPr>
                    </a:lstStyle>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altLang="en-US" sz="2000" b="0" i="0" u="none" strike="noStrike" cap="none" normalizeH="0" baseline="0">
                        <a:ln>
                          <a:noFill/>
                        </a:ln>
                        <a:solidFill>
                          <a:srgbClr val="003296"/>
                        </a:solidFill>
                        <a:effectLst/>
                        <a:latin typeface="Arial" panose="020B0604020202020204" pitchFamily="34" charset="0"/>
                        <a:cs typeface="AL-Mohanad Black" pitchFamily="2" charset="0"/>
                      </a:endParaRPr>
                    </a:p>
                  </a:txBody>
                  <a:tcPr horzOverflow="overflow">
                    <a:lnL>
                      <a:noFill/>
                    </a:lnL>
                    <a:lnR cap="flat">
                      <a:noFill/>
                    </a:lnR>
                    <a:lnT cap="flat">
                      <a:noFill/>
                    </a:lnT>
                    <a:lnB cap="flat">
                      <a:noFill/>
                    </a:lnB>
                    <a:lnTlToBr>
                      <a:noFill/>
                    </a:lnTlToBr>
                    <a:lnBlToTr>
                      <a:noFill/>
                    </a:lnBlToTr>
                    <a:noFill/>
                  </a:tcPr>
                </a:tc>
                <a:extLst>
                  <a:ext uri="{0D108BD9-81ED-4DB2-BD59-A6C34878D82A}">
                    <a16:rowId xmlns:a16="http://schemas.microsoft.com/office/drawing/2014/main" val="354153254"/>
                  </a:ext>
                </a:extLst>
              </a:tr>
            </a:tbl>
          </a:graphicData>
        </a:graphic>
      </p:graphicFrame>
      <p:sp>
        <p:nvSpPr>
          <p:cNvPr id="37952" name="Text Box 64">
            <a:extLst>
              <a:ext uri="{FF2B5EF4-FFF2-40B4-BE49-F238E27FC236}">
                <a16:creationId xmlns:a16="http://schemas.microsoft.com/office/drawing/2014/main" id="{7ABD29A0-E8E8-5F97-F392-66F4D7235401}"/>
              </a:ext>
            </a:extLst>
          </p:cNvPr>
          <p:cNvSpPr txBox="1">
            <a:spLocks noChangeArrowheads="1"/>
          </p:cNvSpPr>
          <p:nvPr/>
        </p:nvSpPr>
        <p:spPr bwMode="auto">
          <a:xfrm>
            <a:off x="3935413" y="1700214"/>
            <a:ext cx="2189162" cy="20436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spcBef>
                <a:spcPct val="20000"/>
              </a:spcBef>
            </a:pPr>
            <a:r>
              <a:rPr lang="ar-SA" altLang="en-US" sz="3200">
                <a:solidFill>
                  <a:srgbClr val="003296"/>
                </a:solidFill>
                <a:cs typeface="AL-Mohanad Black" pitchFamily="2" charset="0"/>
              </a:rPr>
              <a:t>الخبرة الواسعة</a:t>
            </a:r>
          </a:p>
          <a:p>
            <a:pPr algn="ctr">
              <a:spcBef>
                <a:spcPct val="20000"/>
              </a:spcBef>
            </a:pPr>
            <a:r>
              <a:rPr lang="ar-SA" altLang="en-US" sz="3200">
                <a:solidFill>
                  <a:srgbClr val="003296"/>
                </a:solidFill>
                <a:cs typeface="AL-Mohanad Black" pitchFamily="2" charset="0"/>
              </a:rPr>
              <a:t>الثقة البالغة</a:t>
            </a:r>
          </a:p>
          <a:p>
            <a:pPr algn="ctr">
              <a:spcBef>
                <a:spcPct val="20000"/>
              </a:spcBef>
            </a:pPr>
            <a:r>
              <a:rPr lang="ar-SA" altLang="en-US" sz="3200">
                <a:solidFill>
                  <a:srgbClr val="003296"/>
                </a:solidFill>
                <a:cs typeface="AL-Mohanad Black" pitchFamily="2" charset="0"/>
              </a:rPr>
              <a:t>4</a:t>
            </a:r>
            <a:endParaRPr lang="en-US" altLang="en-US" sz="3200">
              <a:solidFill>
                <a:srgbClr val="003296"/>
              </a:solidFill>
              <a:cs typeface="AL-Mohanad Black" pitchFamily="2" charset="0"/>
            </a:endParaRPr>
          </a:p>
          <a:p>
            <a:pPr algn="ctr"/>
            <a:endParaRPr lang="en-US" altLang="en-US"/>
          </a:p>
        </p:txBody>
      </p:sp>
      <p:sp>
        <p:nvSpPr>
          <p:cNvPr id="37954" name="Text Box 66">
            <a:extLst>
              <a:ext uri="{FF2B5EF4-FFF2-40B4-BE49-F238E27FC236}">
                <a16:creationId xmlns:a16="http://schemas.microsoft.com/office/drawing/2014/main" id="{961198B8-2EF2-3E5B-6761-06A76A2C7356}"/>
              </a:ext>
            </a:extLst>
          </p:cNvPr>
          <p:cNvSpPr txBox="1">
            <a:spLocks noChangeArrowheads="1"/>
          </p:cNvSpPr>
          <p:nvPr/>
        </p:nvSpPr>
        <p:spPr bwMode="auto">
          <a:xfrm>
            <a:off x="6456363" y="1700214"/>
            <a:ext cx="2189162" cy="20436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spcBef>
                <a:spcPct val="20000"/>
              </a:spcBef>
            </a:pPr>
            <a:r>
              <a:rPr lang="ar-SA" altLang="en-US" sz="3200">
                <a:solidFill>
                  <a:srgbClr val="003296"/>
                </a:solidFill>
                <a:cs typeface="AL-Mohanad Black" pitchFamily="2" charset="0"/>
              </a:rPr>
              <a:t>الخبرة الواسعة</a:t>
            </a:r>
          </a:p>
          <a:p>
            <a:pPr algn="ctr">
              <a:spcBef>
                <a:spcPct val="20000"/>
              </a:spcBef>
            </a:pPr>
            <a:r>
              <a:rPr lang="ar-SA" altLang="en-US" sz="3200">
                <a:solidFill>
                  <a:srgbClr val="003296"/>
                </a:solidFill>
                <a:cs typeface="AL-Mohanad Black" pitchFamily="2" charset="0"/>
              </a:rPr>
              <a:t>الثقة الضعيفة</a:t>
            </a:r>
          </a:p>
          <a:p>
            <a:pPr algn="ctr">
              <a:spcBef>
                <a:spcPct val="20000"/>
              </a:spcBef>
            </a:pPr>
            <a:r>
              <a:rPr lang="ar-SA" altLang="en-US" sz="3200">
                <a:solidFill>
                  <a:srgbClr val="003296"/>
                </a:solidFill>
                <a:cs typeface="AL-Mohanad Black" pitchFamily="2" charset="0"/>
              </a:rPr>
              <a:t>3</a:t>
            </a:r>
            <a:endParaRPr lang="en-US" altLang="en-US" sz="3200">
              <a:solidFill>
                <a:srgbClr val="003296"/>
              </a:solidFill>
              <a:cs typeface="AL-Mohanad Black" pitchFamily="2" charset="0"/>
            </a:endParaRPr>
          </a:p>
          <a:p>
            <a:pPr algn="ctr"/>
            <a:endParaRPr lang="en-US" altLang="en-US"/>
          </a:p>
        </p:txBody>
      </p:sp>
      <p:sp>
        <p:nvSpPr>
          <p:cNvPr id="37955" name="Text Box 67">
            <a:extLst>
              <a:ext uri="{FF2B5EF4-FFF2-40B4-BE49-F238E27FC236}">
                <a16:creationId xmlns:a16="http://schemas.microsoft.com/office/drawing/2014/main" id="{7BEA1D64-98BB-4413-9D70-B846AD5151B8}"/>
              </a:ext>
            </a:extLst>
          </p:cNvPr>
          <p:cNvSpPr txBox="1">
            <a:spLocks noChangeArrowheads="1"/>
          </p:cNvSpPr>
          <p:nvPr/>
        </p:nvSpPr>
        <p:spPr bwMode="auto">
          <a:xfrm>
            <a:off x="3863976" y="3860801"/>
            <a:ext cx="2290763" cy="20436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spcBef>
                <a:spcPct val="20000"/>
              </a:spcBef>
            </a:pPr>
            <a:r>
              <a:rPr lang="ar-SA" altLang="en-US" sz="3200">
                <a:solidFill>
                  <a:srgbClr val="003296"/>
                </a:solidFill>
                <a:cs typeface="AL-Mohanad Black" pitchFamily="2" charset="0"/>
              </a:rPr>
              <a:t>الخبرة البسيطة</a:t>
            </a:r>
          </a:p>
          <a:p>
            <a:pPr algn="ctr">
              <a:spcBef>
                <a:spcPct val="20000"/>
              </a:spcBef>
            </a:pPr>
            <a:r>
              <a:rPr lang="ar-SA" altLang="en-US" sz="3200">
                <a:solidFill>
                  <a:srgbClr val="003296"/>
                </a:solidFill>
                <a:cs typeface="AL-Mohanad Black" pitchFamily="2" charset="0"/>
              </a:rPr>
              <a:t>الثقة البالغة</a:t>
            </a:r>
          </a:p>
          <a:p>
            <a:pPr algn="ctr">
              <a:spcBef>
                <a:spcPct val="20000"/>
              </a:spcBef>
            </a:pPr>
            <a:r>
              <a:rPr lang="ar-SA" altLang="en-US" sz="3200">
                <a:solidFill>
                  <a:srgbClr val="003296"/>
                </a:solidFill>
                <a:cs typeface="AL-Mohanad Black" pitchFamily="2" charset="0"/>
              </a:rPr>
              <a:t>2</a:t>
            </a:r>
            <a:endParaRPr lang="en-US" altLang="en-US" sz="3200">
              <a:solidFill>
                <a:srgbClr val="003296"/>
              </a:solidFill>
              <a:cs typeface="AL-Mohanad Black" pitchFamily="2" charset="0"/>
            </a:endParaRPr>
          </a:p>
          <a:p>
            <a:pPr algn="ctr"/>
            <a:endParaRPr lang="en-US" altLang="en-US"/>
          </a:p>
        </p:txBody>
      </p:sp>
      <p:sp>
        <p:nvSpPr>
          <p:cNvPr id="37956" name="Text Box 68">
            <a:extLst>
              <a:ext uri="{FF2B5EF4-FFF2-40B4-BE49-F238E27FC236}">
                <a16:creationId xmlns:a16="http://schemas.microsoft.com/office/drawing/2014/main" id="{C57F14F3-40C0-18EB-ED83-9DE877896F49}"/>
              </a:ext>
            </a:extLst>
          </p:cNvPr>
          <p:cNvSpPr txBox="1">
            <a:spLocks noChangeArrowheads="1"/>
          </p:cNvSpPr>
          <p:nvPr/>
        </p:nvSpPr>
        <p:spPr bwMode="auto">
          <a:xfrm>
            <a:off x="6456363" y="3860801"/>
            <a:ext cx="2290762" cy="20436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spcBef>
                <a:spcPct val="20000"/>
              </a:spcBef>
            </a:pPr>
            <a:r>
              <a:rPr lang="ar-SA" altLang="en-US" sz="3200">
                <a:solidFill>
                  <a:srgbClr val="003296"/>
                </a:solidFill>
                <a:cs typeface="AL-Mohanad Black" pitchFamily="2" charset="0"/>
              </a:rPr>
              <a:t>الخبرة البسيطة</a:t>
            </a:r>
          </a:p>
          <a:p>
            <a:pPr algn="ctr">
              <a:spcBef>
                <a:spcPct val="20000"/>
              </a:spcBef>
            </a:pPr>
            <a:r>
              <a:rPr lang="ar-SA" altLang="en-US" sz="3200">
                <a:solidFill>
                  <a:srgbClr val="003296"/>
                </a:solidFill>
                <a:cs typeface="AL-Mohanad Black" pitchFamily="2" charset="0"/>
              </a:rPr>
              <a:t>الثقة الضعيفة</a:t>
            </a:r>
          </a:p>
          <a:p>
            <a:pPr algn="ctr">
              <a:spcBef>
                <a:spcPct val="20000"/>
              </a:spcBef>
            </a:pPr>
            <a:r>
              <a:rPr lang="ar-SA" altLang="en-US" sz="3200">
                <a:solidFill>
                  <a:srgbClr val="003296"/>
                </a:solidFill>
                <a:cs typeface="AL-Mohanad Black" pitchFamily="2" charset="0"/>
              </a:rPr>
              <a:t>1</a:t>
            </a:r>
            <a:endParaRPr lang="en-US" altLang="en-US" sz="3200">
              <a:solidFill>
                <a:srgbClr val="003296"/>
              </a:solidFill>
              <a:cs typeface="AL-Mohanad Black" pitchFamily="2" charset="0"/>
            </a:endParaRPr>
          </a:p>
          <a:p>
            <a:pPr algn="ctr"/>
            <a:endParaRPr lang="en-US" altLang="en-US"/>
          </a:p>
        </p:txBody>
      </p:sp>
    </p:spTree>
    <p:extLst>
      <p:ext uri="{BB962C8B-B14F-4D97-AF65-F5344CB8AC3E}">
        <p14:creationId xmlns:p14="http://schemas.microsoft.com/office/powerpoint/2010/main" val="49422154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2" presetClass="entr" presetSubtype="4" fill="hold" nodeType="clickEffect">
                                  <p:stCondLst>
                                    <p:cond delay="0"/>
                                  </p:stCondLst>
                                  <p:childTnLst>
                                    <p:set>
                                      <p:cBhvr>
                                        <p:cTn id="6" dur="1" fill="hold">
                                          <p:stCondLst>
                                            <p:cond delay="0"/>
                                          </p:stCondLst>
                                        </p:cTn>
                                        <p:tgtEl>
                                          <p:spTgt spid="37952"/>
                                        </p:tgtEl>
                                        <p:attrNameLst>
                                          <p:attrName>style.visibility</p:attrName>
                                        </p:attrNameLst>
                                      </p:cBhvr>
                                      <p:to>
                                        <p:strVal val="visible"/>
                                      </p:to>
                                    </p:set>
                                    <p:animEffect transition="in" filter="slide(fromBottom)">
                                      <p:cBhvr>
                                        <p:cTn id="7" dur="500"/>
                                        <p:tgtEl>
                                          <p:spTgt spid="379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95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a:extLst>
              <a:ext uri="{FF2B5EF4-FFF2-40B4-BE49-F238E27FC236}">
                <a16:creationId xmlns:a16="http://schemas.microsoft.com/office/drawing/2014/main" id="{396E24A2-D43E-5F21-3EF7-B11929FB501F}"/>
              </a:ext>
            </a:extLst>
          </p:cNvPr>
          <p:cNvSpPr>
            <a:spLocks noGrp="1" noChangeArrowheads="1"/>
          </p:cNvSpPr>
          <p:nvPr>
            <p:ph type="title"/>
          </p:nvPr>
        </p:nvSpPr>
        <p:spPr/>
        <p:txBody>
          <a:bodyPr/>
          <a:lstStyle/>
          <a:p>
            <a:pPr algn="ctr"/>
            <a:r>
              <a:rPr lang="ar-SA" altLang="en-US" b="1" dirty="0">
                <a:solidFill>
                  <a:srgbClr val="0070C0"/>
                </a:solidFill>
              </a:rPr>
              <a:t>الانطباع الأول </a:t>
            </a:r>
            <a:endParaRPr lang="en-US" altLang="en-US" b="1" dirty="0">
              <a:solidFill>
                <a:srgbClr val="0070C0"/>
              </a:solidFill>
            </a:endParaRPr>
          </a:p>
        </p:txBody>
      </p:sp>
      <p:sp>
        <p:nvSpPr>
          <p:cNvPr id="15363" name="Rectangle 3">
            <a:extLst>
              <a:ext uri="{FF2B5EF4-FFF2-40B4-BE49-F238E27FC236}">
                <a16:creationId xmlns:a16="http://schemas.microsoft.com/office/drawing/2014/main" id="{1C376BA2-2360-5E97-7BCD-63B9562A7A01}"/>
              </a:ext>
            </a:extLst>
          </p:cNvPr>
          <p:cNvSpPr>
            <a:spLocks noGrp="1" noChangeArrowheads="1"/>
          </p:cNvSpPr>
          <p:nvPr>
            <p:ph type="body" idx="1"/>
          </p:nvPr>
        </p:nvSpPr>
        <p:spPr/>
        <p:txBody>
          <a:bodyPr>
            <a:normAutofit/>
          </a:bodyPr>
          <a:lstStyle/>
          <a:p>
            <a:pPr algn="ctr" rtl="1">
              <a:buFontTx/>
              <a:buNone/>
            </a:pPr>
            <a:endParaRPr lang="ar-SA" altLang="en-US" sz="3600" b="1" dirty="0"/>
          </a:p>
          <a:p>
            <a:pPr algn="ctr" rtl="1">
              <a:buFontTx/>
              <a:buNone/>
            </a:pPr>
            <a:r>
              <a:rPr lang="ar-SA" altLang="en-US" sz="3600" b="1" dirty="0"/>
              <a:t>     هي إحساس أو فكرة أولية نبين من خلالها حقيقة أنفسنا</a:t>
            </a:r>
            <a:r>
              <a:rPr lang="ar-EG" altLang="en-US" sz="3600" b="1" dirty="0"/>
              <a:t> </a:t>
            </a:r>
            <a:r>
              <a:rPr lang="ar-SA" altLang="en-US" sz="3600" b="1" dirty="0"/>
              <a:t>للآخرين </a:t>
            </a:r>
          </a:p>
          <a:p>
            <a:pPr algn="ctr" rtl="1">
              <a:buFontTx/>
              <a:buNone/>
            </a:pPr>
            <a:r>
              <a:rPr lang="ar-SA" altLang="en-US" sz="3600" b="1" dirty="0"/>
              <a:t> </a:t>
            </a:r>
            <a:endParaRPr lang="en-US" altLang="en-US" sz="3600" b="1" dirty="0"/>
          </a:p>
        </p:txBody>
      </p:sp>
    </p:spTree>
    <p:extLst>
      <p:ext uri="{BB962C8B-B14F-4D97-AF65-F5344CB8AC3E}">
        <p14:creationId xmlns:p14="http://schemas.microsoft.com/office/powerpoint/2010/main" val="240602107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a:extLst>
              <a:ext uri="{FF2B5EF4-FFF2-40B4-BE49-F238E27FC236}">
                <a16:creationId xmlns:a16="http://schemas.microsoft.com/office/drawing/2014/main" id="{FAAAD2E7-827C-BDD0-2B19-FD075045A84F}"/>
              </a:ext>
            </a:extLst>
          </p:cNvPr>
          <p:cNvSpPr>
            <a:spLocks noGrp="1" noChangeArrowheads="1"/>
          </p:cNvSpPr>
          <p:nvPr>
            <p:ph type="title"/>
          </p:nvPr>
        </p:nvSpPr>
        <p:spPr/>
        <p:txBody>
          <a:bodyPr/>
          <a:lstStyle/>
          <a:p>
            <a:pPr algn="ctr"/>
            <a:r>
              <a:rPr lang="ar-SA" altLang="en-US" b="1" dirty="0">
                <a:solidFill>
                  <a:srgbClr val="0070C0"/>
                </a:solidFill>
              </a:rPr>
              <a:t>الانطباع الأول </a:t>
            </a:r>
            <a:endParaRPr lang="en-US" altLang="en-US" b="1" dirty="0">
              <a:solidFill>
                <a:srgbClr val="0070C0"/>
              </a:solidFill>
            </a:endParaRPr>
          </a:p>
        </p:txBody>
      </p:sp>
      <p:sp>
        <p:nvSpPr>
          <p:cNvPr id="16387" name="Rectangle 3">
            <a:extLst>
              <a:ext uri="{FF2B5EF4-FFF2-40B4-BE49-F238E27FC236}">
                <a16:creationId xmlns:a16="http://schemas.microsoft.com/office/drawing/2014/main" id="{CC9D0243-C334-AB15-47EC-20A8DDBEE7B0}"/>
              </a:ext>
            </a:extLst>
          </p:cNvPr>
          <p:cNvSpPr>
            <a:spLocks noGrp="1" noChangeArrowheads="1"/>
          </p:cNvSpPr>
          <p:nvPr>
            <p:ph type="body" idx="1"/>
          </p:nvPr>
        </p:nvSpPr>
        <p:spPr>
          <a:xfrm>
            <a:off x="838200" y="1690688"/>
            <a:ext cx="10515600" cy="4486275"/>
          </a:xfrm>
        </p:spPr>
        <p:txBody>
          <a:bodyPr>
            <a:normAutofit lnSpcReduction="10000"/>
          </a:bodyPr>
          <a:lstStyle/>
          <a:p>
            <a:pPr marL="0" indent="0" algn="ctr" rtl="1">
              <a:buNone/>
            </a:pPr>
            <a:r>
              <a:rPr lang="ar-SA" altLang="en-US" sz="3600" b="1" dirty="0">
                <a:solidFill>
                  <a:srgbClr val="A50021"/>
                </a:solidFill>
              </a:rPr>
              <a:t>خطورة الانطباع الأول في العلاقات في أربع</a:t>
            </a:r>
          </a:p>
          <a:p>
            <a:pPr marL="609600" indent="-609600" algn="ctr" rtl="1"/>
            <a:r>
              <a:rPr lang="ar-SA" altLang="en-US" sz="4000" dirty="0"/>
              <a:t>اللقاءات خاطفة وقصيرة.  </a:t>
            </a:r>
          </a:p>
          <a:p>
            <a:pPr marL="609600" indent="-609600" algn="ctr" rtl="1"/>
            <a:r>
              <a:rPr lang="ar-SA" altLang="en-US" sz="4000" dirty="0"/>
              <a:t>المعلومات فيها قليلة ومستقرة</a:t>
            </a:r>
          </a:p>
          <a:p>
            <a:pPr marL="609600" indent="-609600" algn="ctr" rtl="1"/>
            <a:r>
              <a:rPr lang="ar-SA" altLang="en-US" sz="4000" dirty="0"/>
              <a:t>تستمر العلاقة أو تتوقف</a:t>
            </a:r>
          </a:p>
          <a:p>
            <a:pPr marL="609600" indent="-609600" algn="ctr" rtl="1"/>
            <a:r>
              <a:rPr lang="ar-SA" altLang="en-US" sz="4000" dirty="0"/>
              <a:t>صعوبة تغييرها. </a:t>
            </a:r>
            <a:endParaRPr lang="ar-EG" altLang="en-US" sz="4000" dirty="0"/>
          </a:p>
          <a:p>
            <a:pPr marL="0" indent="0" algn="ctr" rtl="1">
              <a:buNone/>
            </a:pPr>
            <a:endParaRPr lang="ar-EG" altLang="en-US" sz="4000" dirty="0"/>
          </a:p>
          <a:p>
            <a:pPr marL="0" indent="0" algn="ctr" rtl="1">
              <a:buNone/>
            </a:pPr>
            <a:r>
              <a:rPr lang="ar-SA" altLang="en-US" sz="4000" b="1" dirty="0">
                <a:solidFill>
                  <a:srgbClr val="FF0000"/>
                </a:solidFill>
              </a:rPr>
              <a:t> اجعل الانطباع الأول لصالحك. </a:t>
            </a:r>
            <a:endParaRPr lang="en-US" altLang="en-US" sz="4000" b="1" dirty="0">
              <a:solidFill>
                <a:srgbClr val="FF0000"/>
              </a:solidFill>
            </a:endParaRPr>
          </a:p>
        </p:txBody>
      </p:sp>
    </p:spTree>
    <p:extLst>
      <p:ext uri="{BB962C8B-B14F-4D97-AF65-F5344CB8AC3E}">
        <p14:creationId xmlns:p14="http://schemas.microsoft.com/office/powerpoint/2010/main" val="158843132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Rectangle 2">
            <a:extLst>
              <a:ext uri="{FF2B5EF4-FFF2-40B4-BE49-F238E27FC236}">
                <a16:creationId xmlns:a16="http://schemas.microsoft.com/office/drawing/2014/main" id="{3D8D7656-91EF-4222-64B5-8F224FF91A4B}"/>
              </a:ext>
            </a:extLst>
          </p:cNvPr>
          <p:cNvSpPr>
            <a:spLocks noChangeArrowheads="1"/>
          </p:cNvSpPr>
          <p:nvPr/>
        </p:nvSpPr>
        <p:spPr bwMode="auto">
          <a:xfrm>
            <a:off x="4872038" y="2997200"/>
            <a:ext cx="4267200" cy="1646238"/>
          </a:xfrm>
          <a:prstGeom prst="rect">
            <a:avLst/>
          </a:prstGeom>
          <a:blipFill dpi="0" rotWithShape="1">
            <a:blip r:embed="rId2"/>
            <a:srcRect/>
            <a:tile tx="0" ty="0" sx="100000" sy="100000" flip="none" algn="tl"/>
          </a:blipFill>
          <a:ln w="9525">
            <a:miter lim="800000"/>
            <a:headEnd/>
            <a:tailEnd/>
          </a:ln>
          <a:effectLst/>
          <a:scene3d>
            <a:camera prst="legacyObliqueTopLeft"/>
            <a:lightRig rig="legacyFlat3" dir="t"/>
          </a:scene3d>
          <a:sp3d extrusionH="430200" prstMaterial="legacyMatte">
            <a:bevelT w="13500" h="13500" prst="angle"/>
            <a:bevelB w="13500" h="13500" prst="angle"/>
            <a:extrusionClr>
              <a:srgbClr val="FFCC99"/>
            </a:extrusionClr>
            <a:contourClr>
              <a:srgbClr val="FFCC99"/>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endParaRPr lang="en-US"/>
          </a:p>
        </p:txBody>
      </p:sp>
      <p:sp>
        <p:nvSpPr>
          <p:cNvPr id="102403" name="chair3">
            <a:extLst>
              <a:ext uri="{FF2B5EF4-FFF2-40B4-BE49-F238E27FC236}">
                <a16:creationId xmlns:a16="http://schemas.microsoft.com/office/drawing/2014/main" id="{F60322BC-2304-9153-C2E8-AB57F32EFC25}"/>
              </a:ext>
            </a:extLst>
          </p:cNvPr>
          <p:cNvSpPr>
            <a:spLocks noEditPoints="1" noChangeArrowheads="1"/>
          </p:cNvSpPr>
          <p:nvPr/>
        </p:nvSpPr>
        <p:spPr bwMode="auto">
          <a:xfrm>
            <a:off x="6167439" y="1989138"/>
            <a:ext cx="1285875" cy="800100"/>
          </a:xfrm>
          <a:custGeom>
            <a:avLst/>
            <a:gdLst>
              <a:gd name="T0" fmla="*/ 10800 w 21600"/>
              <a:gd name="T1" fmla="*/ 0 h 21600"/>
              <a:gd name="T2" fmla="*/ 20275 w 21600"/>
              <a:gd name="T3" fmla="*/ 10800 h 21600"/>
              <a:gd name="T4" fmla="*/ 10800 w 21600"/>
              <a:gd name="T5" fmla="*/ 21600 h 21600"/>
              <a:gd name="T6" fmla="*/ 1303 w 21600"/>
              <a:gd name="T7" fmla="*/ 10800 h 21600"/>
              <a:gd name="T8" fmla="*/ 4828 w 21600"/>
              <a:gd name="T9" fmla="*/ 6639 h 21600"/>
              <a:gd name="T10" fmla="*/ 16846 w 21600"/>
              <a:gd name="T11" fmla="*/ 19649 h 21600"/>
            </a:gdLst>
            <a:ahLst/>
            <a:cxnLst>
              <a:cxn ang="0">
                <a:pos x="T0" y="T1"/>
              </a:cxn>
              <a:cxn ang="0">
                <a:pos x="T2" y="T3"/>
              </a:cxn>
              <a:cxn ang="0">
                <a:pos x="T4" y="T5"/>
              </a:cxn>
              <a:cxn ang="0">
                <a:pos x="T6" y="T7"/>
              </a:cxn>
            </a:cxnLst>
            <a:rect l="T8" t="T9" r="T10" b="T11"/>
            <a:pathLst>
              <a:path w="21600" h="21600" extrusionOk="0">
                <a:moveTo>
                  <a:pt x="10661" y="21600"/>
                </a:moveTo>
                <a:lnTo>
                  <a:pt x="11964" y="21600"/>
                </a:lnTo>
                <a:lnTo>
                  <a:pt x="12969" y="21477"/>
                </a:lnTo>
                <a:lnTo>
                  <a:pt x="13951" y="21379"/>
                </a:lnTo>
                <a:lnTo>
                  <a:pt x="14742" y="21134"/>
                </a:lnTo>
                <a:lnTo>
                  <a:pt x="15575" y="20765"/>
                </a:lnTo>
                <a:lnTo>
                  <a:pt x="16152" y="20520"/>
                </a:lnTo>
                <a:lnTo>
                  <a:pt x="16579" y="20225"/>
                </a:lnTo>
                <a:lnTo>
                  <a:pt x="16942" y="19857"/>
                </a:lnTo>
                <a:lnTo>
                  <a:pt x="17455" y="20520"/>
                </a:lnTo>
                <a:lnTo>
                  <a:pt x="17989" y="21011"/>
                </a:lnTo>
                <a:lnTo>
                  <a:pt x="18459" y="21379"/>
                </a:lnTo>
                <a:lnTo>
                  <a:pt x="19079" y="21477"/>
                </a:lnTo>
                <a:lnTo>
                  <a:pt x="19656" y="21477"/>
                </a:lnTo>
                <a:lnTo>
                  <a:pt x="20275" y="21379"/>
                </a:lnTo>
                <a:lnTo>
                  <a:pt x="20660" y="21011"/>
                </a:lnTo>
                <a:lnTo>
                  <a:pt x="21173" y="20643"/>
                </a:lnTo>
                <a:lnTo>
                  <a:pt x="21386" y="20225"/>
                </a:lnTo>
                <a:lnTo>
                  <a:pt x="21600" y="19636"/>
                </a:lnTo>
                <a:lnTo>
                  <a:pt x="21600" y="19145"/>
                </a:lnTo>
                <a:lnTo>
                  <a:pt x="21600" y="18605"/>
                </a:lnTo>
                <a:lnTo>
                  <a:pt x="21386" y="18115"/>
                </a:lnTo>
                <a:lnTo>
                  <a:pt x="21066" y="17525"/>
                </a:lnTo>
                <a:lnTo>
                  <a:pt x="20660" y="17108"/>
                </a:lnTo>
                <a:lnTo>
                  <a:pt x="20275" y="16740"/>
                </a:lnTo>
                <a:lnTo>
                  <a:pt x="20275" y="10628"/>
                </a:lnTo>
                <a:lnTo>
                  <a:pt x="20275" y="5695"/>
                </a:lnTo>
                <a:lnTo>
                  <a:pt x="20275" y="5105"/>
                </a:lnTo>
                <a:lnTo>
                  <a:pt x="20190" y="4492"/>
                </a:lnTo>
                <a:lnTo>
                  <a:pt x="19976" y="4075"/>
                </a:lnTo>
                <a:lnTo>
                  <a:pt x="19763" y="3485"/>
                </a:lnTo>
                <a:lnTo>
                  <a:pt x="19442" y="2995"/>
                </a:lnTo>
                <a:lnTo>
                  <a:pt x="19079" y="2455"/>
                </a:lnTo>
                <a:lnTo>
                  <a:pt x="18673" y="2086"/>
                </a:lnTo>
                <a:lnTo>
                  <a:pt x="18139" y="1620"/>
                </a:lnTo>
                <a:lnTo>
                  <a:pt x="17562" y="1325"/>
                </a:lnTo>
                <a:lnTo>
                  <a:pt x="16836" y="957"/>
                </a:lnTo>
                <a:lnTo>
                  <a:pt x="16045" y="589"/>
                </a:lnTo>
                <a:lnTo>
                  <a:pt x="15169" y="344"/>
                </a:lnTo>
                <a:lnTo>
                  <a:pt x="14272" y="245"/>
                </a:lnTo>
                <a:lnTo>
                  <a:pt x="13182" y="123"/>
                </a:lnTo>
                <a:lnTo>
                  <a:pt x="12028" y="0"/>
                </a:lnTo>
                <a:lnTo>
                  <a:pt x="10832" y="0"/>
                </a:lnTo>
                <a:lnTo>
                  <a:pt x="9572" y="0"/>
                </a:lnTo>
                <a:lnTo>
                  <a:pt x="8418" y="123"/>
                </a:lnTo>
                <a:lnTo>
                  <a:pt x="7328" y="245"/>
                </a:lnTo>
                <a:lnTo>
                  <a:pt x="6431" y="344"/>
                </a:lnTo>
                <a:lnTo>
                  <a:pt x="5555" y="589"/>
                </a:lnTo>
                <a:lnTo>
                  <a:pt x="4764" y="957"/>
                </a:lnTo>
                <a:lnTo>
                  <a:pt x="4038" y="1325"/>
                </a:lnTo>
                <a:lnTo>
                  <a:pt x="3461" y="1620"/>
                </a:lnTo>
                <a:lnTo>
                  <a:pt x="2927" y="2086"/>
                </a:lnTo>
                <a:lnTo>
                  <a:pt x="2521" y="2455"/>
                </a:lnTo>
                <a:lnTo>
                  <a:pt x="2158" y="2995"/>
                </a:lnTo>
                <a:lnTo>
                  <a:pt x="1837" y="3485"/>
                </a:lnTo>
                <a:lnTo>
                  <a:pt x="1624" y="4075"/>
                </a:lnTo>
                <a:lnTo>
                  <a:pt x="1410" y="4492"/>
                </a:lnTo>
                <a:lnTo>
                  <a:pt x="1303" y="5105"/>
                </a:lnTo>
                <a:lnTo>
                  <a:pt x="1303" y="5695"/>
                </a:lnTo>
                <a:lnTo>
                  <a:pt x="1303" y="10874"/>
                </a:lnTo>
                <a:lnTo>
                  <a:pt x="1303" y="16740"/>
                </a:lnTo>
                <a:lnTo>
                  <a:pt x="940" y="17108"/>
                </a:lnTo>
                <a:lnTo>
                  <a:pt x="534" y="17525"/>
                </a:lnTo>
                <a:lnTo>
                  <a:pt x="214" y="18115"/>
                </a:lnTo>
                <a:lnTo>
                  <a:pt x="0" y="18605"/>
                </a:lnTo>
                <a:lnTo>
                  <a:pt x="0" y="19145"/>
                </a:lnTo>
                <a:lnTo>
                  <a:pt x="0" y="19636"/>
                </a:lnTo>
                <a:lnTo>
                  <a:pt x="214" y="20225"/>
                </a:lnTo>
                <a:lnTo>
                  <a:pt x="427" y="20643"/>
                </a:lnTo>
                <a:lnTo>
                  <a:pt x="833" y="21011"/>
                </a:lnTo>
                <a:lnTo>
                  <a:pt x="1303" y="21379"/>
                </a:lnTo>
                <a:lnTo>
                  <a:pt x="1944" y="21477"/>
                </a:lnTo>
                <a:lnTo>
                  <a:pt x="2521" y="21477"/>
                </a:lnTo>
                <a:lnTo>
                  <a:pt x="3141" y="21379"/>
                </a:lnTo>
                <a:lnTo>
                  <a:pt x="3611" y="21011"/>
                </a:lnTo>
                <a:lnTo>
                  <a:pt x="4145" y="20520"/>
                </a:lnTo>
                <a:lnTo>
                  <a:pt x="4658" y="19857"/>
                </a:lnTo>
                <a:lnTo>
                  <a:pt x="4914" y="20225"/>
                </a:lnTo>
                <a:lnTo>
                  <a:pt x="5448" y="20520"/>
                </a:lnTo>
                <a:lnTo>
                  <a:pt x="6025" y="20765"/>
                </a:lnTo>
                <a:lnTo>
                  <a:pt x="6751" y="21134"/>
                </a:lnTo>
                <a:lnTo>
                  <a:pt x="7542" y="21379"/>
                </a:lnTo>
                <a:lnTo>
                  <a:pt x="8418" y="21477"/>
                </a:lnTo>
                <a:lnTo>
                  <a:pt x="9465" y="21600"/>
                </a:lnTo>
                <a:lnTo>
                  <a:pt x="10661" y="21600"/>
                </a:lnTo>
                <a:close/>
              </a:path>
              <a:path w="21600" h="21600" extrusionOk="0">
                <a:moveTo>
                  <a:pt x="17049" y="19857"/>
                </a:moveTo>
                <a:lnTo>
                  <a:pt x="17049" y="19268"/>
                </a:lnTo>
                <a:lnTo>
                  <a:pt x="17049" y="18016"/>
                </a:lnTo>
                <a:lnTo>
                  <a:pt x="17049" y="16274"/>
                </a:lnTo>
                <a:lnTo>
                  <a:pt x="17049" y="14114"/>
                </a:lnTo>
                <a:lnTo>
                  <a:pt x="17049" y="11880"/>
                </a:lnTo>
                <a:lnTo>
                  <a:pt x="17049" y="9843"/>
                </a:lnTo>
                <a:lnTo>
                  <a:pt x="17049" y="8100"/>
                </a:lnTo>
                <a:lnTo>
                  <a:pt x="17049" y="7069"/>
                </a:lnTo>
                <a:lnTo>
                  <a:pt x="16942" y="6725"/>
                </a:lnTo>
                <a:lnTo>
                  <a:pt x="16836" y="6357"/>
                </a:lnTo>
                <a:lnTo>
                  <a:pt x="16686" y="6112"/>
                </a:lnTo>
                <a:lnTo>
                  <a:pt x="16472" y="5768"/>
                </a:lnTo>
                <a:lnTo>
                  <a:pt x="15746" y="5351"/>
                </a:lnTo>
                <a:lnTo>
                  <a:pt x="14849" y="4983"/>
                </a:lnTo>
                <a:lnTo>
                  <a:pt x="13951" y="4615"/>
                </a:lnTo>
                <a:lnTo>
                  <a:pt x="12862" y="4369"/>
                </a:lnTo>
                <a:lnTo>
                  <a:pt x="11879" y="4271"/>
                </a:lnTo>
                <a:lnTo>
                  <a:pt x="10832" y="4197"/>
                </a:lnTo>
                <a:lnTo>
                  <a:pt x="9828" y="4271"/>
                </a:lnTo>
                <a:lnTo>
                  <a:pt x="8845" y="4369"/>
                </a:lnTo>
                <a:lnTo>
                  <a:pt x="7734" y="4615"/>
                </a:lnTo>
                <a:lnTo>
                  <a:pt x="6751" y="4983"/>
                </a:lnTo>
                <a:lnTo>
                  <a:pt x="5961" y="5351"/>
                </a:lnTo>
                <a:lnTo>
                  <a:pt x="5234" y="5768"/>
                </a:lnTo>
                <a:lnTo>
                  <a:pt x="4914" y="6112"/>
                </a:lnTo>
                <a:lnTo>
                  <a:pt x="4764" y="6357"/>
                </a:lnTo>
                <a:lnTo>
                  <a:pt x="4658" y="6725"/>
                </a:lnTo>
                <a:lnTo>
                  <a:pt x="4658" y="7069"/>
                </a:lnTo>
                <a:lnTo>
                  <a:pt x="4658" y="8100"/>
                </a:lnTo>
                <a:lnTo>
                  <a:pt x="4658" y="9843"/>
                </a:lnTo>
                <a:lnTo>
                  <a:pt x="4658" y="11880"/>
                </a:lnTo>
                <a:lnTo>
                  <a:pt x="4658" y="14114"/>
                </a:lnTo>
                <a:lnTo>
                  <a:pt x="4658" y="16274"/>
                </a:lnTo>
                <a:lnTo>
                  <a:pt x="4658" y="18016"/>
                </a:lnTo>
                <a:lnTo>
                  <a:pt x="4658" y="19268"/>
                </a:lnTo>
                <a:lnTo>
                  <a:pt x="4658" y="19857"/>
                </a:lnTo>
              </a:path>
            </a:pathLst>
          </a:custGeom>
          <a:solidFill>
            <a:srgbClr val="FBCD81"/>
          </a:solidFill>
          <a:ln w="9525">
            <a:solidFill>
              <a:srgbClr val="000000"/>
            </a:solidFill>
            <a:miter lim="800000"/>
            <a:headEnd/>
            <a:tailEnd/>
          </a:ln>
          <a:effectLst>
            <a:outerShdw dist="107763" dir="2700000" algn="ctr" rotWithShape="0">
              <a:srgbClr val="808080"/>
            </a:outerShdw>
          </a:effectLst>
        </p:spPr>
        <p:txBody>
          <a:bodyPr/>
          <a:lstStyle/>
          <a:p>
            <a:endParaRPr lang="en-US"/>
          </a:p>
        </p:txBody>
      </p:sp>
      <p:sp>
        <p:nvSpPr>
          <p:cNvPr id="102404" name="chair3">
            <a:extLst>
              <a:ext uri="{FF2B5EF4-FFF2-40B4-BE49-F238E27FC236}">
                <a16:creationId xmlns:a16="http://schemas.microsoft.com/office/drawing/2014/main" id="{01A59577-04F9-6A68-2D5D-6A847C22426D}"/>
              </a:ext>
            </a:extLst>
          </p:cNvPr>
          <p:cNvSpPr>
            <a:spLocks noEditPoints="1" noChangeArrowheads="1"/>
          </p:cNvSpPr>
          <p:nvPr/>
        </p:nvSpPr>
        <p:spPr bwMode="auto">
          <a:xfrm rot="16133599">
            <a:off x="4764088" y="4687888"/>
            <a:ext cx="792163" cy="719138"/>
          </a:xfrm>
          <a:custGeom>
            <a:avLst/>
            <a:gdLst>
              <a:gd name="T0" fmla="*/ 10800 w 21600"/>
              <a:gd name="T1" fmla="*/ 0 h 21600"/>
              <a:gd name="T2" fmla="*/ 20275 w 21600"/>
              <a:gd name="T3" fmla="*/ 10800 h 21600"/>
              <a:gd name="T4" fmla="*/ 10800 w 21600"/>
              <a:gd name="T5" fmla="*/ 21600 h 21600"/>
              <a:gd name="T6" fmla="*/ 1303 w 21600"/>
              <a:gd name="T7" fmla="*/ 10800 h 21600"/>
              <a:gd name="T8" fmla="*/ 4828 w 21600"/>
              <a:gd name="T9" fmla="*/ 6639 h 21600"/>
              <a:gd name="T10" fmla="*/ 16846 w 21600"/>
              <a:gd name="T11" fmla="*/ 19649 h 21600"/>
            </a:gdLst>
            <a:ahLst/>
            <a:cxnLst>
              <a:cxn ang="0">
                <a:pos x="T0" y="T1"/>
              </a:cxn>
              <a:cxn ang="0">
                <a:pos x="T2" y="T3"/>
              </a:cxn>
              <a:cxn ang="0">
                <a:pos x="T4" y="T5"/>
              </a:cxn>
              <a:cxn ang="0">
                <a:pos x="T6" y="T7"/>
              </a:cxn>
            </a:cxnLst>
            <a:rect l="T8" t="T9" r="T10" b="T11"/>
            <a:pathLst>
              <a:path w="21600" h="21600" extrusionOk="0">
                <a:moveTo>
                  <a:pt x="10661" y="21600"/>
                </a:moveTo>
                <a:lnTo>
                  <a:pt x="11964" y="21600"/>
                </a:lnTo>
                <a:lnTo>
                  <a:pt x="12969" y="21477"/>
                </a:lnTo>
                <a:lnTo>
                  <a:pt x="13951" y="21379"/>
                </a:lnTo>
                <a:lnTo>
                  <a:pt x="14742" y="21134"/>
                </a:lnTo>
                <a:lnTo>
                  <a:pt x="15575" y="20765"/>
                </a:lnTo>
                <a:lnTo>
                  <a:pt x="16152" y="20520"/>
                </a:lnTo>
                <a:lnTo>
                  <a:pt x="16579" y="20225"/>
                </a:lnTo>
                <a:lnTo>
                  <a:pt x="16942" y="19857"/>
                </a:lnTo>
                <a:lnTo>
                  <a:pt x="17455" y="20520"/>
                </a:lnTo>
                <a:lnTo>
                  <a:pt x="17989" y="21011"/>
                </a:lnTo>
                <a:lnTo>
                  <a:pt x="18459" y="21379"/>
                </a:lnTo>
                <a:lnTo>
                  <a:pt x="19079" y="21477"/>
                </a:lnTo>
                <a:lnTo>
                  <a:pt x="19656" y="21477"/>
                </a:lnTo>
                <a:lnTo>
                  <a:pt x="20275" y="21379"/>
                </a:lnTo>
                <a:lnTo>
                  <a:pt x="20660" y="21011"/>
                </a:lnTo>
                <a:lnTo>
                  <a:pt x="21173" y="20643"/>
                </a:lnTo>
                <a:lnTo>
                  <a:pt x="21386" y="20225"/>
                </a:lnTo>
                <a:lnTo>
                  <a:pt x="21600" y="19636"/>
                </a:lnTo>
                <a:lnTo>
                  <a:pt x="21600" y="19145"/>
                </a:lnTo>
                <a:lnTo>
                  <a:pt x="21600" y="18605"/>
                </a:lnTo>
                <a:lnTo>
                  <a:pt x="21386" y="18115"/>
                </a:lnTo>
                <a:lnTo>
                  <a:pt x="21066" y="17525"/>
                </a:lnTo>
                <a:lnTo>
                  <a:pt x="20660" y="17108"/>
                </a:lnTo>
                <a:lnTo>
                  <a:pt x="20275" y="16740"/>
                </a:lnTo>
                <a:lnTo>
                  <a:pt x="20275" y="10628"/>
                </a:lnTo>
                <a:lnTo>
                  <a:pt x="20275" y="5695"/>
                </a:lnTo>
                <a:lnTo>
                  <a:pt x="20275" y="5105"/>
                </a:lnTo>
                <a:lnTo>
                  <a:pt x="20190" y="4492"/>
                </a:lnTo>
                <a:lnTo>
                  <a:pt x="19976" y="4075"/>
                </a:lnTo>
                <a:lnTo>
                  <a:pt x="19763" y="3485"/>
                </a:lnTo>
                <a:lnTo>
                  <a:pt x="19442" y="2995"/>
                </a:lnTo>
                <a:lnTo>
                  <a:pt x="19079" y="2455"/>
                </a:lnTo>
                <a:lnTo>
                  <a:pt x="18673" y="2086"/>
                </a:lnTo>
                <a:lnTo>
                  <a:pt x="18139" y="1620"/>
                </a:lnTo>
                <a:lnTo>
                  <a:pt x="17562" y="1325"/>
                </a:lnTo>
                <a:lnTo>
                  <a:pt x="16836" y="957"/>
                </a:lnTo>
                <a:lnTo>
                  <a:pt x="16045" y="589"/>
                </a:lnTo>
                <a:lnTo>
                  <a:pt x="15169" y="344"/>
                </a:lnTo>
                <a:lnTo>
                  <a:pt x="14272" y="245"/>
                </a:lnTo>
                <a:lnTo>
                  <a:pt x="13182" y="123"/>
                </a:lnTo>
                <a:lnTo>
                  <a:pt x="12028" y="0"/>
                </a:lnTo>
                <a:lnTo>
                  <a:pt x="10832" y="0"/>
                </a:lnTo>
                <a:lnTo>
                  <a:pt x="9572" y="0"/>
                </a:lnTo>
                <a:lnTo>
                  <a:pt x="8418" y="123"/>
                </a:lnTo>
                <a:lnTo>
                  <a:pt x="7328" y="245"/>
                </a:lnTo>
                <a:lnTo>
                  <a:pt x="6431" y="344"/>
                </a:lnTo>
                <a:lnTo>
                  <a:pt x="5555" y="589"/>
                </a:lnTo>
                <a:lnTo>
                  <a:pt x="4764" y="957"/>
                </a:lnTo>
                <a:lnTo>
                  <a:pt x="4038" y="1325"/>
                </a:lnTo>
                <a:lnTo>
                  <a:pt x="3461" y="1620"/>
                </a:lnTo>
                <a:lnTo>
                  <a:pt x="2927" y="2086"/>
                </a:lnTo>
                <a:lnTo>
                  <a:pt x="2521" y="2455"/>
                </a:lnTo>
                <a:lnTo>
                  <a:pt x="2158" y="2995"/>
                </a:lnTo>
                <a:lnTo>
                  <a:pt x="1837" y="3485"/>
                </a:lnTo>
                <a:lnTo>
                  <a:pt x="1624" y="4075"/>
                </a:lnTo>
                <a:lnTo>
                  <a:pt x="1410" y="4492"/>
                </a:lnTo>
                <a:lnTo>
                  <a:pt x="1303" y="5105"/>
                </a:lnTo>
                <a:lnTo>
                  <a:pt x="1303" y="5695"/>
                </a:lnTo>
                <a:lnTo>
                  <a:pt x="1303" y="10874"/>
                </a:lnTo>
                <a:lnTo>
                  <a:pt x="1303" y="16740"/>
                </a:lnTo>
                <a:lnTo>
                  <a:pt x="940" y="17108"/>
                </a:lnTo>
                <a:lnTo>
                  <a:pt x="534" y="17525"/>
                </a:lnTo>
                <a:lnTo>
                  <a:pt x="214" y="18115"/>
                </a:lnTo>
                <a:lnTo>
                  <a:pt x="0" y="18605"/>
                </a:lnTo>
                <a:lnTo>
                  <a:pt x="0" y="19145"/>
                </a:lnTo>
                <a:lnTo>
                  <a:pt x="0" y="19636"/>
                </a:lnTo>
                <a:lnTo>
                  <a:pt x="214" y="20225"/>
                </a:lnTo>
                <a:lnTo>
                  <a:pt x="427" y="20643"/>
                </a:lnTo>
                <a:lnTo>
                  <a:pt x="833" y="21011"/>
                </a:lnTo>
                <a:lnTo>
                  <a:pt x="1303" y="21379"/>
                </a:lnTo>
                <a:lnTo>
                  <a:pt x="1944" y="21477"/>
                </a:lnTo>
                <a:lnTo>
                  <a:pt x="2521" y="21477"/>
                </a:lnTo>
                <a:lnTo>
                  <a:pt x="3141" y="21379"/>
                </a:lnTo>
                <a:lnTo>
                  <a:pt x="3611" y="21011"/>
                </a:lnTo>
                <a:lnTo>
                  <a:pt x="4145" y="20520"/>
                </a:lnTo>
                <a:lnTo>
                  <a:pt x="4658" y="19857"/>
                </a:lnTo>
                <a:lnTo>
                  <a:pt x="4914" y="20225"/>
                </a:lnTo>
                <a:lnTo>
                  <a:pt x="5448" y="20520"/>
                </a:lnTo>
                <a:lnTo>
                  <a:pt x="6025" y="20765"/>
                </a:lnTo>
                <a:lnTo>
                  <a:pt x="6751" y="21134"/>
                </a:lnTo>
                <a:lnTo>
                  <a:pt x="7542" y="21379"/>
                </a:lnTo>
                <a:lnTo>
                  <a:pt x="8418" y="21477"/>
                </a:lnTo>
                <a:lnTo>
                  <a:pt x="9465" y="21600"/>
                </a:lnTo>
                <a:lnTo>
                  <a:pt x="10661" y="21600"/>
                </a:lnTo>
                <a:close/>
              </a:path>
              <a:path w="21600" h="21600" extrusionOk="0">
                <a:moveTo>
                  <a:pt x="17049" y="19857"/>
                </a:moveTo>
                <a:lnTo>
                  <a:pt x="17049" y="19268"/>
                </a:lnTo>
                <a:lnTo>
                  <a:pt x="17049" y="18016"/>
                </a:lnTo>
                <a:lnTo>
                  <a:pt x="17049" y="16274"/>
                </a:lnTo>
                <a:lnTo>
                  <a:pt x="17049" y="14114"/>
                </a:lnTo>
                <a:lnTo>
                  <a:pt x="17049" y="11880"/>
                </a:lnTo>
                <a:lnTo>
                  <a:pt x="17049" y="9843"/>
                </a:lnTo>
                <a:lnTo>
                  <a:pt x="17049" y="8100"/>
                </a:lnTo>
                <a:lnTo>
                  <a:pt x="17049" y="7069"/>
                </a:lnTo>
                <a:lnTo>
                  <a:pt x="16942" y="6725"/>
                </a:lnTo>
                <a:lnTo>
                  <a:pt x="16836" y="6357"/>
                </a:lnTo>
                <a:lnTo>
                  <a:pt x="16686" y="6112"/>
                </a:lnTo>
                <a:lnTo>
                  <a:pt x="16472" y="5768"/>
                </a:lnTo>
                <a:lnTo>
                  <a:pt x="15746" y="5351"/>
                </a:lnTo>
                <a:lnTo>
                  <a:pt x="14849" y="4983"/>
                </a:lnTo>
                <a:lnTo>
                  <a:pt x="13951" y="4615"/>
                </a:lnTo>
                <a:lnTo>
                  <a:pt x="12862" y="4369"/>
                </a:lnTo>
                <a:lnTo>
                  <a:pt x="11879" y="4271"/>
                </a:lnTo>
                <a:lnTo>
                  <a:pt x="10832" y="4197"/>
                </a:lnTo>
                <a:lnTo>
                  <a:pt x="9828" y="4271"/>
                </a:lnTo>
                <a:lnTo>
                  <a:pt x="8845" y="4369"/>
                </a:lnTo>
                <a:lnTo>
                  <a:pt x="7734" y="4615"/>
                </a:lnTo>
                <a:lnTo>
                  <a:pt x="6751" y="4983"/>
                </a:lnTo>
                <a:lnTo>
                  <a:pt x="5961" y="5351"/>
                </a:lnTo>
                <a:lnTo>
                  <a:pt x="5234" y="5768"/>
                </a:lnTo>
                <a:lnTo>
                  <a:pt x="4914" y="6112"/>
                </a:lnTo>
                <a:lnTo>
                  <a:pt x="4764" y="6357"/>
                </a:lnTo>
                <a:lnTo>
                  <a:pt x="4658" y="6725"/>
                </a:lnTo>
                <a:lnTo>
                  <a:pt x="4658" y="7069"/>
                </a:lnTo>
                <a:lnTo>
                  <a:pt x="4658" y="8100"/>
                </a:lnTo>
                <a:lnTo>
                  <a:pt x="4658" y="9843"/>
                </a:lnTo>
                <a:lnTo>
                  <a:pt x="4658" y="11880"/>
                </a:lnTo>
                <a:lnTo>
                  <a:pt x="4658" y="14114"/>
                </a:lnTo>
                <a:lnTo>
                  <a:pt x="4658" y="16274"/>
                </a:lnTo>
                <a:lnTo>
                  <a:pt x="4658" y="18016"/>
                </a:lnTo>
                <a:lnTo>
                  <a:pt x="4658" y="19268"/>
                </a:lnTo>
                <a:lnTo>
                  <a:pt x="4658" y="19857"/>
                </a:lnTo>
              </a:path>
            </a:pathLst>
          </a:custGeom>
          <a:solidFill>
            <a:srgbClr val="FFFFCC"/>
          </a:solidFill>
          <a:ln w="9525">
            <a:solidFill>
              <a:srgbClr val="000000"/>
            </a:solidFill>
            <a:miter lim="800000"/>
            <a:headEnd/>
            <a:tailEnd/>
          </a:ln>
          <a:effectLst>
            <a:outerShdw dist="107763" dir="2700000" algn="ctr" rotWithShape="0">
              <a:srgbClr val="808080"/>
            </a:outerShdw>
          </a:effectLst>
        </p:spPr>
        <p:txBody>
          <a:bodyPr/>
          <a:lstStyle/>
          <a:p>
            <a:endParaRPr lang="en-US"/>
          </a:p>
        </p:txBody>
      </p:sp>
      <p:sp>
        <p:nvSpPr>
          <p:cNvPr id="102405" name="chair3">
            <a:extLst>
              <a:ext uri="{FF2B5EF4-FFF2-40B4-BE49-F238E27FC236}">
                <a16:creationId xmlns:a16="http://schemas.microsoft.com/office/drawing/2014/main" id="{79925E07-7CCE-EC12-DE5D-CD0D5BE59389}"/>
              </a:ext>
            </a:extLst>
          </p:cNvPr>
          <p:cNvSpPr>
            <a:spLocks noEditPoints="1" noChangeArrowheads="1"/>
          </p:cNvSpPr>
          <p:nvPr/>
        </p:nvSpPr>
        <p:spPr bwMode="auto">
          <a:xfrm rot="5193984">
            <a:off x="8459789" y="4737101"/>
            <a:ext cx="795337" cy="627063"/>
          </a:xfrm>
          <a:custGeom>
            <a:avLst/>
            <a:gdLst>
              <a:gd name="T0" fmla="*/ 10800 w 21600"/>
              <a:gd name="T1" fmla="*/ 0 h 21600"/>
              <a:gd name="T2" fmla="*/ 20275 w 21600"/>
              <a:gd name="T3" fmla="*/ 10800 h 21600"/>
              <a:gd name="T4" fmla="*/ 10800 w 21600"/>
              <a:gd name="T5" fmla="*/ 21600 h 21600"/>
              <a:gd name="T6" fmla="*/ 1303 w 21600"/>
              <a:gd name="T7" fmla="*/ 10800 h 21600"/>
              <a:gd name="T8" fmla="*/ 4828 w 21600"/>
              <a:gd name="T9" fmla="*/ 6639 h 21600"/>
              <a:gd name="T10" fmla="*/ 16846 w 21600"/>
              <a:gd name="T11" fmla="*/ 19649 h 21600"/>
            </a:gdLst>
            <a:ahLst/>
            <a:cxnLst>
              <a:cxn ang="0">
                <a:pos x="T0" y="T1"/>
              </a:cxn>
              <a:cxn ang="0">
                <a:pos x="T2" y="T3"/>
              </a:cxn>
              <a:cxn ang="0">
                <a:pos x="T4" y="T5"/>
              </a:cxn>
              <a:cxn ang="0">
                <a:pos x="T6" y="T7"/>
              </a:cxn>
            </a:cxnLst>
            <a:rect l="T8" t="T9" r="T10" b="T11"/>
            <a:pathLst>
              <a:path w="21600" h="21600" extrusionOk="0">
                <a:moveTo>
                  <a:pt x="10661" y="21600"/>
                </a:moveTo>
                <a:lnTo>
                  <a:pt x="11964" y="21600"/>
                </a:lnTo>
                <a:lnTo>
                  <a:pt x="12969" y="21477"/>
                </a:lnTo>
                <a:lnTo>
                  <a:pt x="13951" y="21379"/>
                </a:lnTo>
                <a:lnTo>
                  <a:pt x="14742" y="21134"/>
                </a:lnTo>
                <a:lnTo>
                  <a:pt x="15575" y="20765"/>
                </a:lnTo>
                <a:lnTo>
                  <a:pt x="16152" y="20520"/>
                </a:lnTo>
                <a:lnTo>
                  <a:pt x="16579" y="20225"/>
                </a:lnTo>
                <a:lnTo>
                  <a:pt x="16942" y="19857"/>
                </a:lnTo>
                <a:lnTo>
                  <a:pt x="17455" y="20520"/>
                </a:lnTo>
                <a:lnTo>
                  <a:pt x="17989" y="21011"/>
                </a:lnTo>
                <a:lnTo>
                  <a:pt x="18459" y="21379"/>
                </a:lnTo>
                <a:lnTo>
                  <a:pt x="19079" y="21477"/>
                </a:lnTo>
                <a:lnTo>
                  <a:pt x="19656" y="21477"/>
                </a:lnTo>
                <a:lnTo>
                  <a:pt x="20275" y="21379"/>
                </a:lnTo>
                <a:lnTo>
                  <a:pt x="20660" y="21011"/>
                </a:lnTo>
                <a:lnTo>
                  <a:pt x="21173" y="20643"/>
                </a:lnTo>
                <a:lnTo>
                  <a:pt x="21386" y="20225"/>
                </a:lnTo>
                <a:lnTo>
                  <a:pt x="21600" y="19636"/>
                </a:lnTo>
                <a:lnTo>
                  <a:pt x="21600" y="19145"/>
                </a:lnTo>
                <a:lnTo>
                  <a:pt x="21600" y="18605"/>
                </a:lnTo>
                <a:lnTo>
                  <a:pt x="21386" y="18115"/>
                </a:lnTo>
                <a:lnTo>
                  <a:pt x="21066" y="17525"/>
                </a:lnTo>
                <a:lnTo>
                  <a:pt x="20660" y="17108"/>
                </a:lnTo>
                <a:lnTo>
                  <a:pt x="20275" y="16740"/>
                </a:lnTo>
                <a:lnTo>
                  <a:pt x="20275" y="10628"/>
                </a:lnTo>
                <a:lnTo>
                  <a:pt x="20275" y="5695"/>
                </a:lnTo>
                <a:lnTo>
                  <a:pt x="20275" y="5105"/>
                </a:lnTo>
                <a:lnTo>
                  <a:pt x="20190" y="4492"/>
                </a:lnTo>
                <a:lnTo>
                  <a:pt x="19976" y="4075"/>
                </a:lnTo>
                <a:lnTo>
                  <a:pt x="19763" y="3485"/>
                </a:lnTo>
                <a:lnTo>
                  <a:pt x="19442" y="2995"/>
                </a:lnTo>
                <a:lnTo>
                  <a:pt x="19079" y="2455"/>
                </a:lnTo>
                <a:lnTo>
                  <a:pt x="18673" y="2086"/>
                </a:lnTo>
                <a:lnTo>
                  <a:pt x="18139" y="1620"/>
                </a:lnTo>
                <a:lnTo>
                  <a:pt x="17562" y="1325"/>
                </a:lnTo>
                <a:lnTo>
                  <a:pt x="16836" y="957"/>
                </a:lnTo>
                <a:lnTo>
                  <a:pt x="16045" y="589"/>
                </a:lnTo>
                <a:lnTo>
                  <a:pt x="15169" y="344"/>
                </a:lnTo>
                <a:lnTo>
                  <a:pt x="14272" y="245"/>
                </a:lnTo>
                <a:lnTo>
                  <a:pt x="13182" y="123"/>
                </a:lnTo>
                <a:lnTo>
                  <a:pt x="12028" y="0"/>
                </a:lnTo>
                <a:lnTo>
                  <a:pt x="10832" y="0"/>
                </a:lnTo>
                <a:lnTo>
                  <a:pt x="9572" y="0"/>
                </a:lnTo>
                <a:lnTo>
                  <a:pt x="8418" y="123"/>
                </a:lnTo>
                <a:lnTo>
                  <a:pt x="7328" y="245"/>
                </a:lnTo>
                <a:lnTo>
                  <a:pt x="6431" y="344"/>
                </a:lnTo>
                <a:lnTo>
                  <a:pt x="5555" y="589"/>
                </a:lnTo>
                <a:lnTo>
                  <a:pt x="4764" y="957"/>
                </a:lnTo>
                <a:lnTo>
                  <a:pt x="4038" y="1325"/>
                </a:lnTo>
                <a:lnTo>
                  <a:pt x="3461" y="1620"/>
                </a:lnTo>
                <a:lnTo>
                  <a:pt x="2927" y="2086"/>
                </a:lnTo>
                <a:lnTo>
                  <a:pt x="2521" y="2455"/>
                </a:lnTo>
                <a:lnTo>
                  <a:pt x="2158" y="2995"/>
                </a:lnTo>
                <a:lnTo>
                  <a:pt x="1837" y="3485"/>
                </a:lnTo>
                <a:lnTo>
                  <a:pt x="1624" y="4075"/>
                </a:lnTo>
                <a:lnTo>
                  <a:pt x="1410" y="4492"/>
                </a:lnTo>
                <a:lnTo>
                  <a:pt x="1303" y="5105"/>
                </a:lnTo>
                <a:lnTo>
                  <a:pt x="1303" y="5695"/>
                </a:lnTo>
                <a:lnTo>
                  <a:pt x="1303" y="10874"/>
                </a:lnTo>
                <a:lnTo>
                  <a:pt x="1303" y="16740"/>
                </a:lnTo>
                <a:lnTo>
                  <a:pt x="940" y="17108"/>
                </a:lnTo>
                <a:lnTo>
                  <a:pt x="534" y="17525"/>
                </a:lnTo>
                <a:lnTo>
                  <a:pt x="214" y="18115"/>
                </a:lnTo>
                <a:lnTo>
                  <a:pt x="0" y="18605"/>
                </a:lnTo>
                <a:lnTo>
                  <a:pt x="0" y="19145"/>
                </a:lnTo>
                <a:lnTo>
                  <a:pt x="0" y="19636"/>
                </a:lnTo>
                <a:lnTo>
                  <a:pt x="214" y="20225"/>
                </a:lnTo>
                <a:lnTo>
                  <a:pt x="427" y="20643"/>
                </a:lnTo>
                <a:lnTo>
                  <a:pt x="833" y="21011"/>
                </a:lnTo>
                <a:lnTo>
                  <a:pt x="1303" y="21379"/>
                </a:lnTo>
                <a:lnTo>
                  <a:pt x="1944" y="21477"/>
                </a:lnTo>
                <a:lnTo>
                  <a:pt x="2521" y="21477"/>
                </a:lnTo>
                <a:lnTo>
                  <a:pt x="3141" y="21379"/>
                </a:lnTo>
                <a:lnTo>
                  <a:pt x="3611" y="21011"/>
                </a:lnTo>
                <a:lnTo>
                  <a:pt x="4145" y="20520"/>
                </a:lnTo>
                <a:lnTo>
                  <a:pt x="4658" y="19857"/>
                </a:lnTo>
                <a:lnTo>
                  <a:pt x="4914" y="20225"/>
                </a:lnTo>
                <a:lnTo>
                  <a:pt x="5448" y="20520"/>
                </a:lnTo>
                <a:lnTo>
                  <a:pt x="6025" y="20765"/>
                </a:lnTo>
                <a:lnTo>
                  <a:pt x="6751" y="21134"/>
                </a:lnTo>
                <a:lnTo>
                  <a:pt x="7542" y="21379"/>
                </a:lnTo>
                <a:lnTo>
                  <a:pt x="8418" y="21477"/>
                </a:lnTo>
                <a:lnTo>
                  <a:pt x="9465" y="21600"/>
                </a:lnTo>
                <a:lnTo>
                  <a:pt x="10661" y="21600"/>
                </a:lnTo>
                <a:close/>
              </a:path>
              <a:path w="21600" h="21600" extrusionOk="0">
                <a:moveTo>
                  <a:pt x="17049" y="19857"/>
                </a:moveTo>
                <a:lnTo>
                  <a:pt x="17049" y="19268"/>
                </a:lnTo>
                <a:lnTo>
                  <a:pt x="17049" y="18016"/>
                </a:lnTo>
                <a:lnTo>
                  <a:pt x="17049" y="16274"/>
                </a:lnTo>
                <a:lnTo>
                  <a:pt x="17049" y="14114"/>
                </a:lnTo>
                <a:lnTo>
                  <a:pt x="17049" y="11880"/>
                </a:lnTo>
                <a:lnTo>
                  <a:pt x="17049" y="9843"/>
                </a:lnTo>
                <a:lnTo>
                  <a:pt x="17049" y="8100"/>
                </a:lnTo>
                <a:lnTo>
                  <a:pt x="17049" y="7069"/>
                </a:lnTo>
                <a:lnTo>
                  <a:pt x="16942" y="6725"/>
                </a:lnTo>
                <a:lnTo>
                  <a:pt x="16836" y="6357"/>
                </a:lnTo>
                <a:lnTo>
                  <a:pt x="16686" y="6112"/>
                </a:lnTo>
                <a:lnTo>
                  <a:pt x="16472" y="5768"/>
                </a:lnTo>
                <a:lnTo>
                  <a:pt x="15746" y="5351"/>
                </a:lnTo>
                <a:lnTo>
                  <a:pt x="14849" y="4983"/>
                </a:lnTo>
                <a:lnTo>
                  <a:pt x="13951" y="4615"/>
                </a:lnTo>
                <a:lnTo>
                  <a:pt x="12862" y="4369"/>
                </a:lnTo>
                <a:lnTo>
                  <a:pt x="11879" y="4271"/>
                </a:lnTo>
                <a:lnTo>
                  <a:pt x="10832" y="4197"/>
                </a:lnTo>
                <a:lnTo>
                  <a:pt x="9828" y="4271"/>
                </a:lnTo>
                <a:lnTo>
                  <a:pt x="8845" y="4369"/>
                </a:lnTo>
                <a:lnTo>
                  <a:pt x="7734" y="4615"/>
                </a:lnTo>
                <a:lnTo>
                  <a:pt x="6751" y="4983"/>
                </a:lnTo>
                <a:lnTo>
                  <a:pt x="5961" y="5351"/>
                </a:lnTo>
                <a:lnTo>
                  <a:pt x="5234" y="5768"/>
                </a:lnTo>
                <a:lnTo>
                  <a:pt x="4914" y="6112"/>
                </a:lnTo>
                <a:lnTo>
                  <a:pt x="4764" y="6357"/>
                </a:lnTo>
                <a:lnTo>
                  <a:pt x="4658" y="6725"/>
                </a:lnTo>
                <a:lnTo>
                  <a:pt x="4658" y="7069"/>
                </a:lnTo>
                <a:lnTo>
                  <a:pt x="4658" y="8100"/>
                </a:lnTo>
                <a:lnTo>
                  <a:pt x="4658" y="9843"/>
                </a:lnTo>
                <a:lnTo>
                  <a:pt x="4658" y="11880"/>
                </a:lnTo>
                <a:lnTo>
                  <a:pt x="4658" y="14114"/>
                </a:lnTo>
                <a:lnTo>
                  <a:pt x="4658" y="16274"/>
                </a:lnTo>
                <a:lnTo>
                  <a:pt x="4658" y="18016"/>
                </a:lnTo>
                <a:lnTo>
                  <a:pt x="4658" y="19268"/>
                </a:lnTo>
                <a:lnTo>
                  <a:pt x="4658" y="19857"/>
                </a:lnTo>
              </a:path>
            </a:pathLst>
          </a:custGeom>
          <a:solidFill>
            <a:srgbClr val="FFFFCC"/>
          </a:solidFill>
          <a:ln w="9525">
            <a:solidFill>
              <a:srgbClr val="000000"/>
            </a:solidFill>
            <a:miter lim="800000"/>
            <a:headEnd/>
            <a:tailEnd/>
          </a:ln>
          <a:effectLst>
            <a:outerShdw dist="107763" dir="2700000" algn="ctr" rotWithShape="0">
              <a:srgbClr val="808080"/>
            </a:outerShdw>
          </a:effectLst>
        </p:spPr>
        <p:txBody>
          <a:bodyPr/>
          <a:lstStyle/>
          <a:p>
            <a:endParaRPr lang="en-US"/>
          </a:p>
        </p:txBody>
      </p:sp>
      <p:sp>
        <p:nvSpPr>
          <p:cNvPr id="102406" name="Text Box 6">
            <a:extLst>
              <a:ext uri="{FF2B5EF4-FFF2-40B4-BE49-F238E27FC236}">
                <a16:creationId xmlns:a16="http://schemas.microsoft.com/office/drawing/2014/main" id="{5E794240-2804-8FC8-F04A-79ED5E342DF8}"/>
              </a:ext>
            </a:extLst>
          </p:cNvPr>
          <p:cNvSpPr txBox="1">
            <a:spLocks noChangeArrowheads="1"/>
          </p:cNvSpPr>
          <p:nvPr/>
        </p:nvSpPr>
        <p:spPr bwMode="auto">
          <a:xfrm>
            <a:off x="6374844" y="1298575"/>
            <a:ext cx="2819400"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ar-SA" altLang="en-US" sz="3200">
                <a:cs typeface="AL-Mohanad Black" pitchFamily="2" charset="0"/>
              </a:rPr>
              <a:t>مدير</a:t>
            </a:r>
            <a:endParaRPr lang="en-US" altLang="en-US" sz="3200">
              <a:cs typeface="AL-Mohanad Black" pitchFamily="2" charset="0"/>
            </a:endParaRPr>
          </a:p>
        </p:txBody>
      </p:sp>
      <p:sp>
        <p:nvSpPr>
          <p:cNvPr id="102407" name="Text Box 7">
            <a:extLst>
              <a:ext uri="{FF2B5EF4-FFF2-40B4-BE49-F238E27FC236}">
                <a16:creationId xmlns:a16="http://schemas.microsoft.com/office/drawing/2014/main" id="{5E9BB0E8-B98F-0519-3CFC-54630AE698A3}"/>
              </a:ext>
            </a:extLst>
          </p:cNvPr>
          <p:cNvSpPr txBox="1">
            <a:spLocks noChangeArrowheads="1"/>
          </p:cNvSpPr>
          <p:nvPr/>
        </p:nvSpPr>
        <p:spPr bwMode="auto">
          <a:xfrm>
            <a:off x="5838825" y="3373437"/>
            <a:ext cx="45720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ar-SA" altLang="en-US" sz="3200" dirty="0">
                <a:cs typeface="AL-Mohanad Black" pitchFamily="2" charset="0"/>
              </a:rPr>
              <a:t>أين تجلس؟؟</a:t>
            </a:r>
            <a:endParaRPr lang="en-US" altLang="en-US" sz="3200" dirty="0">
              <a:cs typeface="AL-Mohanad Black" pitchFamily="2" charset="0"/>
            </a:endParaRPr>
          </a:p>
        </p:txBody>
      </p:sp>
      <p:sp>
        <p:nvSpPr>
          <p:cNvPr id="102408" name="Text Box 8">
            <a:extLst>
              <a:ext uri="{FF2B5EF4-FFF2-40B4-BE49-F238E27FC236}">
                <a16:creationId xmlns:a16="http://schemas.microsoft.com/office/drawing/2014/main" id="{C130C7BC-8A61-5786-37F1-BD1F0FB509B8}"/>
              </a:ext>
            </a:extLst>
          </p:cNvPr>
          <p:cNvSpPr txBox="1">
            <a:spLocks noChangeArrowheads="1"/>
          </p:cNvSpPr>
          <p:nvPr/>
        </p:nvSpPr>
        <p:spPr bwMode="auto">
          <a:xfrm>
            <a:off x="8497888" y="3952875"/>
            <a:ext cx="609600" cy="91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kumimoji="1" lang="ar-SA" altLang="en-US" sz="5400" b="1">
                <a:solidFill>
                  <a:srgbClr val="000000"/>
                </a:solidFill>
                <a:latin typeface="Times New Roman" panose="02020603050405020304" pitchFamily="18" charset="0"/>
              </a:rPr>
              <a:t>؟</a:t>
            </a:r>
            <a:endParaRPr kumimoji="1" lang="en-US" altLang="en-US" sz="5400" b="1">
              <a:solidFill>
                <a:srgbClr val="000000"/>
              </a:solidFill>
              <a:latin typeface="Times New Roman" panose="02020603050405020304" pitchFamily="18" charset="0"/>
            </a:endParaRPr>
          </a:p>
        </p:txBody>
      </p:sp>
      <p:sp>
        <p:nvSpPr>
          <p:cNvPr id="102409" name="Text Box 9">
            <a:extLst>
              <a:ext uri="{FF2B5EF4-FFF2-40B4-BE49-F238E27FC236}">
                <a16:creationId xmlns:a16="http://schemas.microsoft.com/office/drawing/2014/main" id="{E9CFFD7C-6151-6268-AC4C-F64495A6B6E4}"/>
              </a:ext>
            </a:extLst>
          </p:cNvPr>
          <p:cNvSpPr txBox="1">
            <a:spLocks noChangeArrowheads="1"/>
          </p:cNvSpPr>
          <p:nvPr/>
        </p:nvSpPr>
        <p:spPr bwMode="auto">
          <a:xfrm>
            <a:off x="5087938" y="4005263"/>
            <a:ext cx="381000"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kumimoji="1" lang="ar-SA" altLang="en-US" sz="4400" b="1">
                <a:solidFill>
                  <a:srgbClr val="000000"/>
                </a:solidFill>
                <a:latin typeface="Times New Roman" panose="02020603050405020304" pitchFamily="18" charset="0"/>
              </a:rPr>
              <a:t>؟</a:t>
            </a:r>
            <a:endParaRPr kumimoji="1" lang="en-US" altLang="en-US" sz="4400" b="1">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273992505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nodeType="clickEffect">
                                  <p:stCondLst>
                                    <p:cond delay="0"/>
                                  </p:stCondLst>
                                  <p:childTnLst>
                                    <p:set>
                                      <p:cBhvr>
                                        <p:cTn id="6" dur="1" fill="hold">
                                          <p:stCondLst>
                                            <p:cond delay="0"/>
                                          </p:stCondLst>
                                        </p:cTn>
                                        <p:tgtEl>
                                          <p:spTgt spid="102402"/>
                                        </p:tgtEl>
                                        <p:attrNameLst>
                                          <p:attrName>style.visibility</p:attrName>
                                        </p:attrNameLst>
                                      </p:cBhvr>
                                      <p:to>
                                        <p:strVal val="visible"/>
                                      </p:to>
                                    </p:set>
                                    <p:anim calcmode="lin" valueType="num">
                                      <p:cBhvr additive="base">
                                        <p:cTn id="7" dur="500" fill="hold"/>
                                        <p:tgtEl>
                                          <p:spTgt spid="102402"/>
                                        </p:tgtEl>
                                        <p:attrNameLst>
                                          <p:attrName>ppt_x</p:attrName>
                                        </p:attrNameLst>
                                      </p:cBhvr>
                                      <p:tavLst>
                                        <p:tav tm="0">
                                          <p:val>
                                            <p:strVal val="0-#ppt_w/2"/>
                                          </p:val>
                                        </p:tav>
                                        <p:tav tm="100000">
                                          <p:val>
                                            <p:strVal val="#ppt_x"/>
                                          </p:val>
                                        </p:tav>
                                      </p:tavLst>
                                    </p:anim>
                                    <p:anim calcmode="lin" valueType="num">
                                      <p:cBhvr additive="base">
                                        <p:cTn id="8" dur="500" fill="hold"/>
                                        <p:tgtEl>
                                          <p:spTgt spid="102402"/>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nodeType="clickEffect">
                                  <p:stCondLst>
                                    <p:cond delay="0"/>
                                  </p:stCondLst>
                                  <p:childTnLst>
                                    <p:set>
                                      <p:cBhvr>
                                        <p:cTn id="12" dur="1" fill="hold">
                                          <p:stCondLst>
                                            <p:cond delay="0"/>
                                          </p:stCondLst>
                                        </p:cTn>
                                        <p:tgtEl>
                                          <p:spTgt spid="102403"/>
                                        </p:tgtEl>
                                        <p:attrNameLst>
                                          <p:attrName>style.visibility</p:attrName>
                                        </p:attrNameLst>
                                      </p:cBhvr>
                                      <p:to>
                                        <p:strVal val="visible"/>
                                      </p:to>
                                    </p:set>
                                    <p:anim calcmode="lin" valueType="num">
                                      <p:cBhvr additive="base">
                                        <p:cTn id="13" dur="500" fill="hold"/>
                                        <p:tgtEl>
                                          <p:spTgt spid="102403"/>
                                        </p:tgtEl>
                                        <p:attrNameLst>
                                          <p:attrName>ppt_x</p:attrName>
                                        </p:attrNameLst>
                                      </p:cBhvr>
                                      <p:tavLst>
                                        <p:tav tm="0">
                                          <p:val>
                                            <p:strVal val="0-#ppt_w/2"/>
                                          </p:val>
                                        </p:tav>
                                        <p:tav tm="100000">
                                          <p:val>
                                            <p:strVal val="#ppt_x"/>
                                          </p:val>
                                        </p:tav>
                                      </p:tavLst>
                                    </p:anim>
                                    <p:anim calcmode="lin" valueType="num">
                                      <p:cBhvr additive="base">
                                        <p:cTn id="14" dur="500" fill="hold"/>
                                        <p:tgtEl>
                                          <p:spTgt spid="102403"/>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nodeType="clickEffect">
                                  <p:stCondLst>
                                    <p:cond delay="0"/>
                                  </p:stCondLst>
                                  <p:childTnLst>
                                    <p:set>
                                      <p:cBhvr>
                                        <p:cTn id="18" dur="1" fill="hold">
                                          <p:stCondLst>
                                            <p:cond delay="0"/>
                                          </p:stCondLst>
                                        </p:cTn>
                                        <p:tgtEl>
                                          <p:spTgt spid="102404"/>
                                        </p:tgtEl>
                                        <p:attrNameLst>
                                          <p:attrName>style.visibility</p:attrName>
                                        </p:attrNameLst>
                                      </p:cBhvr>
                                      <p:to>
                                        <p:strVal val="visible"/>
                                      </p:to>
                                    </p:set>
                                    <p:anim calcmode="lin" valueType="num">
                                      <p:cBhvr additive="base">
                                        <p:cTn id="19" dur="500" fill="hold"/>
                                        <p:tgtEl>
                                          <p:spTgt spid="102404"/>
                                        </p:tgtEl>
                                        <p:attrNameLst>
                                          <p:attrName>ppt_x</p:attrName>
                                        </p:attrNameLst>
                                      </p:cBhvr>
                                      <p:tavLst>
                                        <p:tav tm="0">
                                          <p:val>
                                            <p:strVal val="0-#ppt_w/2"/>
                                          </p:val>
                                        </p:tav>
                                        <p:tav tm="100000">
                                          <p:val>
                                            <p:strVal val="#ppt_x"/>
                                          </p:val>
                                        </p:tav>
                                      </p:tavLst>
                                    </p:anim>
                                    <p:anim calcmode="lin" valueType="num">
                                      <p:cBhvr additive="base">
                                        <p:cTn id="20" dur="500" fill="hold"/>
                                        <p:tgtEl>
                                          <p:spTgt spid="102404"/>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nodeType="clickEffect">
                                  <p:stCondLst>
                                    <p:cond delay="0"/>
                                  </p:stCondLst>
                                  <p:childTnLst>
                                    <p:set>
                                      <p:cBhvr>
                                        <p:cTn id="24" dur="1" fill="hold">
                                          <p:stCondLst>
                                            <p:cond delay="0"/>
                                          </p:stCondLst>
                                        </p:cTn>
                                        <p:tgtEl>
                                          <p:spTgt spid="102405"/>
                                        </p:tgtEl>
                                        <p:attrNameLst>
                                          <p:attrName>style.visibility</p:attrName>
                                        </p:attrNameLst>
                                      </p:cBhvr>
                                      <p:to>
                                        <p:strVal val="visible"/>
                                      </p:to>
                                    </p:set>
                                    <p:anim calcmode="lin" valueType="num">
                                      <p:cBhvr additive="base">
                                        <p:cTn id="25" dur="500" fill="hold"/>
                                        <p:tgtEl>
                                          <p:spTgt spid="102405"/>
                                        </p:tgtEl>
                                        <p:attrNameLst>
                                          <p:attrName>ppt_x</p:attrName>
                                        </p:attrNameLst>
                                      </p:cBhvr>
                                      <p:tavLst>
                                        <p:tav tm="0">
                                          <p:val>
                                            <p:strVal val="0-#ppt_w/2"/>
                                          </p:val>
                                        </p:tav>
                                        <p:tav tm="100000">
                                          <p:val>
                                            <p:strVal val="#ppt_x"/>
                                          </p:val>
                                        </p:tav>
                                      </p:tavLst>
                                    </p:anim>
                                    <p:anim calcmode="lin" valueType="num">
                                      <p:cBhvr additive="base">
                                        <p:cTn id="26" dur="500" fill="hold"/>
                                        <p:tgtEl>
                                          <p:spTgt spid="102405"/>
                                        </p:tgtEl>
                                        <p:attrNameLst>
                                          <p:attrName>ppt_y</p:attrName>
                                        </p:attrNameLst>
                                      </p:cBhvr>
                                      <p:tavLst>
                                        <p:tav tm="0">
                                          <p:val>
                                            <p:strVal val="#ppt_y"/>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8" fill="hold" nodeType="clickEffect">
                                  <p:stCondLst>
                                    <p:cond delay="0"/>
                                  </p:stCondLst>
                                  <p:childTnLst>
                                    <p:set>
                                      <p:cBhvr>
                                        <p:cTn id="30" dur="1" fill="hold">
                                          <p:stCondLst>
                                            <p:cond delay="0"/>
                                          </p:stCondLst>
                                        </p:cTn>
                                        <p:tgtEl>
                                          <p:spTgt spid="102406"/>
                                        </p:tgtEl>
                                        <p:attrNameLst>
                                          <p:attrName>style.visibility</p:attrName>
                                        </p:attrNameLst>
                                      </p:cBhvr>
                                      <p:to>
                                        <p:strVal val="visible"/>
                                      </p:to>
                                    </p:set>
                                    <p:anim calcmode="lin" valueType="num">
                                      <p:cBhvr additive="base">
                                        <p:cTn id="31" dur="500" fill="hold"/>
                                        <p:tgtEl>
                                          <p:spTgt spid="102406"/>
                                        </p:tgtEl>
                                        <p:attrNameLst>
                                          <p:attrName>ppt_x</p:attrName>
                                        </p:attrNameLst>
                                      </p:cBhvr>
                                      <p:tavLst>
                                        <p:tav tm="0">
                                          <p:val>
                                            <p:strVal val="0-#ppt_w/2"/>
                                          </p:val>
                                        </p:tav>
                                        <p:tav tm="100000">
                                          <p:val>
                                            <p:strVal val="#ppt_x"/>
                                          </p:val>
                                        </p:tav>
                                      </p:tavLst>
                                    </p:anim>
                                    <p:anim calcmode="lin" valueType="num">
                                      <p:cBhvr additive="base">
                                        <p:cTn id="32" dur="500" fill="hold"/>
                                        <p:tgtEl>
                                          <p:spTgt spid="102406"/>
                                        </p:tgtEl>
                                        <p:attrNameLst>
                                          <p:attrName>ppt_y</p:attrName>
                                        </p:attrNameLst>
                                      </p:cBhvr>
                                      <p:tavLst>
                                        <p:tav tm="0">
                                          <p:val>
                                            <p:strVal val="#ppt_y"/>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8" fill="hold" nodeType="clickEffect">
                                  <p:stCondLst>
                                    <p:cond delay="0"/>
                                  </p:stCondLst>
                                  <p:childTnLst>
                                    <p:set>
                                      <p:cBhvr>
                                        <p:cTn id="36" dur="1" fill="hold">
                                          <p:stCondLst>
                                            <p:cond delay="0"/>
                                          </p:stCondLst>
                                        </p:cTn>
                                        <p:tgtEl>
                                          <p:spTgt spid="102407"/>
                                        </p:tgtEl>
                                        <p:attrNameLst>
                                          <p:attrName>style.visibility</p:attrName>
                                        </p:attrNameLst>
                                      </p:cBhvr>
                                      <p:to>
                                        <p:strVal val="visible"/>
                                      </p:to>
                                    </p:set>
                                    <p:anim calcmode="lin" valueType="num">
                                      <p:cBhvr additive="base">
                                        <p:cTn id="37" dur="500" fill="hold"/>
                                        <p:tgtEl>
                                          <p:spTgt spid="102407"/>
                                        </p:tgtEl>
                                        <p:attrNameLst>
                                          <p:attrName>ppt_x</p:attrName>
                                        </p:attrNameLst>
                                      </p:cBhvr>
                                      <p:tavLst>
                                        <p:tav tm="0">
                                          <p:val>
                                            <p:strVal val="0-#ppt_w/2"/>
                                          </p:val>
                                        </p:tav>
                                        <p:tav tm="100000">
                                          <p:val>
                                            <p:strVal val="#ppt_x"/>
                                          </p:val>
                                        </p:tav>
                                      </p:tavLst>
                                    </p:anim>
                                    <p:anim calcmode="lin" valueType="num">
                                      <p:cBhvr additive="base">
                                        <p:cTn id="38" dur="500" fill="hold"/>
                                        <p:tgtEl>
                                          <p:spTgt spid="102407"/>
                                        </p:tgtEl>
                                        <p:attrNameLst>
                                          <p:attrName>ppt_y</p:attrName>
                                        </p:attrNameLst>
                                      </p:cBhvr>
                                      <p:tavLst>
                                        <p:tav tm="0">
                                          <p:val>
                                            <p:strVal val="#ppt_y"/>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8" fill="hold" nodeType="clickEffect">
                                  <p:stCondLst>
                                    <p:cond delay="0"/>
                                  </p:stCondLst>
                                  <p:childTnLst>
                                    <p:set>
                                      <p:cBhvr>
                                        <p:cTn id="42" dur="1" fill="hold">
                                          <p:stCondLst>
                                            <p:cond delay="0"/>
                                          </p:stCondLst>
                                        </p:cTn>
                                        <p:tgtEl>
                                          <p:spTgt spid="102408"/>
                                        </p:tgtEl>
                                        <p:attrNameLst>
                                          <p:attrName>style.visibility</p:attrName>
                                        </p:attrNameLst>
                                      </p:cBhvr>
                                      <p:to>
                                        <p:strVal val="visible"/>
                                      </p:to>
                                    </p:set>
                                    <p:anim calcmode="lin" valueType="num">
                                      <p:cBhvr additive="base">
                                        <p:cTn id="43" dur="500" fill="hold"/>
                                        <p:tgtEl>
                                          <p:spTgt spid="102408"/>
                                        </p:tgtEl>
                                        <p:attrNameLst>
                                          <p:attrName>ppt_x</p:attrName>
                                        </p:attrNameLst>
                                      </p:cBhvr>
                                      <p:tavLst>
                                        <p:tav tm="0">
                                          <p:val>
                                            <p:strVal val="0-#ppt_w/2"/>
                                          </p:val>
                                        </p:tav>
                                        <p:tav tm="100000">
                                          <p:val>
                                            <p:strVal val="#ppt_x"/>
                                          </p:val>
                                        </p:tav>
                                      </p:tavLst>
                                    </p:anim>
                                    <p:anim calcmode="lin" valueType="num">
                                      <p:cBhvr additive="base">
                                        <p:cTn id="44" dur="500" fill="hold"/>
                                        <p:tgtEl>
                                          <p:spTgt spid="102408"/>
                                        </p:tgtEl>
                                        <p:attrNameLst>
                                          <p:attrName>ppt_y</p:attrName>
                                        </p:attrNameLst>
                                      </p:cBhvr>
                                      <p:tavLst>
                                        <p:tav tm="0">
                                          <p:val>
                                            <p:strVal val="#ppt_y"/>
                                          </p:val>
                                        </p:tav>
                                        <p:tav tm="100000">
                                          <p:val>
                                            <p:strVal val="#ppt_y"/>
                                          </p:val>
                                        </p:tav>
                                      </p:tavLst>
                                    </p:anim>
                                  </p:childTnLst>
                                </p:cTn>
                              </p:par>
                            </p:childTnLst>
                          </p:cTn>
                        </p:par>
                      </p:childTnLst>
                    </p:cTn>
                  </p:par>
                  <p:par>
                    <p:cTn id="45" fill="hold" nodeType="clickPar">
                      <p:stCondLst>
                        <p:cond delay="indefinite"/>
                      </p:stCondLst>
                      <p:childTnLst>
                        <p:par>
                          <p:cTn id="46" fill="hold" nodeType="withGroup">
                            <p:stCondLst>
                              <p:cond delay="0"/>
                            </p:stCondLst>
                            <p:childTnLst>
                              <p:par>
                                <p:cTn id="47" presetID="2" presetClass="entr" presetSubtype="8" fill="hold" nodeType="clickEffect">
                                  <p:stCondLst>
                                    <p:cond delay="0"/>
                                  </p:stCondLst>
                                  <p:childTnLst>
                                    <p:set>
                                      <p:cBhvr>
                                        <p:cTn id="48" dur="1" fill="hold">
                                          <p:stCondLst>
                                            <p:cond delay="0"/>
                                          </p:stCondLst>
                                        </p:cTn>
                                        <p:tgtEl>
                                          <p:spTgt spid="102409"/>
                                        </p:tgtEl>
                                        <p:attrNameLst>
                                          <p:attrName>style.visibility</p:attrName>
                                        </p:attrNameLst>
                                      </p:cBhvr>
                                      <p:to>
                                        <p:strVal val="visible"/>
                                      </p:to>
                                    </p:set>
                                    <p:anim calcmode="lin" valueType="num">
                                      <p:cBhvr additive="base">
                                        <p:cTn id="49" dur="500" fill="hold"/>
                                        <p:tgtEl>
                                          <p:spTgt spid="102409"/>
                                        </p:tgtEl>
                                        <p:attrNameLst>
                                          <p:attrName>ppt_x</p:attrName>
                                        </p:attrNameLst>
                                      </p:cBhvr>
                                      <p:tavLst>
                                        <p:tav tm="0">
                                          <p:val>
                                            <p:strVal val="0-#ppt_w/2"/>
                                          </p:val>
                                        </p:tav>
                                        <p:tav tm="100000">
                                          <p:val>
                                            <p:strVal val="#ppt_x"/>
                                          </p:val>
                                        </p:tav>
                                      </p:tavLst>
                                    </p:anim>
                                    <p:anim calcmode="lin" valueType="num">
                                      <p:cBhvr additive="base">
                                        <p:cTn id="50" dur="500" fill="hold"/>
                                        <p:tgtEl>
                                          <p:spTgt spid="10240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06" grpId="0" autoUpdateAnimBg="0"/>
      <p:bldP spid="102407" grpId="0" autoUpdateAnimBg="0"/>
      <p:bldP spid="102408" grpId="0" autoUpdateAnimBg="0"/>
      <p:bldP spid="102409" grpId="0" autoUpdateAnimBg="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2">
            <a:extLst>
              <a:ext uri="{FF2B5EF4-FFF2-40B4-BE49-F238E27FC236}">
                <a16:creationId xmlns:a16="http://schemas.microsoft.com/office/drawing/2014/main" id="{61920EB2-F956-0581-CFFF-676A08DCC680}"/>
              </a:ext>
            </a:extLst>
          </p:cNvPr>
          <p:cNvSpPr>
            <a:spLocks noChangeArrowheads="1"/>
          </p:cNvSpPr>
          <p:nvPr/>
        </p:nvSpPr>
        <p:spPr bwMode="auto">
          <a:xfrm>
            <a:off x="7696200" y="1371600"/>
            <a:ext cx="1447800" cy="838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kumimoji="1" lang="en-US" altLang="en-US" sz="2400" b="1">
              <a:solidFill>
                <a:srgbClr val="4913F7"/>
              </a:solidFill>
              <a:latin typeface="Times New Roman" panose="02020603050405020304" pitchFamily="18" charset="0"/>
            </a:endParaRPr>
          </a:p>
        </p:txBody>
      </p:sp>
      <p:sp>
        <p:nvSpPr>
          <p:cNvPr id="94211" name="Text Box 3">
            <a:extLst>
              <a:ext uri="{FF2B5EF4-FFF2-40B4-BE49-F238E27FC236}">
                <a16:creationId xmlns:a16="http://schemas.microsoft.com/office/drawing/2014/main" id="{C0D431D5-3531-A6CE-0B9E-B448C71D41CD}"/>
              </a:ext>
            </a:extLst>
          </p:cNvPr>
          <p:cNvSpPr txBox="1">
            <a:spLocks noChangeArrowheads="1"/>
          </p:cNvSpPr>
          <p:nvPr/>
        </p:nvSpPr>
        <p:spPr bwMode="auto">
          <a:xfrm>
            <a:off x="4943475" y="333375"/>
            <a:ext cx="3352800" cy="91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spcBef>
                <a:spcPct val="50000"/>
              </a:spcBef>
            </a:pPr>
            <a:r>
              <a:rPr lang="ar-SA" altLang="en-US" sz="5400">
                <a:cs typeface="Al-Hadith2" pitchFamily="2" charset="-78"/>
              </a:rPr>
              <a:t>المؤيد</a:t>
            </a:r>
            <a:endParaRPr lang="en-US" altLang="en-US" sz="5400">
              <a:cs typeface="Al-Hadith2" pitchFamily="2" charset="-78"/>
            </a:endParaRPr>
          </a:p>
        </p:txBody>
      </p:sp>
      <p:sp>
        <p:nvSpPr>
          <p:cNvPr id="94212" name="chair3">
            <a:extLst>
              <a:ext uri="{FF2B5EF4-FFF2-40B4-BE49-F238E27FC236}">
                <a16:creationId xmlns:a16="http://schemas.microsoft.com/office/drawing/2014/main" id="{87FEB2D1-CD17-F1AE-9FFA-F8D6CEE22DDA}"/>
              </a:ext>
            </a:extLst>
          </p:cNvPr>
          <p:cNvSpPr>
            <a:spLocks noEditPoints="1" noChangeArrowheads="1"/>
          </p:cNvSpPr>
          <p:nvPr/>
        </p:nvSpPr>
        <p:spPr bwMode="auto">
          <a:xfrm rot="825097">
            <a:off x="3962400" y="2087563"/>
            <a:ext cx="1219200" cy="838200"/>
          </a:xfrm>
          <a:custGeom>
            <a:avLst/>
            <a:gdLst>
              <a:gd name="T0" fmla="*/ 10800 w 21600"/>
              <a:gd name="T1" fmla="*/ 0 h 21600"/>
              <a:gd name="T2" fmla="*/ 20275 w 21600"/>
              <a:gd name="T3" fmla="*/ 10800 h 21600"/>
              <a:gd name="T4" fmla="*/ 10800 w 21600"/>
              <a:gd name="T5" fmla="*/ 21600 h 21600"/>
              <a:gd name="T6" fmla="*/ 1303 w 21600"/>
              <a:gd name="T7" fmla="*/ 10800 h 21600"/>
              <a:gd name="T8" fmla="*/ 4828 w 21600"/>
              <a:gd name="T9" fmla="*/ 6639 h 21600"/>
              <a:gd name="T10" fmla="*/ 16846 w 21600"/>
              <a:gd name="T11" fmla="*/ 19649 h 21600"/>
            </a:gdLst>
            <a:ahLst/>
            <a:cxnLst>
              <a:cxn ang="0">
                <a:pos x="T0" y="T1"/>
              </a:cxn>
              <a:cxn ang="0">
                <a:pos x="T2" y="T3"/>
              </a:cxn>
              <a:cxn ang="0">
                <a:pos x="T4" y="T5"/>
              </a:cxn>
              <a:cxn ang="0">
                <a:pos x="T6" y="T7"/>
              </a:cxn>
            </a:cxnLst>
            <a:rect l="T8" t="T9" r="T10" b="T11"/>
            <a:pathLst>
              <a:path w="21600" h="21600" extrusionOk="0">
                <a:moveTo>
                  <a:pt x="10661" y="21600"/>
                </a:moveTo>
                <a:lnTo>
                  <a:pt x="11964" y="21600"/>
                </a:lnTo>
                <a:lnTo>
                  <a:pt x="12969" y="21477"/>
                </a:lnTo>
                <a:lnTo>
                  <a:pt x="13951" y="21379"/>
                </a:lnTo>
                <a:lnTo>
                  <a:pt x="14742" y="21134"/>
                </a:lnTo>
                <a:lnTo>
                  <a:pt x="15575" y="20765"/>
                </a:lnTo>
                <a:lnTo>
                  <a:pt x="16152" y="20520"/>
                </a:lnTo>
                <a:lnTo>
                  <a:pt x="16579" y="20225"/>
                </a:lnTo>
                <a:lnTo>
                  <a:pt x="16942" y="19857"/>
                </a:lnTo>
                <a:lnTo>
                  <a:pt x="17455" y="20520"/>
                </a:lnTo>
                <a:lnTo>
                  <a:pt x="17989" y="21011"/>
                </a:lnTo>
                <a:lnTo>
                  <a:pt x="18459" y="21379"/>
                </a:lnTo>
                <a:lnTo>
                  <a:pt x="19079" y="21477"/>
                </a:lnTo>
                <a:lnTo>
                  <a:pt x="19656" y="21477"/>
                </a:lnTo>
                <a:lnTo>
                  <a:pt x="20275" y="21379"/>
                </a:lnTo>
                <a:lnTo>
                  <a:pt x="20660" y="21011"/>
                </a:lnTo>
                <a:lnTo>
                  <a:pt x="21173" y="20643"/>
                </a:lnTo>
                <a:lnTo>
                  <a:pt x="21386" y="20225"/>
                </a:lnTo>
                <a:lnTo>
                  <a:pt x="21600" y="19636"/>
                </a:lnTo>
                <a:lnTo>
                  <a:pt x="21600" y="19145"/>
                </a:lnTo>
                <a:lnTo>
                  <a:pt x="21600" y="18605"/>
                </a:lnTo>
                <a:lnTo>
                  <a:pt x="21386" y="18115"/>
                </a:lnTo>
                <a:lnTo>
                  <a:pt x="21066" y="17525"/>
                </a:lnTo>
                <a:lnTo>
                  <a:pt x="20660" y="17108"/>
                </a:lnTo>
                <a:lnTo>
                  <a:pt x="20275" y="16740"/>
                </a:lnTo>
                <a:lnTo>
                  <a:pt x="20275" y="10628"/>
                </a:lnTo>
                <a:lnTo>
                  <a:pt x="20275" y="5695"/>
                </a:lnTo>
                <a:lnTo>
                  <a:pt x="20275" y="5105"/>
                </a:lnTo>
                <a:lnTo>
                  <a:pt x="20190" y="4492"/>
                </a:lnTo>
                <a:lnTo>
                  <a:pt x="19976" y="4075"/>
                </a:lnTo>
                <a:lnTo>
                  <a:pt x="19763" y="3485"/>
                </a:lnTo>
                <a:lnTo>
                  <a:pt x="19442" y="2995"/>
                </a:lnTo>
                <a:lnTo>
                  <a:pt x="19079" y="2455"/>
                </a:lnTo>
                <a:lnTo>
                  <a:pt x="18673" y="2086"/>
                </a:lnTo>
                <a:lnTo>
                  <a:pt x="18139" y="1620"/>
                </a:lnTo>
                <a:lnTo>
                  <a:pt x="17562" y="1325"/>
                </a:lnTo>
                <a:lnTo>
                  <a:pt x="16836" y="957"/>
                </a:lnTo>
                <a:lnTo>
                  <a:pt x="16045" y="589"/>
                </a:lnTo>
                <a:lnTo>
                  <a:pt x="15169" y="344"/>
                </a:lnTo>
                <a:lnTo>
                  <a:pt x="14272" y="245"/>
                </a:lnTo>
                <a:lnTo>
                  <a:pt x="13182" y="123"/>
                </a:lnTo>
                <a:lnTo>
                  <a:pt x="12028" y="0"/>
                </a:lnTo>
                <a:lnTo>
                  <a:pt x="10832" y="0"/>
                </a:lnTo>
                <a:lnTo>
                  <a:pt x="9572" y="0"/>
                </a:lnTo>
                <a:lnTo>
                  <a:pt x="8418" y="123"/>
                </a:lnTo>
                <a:lnTo>
                  <a:pt x="7328" y="245"/>
                </a:lnTo>
                <a:lnTo>
                  <a:pt x="6431" y="344"/>
                </a:lnTo>
                <a:lnTo>
                  <a:pt x="5555" y="589"/>
                </a:lnTo>
                <a:lnTo>
                  <a:pt x="4764" y="957"/>
                </a:lnTo>
                <a:lnTo>
                  <a:pt x="4038" y="1325"/>
                </a:lnTo>
                <a:lnTo>
                  <a:pt x="3461" y="1620"/>
                </a:lnTo>
                <a:lnTo>
                  <a:pt x="2927" y="2086"/>
                </a:lnTo>
                <a:lnTo>
                  <a:pt x="2521" y="2455"/>
                </a:lnTo>
                <a:lnTo>
                  <a:pt x="2158" y="2995"/>
                </a:lnTo>
                <a:lnTo>
                  <a:pt x="1837" y="3485"/>
                </a:lnTo>
                <a:lnTo>
                  <a:pt x="1624" y="4075"/>
                </a:lnTo>
                <a:lnTo>
                  <a:pt x="1410" y="4492"/>
                </a:lnTo>
                <a:lnTo>
                  <a:pt x="1303" y="5105"/>
                </a:lnTo>
                <a:lnTo>
                  <a:pt x="1303" y="5695"/>
                </a:lnTo>
                <a:lnTo>
                  <a:pt x="1303" y="10874"/>
                </a:lnTo>
                <a:lnTo>
                  <a:pt x="1303" y="16740"/>
                </a:lnTo>
                <a:lnTo>
                  <a:pt x="940" y="17108"/>
                </a:lnTo>
                <a:lnTo>
                  <a:pt x="534" y="17525"/>
                </a:lnTo>
                <a:lnTo>
                  <a:pt x="214" y="18115"/>
                </a:lnTo>
                <a:lnTo>
                  <a:pt x="0" y="18605"/>
                </a:lnTo>
                <a:lnTo>
                  <a:pt x="0" y="19145"/>
                </a:lnTo>
                <a:lnTo>
                  <a:pt x="0" y="19636"/>
                </a:lnTo>
                <a:lnTo>
                  <a:pt x="214" y="20225"/>
                </a:lnTo>
                <a:lnTo>
                  <a:pt x="427" y="20643"/>
                </a:lnTo>
                <a:lnTo>
                  <a:pt x="833" y="21011"/>
                </a:lnTo>
                <a:lnTo>
                  <a:pt x="1303" y="21379"/>
                </a:lnTo>
                <a:lnTo>
                  <a:pt x="1944" y="21477"/>
                </a:lnTo>
                <a:lnTo>
                  <a:pt x="2521" y="21477"/>
                </a:lnTo>
                <a:lnTo>
                  <a:pt x="3141" y="21379"/>
                </a:lnTo>
                <a:lnTo>
                  <a:pt x="3611" y="21011"/>
                </a:lnTo>
                <a:lnTo>
                  <a:pt x="4145" y="20520"/>
                </a:lnTo>
                <a:lnTo>
                  <a:pt x="4658" y="19857"/>
                </a:lnTo>
                <a:lnTo>
                  <a:pt x="4914" y="20225"/>
                </a:lnTo>
                <a:lnTo>
                  <a:pt x="5448" y="20520"/>
                </a:lnTo>
                <a:lnTo>
                  <a:pt x="6025" y="20765"/>
                </a:lnTo>
                <a:lnTo>
                  <a:pt x="6751" y="21134"/>
                </a:lnTo>
                <a:lnTo>
                  <a:pt x="7542" y="21379"/>
                </a:lnTo>
                <a:lnTo>
                  <a:pt x="8418" y="21477"/>
                </a:lnTo>
                <a:lnTo>
                  <a:pt x="9465" y="21600"/>
                </a:lnTo>
                <a:lnTo>
                  <a:pt x="10661" y="21600"/>
                </a:lnTo>
                <a:close/>
              </a:path>
              <a:path w="21600" h="21600" extrusionOk="0">
                <a:moveTo>
                  <a:pt x="17049" y="19857"/>
                </a:moveTo>
                <a:lnTo>
                  <a:pt x="17049" y="19268"/>
                </a:lnTo>
                <a:lnTo>
                  <a:pt x="17049" y="18016"/>
                </a:lnTo>
                <a:lnTo>
                  <a:pt x="17049" y="16274"/>
                </a:lnTo>
                <a:lnTo>
                  <a:pt x="17049" y="14114"/>
                </a:lnTo>
                <a:lnTo>
                  <a:pt x="17049" y="11880"/>
                </a:lnTo>
                <a:lnTo>
                  <a:pt x="17049" y="9843"/>
                </a:lnTo>
                <a:lnTo>
                  <a:pt x="17049" y="8100"/>
                </a:lnTo>
                <a:lnTo>
                  <a:pt x="17049" y="7069"/>
                </a:lnTo>
                <a:lnTo>
                  <a:pt x="16942" y="6725"/>
                </a:lnTo>
                <a:lnTo>
                  <a:pt x="16836" y="6357"/>
                </a:lnTo>
                <a:lnTo>
                  <a:pt x="16686" y="6112"/>
                </a:lnTo>
                <a:lnTo>
                  <a:pt x="16472" y="5768"/>
                </a:lnTo>
                <a:lnTo>
                  <a:pt x="15746" y="5351"/>
                </a:lnTo>
                <a:lnTo>
                  <a:pt x="14849" y="4983"/>
                </a:lnTo>
                <a:lnTo>
                  <a:pt x="13951" y="4615"/>
                </a:lnTo>
                <a:lnTo>
                  <a:pt x="12862" y="4369"/>
                </a:lnTo>
                <a:lnTo>
                  <a:pt x="11879" y="4271"/>
                </a:lnTo>
                <a:lnTo>
                  <a:pt x="10832" y="4197"/>
                </a:lnTo>
                <a:lnTo>
                  <a:pt x="9828" y="4271"/>
                </a:lnTo>
                <a:lnTo>
                  <a:pt x="8845" y="4369"/>
                </a:lnTo>
                <a:lnTo>
                  <a:pt x="7734" y="4615"/>
                </a:lnTo>
                <a:lnTo>
                  <a:pt x="6751" y="4983"/>
                </a:lnTo>
                <a:lnTo>
                  <a:pt x="5961" y="5351"/>
                </a:lnTo>
                <a:lnTo>
                  <a:pt x="5234" y="5768"/>
                </a:lnTo>
                <a:lnTo>
                  <a:pt x="4914" y="6112"/>
                </a:lnTo>
                <a:lnTo>
                  <a:pt x="4764" y="6357"/>
                </a:lnTo>
                <a:lnTo>
                  <a:pt x="4658" y="6725"/>
                </a:lnTo>
                <a:lnTo>
                  <a:pt x="4658" y="7069"/>
                </a:lnTo>
                <a:lnTo>
                  <a:pt x="4658" y="8100"/>
                </a:lnTo>
                <a:lnTo>
                  <a:pt x="4658" y="9843"/>
                </a:lnTo>
                <a:lnTo>
                  <a:pt x="4658" y="11880"/>
                </a:lnTo>
                <a:lnTo>
                  <a:pt x="4658" y="14114"/>
                </a:lnTo>
                <a:lnTo>
                  <a:pt x="4658" y="16274"/>
                </a:lnTo>
                <a:lnTo>
                  <a:pt x="4658" y="18016"/>
                </a:lnTo>
                <a:lnTo>
                  <a:pt x="4658" y="19268"/>
                </a:lnTo>
                <a:lnTo>
                  <a:pt x="4658" y="19857"/>
                </a:lnTo>
              </a:path>
            </a:pathLst>
          </a:custGeom>
          <a:solidFill>
            <a:srgbClr val="FBCD81"/>
          </a:solidFill>
          <a:ln w="9525">
            <a:solidFill>
              <a:srgbClr val="000000"/>
            </a:solidFill>
            <a:miter lim="800000"/>
            <a:headEnd/>
            <a:tailEnd/>
          </a:ln>
          <a:effectLst>
            <a:outerShdw dist="107763" dir="2700000" algn="ctr" rotWithShape="0">
              <a:srgbClr val="808080"/>
            </a:outerShdw>
          </a:effectLst>
        </p:spPr>
        <p:txBody>
          <a:bodyPr/>
          <a:lstStyle/>
          <a:p>
            <a:endParaRPr lang="en-US"/>
          </a:p>
        </p:txBody>
      </p:sp>
      <p:sp>
        <p:nvSpPr>
          <p:cNvPr id="94213" name="chair3">
            <a:extLst>
              <a:ext uri="{FF2B5EF4-FFF2-40B4-BE49-F238E27FC236}">
                <a16:creationId xmlns:a16="http://schemas.microsoft.com/office/drawing/2014/main" id="{D68032FE-1E03-78E2-67F8-C8350AEC7FA7}"/>
              </a:ext>
            </a:extLst>
          </p:cNvPr>
          <p:cNvSpPr>
            <a:spLocks noEditPoints="1" noChangeArrowheads="1"/>
          </p:cNvSpPr>
          <p:nvPr/>
        </p:nvSpPr>
        <p:spPr bwMode="auto">
          <a:xfrm rot="16479144">
            <a:off x="2781300" y="3802063"/>
            <a:ext cx="1143000" cy="914400"/>
          </a:xfrm>
          <a:custGeom>
            <a:avLst/>
            <a:gdLst>
              <a:gd name="T0" fmla="*/ 10800 w 21600"/>
              <a:gd name="T1" fmla="*/ 0 h 21600"/>
              <a:gd name="T2" fmla="*/ 20275 w 21600"/>
              <a:gd name="T3" fmla="*/ 10800 h 21600"/>
              <a:gd name="T4" fmla="*/ 10800 w 21600"/>
              <a:gd name="T5" fmla="*/ 21600 h 21600"/>
              <a:gd name="T6" fmla="*/ 1303 w 21600"/>
              <a:gd name="T7" fmla="*/ 10800 h 21600"/>
              <a:gd name="T8" fmla="*/ 4828 w 21600"/>
              <a:gd name="T9" fmla="*/ 6639 h 21600"/>
              <a:gd name="T10" fmla="*/ 16846 w 21600"/>
              <a:gd name="T11" fmla="*/ 19649 h 21600"/>
            </a:gdLst>
            <a:ahLst/>
            <a:cxnLst>
              <a:cxn ang="0">
                <a:pos x="T0" y="T1"/>
              </a:cxn>
              <a:cxn ang="0">
                <a:pos x="T2" y="T3"/>
              </a:cxn>
              <a:cxn ang="0">
                <a:pos x="T4" y="T5"/>
              </a:cxn>
              <a:cxn ang="0">
                <a:pos x="T6" y="T7"/>
              </a:cxn>
            </a:cxnLst>
            <a:rect l="T8" t="T9" r="T10" b="T11"/>
            <a:pathLst>
              <a:path w="21600" h="21600" extrusionOk="0">
                <a:moveTo>
                  <a:pt x="10661" y="21600"/>
                </a:moveTo>
                <a:lnTo>
                  <a:pt x="11964" y="21600"/>
                </a:lnTo>
                <a:lnTo>
                  <a:pt x="12969" y="21477"/>
                </a:lnTo>
                <a:lnTo>
                  <a:pt x="13951" y="21379"/>
                </a:lnTo>
                <a:lnTo>
                  <a:pt x="14742" y="21134"/>
                </a:lnTo>
                <a:lnTo>
                  <a:pt x="15575" y="20765"/>
                </a:lnTo>
                <a:lnTo>
                  <a:pt x="16152" y="20520"/>
                </a:lnTo>
                <a:lnTo>
                  <a:pt x="16579" y="20225"/>
                </a:lnTo>
                <a:lnTo>
                  <a:pt x="16942" y="19857"/>
                </a:lnTo>
                <a:lnTo>
                  <a:pt x="17455" y="20520"/>
                </a:lnTo>
                <a:lnTo>
                  <a:pt x="17989" y="21011"/>
                </a:lnTo>
                <a:lnTo>
                  <a:pt x="18459" y="21379"/>
                </a:lnTo>
                <a:lnTo>
                  <a:pt x="19079" y="21477"/>
                </a:lnTo>
                <a:lnTo>
                  <a:pt x="19656" y="21477"/>
                </a:lnTo>
                <a:lnTo>
                  <a:pt x="20275" y="21379"/>
                </a:lnTo>
                <a:lnTo>
                  <a:pt x="20660" y="21011"/>
                </a:lnTo>
                <a:lnTo>
                  <a:pt x="21173" y="20643"/>
                </a:lnTo>
                <a:lnTo>
                  <a:pt x="21386" y="20225"/>
                </a:lnTo>
                <a:lnTo>
                  <a:pt x="21600" y="19636"/>
                </a:lnTo>
                <a:lnTo>
                  <a:pt x="21600" y="19145"/>
                </a:lnTo>
                <a:lnTo>
                  <a:pt x="21600" y="18605"/>
                </a:lnTo>
                <a:lnTo>
                  <a:pt x="21386" y="18115"/>
                </a:lnTo>
                <a:lnTo>
                  <a:pt x="21066" y="17525"/>
                </a:lnTo>
                <a:lnTo>
                  <a:pt x="20660" y="17108"/>
                </a:lnTo>
                <a:lnTo>
                  <a:pt x="20275" y="16740"/>
                </a:lnTo>
                <a:lnTo>
                  <a:pt x="20275" y="10628"/>
                </a:lnTo>
                <a:lnTo>
                  <a:pt x="20275" y="5695"/>
                </a:lnTo>
                <a:lnTo>
                  <a:pt x="20275" y="5105"/>
                </a:lnTo>
                <a:lnTo>
                  <a:pt x="20190" y="4492"/>
                </a:lnTo>
                <a:lnTo>
                  <a:pt x="19976" y="4075"/>
                </a:lnTo>
                <a:lnTo>
                  <a:pt x="19763" y="3485"/>
                </a:lnTo>
                <a:lnTo>
                  <a:pt x="19442" y="2995"/>
                </a:lnTo>
                <a:lnTo>
                  <a:pt x="19079" y="2455"/>
                </a:lnTo>
                <a:lnTo>
                  <a:pt x="18673" y="2086"/>
                </a:lnTo>
                <a:lnTo>
                  <a:pt x="18139" y="1620"/>
                </a:lnTo>
                <a:lnTo>
                  <a:pt x="17562" y="1325"/>
                </a:lnTo>
                <a:lnTo>
                  <a:pt x="16836" y="957"/>
                </a:lnTo>
                <a:lnTo>
                  <a:pt x="16045" y="589"/>
                </a:lnTo>
                <a:lnTo>
                  <a:pt x="15169" y="344"/>
                </a:lnTo>
                <a:lnTo>
                  <a:pt x="14272" y="245"/>
                </a:lnTo>
                <a:lnTo>
                  <a:pt x="13182" y="123"/>
                </a:lnTo>
                <a:lnTo>
                  <a:pt x="12028" y="0"/>
                </a:lnTo>
                <a:lnTo>
                  <a:pt x="10832" y="0"/>
                </a:lnTo>
                <a:lnTo>
                  <a:pt x="9572" y="0"/>
                </a:lnTo>
                <a:lnTo>
                  <a:pt x="8418" y="123"/>
                </a:lnTo>
                <a:lnTo>
                  <a:pt x="7328" y="245"/>
                </a:lnTo>
                <a:lnTo>
                  <a:pt x="6431" y="344"/>
                </a:lnTo>
                <a:lnTo>
                  <a:pt x="5555" y="589"/>
                </a:lnTo>
                <a:lnTo>
                  <a:pt x="4764" y="957"/>
                </a:lnTo>
                <a:lnTo>
                  <a:pt x="4038" y="1325"/>
                </a:lnTo>
                <a:lnTo>
                  <a:pt x="3461" y="1620"/>
                </a:lnTo>
                <a:lnTo>
                  <a:pt x="2927" y="2086"/>
                </a:lnTo>
                <a:lnTo>
                  <a:pt x="2521" y="2455"/>
                </a:lnTo>
                <a:lnTo>
                  <a:pt x="2158" y="2995"/>
                </a:lnTo>
                <a:lnTo>
                  <a:pt x="1837" y="3485"/>
                </a:lnTo>
                <a:lnTo>
                  <a:pt x="1624" y="4075"/>
                </a:lnTo>
                <a:lnTo>
                  <a:pt x="1410" y="4492"/>
                </a:lnTo>
                <a:lnTo>
                  <a:pt x="1303" y="5105"/>
                </a:lnTo>
                <a:lnTo>
                  <a:pt x="1303" y="5695"/>
                </a:lnTo>
                <a:lnTo>
                  <a:pt x="1303" y="10874"/>
                </a:lnTo>
                <a:lnTo>
                  <a:pt x="1303" y="16740"/>
                </a:lnTo>
                <a:lnTo>
                  <a:pt x="940" y="17108"/>
                </a:lnTo>
                <a:lnTo>
                  <a:pt x="534" y="17525"/>
                </a:lnTo>
                <a:lnTo>
                  <a:pt x="214" y="18115"/>
                </a:lnTo>
                <a:lnTo>
                  <a:pt x="0" y="18605"/>
                </a:lnTo>
                <a:lnTo>
                  <a:pt x="0" y="19145"/>
                </a:lnTo>
                <a:lnTo>
                  <a:pt x="0" y="19636"/>
                </a:lnTo>
                <a:lnTo>
                  <a:pt x="214" y="20225"/>
                </a:lnTo>
                <a:lnTo>
                  <a:pt x="427" y="20643"/>
                </a:lnTo>
                <a:lnTo>
                  <a:pt x="833" y="21011"/>
                </a:lnTo>
                <a:lnTo>
                  <a:pt x="1303" y="21379"/>
                </a:lnTo>
                <a:lnTo>
                  <a:pt x="1944" y="21477"/>
                </a:lnTo>
                <a:lnTo>
                  <a:pt x="2521" y="21477"/>
                </a:lnTo>
                <a:lnTo>
                  <a:pt x="3141" y="21379"/>
                </a:lnTo>
                <a:lnTo>
                  <a:pt x="3611" y="21011"/>
                </a:lnTo>
                <a:lnTo>
                  <a:pt x="4145" y="20520"/>
                </a:lnTo>
                <a:lnTo>
                  <a:pt x="4658" y="19857"/>
                </a:lnTo>
                <a:lnTo>
                  <a:pt x="4914" y="20225"/>
                </a:lnTo>
                <a:lnTo>
                  <a:pt x="5448" y="20520"/>
                </a:lnTo>
                <a:lnTo>
                  <a:pt x="6025" y="20765"/>
                </a:lnTo>
                <a:lnTo>
                  <a:pt x="6751" y="21134"/>
                </a:lnTo>
                <a:lnTo>
                  <a:pt x="7542" y="21379"/>
                </a:lnTo>
                <a:lnTo>
                  <a:pt x="8418" y="21477"/>
                </a:lnTo>
                <a:lnTo>
                  <a:pt x="9465" y="21600"/>
                </a:lnTo>
                <a:lnTo>
                  <a:pt x="10661" y="21600"/>
                </a:lnTo>
                <a:close/>
              </a:path>
              <a:path w="21600" h="21600" extrusionOk="0">
                <a:moveTo>
                  <a:pt x="17049" y="19857"/>
                </a:moveTo>
                <a:lnTo>
                  <a:pt x="17049" y="19268"/>
                </a:lnTo>
                <a:lnTo>
                  <a:pt x="17049" y="18016"/>
                </a:lnTo>
                <a:lnTo>
                  <a:pt x="17049" y="16274"/>
                </a:lnTo>
                <a:lnTo>
                  <a:pt x="17049" y="14114"/>
                </a:lnTo>
                <a:lnTo>
                  <a:pt x="17049" y="11880"/>
                </a:lnTo>
                <a:lnTo>
                  <a:pt x="17049" y="9843"/>
                </a:lnTo>
                <a:lnTo>
                  <a:pt x="17049" y="8100"/>
                </a:lnTo>
                <a:lnTo>
                  <a:pt x="17049" y="7069"/>
                </a:lnTo>
                <a:lnTo>
                  <a:pt x="16942" y="6725"/>
                </a:lnTo>
                <a:lnTo>
                  <a:pt x="16836" y="6357"/>
                </a:lnTo>
                <a:lnTo>
                  <a:pt x="16686" y="6112"/>
                </a:lnTo>
                <a:lnTo>
                  <a:pt x="16472" y="5768"/>
                </a:lnTo>
                <a:lnTo>
                  <a:pt x="15746" y="5351"/>
                </a:lnTo>
                <a:lnTo>
                  <a:pt x="14849" y="4983"/>
                </a:lnTo>
                <a:lnTo>
                  <a:pt x="13951" y="4615"/>
                </a:lnTo>
                <a:lnTo>
                  <a:pt x="12862" y="4369"/>
                </a:lnTo>
                <a:lnTo>
                  <a:pt x="11879" y="4271"/>
                </a:lnTo>
                <a:lnTo>
                  <a:pt x="10832" y="4197"/>
                </a:lnTo>
                <a:lnTo>
                  <a:pt x="9828" y="4271"/>
                </a:lnTo>
                <a:lnTo>
                  <a:pt x="8845" y="4369"/>
                </a:lnTo>
                <a:lnTo>
                  <a:pt x="7734" y="4615"/>
                </a:lnTo>
                <a:lnTo>
                  <a:pt x="6751" y="4983"/>
                </a:lnTo>
                <a:lnTo>
                  <a:pt x="5961" y="5351"/>
                </a:lnTo>
                <a:lnTo>
                  <a:pt x="5234" y="5768"/>
                </a:lnTo>
                <a:lnTo>
                  <a:pt x="4914" y="6112"/>
                </a:lnTo>
                <a:lnTo>
                  <a:pt x="4764" y="6357"/>
                </a:lnTo>
                <a:lnTo>
                  <a:pt x="4658" y="6725"/>
                </a:lnTo>
                <a:lnTo>
                  <a:pt x="4658" y="7069"/>
                </a:lnTo>
                <a:lnTo>
                  <a:pt x="4658" y="8100"/>
                </a:lnTo>
                <a:lnTo>
                  <a:pt x="4658" y="9843"/>
                </a:lnTo>
                <a:lnTo>
                  <a:pt x="4658" y="11880"/>
                </a:lnTo>
                <a:lnTo>
                  <a:pt x="4658" y="14114"/>
                </a:lnTo>
                <a:lnTo>
                  <a:pt x="4658" y="16274"/>
                </a:lnTo>
                <a:lnTo>
                  <a:pt x="4658" y="18016"/>
                </a:lnTo>
                <a:lnTo>
                  <a:pt x="4658" y="19268"/>
                </a:lnTo>
                <a:lnTo>
                  <a:pt x="4658" y="19857"/>
                </a:lnTo>
              </a:path>
            </a:pathLst>
          </a:custGeom>
          <a:solidFill>
            <a:srgbClr val="FFFFCC"/>
          </a:solidFill>
          <a:ln w="9525">
            <a:solidFill>
              <a:srgbClr val="000000"/>
            </a:solidFill>
            <a:miter lim="800000"/>
            <a:headEnd/>
            <a:tailEnd/>
          </a:ln>
          <a:effectLst>
            <a:outerShdw dist="107763" dir="2700000" algn="ctr" rotWithShape="0">
              <a:srgbClr val="808080"/>
            </a:outerShdw>
          </a:effectLst>
        </p:spPr>
        <p:txBody>
          <a:bodyPr/>
          <a:lstStyle/>
          <a:p>
            <a:endParaRPr lang="en-US"/>
          </a:p>
        </p:txBody>
      </p:sp>
      <p:sp>
        <p:nvSpPr>
          <p:cNvPr id="94214" name="Rectangle 6">
            <a:extLst>
              <a:ext uri="{FF2B5EF4-FFF2-40B4-BE49-F238E27FC236}">
                <a16:creationId xmlns:a16="http://schemas.microsoft.com/office/drawing/2014/main" id="{740E8B58-9FD2-FDDF-05C6-B0317A39C2AF}"/>
              </a:ext>
            </a:extLst>
          </p:cNvPr>
          <p:cNvSpPr>
            <a:spLocks noChangeArrowheads="1"/>
          </p:cNvSpPr>
          <p:nvPr/>
        </p:nvSpPr>
        <p:spPr bwMode="auto">
          <a:xfrm>
            <a:off x="3810000" y="3078163"/>
            <a:ext cx="5181600" cy="2438400"/>
          </a:xfrm>
          <a:prstGeom prst="rect">
            <a:avLst/>
          </a:prstGeom>
          <a:blipFill dpi="0" rotWithShape="1">
            <a:blip r:embed="rId2"/>
            <a:srcRect/>
            <a:tile tx="0" ty="0" sx="100000" sy="100000" flip="none" algn="tl"/>
          </a:blipFill>
          <a:ln w="57150">
            <a:miter lim="800000"/>
            <a:headEnd/>
            <a:tailEnd/>
          </a:ln>
          <a:effectLst/>
          <a:scene3d>
            <a:camera prst="legacyPerspectiveTop"/>
            <a:lightRig rig="legacyFlat3" dir="b"/>
          </a:scene3d>
          <a:sp3d extrusionH="887400" prstMaterial="legacyMatte">
            <a:bevelT w="13500" h="13500" prst="angle"/>
            <a:bevelB w="13500" h="13500" prst="angle"/>
            <a:extrusionClr>
              <a:srgbClr val="FFCC99"/>
            </a:extrusionClr>
            <a:contourClr>
              <a:srgbClr val="FFCC99"/>
            </a:contourClr>
          </a:sp3d>
          <a:extLst>
            <a:ext uri="{AF507438-7753-43E0-B8FC-AC1667EBCBE1}">
              <a14:hiddenEffects xmlns:a14="http://schemas.microsoft.com/office/drawing/2010/main">
                <a:effectLst>
                  <a:outerShdw dist="53882" dir="13500000" algn="ctr" rotWithShape="0">
                    <a:schemeClr val="bg2"/>
                  </a:outerShdw>
                </a:effectLst>
              </a14:hiddenEffects>
            </a:ext>
          </a:extLst>
        </p:spPr>
        <p:txBody>
          <a:bodyPr wrap="none" anchor="ctr">
            <a:flatTx/>
          </a:bodyPr>
          <a:lstStyle/>
          <a:p>
            <a:pPr algn="ctr"/>
            <a:endParaRPr kumimoji="1" lang="en-US" altLang="en-US" sz="240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429224257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nodeType="clickEffect">
                                  <p:stCondLst>
                                    <p:cond delay="0"/>
                                  </p:stCondLst>
                                  <p:childTnLst>
                                    <p:set>
                                      <p:cBhvr>
                                        <p:cTn id="6" dur="1" fill="hold">
                                          <p:stCondLst>
                                            <p:cond delay="0"/>
                                          </p:stCondLst>
                                        </p:cTn>
                                        <p:tgtEl>
                                          <p:spTgt spid="94211"/>
                                        </p:tgtEl>
                                        <p:attrNameLst>
                                          <p:attrName>style.visibility</p:attrName>
                                        </p:attrNameLst>
                                      </p:cBhvr>
                                      <p:to>
                                        <p:strVal val="visible"/>
                                      </p:to>
                                    </p:set>
                                    <p:anim calcmode="lin" valueType="num">
                                      <p:cBhvr additive="base">
                                        <p:cTn id="7" dur="500" fill="hold"/>
                                        <p:tgtEl>
                                          <p:spTgt spid="94211"/>
                                        </p:tgtEl>
                                        <p:attrNameLst>
                                          <p:attrName>ppt_x</p:attrName>
                                        </p:attrNameLst>
                                      </p:cBhvr>
                                      <p:tavLst>
                                        <p:tav tm="0">
                                          <p:val>
                                            <p:strVal val="0-#ppt_w/2"/>
                                          </p:val>
                                        </p:tav>
                                        <p:tav tm="100000">
                                          <p:val>
                                            <p:strVal val="#ppt_x"/>
                                          </p:val>
                                        </p:tav>
                                      </p:tavLst>
                                    </p:anim>
                                    <p:anim calcmode="lin" valueType="num">
                                      <p:cBhvr additive="base">
                                        <p:cTn id="8" dur="500" fill="hold"/>
                                        <p:tgtEl>
                                          <p:spTgt spid="94211"/>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nodeType="clickEffect">
                                  <p:stCondLst>
                                    <p:cond delay="0"/>
                                  </p:stCondLst>
                                  <p:childTnLst>
                                    <p:set>
                                      <p:cBhvr>
                                        <p:cTn id="12" dur="1" fill="hold">
                                          <p:stCondLst>
                                            <p:cond delay="0"/>
                                          </p:stCondLst>
                                        </p:cTn>
                                        <p:tgtEl>
                                          <p:spTgt spid="94214"/>
                                        </p:tgtEl>
                                        <p:attrNameLst>
                                          <p:attrName>style.visibility</p:attrName>
                                        </p:attrNameLst>
                                      </p:cBhvr>
                                      <p:to>
                                        <p:strVal val="visible"/>
                                      </p:to>
                                    </p:set>
                                    <p:anim calcmode="lin" valueType="num">
                                      <p:cBhvr additive="base">
                                        <p:cTn id="13" dur="500" fill="hold"/>
                                        <p:tgtEl>
                                          <p:spTgt spid="94214"/>
                                        </p:tgtEl>
                                        <p:attrNameLst>
                                          <p:attrName>ppt_x</p:attrName>
                                        </p:attrNameLst>
                                      </p:cBhvr>
                                      <p:tavLst>
                                        <p:tav tm="0">
                                          <p:val>
                                            <p:strVal val="0-#ppt_w/2"/>
                                          </p:val>
                                        </p:tav>
                                        <p:tav tm="100000">
                                          <p:val>
                                            <p:strVal val="#ppt_x"/>
                                          </p:val>
                                        </p:tav>
                                      </p:tavLst>
                                    </p:anim>
                                    <p:anim calcmode="lin" valueType="num">
                                      <p:cBhvr additive="base">
                                        <p:cTn id="14" dur="500" fill="hold"/>
                                        <p:tgtEl>
                                          <p:spTgt spid="94214"/>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nodeType="clickEffect">
                                  <p:stCondLst>
                                    <p:cond delay="0"/>
                                  </p:stCondLst>
                                  <p:childTnLst>
                                    <p:set>
                                      <p:cBhvr>
                                        <p:cTn id="18" dur="1" fill="hold">
                                          <p:stCondLst>
                                            <p:cond delay="0"/>
                                          </p:stCondLst>
                                        </p:cTn>
                                        <p:tgtEl>
                                          <p:spTgt spid="94210"/>
                                        </p:tgtEl>
                                        <p:attrNameLst>
                                          <p:attrName>style.visibility</p:attrName>
                                        </p:attrNameLst>
                                      </p:cBhvr>
                                      <p:to>
                                        <p:strVal val="visible"/>
                                      </p:to>
                                    </p:set>
                                    <p:anim calcmode="lin" valueType="num">
                                      <p:cBhvr additive="base">
                                        <p:cTn id="19" dur="500" fill="hold"/>
                                        <p:tgtEl>
                                          <p:spTgt spid="94210"/>
                                        </p:tgtEl>
                                        <p:attrNameLst>
                                          <p:attrName>ppt_x</p:attrName>
                                        </p:attrNameLst>
                                      </p:cBhvr>
                                      <p:tavLst>
                                        <p:tav tm="0">
                                          <p:val>
                                            <p:strVal val="0-#ppt_w/2"/>
                                          </p:val>
                                        </p:tav>
                                        <p:tav tm="100000">
                                          <p:val>
                                            <p:strVal val="#ppt_x"/>
                                          </p:val>
                                        </p:tav>
                                      </p:tavLst>
                                    </p:anim>
                                    <p:anim calcmode="lin" valueType="num">
                                      <p:cBhvr additive="base">
                                        <p:cTn id="20" dur="500" fill="hold"/>
                                        <p:tgtEl>
                                          <p:spTgt spid="94210"/>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nodeType="clickEffect">
                                  <p:stCondLst>
                                    <p:cond delay="0"/>
                                  </p:stCondLst>
                                  <p:childTnLst>
                                    <p:set>
                                      <p:cBhvr>
                                        <p:cTn id="24" dur="1" fill="hold">
                                          <p:stCondLst>
                                            <p:cond delay="0"/>
                                          </p:stCondLst>
                                        </p:cTn>
                                        <p:tgtEl>
                                          <p:spTgt spid="94213"/>
                                        </p:tgtEl>
                                        <p:attrNameLst>
                                          <p:attrName>style.visibility</p:attrName>
                                        </p:attrNameLst>
                                      </p:cBhvr>
                                      <p:to>
                                        <p:strVal val="visible"/>
                                      </p:to>
                                    </p:set>
                                    <p:anim calcmode="lin" valueType="num">
                                      <p:cBhvr additive="base">
                                        <p:cTn id="25" dur="500" fill="hold"/>
                                        <p:tgtEl>
                                          <p:spTgt spid="94213"/>
                                        </p:tgtEl>
                                        <p:attrNameLst>
                                          <p:attrName>ppt_x</p:attrName>
                                        </p:attrNameLst>
                                      </p:cBhvr>
                                      <p:tavLst>
                                        <p:tav tm="0">
                                          <p:val>
                                            <p:strVal val="0-#ppt_w/2"/>
                                          </p:val>
                                        </p:tav>
                                        <p:tav tm="100000">
                                          <p:val>
                                            <p:strVal val="#ppt_x"/>
                                          </p:val>
                                        </p:tav>
                                      </p:tavLst>
                                    </p:anim>
                                    <p:anim calcmode="lin" valueType="num">
                                      <p:cBhvr additive="base">
                                        <p:cTn id="26" dur="500" fill="hold"/>
                                        <p:tgtEl>
                                          <p:spTgt spid="94213"/>
                                        </p:tgtEl>
                                        <p:attrNameLst>
                                          <p:attrName>ppt_y</p:attrName>
                                        </p:attrNameLst>
                                      </p:cBhvr>
                                      <p:tavLst>
                                        <p:tav tm="0">
                                          <p:val>
                                            <p:strVal val="#ppt_y"/>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8" fill="hold" nodeType="clickEffect">
                                  <p:stCondLst>
                                    <p:cond delay="0"/>
                                  </p:stCondLst>
                                  <p:childTnLst>
                                    <p:set>
                                      <p:cBhvr>
                                        <p:cTn id="30" dur="1" fill="hold">
                                          <p:stCondLst>
                                            <p:cond delay="0"/>
                                          </p:stCondLst>
                                        </p:cTn>
                                        <p:tgtEl>
                                          <p:spTgt spid="94212"/>
                                        </p:tgtEl>
                                        <p:attrNameLst>
                                          <p:attrName>style.visibility</p:attrName>
                                        </p:attrNameLst>
                                      </p:cBhvr>
                                      <p:to>
                                        <p:strVal val="visible"/>
                                      </p:to>
                                    </p:set>
                                    <p:anim calcmode="lin" valueType="num">
                                      <p:cBhvr additive="base">
                                        <p:cTn id="31" dur="500" fill="hold"/>
                                        <p:tgtEl>
                                          <p:spTgt spid="94212"/>
                                        </p:tgtEl>
                                        <p:attrNameLst>
                                          <p:attrName>ppt_x</p:attrName>
                                        </p:attrNameLst>
                                      </p:cBhvr>
                                      <p:tavLst>
                                        <p:tav tm="0">
                                          <p:val>
                                            <p:strVal val="0-#ppt_w/2"/>
                                          </p:val>
                                        </p:tav>
                                        <p:tav tm="100000">
                                          <p:val>
                                            <p:strVal val="#ppt_x"/>
                                          </p:val>
                                        </p:tav>
                                      </p:tavLst>
                                    </p:anim>
                                    <p:anim calcmode="lin" valueType="num">
                                      <p:cBhvr additive="base">
                                        <p:cTn id="32" dur="500" fill="hold"/>
                                        <p:tgtEl>
                                          <p:spTgt spid="942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4210" grpId="0" autoUpdateAnimBg="0"/>
      <p:bldP spid="94211" grpId="0" autoUpdateAnimBg="0"/>
      <p:bldP spid="94214" grpId="0" animBg="1" autoUpdateAnimBg="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Rectangle 2">
            <a:extLst>
              <a:ext uri="{FF2B5EF4-FFF2-40B4-BE49-F238E27FC236}">
                <a16:creationId xmlns:a16="http://schemas.microsoft.com/office/drawing/2014/main" id="{E8AA9AEA-7338-EFB7-BB95-514867B92E5A}"/>
              </a:ext>
            </a:extLst>
          </p:cNvPr>
          <p:cNvSpPr>
            <a:spLocks noChangeArrowheads="1"/>
          </p:cNvSpPr>
          <p:nvPr/>
        </p:nvSpPr>
        <p:spPr bwMode="auto">
          <a:xfrm>
            <a:off x="5664200" y="260350"/>
            <a:ext cx="1447800" cy="838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ar-SA" altLang="en-US" sz="6000">
                <a:cs typeface="Al-Hadith2" pitchFamily="2" charset="-78"/>
              </a:rPr>
              <a:t>التفاوض </a:t>
            </a:r>
            <a:endParaRPr lang="en-US" altLang="en-US" sz="6000">
              <a:cs typeface="Al-Hadith2" pitchFamily="2" charset="-78"/>
            </a:endParaRPr>
          </a:p>
        </p:txBody>
      </p:sp>
      <p:sp>
        <p:nvSpPr>
          <p:cNvPr id="95235" name="Rectangle 3">
            <a:extLst>
              <a:ext uri="{FF2B5EF4-FFF2-40B4-BE49-F238E27FC236}">
                <a16:creationId xmlns:a16="http://schemas.microsoft.com/office/drawing/2014/main" id="{1FC1BD05-CDAA-878A-865F-9C6023A12E9E}"/>
              </a:ext>
            </a:extLst>
          </p:cNvPr>
          <p:cNvSpPr>
            <a:spLocks noChangeArrowheads="1"/>
          </p:cNvSpPr>
          <p:nvPr/>
        </p:nvSpPr>
        <p:spPr bwMode="auto">
          <a:xfrm>
            <a:off x="3886200" y="3124200"/>
            <a:ext cx="5105400" cy="2438400"/>
          </a:xfrm>
          <a:prstGeom prst="rect">
            <a:avLst/>
          </a:prstGeom>
          <a:blipFill dpi="0" rotWithShape="1">
            <a:blip r:embed="rId2"/>
            <a:srcRect/>
            <a:tile tx="0" ty="0" sx="100000" sy="100000" flip="none" algn="tl"/>
          </a:blipFill>
          <a:ln w="38100">
            <a:miter lim="800000"/>
            <a:headEnd/>
            <a:tailEnd/>
          </a:ln>
          <a:effectLst/>
          <a:scene3d>
            <a:camera prst="legacyObliqueTopRight"/>
            <a:lightRig rig="legacyFlat3" dir="b"/>
          </a:scene3d>
          <a:sp3d extrusionH="430200" prstMaterial="legacyMatte">
            <a:bevelT w="13500" h="13500" prst="angle"/>
            <a:bevelB w="13500" h="13500" prst="angle"/>
            <a:extrusionClr>
              <a:srgbClr val="FFCC99"/>
            </a:extrusionClr>
            <a:contourClr>
              <a:srgbClr val="FFCC99"/>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endParaRPr lang="en-US"/>
          </a:p>
        </p:txBody>
      </p:sp>
      <p:sp>
        <p:nvSpPr>
          <p:cNvPr id="95236" name="chair3">
            <a:extLst>
              <a:ext uri="{FF2B5EF4-FFF2-40B4-BE49-F238E27FC236}">
                <a16:creationId xmlns:a16="http://schemas.microsoft.com/office/drawing/2014/main" id="{2520DFF2-A55A-45B1-052F-0F4DED9C2A83}"/>
              </a:ext>
            </a:extLst>
          </p:cNvPr>
          <p:cNvSpPr>
            <a:spLocks noEditPoints="1" noChangeArrowheads="1"/>
          </p:cNvSpPr>
          <p:nvPr/>
        </p:nvSpPr>
        <p:spPr bwMode="auto">
          <a:xfrm>
            <a:off x="5257800" y="1828801"/>
            <a:ext cx="1371600" cy="904875"/>
          </a:xfrm>
          <a:custGeom>
            <a:avLst/>
            <a:gdLst>
              <a:gd name="T0" fmla="*/ 10800 w 21600"/>
              <a:gd name="T1" fmla="*/ 0 h 21600"/>
              <a:gd name="T2" fmla="*/ 20275 w 21600"/>
              <a:gd name="T3" fmla="*/ 10800 h 21600"/>
              <a:gd name="T4" fmla="*/ 10800 w 21600"/>
              <a:gd name="T5" fmla="*/ 21600 h 21600"/>
              <a:gd name="T6" fmla="*/ 1303 w 21600"/>
              <a:gd name="T7" fmla="*/ 10800 h 21600"/>
              <a:gd name="T8" fmla="*/ 4828 w 21600"/>
              <a:gd name="T9" fmla="*/ 6639 h 21600"/>
              <a:gd name="T10" fmla="*/ 16846 w 21600"/>
              <a:gd name="T11" fmla="*/ 19649 h 21600"/>
            </a:gdLst>
            <a:ahLst/>
            <a:cxnLst>
              <a:cxn ang="0">
                <a:pos x="T0" y="T1"/>
              </a:cxn>
              <a:cxn ang="0">
                <a:pos x="T2" y="T3"/>
              </a:cxn>
              <a:cxn ang="0">
                <a:pos x="T4" y="T5"/>
              </a:cxn>
              <a:cxn ang="0">
                <a:pos x="T6" y="T7"/>
              </a:cxn>
            </a:cxnLst>
            <a:rect l="T8" t="T9" r="T10" b="T11"/>
            <a:pathLst>
              <a:path w="21600" h="21600" extrusionOk="0">
                <a:moveTo>
                  <a:pt x="10661" y="21600"/>
                </a:moveTo>
                <a:lnTo>
                  <a:pt x="11964" y="21600"/>
                </a:lnTo>
                <a:lnTo>
                  <a:pt x="12969" y="21477"/>
                </a:lnTo>
                <a:lnTo>
                  <a:pt x="13951" y="21379"/>
                </a:lnTo>
                <a:lnTo>
                  <a:pt x="14742" y="21134"/>
                </a:lnTo>
                <a:lnTo>
                  <a:pt x="15575" y="20765"/>
                </a:lnTo>
                <a:lnTo>
                  <a:pt x="16152" y="20520"/>
                </a:lnTo>
                <a:lnTo>
                  <a:pt x="16579" y="20225"/>
                </a:lnTo>
                <a:lnTo>
                  <a:pt x="16942" y="19857"/>
                </a:lnTo>
                <a:lnTo>
                  <a:pt x="17455" y="20520"/>
                </a:lnTo>
                <a:lnTo>
                  <a:pt x="17989" y="21011"/>
                </a:lnTo>
                <a:lnTo>
                  <a:pt x="18459" y="21379"/>
                </a:lnTo>
                <a:lnTo>
                  <a:pt x="19079" y="21477"/>
                </a:lnTo>
                <a:lnTo>
                  <a:pt x="19656" y="21477"/>
                </a:lnTo>
                <a:lnTo>
                  <a:pt x="20275" y="21379"/>
                </a:lnTo>
                <a:lnTo>
                  <a:pt x="20660" y="21011"/>
                </a:lnTo>
                <a:lnTo>
                  <a:pt x="21173" y="20643"/>
                </a:lnTo>
                <a:lnTo>
                  <a:pt x="21386" y="20225"/>
                </a:lnTo>
                <a:lnTo>
                  <a:pt x="21600" y="19636"/>
                </a:lnTo>
                <a:lnTo>
                  <a:pt x="21600" y="19145"/>
                </a:lnTo>
                <a:lnTo>
                  <a:pt x="21600" y="18605"/>
                </a:lnTo>
                <a:lnTo>
                  <a:pt x="21386" y="18115"/>
                </a:lnTo>
                <a:lnTo>
                  <a:pt x="21066" y="17525"/>
                </a:lnTo>
                <a:lnTo>
                  <a:pt x="20660" y="17108"/>
                </a:lnTo>
                <a:lnTo>
                  <a:pt x="20275" y="16740"/>
                </a:lnTo>
                <a:lnTo>
                  <a:pt x="20275" y="10628"/>
                </a:lnTo>
                <a:lnTo>
                  <a:pt x="20275" y="5695"/>
                </a:lnTo>
                <a:lnTo>
                  <a:pt x="20275" y="5105"/>
                </a:lnTo>
                <a:lnTo>
                  <a:pt x="20190" y="4492"/>
                </a:lnTo>
                <a:lnTo>
                  <a:pt x="19976" y="4075"/>
                </a:lnTo>
                <a:lnTo>
                  <a:pt x="19763" y="3485"/>
                </a:lnTo>
                <a:lnTo>
                  <a:pt x="19442" y="2995"/>
                </a:lnTo>
                <a:lnTo>
                  <a:pt x="19079" y="2455"/>
                </a:lnTo>
                <a:lnTo>
                  <a:pt x="18673" y="2086"/>
                </a:lnTo>
                <a:lnTo>
                  <a:pt x="18139" y="1620"/>
                </a:lnTo>
                <a:lnTo>
                  <a:pt x="17562" y="1325"/>
                </a:lnTo>
                <a:lnTo>
                  <a:pt x="16836" y="957"/>
                </a:lnTo>
                <a:lnTo>
                  <a:pt x="16045" y="589"/>
                </a:lnTo>
                <a:lnTo>
                  <a:pt x="15169" y="344"/>
                </a:lnTo>
                <a:lnTo>
                  <a:pt x="14272" y="245"/>
                </a:lnTo>
                <a:lnTo>
                  <a:pt x="13182" y="123"/>
                </a:lnTo>
                <a:lnTo>
                  <a:pt x="12028" y="0"/>
                </a:lnTo>
                <a:lnTo>
                  <a:pt x="10832" y="0"/>
                </a:lnTo>
                <a:lnTo>
                  <a:pt x="9572" y="0"/>
                </a:lnTo>
                <a:lnTo>
                  <a:pt x="8418" y="123"/>
                </a:lnTo>
                <a:lnTo>
                  <a:pt x="7328" y="245"/>
                </a:lnTo>
                <a:lnTo>
                  <a:pt x="6431" y="344"/>
                </a:lnTo>
                <a:lnTo>
                  <a:pt x="5555" y="589"/>
                </a:lnTo>
                <a:lnTo>
                  <a:pt x="4764" y="957"/>
                </a:lnTo>
                <a:lnTo>
                  <a:pt x="4038" y="1325"/>
                </a:lnTo>
                <a:lnTo>
                  <a:pt x="3461" y="1620"/>
                </a:lnTo>
                <a:lnTo>
                  <a:pt x="2927" y="2086"/>
                </a:lnTo>
                <a:lnTo>
                  <a:pt x="2521" y="2455"/>
                </a:lnTo>
                <a:lnTo>
                  <a:pt x="2158" y="2995"/>
                </a:lnTo>
                <a:lnTo>
                  <a:pt x="1837" y="3485"/>
                </a:lnTo>
                <a:lnTo>
                  <a:pt x="1624" y="4075"/>
                </a:lnTo>
                <a:lnTo>
                  <a:pt x="1410" y="4492"/>
                </a:lnTo>
                <a:lnTo>
                  <a:pt x="1303" y="5105"/>
                </a:lnTo>
                <a:lnTo>
                  <a:pt x="1303" y="5695"/>
                </a:lnTo>
                <a:lnTo>
                  <a:pt x="1303" y="10874"/>
                </a:lnTo>
                <a:lnTo>
                  <a:pt x="1303" y="16740"/>
                </a:lnTo>
                <a:lnTo>
                  <a:pt x="940" y="17108"/>
                </a:lnTo>
                <a:lnTo>
                  <a:pt x="534" y="17525"/>
                </a:lnTo>
                <a:lnTo>
                  <a:pt x="214" y="18115"/>
                </a:lnTo>
                <a:lnTo>
                  <a:pt x="0" y="18605"/>
                </a:lnTo>
                <a:lnTo>
                  <a:pt x="0" y="19145"/>
                </a:lnTo>
                <a:lnTo>
                  <a:pt x="0" y="19636"/>
                </a:lnTo>
                <a:lnTo>
                  <a:pt x="214" y="20225"/>
                </a:lnTo>
                <a:lnTo>
                  <a:pt x="427" y="20643"/>
                </a:lnTo>
                <a:lnTo>
                  <a:pt x="833" y="21011"/>
                </a:lnTo>
                <a:lnTo>
                  <a:pt x="1303" y="21379"/>
                </a:lnTo>
                <a:lnTo>
                  <a:pt x="1944" y="21477"/>
                </a:lnTo>
                <a:lnTo>
                  <a:pt x="2521" y="21477"/>
                </a:lnTo>
                <a:lnTo>
                  <a:pt x="3141" y="21379"/>
                </a:lnTo>
                <a:lnTo>
                  <a:pt x="3611" y="21011"/>
                </a:lnTo>
                <a:lnTo>
                  <a:pt x="4145" y="20520"/>
                </a:lnTo>
                <a:lnTo>
                  <a:pt x="4658" y="19857"/>
                </a:lnTo>
                <a:lnTo>
                  <a:pt x="4914" y="20225"/>
                </a:lnTo>
                <a:lnTo>
                  <a:pt x="5448" y="20520"/>
                </a:lnTo>
                <a:lnTo>
                  <a:pt x="6025" y="20765"/>
                </a:lnTo>
                <a:lnTo>
                  <a:pt x="6751" y="21134"/>
                </a:lnTo>
                <a:lnTo>
                  <a:pt x="7542" y="21379"/>
                </a:lnTo>
                <a:lnTo>
                  <a:pt x="8418" y="21477"/>
                </a:lnTo>
                <a:lnTo>
                  <a:pt x="9465" y="21600"/>
                </a:lnTo>
                <a:lnTo>
                  <a:pt x="10661" y="21600"/>
                </a:lnTo>
                <a:close/>
              </a:path>
              <a:path w="21600" h="21600" extrusionOk="0">
                <a:moveTo>
                  <a:pt x="17049" y="19857"/>
                </a:moveTo>
                <a:lnTo>
                  <a:pt x="17049" y="19268"/>
                </a:lnTo>
                <a:lnTo>
                  <a:pt x="17049" y="18016"/>
                </a:lnTo>
                <a:lnTo>
                  <a:pt x="17049" y="16274"/>
                </a:lnTo>
                <a:lnTo>
                  <a:pt x="17049" y="14114"/>
                </a:lnTo>
                <a:lnTo>
                  <a:pt x="17049" y="11880"/>
                </a:lnTo>
                <a:lnTo>
                  <a:pt x="17049" y="9843"/>
                </a:lnTo>
                <a:lnTo>
                  <a:pt x="17049" y="8100"/>
                </a:lnTo>
                <a:lnTo>
                  <a:pt x="17049" y="7069"/>
                </a:lnTo>
                <a:lnTo>
                  <a:pt x="16942" y="6725"/>
                </a:lnTo>
                <a:lnTo>
                  <a:pt x="16836" y="6357"/>
                </a:lnTo>
                <a:lnTo>
                  <a:pt x="16686" y="6112"/>
                </a:lnTo>
                <a:lnTo>
                  <a:pt x="16472" y="5768"/>
                </a:lnTo>
                <a:lnTo>
                  <a:pt x="15746" y="5351"/>
                </a:lnTo>
                <a:lnTo>
                  <a:pt x="14849" y="4983"/>
                </a:lnTo>
                <a:lnTo>
                  <a:pt x="13951" y="4615"/>
                </a:lnTo>
                <a:lnTo>
                  <a:pt x="12862" y="4369"/>
                </a:lnTo>
                <a:lnTo>
                  <a:pt x="11879" y="4271"/>
                </a:lnTo>
                <a:lnTo>
                  <a:pt x="10832" y="4197"/>
                </a:lnTo>
                <a:lnTo>
                  <a:pt x="9828" y="4271"/>
                </a:lnTo>
                <a:lnTo>
                  <a:pt x="8845" y="4369"/>
                </a:lnTo>
                <a:lnTo>
                  <a:pt x="7734" y="4615"/>
                </a:lnTo>
                <a:lnTo>
                  <a:pt x="6751" y="4983"/>
                </a:lnTo>
                <a:lnTo>
                  <a:pt x="5961" y="5351"/>
                </a:lnTo>
                <a:lnTo>
                  <a:pt x="5234" y="5768"/>
                </a:lnTo>
                <a:lnTo>
                  <a:pt x="4914" y="6112"/>
                </a:lnTo>
                <a:lnTo>
                  <a:pt x="4764" y="6357"/>
                </a:lnTo>
                <a:lnTo>
                  <a:pt x="4658" y="6725"/>
                </a:lnTo>
                <a:lnTo>
                  <a:pt x="4658" y="7069"/>
                </a:lnTo>
                <a:lnTo>
                  <a:pt x="4658" y="8100"/>
                </a:lnTo>
                <a:lnTo>
                  <a:pt x="4658" y="9843"/>
                </a:lnTo>
                <a:lnTo>
                  <a:pt x="4658" y="11880"/>
                </a:lnTo>
                <a:lnTo>
                  <a:pt x="4658" y="14114"/>
                </a:lnTo>
                <a:lnTo>
                  <a:pt x="4658" y="16274"/>
                </a:lnTo>
                <a:lnTo>
                  <a:pt x="4658" y="18016"/>
                </a:lnTo>
                <a:lnTo>
                  <a:pt x="4658" y="19268"/>
                </a:lnTo>
                <a:lnTo>
                  <a:pt x="4658" y="19857"/>
                </a:lnTo>
              </a:path>
            </a:pathLst>
          </a:custGeom>
          <a:solidFill>
            <a:srgbClr val="FBCD81"/>
          </a:solidFill>
          <a:ln w="9525">
            <a:solidFill>
              <a:srgbClr val="000000"/>
            </a:solidFill>
            <a:miter lim="800000"/>
            <a:headEnd/>
            <a:tailEnd/>
          </a:ln>
          <a:effectLst>
            <a:outerShdw dist="107763" dir="2700000" algn="ctr" rotWithShape="0">
              <a:srgbClr val="808080"/>
            </a:outerShdw>
          </a:effectLst>
        </p:spPr>
        <p:txBody>
          <a:bodyPr/>
          <a:lstStyle/>
          <a:p>
            <a:endParaRPr lang="en-US"/>
          </a:p>
        </p:txBody>
      </p:sp>
      <p:sp>
        <p:nvSpPr>
          <p:cNvPr id="95237" name="chair3">
            <a:extLst>
              <a:ext uri="{FF2B5EF4-FFF2-40B4-BE49-F238E27FC236}">
                <a16:creationId xmlns:a16="http://schemas.microsoft.com/office/drawing/2014/main" id="{41AC4EA7-4C70-DFF4-BEC3-78CD8E37B79B}"/>
              </a:ext>
            </a:extLst>
          </p:cNvPr>
          <p:cNvSpPr>
            <a:spLocks noEditPoints="1" noChangeArrowheads="1"/>
          </p:cNvSpPr>
          <p:nvPr/>
        </p:nvSpPr>
        <p:spPr bwMode="auto">
          <a:xfrm rot="10902609">
            <a:off x="4800600" y="5638801"/>
            <a:ext cx="1595438" cy="842963"/>
          </a:xfrm>
          <a:custGeom>
            <a:avLst/>
            <a:gdLst>
              <a:gd name="T0" fmla="*/ 10800 w 21600"/>
              <a:gd name="T1" fmla="*/ 0 h 21600"/>
              <a:gd name="T2" fmla="*/ 20275 w 21600"/>
              <a:gd name="T3" fmla="*/ 10800 h 21600"/>
              <a:gd name="T4" fmla="*/ 10800 w 21600"/>
              <a:gd name="T5" fmla="*/ 21600 h 21600"/>
              <a:gd name="T6" fmla="*/ 1303 w 21600"/>
              <a:gd name="T7" fmla="*/ 10800 h 21600"/>
              <a:gd name="T8" fmla="*/ 4828 w 21600"/>
              <a:gd name="T9" fmla="*/ 6639 h 21600"/>
              <a:gd name="T10" fmla="*/ 16846 w 21600"/>
              <a:gd name="T11" fmla="*/ 19649 h 21600"/>
            </a:gdLst>
            <a:ahLst/>
            <a:cxnLst>
              <a:cxn ang="0">
                <a:pos x="T0" y="T1"/>
              </a:cxn>
              <a:cxn ang="0">
                <a:pos x="T2" y="T3"/>
              </a:cxn>
              <a:cxn ang="0">
                <a:pos x="T4" y="T5"/>
              </a:cxn>
              <a:cxn ang="0">
                <a:pos x="T6" y="T7"/>
              </a:cxn>
            </a:cxnLst>
            <a:rect l="T8" t="T9" r="T10" b="T11"/>
            <a:pathLst>
              <a:path w="21600" h="21600" extrusionOk="0">
                <a:moveTo>
                  <a:pt x="10661" y="21600"/>
                </a:moveTo>
                <a:lnTo>
                  <a:pt x="11964" y="21600"/>
                </a:lnTo>
                <a:lnTo>
                  <a:pt x="12969" y="21477"/>
                </a:lnTo>
                <a:lnTo>
                  <a:pt x="13951" y="21379"/>
                </a:lnTo>
                <a:lnTo>
                  <a:pt x="14742" y="21134"/>
                </a:lnTo>
                <a:lnTo>
                  <a:pt x="15575" y="20765"/>
                </a:lnTo>
                <a:lnTo>
                  <a:pt x="16152" y="20520"/>
                </a:lnTo>
                <a:lnTo>
                  <a:pt x="16579" y="20225"/>
                </a:lnTo>
                <a:lnTo>
                  <a:pt x="16942" y="19857"/>
                </a:lnTo>
                <a:lnTo>
                  <a:pt x="17455" y="20520"/>
                </a:lnTo>
                <a:lnTo>
                  <a:pt x="17989" y="21011"/>
                </a:lnTo>
                <a:lnTo>
                  <a:pt x="18459" y="21379"/>
                </a:lnTo>
                <a:lnTo>
                  <a:pt x="19079" y="21477"/>
                </a:lnTo>
                <a:lnTo>
                  <a:pt x="19656" y="21477"/>
                </a:lnTo>
                <a:lnTo>
                  <a:pt x="20275" y="21379"/>
                </a:lnTo>
                <a:lnTo>
                  <a:pt x="20660" y="21011"/>
                </a:lnTo>
                <a:lnTo>
                  <a:pt x="21173" y="20643"/>
                </a:lnTo>
                <a:lnTo>
                  <a:pt x="21386" y="20225"/>
                </a:lnTo>
                <a:lnTo>
                  <a:pt x="21600" y="19636"/>
                </a:lnTo>
                <a:lnTo>
                  <a:pt x="21600" y="19145"/>
                </a:lnTo>
                <a:lnTo>
                  <a:pt x="21600" y="18605"/>
                </a:lnTo>
                <a:lnTo>
                  <a:pt x="21386" y="18115"/>
                </a:lnTo>
                <a:lnTo>
                  <a:pt x="21066" y="17525"/>
                </a:lnTo>
                <a:lnTo>
                  <a:pt x="20660" y="17108"/>
                </a:lnTo>
                <a:lnTo>
                  <a:pt x="20275" y="16740"/>
                </a:lnTo>
                <a:lnTo>
                  <a:pt x="20275" y="10628"/>
                </a:lnTo>
                <a:lnTo>
                  <a:pt x="20275" y="5695"/>
                </a:lnTo>
                <a:lnTo>
                  <a:pt x="20275" y="5105"/>
                </a:lnTo>
                <a:lnTo>
                  <a:pt x="20190" y="4492"/>
                </a:lnTo>
                <a:lnTo>
                  <a:pt x="19976" y="4075"/>
                </a:lnTo>
                <a:lnTo>
                  <a:pt x="19763" y="3485"/>
                </a:lnTo>
                <a:lnTo>
                  <a:pt x="19442" y="2995"/>
                </a:lnTo>
                <a:lnTo>
                  <a:pt x="19079" y="2455"/>
                </a:lnTo>
                <a:lnTo>
                  <a:pt x="18673" y="2086"/>
                </a:lnTo>
                <a:lnTo>
                  <a:pt x="18139" y="1620"/>
                </a:lnTo>
                <a:lnTo>
                  <a:pt x="17562" y="1325"/>
                </a:lnTo>
                <a:lnTo>
                  <a:pt x="16836" y="957"/>
                </a:lnTo>
                <a:lnTo>
                  <a:pt x="16045" y="589"/>
                </a:lnTo>
                <a:lnTo>
                  <a:pt x="15169" y="344"/>
                </a:lnTo>
                <a:lnTo>
                  <a:pt x="14272" y="245"/>
                </a:lnTo>
                <a:lnTo>
                  <a:pt x="13182" y="123"/>
                </a:lnTo>
                <a:lnTo>
                  <a:pt x="12028" y="0"/>
                </a:lnTo>
                <a:lnTo>
                  <a:pt x="10832" y="0"/>
                </a:lnTo>
                <a:lnTo>
                  <a:pt x="9572" y="0"/>
                </a:lnTo>
                <a:lnTo>
                  <a:pt x="8418" y="123"/>
                </a:lnTo>
                <a:lnTo>
                  <a:pt x="7328" y="245"/>
                </a:lnTo>
                <a:lnTo>
                  <a:pt x="6431" y="344"/>
                </a:lnTo>
                <a:lnTo>
                  <a:pt x="5555" y="589"/>
                </a:lnTo>
                <a:lnTo>
                  <a:pt x="4764" y="957"/>
                </a:lnTo>
                <a:lnTo>
                  <a:pt x="4038" y="1325"/>
                </a:lnTo>
                <a:lnTo>
                  <a:pt x="3461" y="1620"/>
                </a:lnTo>
                <a:lnTo>
                  <a:pt x="2927" y="2086"/>
                </a:lnTo>
                <a:lnTo>
                  <a:pt x="2521" y="2455"/>
                </a:lnTo>
                <a:lnTo>
                  <a:pt x="2158" y="2995"/>
                </a:lnTo>
                <a:lnTo>
                  <a:pt x="1837" y="3485"/>
                </a:lnTo>
                <a:lnTo>
                  <a:pt x="1624" y="4075"/>
                </a:lnTo>
                <a:lnTo>
                  <a:pt x="1410" y="4492"/>
                </a:lnTo>
                <a:lnTo>
                  <a:pt x="1303" y="5105"/>
                </a:lnTo>
                <a:lnTo>
                  <a:pt x="1303" y="5695"/>
                </a:lnTo>
                <a:lnTo>
                  <a:pt x="1303" y="10874"/>
                </a:lnTo>
                <a:lnTo>
                  <a:pt x="1303" y="16740"/>
                </a:lnTo>
                <a:lnTo>
                  <a:pt x="940" y="17108"/>
                </a:lnTo>
                <a:lnTo>
                  <a:pt x="534" y="17525"/>
                </a:lnTo>
                <a:lnTo>
                  <a:pt x="214" y="18115"/>
                </a:lnTo>
                <a:lnTo>
                  <a:pt x="0" y="18605"/>
                </a:lnTo>
                <a:lnTo>
                  <a:pt x="0" y="19145"/>
                </a:lnTo>
                <a:lnTo>
                  <a:pt x="0" y="19636"/>
                </a:lnTo>
                <a:lnTo>
                  <a:pt x="214" y="20225"/>
                </a:lnTo>
                <a:lnTo>
                  <a:pt x="427" y="20643"/>
                </a:lnTo>
                <a:lnTo>
                  <a:pt x="833" y="21011"/>
                </a:lnTo>
                <a:lnTo>
                  <a:pt x="1303" y="21379"/>
                </a:lnTo>
                <a:lnTo>
                  <a:pt x="1944" y="21477"/>
                </a:lnTo>
                <a:lnTo>
                  <a:pt x="2521" y="21477"/>
                </a:lnTo>
                <a:lnTo>
                  <a:pt x="3141" y="21379"/>
                </a:lnTo>
                <a:lnTo>
                  <a:pt x="3611" y="21011"/>
                </a:lnTo>
                <a:lnTo>
                  <a:pt x="4145" y="20520"/>
                </a:lnTo>
                <a:lnTo>
                  <a:pt x="4658" y="19857"/>
                </a:lnTo>
                <a:lnTo>
                  <a:pt x="4914" y="20225"/>
                </a:lnTo>
                <a:lnTo>
                  <a:pt x="5448" y="20520"/>
                </a:lnTo>
                <a:lnTo>
                  <a:pt x="6025" y="20765"/>
                </a:lnTo>
                <a:lnTo>
                  <a:pt x="6751" y="21134"/>
                </a:lnTo>
                <a:lnTo>
                  <a:pt x="7542" y="21379"/>
                </a:lnTo>
                <a:lnTo>
                  <a:pt x="8418" y="21477"/>
                </a:lnTo>
                <a:lnTo>
                  <a:pt x="9465" y="21600"/>
                </a:lnTo>
                <a:lnTo>
                  <a:pt x="10661" y="21600"/>
                </a:lnTo>
                <a:close/>
              </a:path>
              <a:path w="21600" h="21600" extrusionOk="0">
                <a:moveTo>
                  <a:pt x="17049" y="19857"/>
                </a:moveTo>
                <a:lnTo>
                  <a:pt x="17049" y="19268"/>
                </a:lnTo>
                <a:lnTo>
                  <a:pt x="17049" y="18016"/>
                </a:lnTo>
                <a:lnTo>
                  <a:pt x="17049" y="16274"/>
                </a:lnTo>
                <a:lnTo>
                  <a:pt x="17049" y="14114"/>
                </a:lnTo>
                <a:lnTo>
                  <a:pt x="17049" y="11880"/>
                </a:lnTo>
                <a:lnTo>
                  <a:pt x="17049" y="9843"/>
                </a:lnTo>
                <a:lnTo>
                  <a:pt x="17049" y="8100"/>
                </a:lnTo>
                <a:lnTo>
                  <a:pt x="17049" y="7069"/>
                </a:lnTo>
                <a:lnTo>
                  <a:pt x="16942" y="6725"/>
                </a:lnTo>
                <a:lnTo>
                  <a:pt x="16836" y="6357"/>
                </a:lnTo>
                <a:lnTo>
                  <a:pt x="16686" y="6112"/>
                </a:lnTo>
                <a:lnTo>
                  <a:pt x="16472" y="5768"/>
                </a:lnTo>
                <a:lnTo>
                  <a:pt x="15746" y="5351"/>
                </a:lnTo>
                <a:lnTo>
                  <a:pt x="14849" y="4983"/>
                </a:lnTo>
                <a:lnTo>
                  <a:pt x="13951" y="4615"/>
                </a:lnTo>
                <a:lnTo>
                  <a:pt x="12862" y="4369"/>
                </a:lnTo>
                <a:lnTo>
                  <a:pt x="11879" y="4271"/>
                </a:lnTo>
                <a:lnTo>
                  <a:pt x="10832" y="4197"/>
                </a:lnTo>
                <a:lnTo>
                  <a:pt x="9828" y="4271"/>
                </a:lnTo>
                <a:lnTo>
                  <a:pt x="8845" y="4369"/>
                </a:lnTo>
                <a:lnTo>
                  <a:pt x="7734" y="4615"/>
                </a:lnTo>
                <a:lnTo>
                  <a:pt x="6751" y="4983"/>
                </a:lnTo>
                <a:lnTo>
                  <a:pt x="5961" y="5351"/>
                </a:lnTo>
                <a:lnTo>
                  <a:pt x="5234" y="5768"/>
                </a:lnTo>
                <a:lnTo>
                  <a:pt x="4914" y="6112"/>
                </a:lnTo>
                <a:lnTo>
                  <a:pt x="4764" y="6357"/>
                </a:lnTo>
                <a:lnTo>
                  <a:pt x="4658" y="6725"/>
                </a:lnTo>
                <a:lnTo>
                  <a:pt x="4658" y="7069"/>
                </a:lnTo>
                <a:lnTo>
                  <a:pt x="4658" y="8100"/>
                </a:lnTo>
                <a:lnTo>
                  <a:pt x="4658" y="9843"/>
                </a:lnTo>
                <a:lnTo>
                  <a:pt x="4658" y="11880"/>
                </a:lnTo>
                <a:lnTo>
                  <a:pt x="4658" y="14114"/>
                </a:lnTo>
                <a:lnTo>
                  <a:pt x="4658" y="16274"/>
                </a:lnTo>
                <a:lnTo>
                  <a:pt x="4658" y="18016"/>
                </a:lnTo>
                <a:lnTo>
                  <a:pt x="4658" y="19268"/>
                </a:lnTo>
                <a:lnTo>
                  <a:pt x="4658" y="19857"/>
                </a:lnTo>
              </a:path>
            </a:pathLst>
          </a:custGeom>
          <a:solidFill>
            <a:srgbClr val="FFFFCC"/>
          </a:solidFill>
          <a:ln w="9525">
            <a:solidFill>
              <a:srgbClr val="000000"/>
            </a:solidFill>
            <a:miter lim="800000"/>
            <a:headEnd/>
            <a:tailEnd/>
          </a:ln>
          <a:effectLst>
            <a:outerShdw dist="107763" dir="2700000" algn="ctr" rotWithShape="0">
              <a:srgbClr val="808080"/>
            </a:outerShdw>
          </a:effectLst>
        </p:spPr>
        <p:txBody>
          <a:bodyPr/>
          <a:lstStyle/>
          <a:p>
            <a:endParaRPr lang="en-US"/>
          </a:p>
        </p:txBody>
      </p:sp>
    </p:spTree>
    <p:extLst>
      <p:ext uri="{BB962C8B-B14F-4D97-AF65-F5344CB8AC3E}">
        <p14:creationId xmlns:p14="http://schemas.microsoft.com/office/powerpoint/2010/main" val="21001467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nodeType="clickEffect">
                                  <p:stCondLst>
                                    <p:cond delay="0"/>
                                  </p:stCondLst>
                                  <p:childTnLst>
                                    <p:set>
                                      <p:cBhvr>
                                        <p:cTn id="6" dur="1" fill="hold">
                                          <p:stCondLst>
                                            <p:cond delay="0"/>
                                          </p:stCondLst>
                                        </p:cTn>
                                        <p:tgtEl>
                                          <p:spTgt spid="95235"/>
                                        </p:tgtEl>
                                        <p:attrNameLst>
                                          <p:attrName>style.visibility</p:attrName>
                                        </p:attrNameLst>
                                      </p:cBhvr>
                                      <p:to>
                                        <p:strVal val="visible"/>
                                      </p:to>
                                    </p:set>
                                    <p:anim calcmode="lin" valueType="num">
                                      <p:cBhvr additive="base">
                                        <p:cTn id="7" dur="500" fill="hold"/>
                                        <p:tgtEl>
                                          <p:spTgt spid="95235"/>
                                        </p:tgtEl>
                                        <p:attrNameLst>
                                          <p:attrName>ppt_x</p:attrName>
                                        </p:attrNameLst>
                                      </p:cBhvr>
                                      <p:tavLst>
                                        <p:tav tm="0">
                                          <p:val>
                                            <p:strVal val="0-#ppt_w/2"/>
                                          </p:val>
                                        </p:tav>
                                        <p:tav tm="100000">
                                          <p:val>
                                            <p:strVal val="#ppt_x"/>
                                          </p:val>
                                        </p:tav>
                                      </p:tavLst>
                                    </p:anim>
                                    <p:anim calcmode="lin" valueType="num">
                                      <p:cBhvr additive="base">
                                        <p:cTn id="8" dur="500" fill="hold"/>
                                        <p:tgtEl>
                                          <p:spTgt spid="95235"/>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nodeType="clickEffect">
                                  <p:stCondLst>
                                    <p:cond delay="0"/>
                                  </p:stCondLst>
                                  <p:childTnLst>
                                    <p:set>
                                      <p:cBhvr>
                                        <p:cTn id="12" dur="1" fill="hold">
                                          <p:stCondLst>
                                            <p:cond delay="0"/>
                                          </p:stCondLst>
                                        </p:cTn>
                                        <p:tgtEl>
                                          <p:spTgt spid="95236"/>
                                        </p:tgtEl>
                                        <p:attrNameLst>
                                          <p:attrName>style.visibility</p:attrName>
                                        </p:attrNameLst>
                                      </p:cBhvr>
                                      <p:to>
                                        <p:strVal val="visible"/>
                                      </p:to>
                                    </p:set>
                                    <p:anim calcmode="lin" valueType="num">
                                      <p:cBhvr additive="base">
                                        <p:cTn id="13" dur="500" fill="hold"/>
                                        <p:tgtEl>
                                          <p:spTgt spid="95236"/>
                                        </p:tgtEl>
                                        <p:attrNameLst>
                                          <p:attrName>ppt_x</p:attrName>
                                        </p:attrNameLst>
                                      </p:cBhvr>
                                      <p:tavLst>
                                        <p:tav tm="0">
                                          <p:val>
                                            <p:strVal val="0-#ppt_w/2"/>
                                          </p:val>
                                        </p:tav>
                                        <p:tav tm="100000">
                                          <p:val>
                                            <p:strVal val="#ppt_x"/>
                                          </p:val>
                                        </p:tav>
                                      </p:tavLst>
                                    </p:anim>
                                    <p:anim calcmode="lin" valueType="num">
                                      <p:cBhvr additive="base">
                                        <p:cTn id="14" dur="500" fill="hold"/>
                                        <p:tgtEl>
                                          <p:spTgt spid="95236"/>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nodeType="clickEffect">
                                  <p:stCondLst>
                                    <p:cond delay="0"/>
                                  </p:stCondLst>
                                  <p:childTnLst>
                                    <p:set>
                                      <p:cBhvr>
                                        <p:cTn id="18" dur="1" fill="hold">
                                          <p:stCondLst>
                                            <p:cond delay="0"/>
                                          </p:stCondLst>
                                        </p:cTn>
                                        <p:tgtEl>
                                          <p:spTgt spid="95237"/>
                                        </p:tgtEl>
                                        <p:attrNameLst>
                                          <p:attrName>style.visibility</p:attrName>
                                        </p:attrNameLst>
                                      </p:cBhvr>
                                      <p:to>
                                        <p:strVal val="visible"/>
                                      </p:to>
                                    </p:set>
                                    <p:anim calcmode="lin" valueType="num">
                                      <p:cBhvr additive="base">
                                        <p:cTn id="19" dur="500" fill="hold"/>
                                        <p:tgtEl>
                                          <p:spTgt spid="95237"/>
                                        </p:tgtEl>
                                        <p:attrNameLst>
                                          <p:attrName>ppt_x</p:attrName>
                                        </p:attrNameLst>
                                      </p:cBhvr>
                                      <p:tavLst>
                                        <p:tav tm="0">
                                          <p:val>
                                            <p:strVal val="0-#ppt_w/2"/>
                                          </p:val>
                                        </p:tav>
                                        <p:tav tm="100000">
                                          <p:val>
                                            <p:strVal val="#ppt_x"/>
                                          </p:val>
                                        </p:tav>
                                      </p:tavLst>
                                    </p:anim>
                                    <p:anim calcmode="lin" valueType="num">
                                      <p:cBhvr additive="base">
                                        <p:cTn id="20" dur="500" fill="hold"/>
                                        <p:tgtEl>
                                          <p:spTgt spid="95237"/>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nodeType="clickEffect">
                                  <p:stCondLst>
                                    <p:cond delay="0"/>
                                  </p:stCondLst>
                                  <p:childTnLst>
                                    <p:set>
                                      <p:cBhvr>
                                        <p:cTn id="24" dur="1" fill="hold">
                                          <p:stCondLst>
                                            <p:cond delay="0"/>
                                          </p:stCondLst>
                                        </p:cTn>
                                        <p:tgtEl>
                                          <p:spTgt spid="95234"/>
                                        </p:tgtEl>
                                        <p:attrNameLst>
                                          <p:attrName>style.visibility</p:attrName>
                                        </p:attrNameLst>
                                      </p:cBhvr>
                                      <p:to>
                                        <p:strVal val="visible"/>
                                      </p:to>
                                    </p:set>
                                    <p:anim calcmode="lin" valueType="num">
                                      <p:cBhvr additive="base">
                                        <p:cTn id="25" dur="500" fill="hold"/>
                                        <p:tgtEl>
                                          <p:spTgt spid="95234"/>
                                        </p:tgtEl>
                                        <p:attrNameLst>
                                          <p:attrName>ppt_x</p:attrName>
                                        </p:attrNameLst>
                                      </p:cBhvr>
                                      <p:tavLst>
                                        <p:tav tm="0">
                                          <p:val>
                                            <p:strVal val="0-#ppt_w/2"/>
                                          </p:val>
                                        </p:tav>
                                        <p:tav tm="100000">
                                          <p:val>
                                            <p:strVal val="#ppt_x"/>
                                          </p:val>
                                        </p:tav>
                                      </p:tavLst>
                                    </p:anim>
                                    <p:anim calcmode="lin" valueType="num">
                                      <p:cBhvr additive="base">
                                        <p:cTn id="26" dur="500" fill="hold"/>
                                        <p:tgtEl>
                                          <p:spTgt spid="9523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5234" grpId="0" autoUpdateAnimBg="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2">
            <a:extLst>
              <a:ext uri="{FF2B5EF4-FFF2-40B4-BE49-F238E27FC236}">
                <a16:creationId xmlns:a16="http://schemas.microsoft.com/office/drawing/2014/main" id="{BCD185F6-841D-13AA-8E1A-945DDC0C9B60}"/>
              </a:ext>
            </a:extLst>
          </p:cNvPr>
          <p:cNvSpPr>
            <a:spLocks noChangeArrowheads="1"/>
          </p:cNvSpPr>
          <p:nvPr/>
        </p:nvSpPr>
        <p:spPr bwMode="auto">
          <a:xfrm>
            <a:off x="5735638" y="333375"/>
            <a:ext cx="1905000" cy="838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ar-SA" altLang="en-US" sz="6000">
                <a:cs typeface="Al-Hadith2" pitchFamily="2" charset="-78"/>
              </a:rPr>
              <a:t>الناصح</a:t>
            </a:r>
            <a:endParaRPr lang="en-US" altLang="en-US" sz="6000">
              <a:cs typeface="Al-Hadith2" pitchFamily="2" charset="-78"/>
            </a:endParaRPr>
          </a:p>
        </p:txBody>
      </p:sp>
      <p:sp>
        <p:nvSpPr>
          <p:cNvPr id="96259" name="chair3">
            <a:extLst>
              <a:ext uri="{FF2B5EF4-FFF2-40B4-BE49-F238E27FC236}">
                <a16:creationId xmlns:a16="http://schemas.microsoft.com/office/drawing/2014/main" id="{885E17FA-4120-CDFD-47F3-713D19FC18D3}"/>
              </a:ext>
            </a:extLst>
          </p:cNvPr>
          <p:cNvSpPr>
            <a:spLocks noEditPoints="1" noChangeArrowheads="1"/>
          </p:cNvSpPr>
          <p:nvPr/>
        </p:nvSpPr>
        <p:spPr bwMode="auto">
          <a:xfrm rot="18951">
            <a:off x="4191001" y="1905001"/>
            <a:ext cx="1209675" cy="904875"/>
          </a:xfrm>
          <a:custGeom>
            <a:avLst/>
            <a:gdLst>
              <a:gd name="T0" fmla="*/ 10800 w 21600"/>
              <a:gd name="T1" fmla="*/ 0 h 21600"/>
              <a:gd name="T2" fmla="*/ 20275 w 21600"/>
              <a:gd name="T3" fmla="*/ 10800 h 21600"/>
              <a:gd name="T4" fmla="*/ 10800 w 21600"/>
              <a:gd name="T5" fmla="*/ 21600 h 21600"/>
              <a:gd name="T6" fmla="*/ 1303 w 21600"/>
              <a:gd name="T7" fmla="*/ 10800 h 21600"/>
              <a:gd name="T8" fmla="*/ 4828 w 21600"/>
              <a:gd name="T9" fmla="*/ 6639 h 21600"/>
              <a:gd name="T10" fmla="*/ 16846 w 21600"/>
              <a:gd name="T11" fmla="*/ 19649 h 21600"/>
            </a:gdLst>
            <a:ahLst/>
            <a:cxnLst>
              <a:cxn ang="0">
                <a:pos x="T0" y="T1"/>
              </a:cxn>
              <a:cxn ang="0">
                <a:pos x="T2" y="T3"/>
              </a:cxn>
              <a:cxn ang="0">
                <a:pos x="T4" y="T5"/>
              </a:cxn>
              <a:cxn ang="0">
                <a:pos x="T6" y="T7"/>
              </a:cxn>
            </a:cxnLst>
            <a:rect l="T8" t="T9" r="T10" b="T11"/>
            <a:pathLst>
              <a:path w="21600" h="21600" extrusionOk="0">
                <a:moveTo>
                  <a:pt x="10661" y="21600"/>
                </a:moveTo>
                <a:lnTo>
                  <a:pt x="11964" y="21600"/>
                </a:lnTo>
                <a:lnTo>
                  <a:pt x="12969" y="21477"/>
                </a:lnTo>
                <a:lnTo>
                  <a:pt x="13951" y="21379"/>
                </a:lnTo>
                <a:lnTo>
                  <a:pt x="14742" y="21134"/>
                </a:lnTo>
                <a:lnTo>
                  <a:pt x="15575" y="20765"/>
                </a:lnTo>
                <a:lnTo>
                  <a:pt x="16152" y="20520"/>
                </a:lnTo>
                <a:lnTo>
                  <a:pt x="16579" y="20225"/>
                </a:lnTo>
                <a:lnTo>
                  <a:pt x="16942" y="19857"/>
                </a:lnTo>
                <a:lnTo>
                  <a:pt x="17455" y="20520"/>
                </a:lnTo>
                <a:lnTo>
                  <a:pt x="17989" y="21011"/>
                </a:lnTo>
                <a:lnTo>
                  <a:pt x="18459" y="21379"/>
                </a:lnTo>
                <a:lnTo>
                  <a:pt x="19079" y="21477"/>
                </a:lnTo>
                <a:lnTo>
                  <a:pt x="19656" y="21477"/>
                </a:lnTo>
                <a:lnTo>
                  <a:pt x="20275" y="21379"/>
                </a:lnTo>
                <a:lnTo>
                  <a:pt x="20660" y="21011"/>
                </a:lnTo>
                <a:lnTo>
                  <a:pt x="21173" y="20643"/>
                </a:lnTo>
                <a:lnTo>
                  <a:pt x="21386" y="20225"/>
                </a:lnTo>
                <a:lnTo>
                  <a:pt x="21600" y="19636"/>
                </a:lnTo>
                <a:lnTo>
                  <a:pt x="21600" y="19145"/>
                </a:lnTo>
                <a:lnTo>
                  <a:pt x="21600" y="18605"/>
                </a:lnTo>
                <a:lnTo>
                  <a:pt x="21386" y="18115"/>
                </a:lnTo>
                <a:lnTo>
                  <a:pt x="21066" y="17525"/>
                </a:lnTo>
                <a:lnTo>
                  <a:pt x="20660" y="17108"/>
                </a:lnTo>
                <a:lnTo>
                  <a:pt x="20275" y="16740"/>
                </a:lnTo>
                <a:lnTo>
                  <a:pt x="20275" y="10628"/>
                </a:lnTo>
                <a:lnTo>
                  <a:pt x="20275" y="5695"/>
                </a:lnTo>
                <a:lnTo>
                  <a:pt x="20275" y="5105"/>
                </a:lnTo>
                <a:lnTo>
                  <a:pt x="20190" y="4492"/>
                </a:lnTo>
                <a:lnTo>
                  <a:pt x="19976" y="4075"/>
                </a:lnTo>
                <a:lnTo>
                  <a:pt x="19763" y="3485"/>
                </a:lnTo>
                <a:lnTo>
                  <a:pt x="19442" y="2995"/>
                </a:lnTo>
                <a:lnTo>
                  <a:pt x="19079" y="2455"/>
                </a:lnTo>
                <a:lnTo>
                  <a:pt x="18673" y="2086"/>
                </a:lnTo>
                <a:lnTo>
                  <a:pt x="18139" y="1620"/>
                </a:lnTo>
                <a:lnTo>
                  <a:pt x="17562" y="1325"/>
                </a:lnTo>
                <a:lnTo>
                  <a:pt x="16836" y="957"/>
                </a:lnTo>
                <a:lnTo>
                  <a:pt x="16045" y="589"/>
                </a:lnTo>
                <a:lnTo>
                  <a:pt x="15169" y="344"/>
                </a:lnTo>
                <a:lnTo>
                  <a:pt x="14272" y="245"/>
                </a:lnTo>
                <a:lnTo>
                  <a:pt x="13182" y="123"/>
                </a:lnTo>
                <a:lnTo>
                  <a:pt x="12028" y="0"/>
                </a:lnTo>
                <a:lnTo>
                  <a:pt x="10832" y="0"/>
                </a:lnTo>
                <a:lnTo>
                  <a:pt x="9572" y="0"/>
                </a:lnTo>
                <a:lnTo>
                  <a:pt x="8418" y="123"/>
                </a:lnTo>
                <a:lnTo>
                  <a:pt x="7328" y="245"/>
                </a:lnTo>
                <a:lnTo>
                  <a:pt x="6431" y="344"/>
                </a:lnTo>
                <a:lnTo>
                  <a:pt x="5555" y="589"/>
                </a:lnTo>
                <a:lnTo>
                  <a:pt x="4764" y="957"/>
                </a:lnTo>
                <a:lnTo>
                  <a:pt x="4038" y="1325"/>
                </a:lnTo>
                <a:lnTo>
                  <a:pt x="3461" y="1620"/>
                </a:lnTo>
                <a:lnTo>
                  <a:pt x="2927" y="2086"/>
                </a:lnTo>
                <a:lnTo>
                  <a:pt x="2521" y="2455"/>
                </a:lnTo>
                <a:lnTo>
                  <a:pt x="2158" y="2995"/>
                </a:lnTo>
                <a:lnTo>
                  <a:pt x="1837" y="3485"/>
                </a:lnTo>
                <a:lnTo>
                  <a:pt x="1624" y="4075"/>
                </a:lnTo>
                <a:lnTo>
                  <a:pt x="1410" y="4492"/>
                </a:lnTo>
                <a:lnTo>
                  <a:pt x="1303" y="5105"/>
                </a:lnTo>
                <a:lnTo>
                  <a:pt x="1303" y="5695"/>
                </a:lnTo>
                <a:lnTo>
                  <a:pt x="1303" y="10874"/>
                </a:lnTo>
                <a:lnTo>
                  <a:pt x="1303" y="16740"/>
                </a:lnTo>
                <a:lnTo>
                  <a:pt x="940" y="17108"/>
                </a:lnTo>
                <a:lnTo>
                  <a:pt x="534" y="17525"/>
                </a:lnTo>
                <a:lnTo>
                  <a:pt x="214" y="18115"/>
                </a:lnTo>
                <a:lnTo>
                  <a:pt x="0" y="18605"/>
                </a:lnTo>
                <a:lnTo>
                  <a:pt x="0" y="19145"/>
                </a:lnTo>
                <a:lnTo>
                  <a:pt x="0" y="19636"/>
                </a:lnTo>
                <a:lnTo>
                  <a:pt x="214" y="20225"/>
                </a:lnTo>
                <a:lnTo>
                  <a:pt x="427" y="20643"/>
                </a:lnTo>
                <a:lnTo>
                  <a:pt x="833" y="21011"/>
                </a:lnTo>
                <a:lnTo>
                  <a:pt x="1303" y="21379"/>
                </a:lnTo>
                <a:lnTo>
                  <a:pt x="1944" y="21477"/>
                </a:lnTo>
                <a:lnTo>
                  <a:pt x="2521" y="21477"/>
                </a:lnTo>
                <a:lnTo>
                  <a:pt x="3141" y="21379"/>
                </a:lnTo>
                <a:lnTo>
                  <a:pt x="3611" y="21011"/>
                </a:lnTo>
                <a:lnTo>
                  <a:pt x="4145" y="20520"/>
                </a:lnTo>
                <a:lnTo>
                  <a:pt x="4658" y="19857"/>
                </a:lnTo>
                <a:lnTo>
                  <a:pt x="4914" y="20225"/>
                </a:lnTo>
                <a:lnTo>
                  <a:pt x="5448" y="20520"/>
                </a:lnTo>
                <a:lnTo>
                  <a:pt x="6025" y="20765"/>
                </a:lnTo>
                <a:lnTo>
                  <a:pt x="6751" y="21134"/>
                </a:lnTo>
                <a:lnTo>
                  <a:pt x="7542" y="21379"/>
                </a:lnTo>
                <a:lnTo>
                  <a:pt x="8418" y="21477"/>
                </a:lnTo>
                <a:lnTo>
                  <a:pt x="9465" y="21600"/>
                </a:lnTo>
                <a:lnTo>
                  <a:pt x="10661" y="21600"/>
                </a:lnTo>
                <a:close/>
              </a:path>
              <a:path w="21600" h="21600" extrusionOk="0">
                <a:moveTo>
                  <a:pt x="17049" y="19857"/>
                </a:moveTo>
                <a:lnTo>
                  <a:pt x="17049" y="19268"/>
                </a:lnTo>
                <a:lnTo>
                  <a:pt x="17049" y="18016"/>
                </a:lnTo>
                <a:lnTo>
                  <a:pt x="17049" y="16274"/>
                </a:lnTo>
                <a:lnTo>
                  <a:pt x="17049" y="14114"/>
                </a:lnTo>
                <a:lnTo>
                  <a:pt x="17049" y="11880"/>
                </a:lnTo>
                <a:lnTo>
                  <a:pt x="17049" y="9843"/>
                </a:lnTo>
                <a:lnTo>
                  <a:pt x="17049" y="8100"/>
                </a:lnTo>
                <a:lnTo>
                  <a:pt x="17049" y="7069"/>
                </a:lnTo>
                <a:lnTo>
                  <a:pt x="16942" y="6725"/>
                </a:lnTo>
                <a:lnTo>
                  <a:pt x="16836" y="6357"/>
                </a:lnTo>
                <a:lnTo>
                  <a:pt x="16686" y="6112"/>
                </a:lnTo>
                <a:lnTo>
                  <a:pt x="16472" y="5768"/>
                </a:lnTo>
                <a:lnTo>
                  <a:pt x="15746" y="5351"/>
                </a:lnTo>
                <a:lnTo>
                  <a:pt x="14849" y="4983"/>
                </a:lnTo>
                <a:lnTo>
                  <a:pt x="13951" y="4615"/>
                </a:lnTo>
                <a:lnTo>
                  <a:pt x="12862" y="4369"/>
                </a:lnTo>
                <a:lnTo>
                  <a:pt x="11879" y="4271"/>
                </a:lnTo>
                <a:lnTo>
                  <a:pt x="10832" y="4197"/>
                </a:lnTo>
                <a:lnTo>
                  <a:pt x="9828" y="4271"/>
                </a:lnTo>
                <a:lnTo>
                  <a:pt x="8845" y="4369"/>
                </a:lnTo>
                <a:lnTo>
                  <a:pt x="7734" y="4615"/>
                </a:lnTo>
                <a:lnTo>
                  <a:pt x="6751" y="4983"/>
                </a:lnTo>
                <a:lnTo>
                  <a:pt x="5961" y="5351"/>
                </a:lnTo>
                <a:lnTo>
                  <a:pt x="5234" y="5768"/>
                </a:lnTo>
                <a:lnTo>
                  <a:pt x="4914" y="6112"/>
                </a:lnTo>
                <a:lnTo>
                  <a:pt x="4764" y="6357"/>
                </a:lnTo>
                <a:lnTo>
                  <a:pt x="4658" y="6725"/>
                </a:lnTo>
                <a:lnTo>
                  <a:pt x="4658" y="7069"/>
                </a:lnTo>
                <a:lnTo>
                  <a:pt x="4658" y="8100"/>
                </a:lnTo>
                <a:lnTo>
                  <a:pt x="4658" y="9843"/>
                </a:lnTo>
                <a:lnTo>
                  <a:pt x="4658" y="11880"/>
                </a:lnTo>
                <a:lnTo>
                  <a:pt x="4658" y="14114"/>
                </a:lnTo>
                <a:lnTo>
                  <a:pt x="4658" y="16274"/>
                </a:lnTo>
                <a:lnTo>
                  <a:pt x="4658" y="18016"/>
                </a:lnTo>
                <a:lnTo>
                  <a:pt x="4658" y="19268"/>
                </a:lnTo>
                <a:lnTo>
                  <a:pt x="4658" y="19857"/>
                </a:lnTo>
              </a:path>
            </a:pathLst>
          </a:custGeom>
          <a:solidFill>
            <a:srgbClr val="FFFFCC"/>
          </a:solidFill>
          <a:ln w="9525">
            <a:solidFill>
              <a:srgbClr val="000000"/>
            </a:solidFill>
            <a:miter lim="800000"/>
            <a:headEnd/>
            <a:tailEnd/>
          </a:ln>
          <a:effectLst>
            <a:outerShdw dist="107763" dir="2700000" algn="ctr" rotWithShape="0">
              <a:srgbClr val="808080"/>
            </a:outerShdw>
          </a:effectLst>
        </p:spPr>
        <p:txBody>
          <a:bodyPr/>
          <a:lstStyle/>
          <a:p>
            <a:endParaRPr lang="en-US"/>
          </a:p>
        </p:txBody>
      </p:sp>
      <p:sp>
        <p:nvSpPr>
          <p:cNvPr id="96260" name="chair3">
            <a:extLst>
              <a:ext uri="{FF2B5EF4-FFF2-40B4-BE49-F238E27FC236}">
                <a16:creationId xmlns:a16="http://schemas.microsoft.com/office/drawing/2014/main" id="{B9F0BD07-DA0F-604F-AA84-42C82255326B}"/>
              </a:ext>
            </a:extLst>
          </p:cNvPr>
          <p:cNvSpPr>
            <a:spLocks noEditPoints="1" noChangeArrowheads="1"/>
          </p:cNvSpPr>
          <p:nvPr/>
        </p:nvSpPr>
        <p:spPr bwMode="auto">
          <a:xfrm rot="1661743">
            <a:off x="5562601" y="2057401"/>
            <a:ext cx="1133475" cy="828675"/>
          </a:xfrm>
          <a:custGeom>
            <a:avLst/>
            <a:gdLst>
              <a:gd name="T0" fmla="*/ 10800 w 21600"/>
              <a:gd name="T1" fmla="*/ 0 h 21600"/>
              <a:gd name="T2" fmla="*/ 20275 w 21600"/>
              <a:gd name="T3" fmla="*/ 10800 h 21600"/>
              <a:gd name="T4" fmla="*/ 10800 w 21600"/>
              <a:gd name="T5" fmla="*/ 21600 h 21600"/>
              <a:gd name="T6" fmla="*/ 1303 w 21600"/>
              <a:gd name="T7" fmla="*/ 10800 h 21600"/>
              <a:gd name="T8" fmla="*/ 4828 w 21600"/>
              <a:gd name="T9" fmla="*/ 6639 h 21600"/>
              <a:gd name="T10" fmla="*/ 16846 w 21600"/>
              <a:gd name="T11" fmla="*/ 19649 h 21600"/>
            </a:gdLst>
            <a:ahLst/>
            <a:cxnLst>
              <a:cxn ang="0">
                <a:pos x="T0" y="T1"/>
              </a:cxn>
              <a:cxn ang="0">
                <a:pos x="T2" y="T3"/>
              </a:cxn>
              <a:cxn ang="0">
                <a:pos x="T4" y="T5"/>
              </a:cxn>
              <a:cxn ang="0">
                <a:pos x="T6" y="T7"/>
              </a:cxn>
            </a:cxnLst>
            <a:rect l="T8" t="T9" r="T10" b="T11"/>
            <a:pathLst>
              <a:path w="21600" h="21600" extrusionOk="0">
                <a:moveTo>
                  <a:pt x="10661" y="21600"/>
                </a:moveTo>
                <a:lnTo>
                  <a:pt x="11964" y="21600"/>
                </a:lnTo>
                <a:lnTo>
                  <a:pt x="12969" y="21477"/>
                </a:lnTo>
                <a:lnTo>
                  <a:pt x="13951" y="21379"/>
                </a:lnTo>
                <a:lnTo>
                  <a:pt x="14742" y="21134"/>
                </a:lnTo>
                <a:lnTo>
                  <a:pt x="15575" y="20765"/>
                </a:lnTo>
                <a:lnTo>
                  <a:pt x="16152" y="20520"/>
                </a:lnTo>
                <a:lnTo>
                  <a:pt x="16579" y="20225"/>
                </a:lnTo>
                <a:lnTo>
                  <a:pt x="16942" y="19857"/>
                </a:lnTo>
                <a:lnTo>
                  <a:pt x="17455" y="20520"/>
                </a:lnTo>
                <a:lnTo>
                  <a:pt x="17989" y="21011"/>
                </a:lnTo>
                <a:lnTo>
                  <a:pt x="18459" y="21379"/>
                </a:lnTo>
                <a:lnTo>
                  <a:pt x="19079" y="21477"/>
                </a:lnTo>
                <a:lnTo>
                  <a:pt x="19656" y="21477"/>
                </a:lnTo>
                <a:lnTo>
                  <a:pt x="20275" y="21379"/>
                </a:lnTo>
                <a:lnTo>
                  <a:pt x="20660" y="21011"/>
                </a:lnTo>
                <a:lnTo>
                  <a:pt x="21173" y="20643"/>
                </a:lnTo>
                <a:lnTo>
                  <a:pt x="21386" y="20225"/>
                </a:lnTo>
                <a:lnTo>
                  <a:pt x="21600" y="19636"/>
                </a:lnTo>
                <a:lnTo>
                  <a:pt x="21600" y="19145"/>
                </a:lnTo>
                <a:lnTo>
                  <a:pt x="21600" y="18605"/>
                </a:lnTo>
                <a:lnTo>
                  <a:pt x="21386" y="18115"/>
                </a:lnTo>
                <a:lnTo>
                  <a:pt x="21066" y="17525"/>
                </a:lnTo>
                <a:lnTo>
                  <a:pt x="20660" y="17108"/>
                </a:lnTo>
                <a:lnTo>
                  <a:pt x="20275" y="16740"/>
                </a:lnTo>
                <a:lnTo>
                  <a:pt x="20275" y="10628"/>
                </a:lnTo>
                <a:lnTo>
                  <a:pt x="20275" y="5695"/>
                </a:lnTo>
                <a:lnTo>
                  <a:pt x="20275" y="5105"/>
                </a:lnTo>
                <a:lnTo>
                  <a:pt x="20190" y="4492"/>
                </a:lnTo>
                <a:lnTo>
                  <a:pt x="19976" y="4075"/>
                </a:lnTo>
                <a:lnTo>
                  <a:pt x="19763" y="3485"/>
                </a:lnTo>
                <a:lnTo>
                  <a:pt x="19442" y="2995"/>
                </a:lnTo>
                <a:lnTo>
                  <a:pt x="19079" y="2455"/>
                </a:lnTo>
                <a:lnTo>
                  <a:pt x="18673" y="2086"/>
                </a:lnTo>
                <a:lnTo>
                  <a:pt x="18139" y="1620"/>
                </a:lnTo>
                <a:lnTo>
                  <a:pt x="17562" y="1325"/>
                </a:lnTo>
                <a:lnTo>
                  <a:pt x="16836" y="957"/>
                </a:lnTo>
                <a:lnTo>
                  <a:pt x="16045" y="589"/>
                </a:lnTo>
                <a:lnTo>
                  <a:pt x="15169" y="344"/>
                </a:lnTo>
                <a:lnTo>
                  <a:pt x="14272" y="245"/>
                </a:lnTo>
                <a:lnTo>
                  <a:pt x="13182" y="123"/>
                </a:lnTo>
                <a:lnTo>
                  <a:pt x="12028" y="0"/>
                </a:lnTo>
                <a:lnTo>
                  <a:pt x="10832" y="0"/>
                </a:lnTo>
                <a:lnTo>
                  <a:pt x="9572" y="0"/>
                </a:lnTo>
                <a:lnTo>
                  <a:pt x="8418" y="123"/>
                </a:lnTo>
                <a:lnTo>
                  <a:pt x="7328" y="245"/>
                </a:lnTo>
                <a:lnTo>
                  <a:pt x="6431" y="344"/>
                </a:lnTo>
                <a:lnTo>
                  <a:pt x="5555" y="589"/>
                </a:lnTo>
                <a:lnTo>
                  <a:pt x="4764" y="957"/>
                </a:lnTo>
                <a:lnTo>
                  <a:pt x="4038" y="1325"/>
                </a:lnTo>
                <a:lnTo>
                  <a:pt x="3461" y="1620"/>
                </a:lnTo>
                <a:lnTo>
                  <a:pt x="2927" y="2086"/>
                </a:lnTo>
                <a:lnTo>
                  <a:pt x="2521" y="2455"/>
                </a:lnTo>
                <a:lnTo>
                  <a:pt x="2158" y="2995"/>
                </a:lnTo>
                <a:lnTo>
                  <a:pt x="1837" y="3485"/>
                </a:lnTo>
                <a:lnTo>
                  <a:pt x="1624" y="4075"/>
                </a:lnTo>
                <a:lnTo>
                  <a:pt x="1410" y="4492"/>
                </a:lnTo>
                <a:lnTo>
                  <a:pt x="1303" y="5105"/>
                </a:lnTo>
                <a:lnTo>
                  <a:pt x="1303" y="5695"/>
                </a:lnTo>
                <a:lnTo>
                  <a:pt x="1303" y="10874"/>
                </a:lnTo>
                <a:lnTo>
                  <a:pt x="1303" y="16740"/>
                </a:lnTo>
                <a:lnTo>
                  <a:pt x="940" y="17108"/>
                </a:lnTo>
                <a:lnTo>
                  <a:pt x="534" y="17525"/>
                </a:lnTo>
                <a:lnTo>
                  <a:pt x="214" y="18115"/>
                </a:lnTo>
                <a:lnTo>
                  <a:pt x="0" y="18605"/>
                </a:lnTo>
                <a:lnTo>
                  <a:pt x="0" y="19145"/>
                </a:lnTo>
                <a:lnTo>
                  <a:pt x="0" y="19636"/>
                </a:lnTo>
                <a:lnTo>
                  <a:pt x="214" y="20225"/>
                </a:lnTo>
                <a:lnTo>
                  <a:pt x="427" y="20643"/>
                </a:lnTo>
                <a:lnTo>
                  <a:pt x="833" y="21011"/>
                </a:lnTo>
                <a:lnTo>
                  <a:pt x="1303" y="21379"/>
                </a:lnTo>
                <a:lnTo>
                  <a:pt x="1944" y="21477"/>
                </a:lnTo>
                <a:lnTo>
                  <a:pt x="2521" y="21477"/>
                </a:lnTo>
                <a:lnTo>
                  <a:pt x="3141" y="21379"/>
                </a:lnTo>
                <a:lnTo>
                  <a:pt x="3611" y="21011"/>
                </a:lnTo>
                <a:lnTo>
                  <a:pt x="4145" y="20520"/>
                </a:lnTo>
                <a:lnTo>
                  <a:pt x="4658" y="19857"/>
                </a:lnTo>
                <a:lnTo>
                  <a:pt x="4914" y="20225"/>
                </a:lnTo>
                <a:lnTo>
                  <a:pt x="5448" y="20520"/>
                </a:lnTo>
                <a:lnTo>
                  <a:pt x="6025" y="20765"/>
                </a:lnTo>
                <a:lnTo>
                  <a:pt x="6751" y="21134"/>
                </a:lnTo>
                <a:lnTo>
                  <a:pt x="7542" y="21379"/>
                </a:lnTo>
                <a:lnTo>
                  <a:pt x="8418" y="21477"/>
                </a:lnTo>
                <a:lnTo>
                  <a:pt x="9465" y="21600"/>
                </a:lnTo>
                <a:lnTo>
                  <a:pt x="10661" y="21600"/>
                </a:lnTo>
                <a:close/>
              </a:path>
              <a:path w="21600" h="21600" extrusionOk="0">
                <a:moveTo>
                  <a:pt x="17049" y="19857"/>
                </a:moveTo>
                <a:lnTo>
                  <a:pt x="17049" y="19268"/>
                </a:lnTo>
                <a:lnTo>
                  <a:pt x="17049" y="18016"/>
                </a:lnTo>
                <a:lnTo>
                  <a:pt x="17049" y="16274"/>
                </a:lnTo>
                <a:lnTo>
                  <a:pt x="17049" y="14114"/>
                </a:lnTo>
                <a:lnTo>
                  <a:pt x="17049" y="11880"/>
                </a:lnTo>
                <a:lnTo>
                  <a:pt x="17049" y="9843"/>
                </a:lnTo>
                <a:lnTo>
                  <a:pt x="17049" y="8100"/>
                </a:lnTo>
                <a:lnTo>
                  <a:pt x="17049" y="7069"/>
                </a:lnTo>
                <a:lnTo>
                  <a:pt x="16942" y="6725"/>
                </a:lnTo>
                <a:lnTo>
                  <a:pt x="16836" y="6357"/>
                </a:lnTo>
                <a:lnTo>
                  <a:pt x="16686" y="6112"/>
                </a:lnTo>
                <a:lnTo>
                  <a:pt x="16472" y="5768"/>
                </a:lnTo>
                <a:lnTo>
                  <a:pt x="15746" y="5351"/>
                </a:lnTo>
                <a:lnTo>
                  <a:pt x="14849" y="4983"/>
                </a:lnTo>
                <a:lnTo>
                  <a:pt x="13951" y="4615"/>
                </a:lnTo>
                <a:lnTo>
                  <a:pt x="12862" y="4369"/>
                </a:lnTo>
                <a:lnTo>
                  <a:pt x="11879" y="4271"/>
                </a:lnTo>
                <a:lnTo>
                  <a:pt x="10832" y="4197"/>
                </a:lnTo>
                <a:lnTo>
                  <a:pt x="9828" y="4271"/>
                </a:lnTo>
                <a:lnTo>
                  <a:pt x="8845" y="4369"/>
                </a:lnTo>
                <a:lnTo>
                  <a:pt x="7734" y="4615"/>
                </a:lnTo>
                <a:lnTo>
                  <a:pt x="6751" y="4983"/>
                </a:lnTo>
                <a:lnTo>
                  <a:pt x="5961" y="5351"/>
                </a:lnTo>
                <a:lnTo>
                  <a:pt x="5234" y="5768"/>
                </a:lnTo>
                <a:lnTo>
                  <a:pt x="4914" y="6112"/>
                </a:lnTo>
                <a:lnTo>
                  <a:pt x="4764" y="6357"/>
                </a:lnTo>
                <a:lnTo>
                  <a:pt x="4658" y="6725"/>
                </a:lnTo>
                <a:lnTo>
                  <a:pt x="4658" y="7069"/>
                </a:lnTo>
                <a:lnTo>
                  <a:pt x="4658" y="8100"/>
                </a:lnTo>
                <a:lnTo>
                  <a:pt x="4658" y="9843"/>
                </a:lnTo>
                <a:lnTo>
                  <a:pt x="4658" y="11880"/>
                </a:lnTo>
                <a:lnTo>
                  <a:pt x="4658" y="14114"/>
                </a:lnTo>
                <a:lnTo>
                  <a:pt x="4658" y="16274"/>
                </a:lnTo>
                <a:lnTo>
                  <a:pt x="4658" y="18016"/>
                </a:lnTo>
                <a:lnTo>
                  <a:pt x="4658" y="19268"/>
                </a:lnTo>
                <a:lnTo>
                  <a:pt x="4658" y="19857"/>
                </a:lnTo>
              </a:path>
            </a:pathLst>
          </a:custGeom>
          <a:solidFill>
            <a:srgbClr val="FBCD81"/>
          </a:solidFill>
          <a:ln w="9525">
            <a:solidFill>
              <a:srgbClr val="000000"/>
            </a:solidFill>
            <a:miter lim="800000"/>
            <a:headEnd/>
            <a:tailEnd/>
          </a:ln>
          <a:effectLst>
            <a:outerShdw dist="107763" dir="2700000" algn="ctr" rotWithShape="0">
              <a:srgbClr val="808080"/>
            </a:outerShdw>
          </a:effectLst>
        </p:spPr>
        <p:txBody>
          <a:bodyPr/>
          <a:lstStyle/>
          <a:p>
            <a:endParaRPr lang="en-US"/>
          </a:p>
        </p:txBody>
      </p:sp>
      <p:sp>
        <p:nvSpPr>
          <p:cNvPr id="96261" name="Rectangle 5">
            <a:extLst>
              <a:ext uri="{FF2B5EF4-FFF2-40B4-BE49-F238E27FC236}">
                <a16:creationId xmlns:a16="http://schemas.microsoft.com/office/drawing/2014/main" id="{D6325302-CE69-9558-4E81-DAB10D4881B9}"/>
              </a:ext>
            </a:extLst>
          </p:cNvPr>
          <p:cNvSpPr>
            <a:spLocks noChangeArrowheads="1"/>
          </p:cNvSpPr>
          <p:nvPr/>
        </p:nvSpPr>
        <p:spPr bwMode="auto">
          <a:xfrm>
            <a:off x="3657600" y="2971800"/>
            <a:ext cx="5410200" cy="1752600"/>
          </a:xfrm>
          <a:prstGeom prst="rect">
            <a:avLst/>
          </a:prstGeom>
          <a:blipFill dpi="0" rotWithShape="1">
            <a:blip r:embed="rId2"/>
            <a:srcRect/>
            <a:tile tx="0" ty="0" sx="100000" sy="100000" flip="none" algn="tl"/>
          </a:blipFill>
          <a:ln w="38100">
            <a:miter lim="800000"/>
            <a:headEnd/>
            <a:tailEnd/>
          </a:ln>
          <a:effectLst/>
          <a:scene3d>
            <a:camera prst="legacyObliqueBottomLeft"/>
            <a:lightRig rig="legacyFlat3" dir="t"/>
          </a:scene3d>
          <a:sp3d extrusionH="430200" prstMaterial="legacyMatte">
            <a:bevelT w="13500" h="13500" prst="angle"/>
            <a:bevelB w="13500" h="13500" prst="angle"/>
            <a:extrusionClr>
              <a:srgbClr val="FFCC99"/>
            </a:extrusionClr>
            <a:contourClr>
              <a:srgbClr val="FFCC99"/>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endParaRPr lang="en-US"/>
          </a:p>
        </p:txBody>
      </p:sp>
    </p:spTree>
    <p:extLst>
      <p:ext uri="{BB962C8B-B14F-4D97-AF65-F5344CB8AC3E}">
        <p14:creationId xmlns:p14="http://schemas.microsoft.com/office/powerpoint/2010/main" val="233331721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nodeType="clickEffect">
                                  <p:stCondLst>
                                    <p:cond delay="0"/>
                                  </p:stCondLst>
                                  <p:childTnLst>
                                    <p:set>
                                      <p:cBhvr>
                                        <p:cTn id="6" dur="1" fill="hold">
                                          <p:stCondLst>
                                            <p:cond delay="0"/>
                                          </p:stCondLst>
                                        </p:cTn>
                                        <p:tgtEl>
                                          <p:spTgt spid="96258"/>
                                        </p:tgtEl>
                                        <p:attrNameLst>
                                          <p:attrName>style.visibility</p:attrName>
                                        </p:attrNameLst>
                                      </p:cBhvr>
                                      <p:to>
                                        <p:strVal val="visible"/>
                                      </p:to>
                                    </p:set>
                                    <p:anim calcmode="lin" valueType="num">
                                      <p:cBhvr additive="base">
                                        <p:cTn id="7" dur="500" fill="hold"/>
                                        <p:tgtEl>
                                          <p:spTgt spid="96258"/>
                                        </p:tgtEl>
                                        <p:attrNameLst>
                                          <p:attrName>ppt_x</p:attrName>
                                        </p:attrNameLst>
                                      </p:cBhvr>
                                      <p:tavLst>
                                        <p:tav tm="0">
                                          <p:val>
                                            <p:strVal val="0-#ppt_w/2"/>
                                          </p:val>
                                        </p:tav>
                                        <p:tav tm="100000">
                                          <p:val>
                                            <p:strVal val="#ppt_x"/>
                                          </p:val>
                                        </p:tav>
                                      </p:tavLst>
                                    </p:anim>
                                    <p:anim calcmode="lin" valueType="num">
                                      <p:cBhvr additive="base">
                                        <p:cTn id="8" dur="500" fill="hold"/>
                                        <p:tgtEl>
                                          <p:spTgt spid="96258"/>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nodeType="clickEffect">
                                  <p:stCondLst>
                                    <p:cond delay="0"/>
                                  </p:stCondLst>
                                  <p:childTnLst>
                                    <p:set>
                                      <p:cBhvr>
                                        <p:cTn id="12" dur="1" fill="hold">
                                          <p:stCondLst>
                                            <p:cond delay="0"/>
                                          </p:stCondLst>
                                        </p:cTn>
                                        <p:tgtEl>
                                          <p:spTgt spid="96261"/>
                                        </p:tgtEl>
                                        <p:attrNameLst>
                                          <p:attrName>style.visibility</p:attrName>
                                        </p:attrNameLst>
                                      </p:cBhvr>
                                      <p:to>
                                        <p:strVal val="visible"/>
                                      </p:to>
                                    </p:set>
                                    <p:anim calcmode="lin" valueType="num">
                                      <p:cBhvr additive="base">
                                        <p:cTn id="13" dur="500" fill="hold"/>
                                        <p:tgtEl>
                                          <p:spTgt spid="96261"/>
                                        </p:tgtEl>
                                        <p:attrNameLst>
                                          <p:attrName>ppt_x</p:attrName>
                                        </p:attrNameLst>
                                      </p:cBhvr>
                                      <p:tavLst>
                                        <p:tav tm="0">
                                          <p:val>
                                            <p:strVal val="0-#ppt_w/2"/>
                                          </p:val>
                                        </p:tav>
                                        <p:tav tm="100000">
                                          <p:val>
                                            <p:strVal val="#ppt_x"/>
                                          </p:val>
                                        </p:tav>
                                      </p:tavLst>
                                    </p:anim>
                                    <p:anim calcmode="lin" valueType="num">
                                      <p:cBhvr additive="base">
                                        <p:cTn id="14" dur="500" fill="hold"/>
                                        <p:tgtEl>
                                          <p:spTgt spid="96261"/>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nodeType="clickEffect">
                                  <p:stCondLst>
                                    <p:cond delay="0"/>
                                  </p:stCondLst>
                                  <p:childTnLst>
                                    <p:set>
                                      <p:cBhvr>
                                        <p:cTn id="18" dur="1" fill="hold">
                                          <p:stCondLst>
                                            <p:cond delay="0"/>
                                          </p:stCondLst>
                                        </p:cTn>
                                        <p:tgtEl>
                                          <p:spTgt spid="96259"/>
                                        </p:tgtEl>
                                        <p:attrNameLst>
                                          <p:attrName>style.visibility</p:attrName>
                                        </p:attrNameLst>
                                      </p:cBhvr>
                                      <p:to>
                                        <p:strVal val="visible"/>
                                      </p:to>
                                    </p:set>
                                    <p:anim calcmode="lin" valueType="num">
                                      <p:cBhvr additive="base">
                                        <p:cTn id="19" dur="500" fill="hold"/>
                                        <p:tgtEl>
                                          <p:spTgt spid="96259"/>
                                        </p:tgtEl>
                                        <p:attrNameLst>
                                          <p:attrName>ppt_x</p:attrName>
                                        </p:attrNameLst>
                                      </p:cBhvr>
                                      <p:tavLst>
                                        <p:tav tm="0">
                                          <p:val>
                                            <p:strVal val="0-#ppt_w/2"/>
                                          </p:val>
                                        </p:tav>
                                        <p:tav tm="100000">
                                          <p:val>
                                            <p:strVal val="#ppt_x"/>
                                          </p:val>
                                        </p:tav>
                                      </p:tavLst>
                                    </p:anim>
                                    <p:anim calcmode="lin" valueType="num">
                                      <p:cBhvr additive="base">
                                        <p:cTn id="20" dur="500" fill="hold"/>
                                        <p:tgtEl>
                                          <p:spTgt spid="96259"/>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nodeType="clickEffect">
                                  <p:stCondLst>
                                    <p:cond delay="0"/>
                                  </p:stCondLst>
                                  <p:childTnLst>
                                    <p:set>
                                      <p:cBhvr>
                                        <p:cTn id="24" dur="1" fill="hold">
                                          <p:stCondLst>
                                            <p:cond delay="0"/>
                                          </p:stCondLst>
                                        </p:cTn>
                                        <p:tgtEl>
                                          <p:spTgt spid="96260"/>
                                        </p:tgtEl>
                                        <p:attrNameLst>
                                          <p:attrName>style.visibility</p:attrName>
                                        </p:attrNameLst>
                                      </p:cBhvr>
                                      <p:to>
                                        <p:strVal val="visible"/>
                                      </p:to>
                                    </p:set>
                                    <p:anim calcmode="lin" valueType="num">
                                      <p:cBhvr additive="base">
                                        <p:cTn id="25" dur="500" fill="hold"/>
                                        <p:tgtEl>
                                          <p:spTgt spid="96260"/>
                                        </p:tgtEl>
                                        <p:attrNameLst>
                                          <p:attrName>ppt_x</p:attrName>
                                        </p:attrNameLst>
                                      </p:cBhvr>
                                      <p:tavLst>
                                        <p:tav tm="0">
                                          <p:val>
                                            <p:strVal val="0-#ppt_w/2"/>
                                          </p:val>
                                        </p:tav>
                                        <p:tav tm="100000">
                                          <p:val>
                                            <p:strVal val="#ppt_x"/>
                                          </p:val>
                                        </p:tav>
                                      </p:tavLst>
                                    </p:anim>
                                    <p:anim calcmode="lin" valueType="num">
                                      <p:cBhvr additive="base">
                                        <p:cTn id="26" dur="500" fill="hold"/>
                                        <p:tgtEl>
                                          <p:spTgt spid="9626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6258" grpId="0" autoUpdateAnimBg="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2">
            <a:extLst>
              <a:ext uri="{FF2B5EF4-FFF2-40B4-BE49-F238E27FC236}">
                <a16:creationId xmlns:a16="http://schemas.microsoft.com/office/drawing/2014/main" id="{076CD1F5-5AEB-DB27-4892-04930F8C3888}"/>
              </a:ext>
            </a:extLst>
          </p:cNvPr>
          <p:cNvSpPr>
            <a:spLocks noChangeArrowheads="1"/>
          </p:cNvSpPr>
          <p:nvPr/>
        </p:nvSpPr>
        <p:spPr bwMode="auto">
          <a:xfrm rot="5400000">
            <a:off x="5376069" y="1961357"/>
            <a:ext cx="2506663" cy="4953000"/>
          </a:xfrm>
          <a:prstGeom prst="rect">
            <a:avLst/>
          </a:prstGeom>
          <a:blipFill dpi="0" rotWithShape="1">
            <a:blip r:embed="rId2"/>
            <a:srcRect/>
            <a:tile tx="0" ty="0" sx="100000" sy="100000" flip="none" algn="tl"/>
          </a:blipFill>
          <a:ln w="57150">
            <a:miter lim="800000"/>
            <a:headEnd/>
            <a:tailEnd/>
          </a:ln>
          <a:effectLst/>
          <a:scene3d>
            <a:camera prst="legacyObliqueTopRight"/>
            <a:lightRig rig="legacyFlat3" dir="b"/>
          </a:scene3d>
          <a:sp3d extrusionH="430200" prstMaterial="legacyMatte">
            <a:bevelT w="13500" h="13500" prst="angle"/>
            <a:bevelB w="13500" h="13500" prst="angle"/>
            <a:extrusionClr>
              <a:srgbClr val="FFCC99"/>
            </a:extrusionClr>
            <a:contourClr>
              <a:srgbClr val="FFCC99"/>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endParaRPr lang="en-US"/>
          </a:p>
        </p:txBody>
      </p:sp>
      <p:sp>
        <p:nvSpPr>
          <p:cNvPr id="97283" name="chair3">
            <a:extLst>
              <a:ext uri="{FF2B5EF4-FFF2-40B4-BE49-F238E27FC236}">
                <a16:creationId xmlns:a16="http://schemas.microsoft.com/office/drawing/2014/main" id="{EC231A4B-8541-1EA0-25FF-4FA3E94766FC}"/>
              </a:ext>
            </a:extLst>
          </p:cNvPr>
          <p:cNvSpPr>
            <a:spLocks noEditPoints="1" noChangeArrowheads="1"/>
          </p:cNvSpPr>
          <p:nvPr/>
        </p:nvSpPr>
        <p:spPr bwMode="auto">
          <a:xfrm rot="10754731">
            <a:off x="4725989" y="5776914"/>
            <a:ext cx="904875" cy="676275"/>
          </a:xfrm>
          <a:custGeom>
            <a:avLst/>
            <a:gdLst>
              <a:gd name="T0" fmla="*/ 10800 w 21600"/>
              <a:gd name="T1" fmla="*/ 0 h 21600"/>
              <a:gd name="T2" fmla="*/ 20275 w 21600"/>
              <a:gd name="T3" fmla="*/ 10800 h 21600"/>
              <a:gd name="T4" fmla="*/ 10800 w 21600"/>
              <a:gd name="T5" fmla="*/ 21600 h 21600"/>
              <a:gd name="T6" fmla="*/ 1303 w 21600"/>
              <a:gd name="T7" fmla="*/ 10800 h 21600"/>
              <a:gd name="T8" fmla="*/ 4828 w 21600"/>
              <a:gd name="T9" fmla="*/ 6639 h 21600"/>
              <a:gd name="T10" fmla="*/ 16846 w 21600"/>
              <a:gd name="T11" fmla="*/ 19649 h 21600"/>
            </a:gdLst>
            <a:ahLst/>
            <a:cxnLst>
              <a:cxn ang="0">
                <a:pos x="T0" y="T1"/>
              </a:cxn>
              <a:cxn ang="0">
                <a:pos x="T2" y="T3"/>
              </a:cxn>
              <a:cxn ang="0">
                <a:pos x="T4" y="T5"/>
              </a:cxn>
              <a:cxn ang="0">
                <a:pos x="T6" y="T7"/>
              </a:cxn>
            </a:cxnLst>
            <a:rect l="T8" t="T9" r="T10" b="T11"/>
            <a:pathLst>
              <a:path w="21600" h="21600" extrusionOk="0">
                <a:moveTo>
                  <a:pt x="10661" y="21600"/>
                </a:moveTo>
                <a:lnTo>
                  <a:pt x="11964" y="21600"/>
                </a:lnTo>
                <a:lnTo>
                  <a:pt x="12969" y="21477"/>
                </a:lnTo>
                <a:lnTo>
                  <a:pt x="13951" y="21379"/>
                </a:lnTo>
                <a:lnTo>
                  <a:pt x="14742" y="21134"/>
                </a:lnTo>
                <a:lnTo>
                  <a:pt x="15575" y="20765"/>
                </a:lnTo>
                <a:lnTo>
                  <a:pt x="16152" y="20520"/>
                </a:lnTo>
                <a:lnTo>
                  <a:pt x="16579" y="20225"/>
                </a:lnTo>
                <a:lnTo>
                  <a:pt x="16942" y="19857"/>
                </a:lnTo>
                <a:lnTo>
                  <a:pt x="17455" y="20520"/>
                </a:lnTo>
                <a:lnTo>
                  <a:pt x="17989" y="21011"/>
                </a:lnTo>
                <a:lnTo>
                  <a:pt x="18459" y="21379"/>
                </a:lnTo>
                <a:lnTo>
                  <a:pt x="19079" y="21477"/>
                </a:lnTo>
                <a:lnTo>
                  <a:pt x="19656" y="21477"/>
                </a:lnTo>
                <a:lnTo>
                  <a:pt x="20275" y="21379"/>
                </a:lnTo>
                <a:lnTo>
                  <a:pt x="20660" y="21011"/>
                </a:lnTo>
                <a:lnTo>
                  <a:pt x="21173" y="20643"/>
                </a:lnTo>
                <a:lnTo>
                  <a:pt x="21386" y="20225"/>
                </a:lnTo>
                <a:lnTo>
                  <a:pt x="21600" y="19636"/>
                </a:lnTo>
                <a:lnTo>
                  <a:pt x="21600" y="19145"/>
                </a:lnTo>
                <a:lnTo>
                  <a:pt x="21600" y="18605"/>
                </a:lnTo>
                <a:lnTo>
                  <a:pt x="21386" y="18115"/>
                </a:lnTo>
                <a:lnTo>
                  <a:pt x="21066" y="17525"/>
                </a:lnTo>
                <a:lnTo>
                  <a:pt x="20660" y="17108"/>
                </a:lnTo>
                <a:lnTo>
                  <a:pt x="20275" y="16740"/>
                </a:lnTo>
                <a:lnTo>
                  <a:pt x="20275" y="10628"/>
                </a:lnTo>
                <a:lnTo>
                  <a:pt x="20275" y="5695"/>
                </a:lnTo>
                <a:lnTo>
                  <a:pt x="20275" y="5105"/>
                </a:lnTo>
                <a:lnTo>
                  <a:pt x="20190" y="4492"/>
                </a:lnTo>
                <a:lnTo>
                  <a:pt x="19976" y="4075"/>
                </a:lnTo>
                <a:lnTo>
                  <a:pt x="19763" y="3485"/>
                </a:lnTo>
                <a:lnTo>
                  <a:pt x="19442" y="2995"/>
                </a:lnTo>
                <a:lnTo>
                  <a:pt x="19079" y="2455"/>
                </a:lnTo>
                <a:lnTo>
                  <a:pt x="18673" y="2086"/>
                </a:lnTo>
                <a:lnTo>
                  <a:pt x="18139" y="1620"/>
                </a:lnTo>
                <a:lnTo>
                  <a:pt x="17562" y="1325"/>
                </a:lnTo>
                <a:lnTo>
                  <a:pt x="16836" y="957"/>
                </a:lnTo>
                <a:lnTo>
                  <a:pt x="16045" y="589"/>
                </a:lnTo>
                <a:lnTo>
                  <a:pt x="15169" y="344"/>
                </a:lnTo>
                <a:lnTo>
                  <a:pt x="14272" y="245"/>
                </a:lnTo>
                <a:lnTo>
                  <a:pt x="13182" y="123"/>
                </a:lnTo>
                <a:lnTo>
                  <a:pt x="12028" y="0"/>
                </a:lnTo>
                <a:lnTo>
                  <a:pt x="10832" y="0"/>
                </a:lnTo>
                <a:lnTo>
                  <a:pt x="9572" y="0"/>
                </a:lnTo>
                <a:lnTo>
                  <a:pt x="8418" y="123"/>
                </a:lnTo>
                <a:lnTo>
                  <a:pt x="7328" y="245"/>
                </a:lnTo>
                <a:lnTo>
                  <a:pt x="6431" y="344"/>
                </a:lnTo>
                <a:lnTo>
                  <a:pt x="5555" y="589"/>
                </a:lnTo>
                <a:lnTo>
                  <a:pt x="4764" y="957"/>
                </a:lnTo>
                <a:lnTo>
                  <a:pt x="4038" y="1325"/>
                </a:lnTo>
                <a:lnTo>
                  <a:pt x="3461" y="1620"/>
                </a:lnTo>
                <a:lnTo>
                  <a:pt x="2927" y="2086"/>
                </a:lnTo>
                <a:lnTo>
                  <a:pt x="2521" y="2455"/>
                </a:lnTo>
                <a:lnTo>
                  <a:pt x="2158" y="2995"/>
                </a:lnTo>
                <a:lnTo>
                  <a:pt x="1837" y="3485"/>
                </a:lnTo>
                <a:lnTo>
                  <a:pt x="1624" y="4075"/>
                </a:lnTo>
                <a:lnTo>
                  <a:pt x="1410" y="4492"/>
                </a:lnTo>
                <a:lnTo>
                  <a:pt x="1303" y="5105"/>
                </a:lnTo>
                <a:lnTo>
                  <a:pt x="1303" y="5695"/>
                </a:lnTo>
                <a:lnTo>
                  <a:pt x="1303" y="10874"/>
                </a:lnTo>
                <a:lnTo>
                  <a:pt x="1303" y="16740"/>
                </a:lnTo>
                <a:lnTo>
                  <a:pt x="940" y="17108"/>
                </a:lnTo>
                <a:lnTo>
                  <a:pt x="534" y="17525"/>
                </a:lnTo>
                <a:lnTo>
                  <a:pt x="214" y="18115"/>
                </a:lnTo>
                <a:lnTo>
                  <a:pt x="0" y="18605"/>
                </a:lnTo>
                <a:lnTo>
                  <a:pt x="0" y="19145"/>
                </a:lnTo>
                <a:lnTo>
                  <a:pt x="0" y="19636"/>
                </a:lnTo>
                <a:lnTo>
                  <a:pt x="214" y="20225"/>
                </a:lnTo>
                <a:lnTo>
                  <a:pt x="427" y="20643"/>
                </a:lnTo>
                <a:lnTo>
                  <a:pt x="833" y="21011"/>
                </a:lnTo>
                <a:lnTo>
                  <a:pt x="1303" y="21379"/>
                </a:lnTo>
                <a:lnTo>
                  <a:pt x="1944" y="21477"/>
                </a:lnTo>
                <a:lnTo>
                  <a:pt x="2521" y="21477"/>
                </a:lnTo>
                <a:lnTo>
                  <a:pt x="3141" y="21379"/>
                </a:lnTo>
                <a:lnTo>
                  <a:pt x="3611" y="21011"/>
                </a:lnTo>
                <a:lnTo>
                  <a:pt x="4145" y="20520"/>
                </a:lnTo>
                <a:lnTo>
                  <a:pt x="4658" y="19857"/>
                </a:lnTo>
                <a:lnTo>
                  <a:pt x="4914" y="20225"/>
                </a:lnTo>
                <a:lnTo>
                  <a:pt x="5448" y="20520"/>
                </a:lnTo>
                <a:lnTo>
                  <a:pt x="6025" y="20765"/>
                </a:lnTo>
                <a:lnTo>
                  <a:pt x="6751" y="21134"/>
                </a:lnTo>
                <a:lnTo>
                  <a:pt x="7542" y="21379"/>
                </a:lnTo>
                <a:lnTo>
                  <a:pt x="8418" y="21477"/>
                </a:lnTo>
                <a:lnTo>
                  <a:pt x="9465" y="21600"/>
                </a:lnTo>
                <a:lnTo>
                  <a:pt x="10661" y="21600"/>
                </a:lnTo>
                <a:close/>
              </a:path>
              <a:path w="21600" h="21600" extrusionOk="0">
                <a:moveTo>
                  <a:pt x="17049" y="19857"/>
                </a:moveTo>
                <a:lnTo>
                  <a:pt x="17049" y="19268"/>
                </a:lnTo>
                <a:lnTo>
                  <a:pt x="17049" y="18016"/>
                </a:lnTo>
                <a:lnTo>
                  <a:pt x="17049" y="16274"/>
                </a:lnTo>
                <a:lnTo>
                  <a:pt x="17049" y="14114"/>
                </a:lnTo>
                <a:lnTo>
                  <a:pt x="17049" y="11880"/>
                </a:lnTo>
                <a:lnTo>
                  <a:pt x="17049" y="9843"/>
                </a:lnTo>
                <a:lnTo>
                  <a:pt x="17049" y="8100"/>
                </a:lnTo>
                <a:lnTo>
                  <a:pt x="17049" y="7069"/>
                </a:lnTo>
                <a:lnTo>
                  <a:pt x="16942" y="6725"/>
                </a:lnTo>
                <a:lnTo>
                  <a:pt x="16836" y="6357"/>
                </a:lnTo>
                <a:lnTo>
                  <a:pt x="16686" y="6112"/>
                </a:lnTo>
                <a:lnTo>
                  <a:pt x="16472" y="5768"/>
                </a:lnTo>
                <a:lnTo>
                  <a:pt x="15746" y="5351"/>
                </a:lnTo>
                <a:lnTo>
                  <a:pt x="14849" y="4983"/>
                </a:lnTo>
                <a:lnTo>
                  <a:pt x="13951" y="4615"/>
                </a:lnTo>
                <a:lnTo>
                  <a:pt x="12862" y="4369"/>
                </a:lnTo>
                <a:lnTo>
                  <a:pt x="11879" y="4271"/>
                </a:lnTo>
                <a:lnTo>
                  <a:pt x="10832" y="4197"/>
                </a:lnTo>
                <a:lnTo>
                  <a:pt x="9828" y="4271"/>
                </a:lnTo>
                <a:lnTo>
                  <a:pt x="8845" y="4369"/>
                </a:lnTo>
                <a:lnTo>
                  <a:pt x="7734" y="4615"/>
                </a:lnTo>
                <a:lnTo>
                  <a:pt x="6751" y="4983"/>
                </a:lnTo>
                <a:lnTo>
                  <a:pt x="5961" y="5351"/>
                </a:lnTo>
                <a:lnTo>
                  <a:pt x="5234" y="5768"/>
                </a:lnTo>
                <a:lnTo>
                  <a:pt x="4914" y="6112"/>
                </a:lnTo>
                <a:lnTo>
                  <a:pt x="4764" y="6357"/>
                </a:lnTo>
                <a:lnTo>
                  <a:pt x="4658" y="6725"/>
                </a:lnTo>
                <a:lnTo>
                  <a:pt x="4658" y="7069"/>
                </a:lnTo>
                <a:lnTo>
                  <a:pt x="4658" y="8100"/>
                </a:lnTo>
                <a:lnTo>
                  <a:pt x="4658" y="9843"/>
                </a:lnTo>
                <a:lnTo>
                  <a:pt x="4658" y="11880"/>
                </a:lnTo>
                <a:lnTo>
                  <a:pt x="4658" y="14114"/>
                </a:lnTo>
                <a:lnTo>
                  <a:pt x="4658" y="16274"/>
                </a:lnTo>
                <a:lnTo>
                  <a:pt x="4658" y="18016"/>
                </a:lnTo>
                <a:lnTo>
                  <a:pt x="4658" y="19268"/>
                </a:lnTo>
                <a:lnTo>
                  <a:pt x="4658" y="19857"/>
                </a:lnTo>
              </a:path>
            </a:pathLst>
          </a:custGeom>
          <a:solidFill>
            <a:srgbClr val="FFFFCC"/>
          </a:solidFill>
          <a:ln w="9525">
            <a:solidFill>
              <a:srgbClr val="000000"/>
            </a:solidFill>
            <a:miter lim="800000"/>
            <a:headEnd/>
            <a:tailEnd/>
          </a:ln>
          <a:effectLst>
            <a:outerShdw dist="107763" dir="2700000" algn="ctr" rotWithShape="0">
              <a:srgbClr val="808080"/>
            </a:outerShdw>
          </a:effectLst>
        </p:spPr>
        <p:txBody>
          <a:bodyPr/>
          <a:lstStyle/>
          <a:p>
            <a:endParaRPr lang="en-US"/>
          </a:p>
        </p:txBody>
      </p:sp>
      <p:sp>
        <p:nvSpPr>
          <p:cNvPr id="97284" name="chair3">
            <a:extLst>
              <a:ext uri="{FF2B5EF4-FFF2-40B4-BE49-F238E27FC236}">
                <a16:creationId xmlns:a16="http://schemas.microsoft.com/office/drawing/2014/main" id="{754CD408-0AAE-CFD4-CACC-852F26BDA773}"/>
              </a:ext>
            </a:extLst>
          </p:cNvPr>
          <p:cNvSpPr>
            <a:spLocks noEditPoints="1" noChangeArrowheads="1"/>
          </p:cNvSpPr>
          <p:nvPr/>
        </p:nvSpPr>
        <p:spPr bwMode="auto">
          <a:xfrm rot="10682037">
            <a:off x="6275389" y="5776914"/>
            <a:ext cx="904875" cy="676275"/>
          </a:xfrm>
          <a:custGeom>
            <a:avLst/>
            <a:gdLst>
              <a:gd name="T0" fmla="*/ 10800 w 21600"/>
              <a:gd name="T1" fmla="*/ 0 h 21600"/>
              <a:gd name="T2" fmla="*/ 20275 w 21600"/>
              <a:gd name="T3" fmla="*/ 10800 h 21600"/>
              <a:gd name="T4" fmla="*/ 10800 w 21600"/>
              <a:gd name="T5" fmla="*/ 21600 h 21600"/>
              <a:gd name="T6" fmla="*/ 1303 w 21600"/>
              <a:gd name="T7" fmla="*/ 10800 h 21600"/>
              <a:gd name="T8" fmla="*/ 4828 w 21600"/>
              <a:gd name="T9" fmla="*/ 6639 h 21600"/>
              <a:gd name="T10" fmla="*/ 16846 w 21600"/>
              <a:gd name="T11" fmla="*/ 19649 h 21600"/>
            </a:gdLst>
            <a:ahLst/>
            <a:cxnLst>
              <a:cxn ang="0">
                <a:pos x="T0" y="T1"/>
              </a:cxn>
              <a:cxn ang="0">
                <a:pos x="T2" y="T3"/>
              </a:cxn>
              <a:cxn ang="0">
                <a:pos x="T4" y="T5"/>
              </a:cxn>
              <a:cxn ang="0">
                <a:pos x="T6" y="T7"/>
              </a:cxn>
            </a:cxnLst>
            <a:rect l="T8" t="T9" r="T10" b="T11"/>
            <a:pathLst>
              <a:path w="21600" h="21600" extrusionOk="0">
                <a:moveTo>
                  <a:pt x="10661" y="21600"/>
                </a:moveTo>
                <a:lnTo>
                  <a:pt x="11964" y="21600"/>
                </a:lnTo>
                <a:lnTo>
                  <a:pt x="12969" y="21477"/>
                </a:lnTo>
                <a:lnTo>
                  <a:pt x="13951" y="21379"/>
                </a:lnTo>
                <a:lnTo>
                  <a:pt x="14742" y="21134"/>
                </a:lnTo>
                <a:lnTo>
                  <a:pt x="15575" y="20765"/>
                </a:lnTo>
                <a:lnTo>
                  <a:pt x="16152" y="20520"/>
                </a:lnTo>
                <a:lnTo>
                  <a:pt x="16579" y="20225"/>
                </a:lnTo>
                <a:lnTo>
                  <a:pt x="16942" y="19857"/>
                </a:lnTo>
                <a:lnTo>
                  <a:pt x="17455" y="20520"/>
                </a:lnTo>
                <a:lnTo>
                  <a:pt x="17989" y="21011"/>
                </a:lnTo>
                <a:lnTo>
                  <a:pt x="18459" y="21379"/>
                </a:lnTo>
                <a:lnTo>
                  <a:pt x="19079" y="21477"/>
                </a:lnTo>
                <a:lnTo>
                  <a:pt x="19656" y="21477"/>
                </a:lnTo>
                <a:lnTo>
                  <a:pt x="20275" y="21379"/>
                </a:lnTo>
                <a:lnTo>
                  <a:pt x="20660" y="21011"/>
                </a:lnTo>
                <a:lnTo>
                  <a:pt x="21173" y="20643"/>
                </a:lnTo>
                <a:lnTo>
                  <a:pt x="21386" y="20225"/>
                </a:lnTo>
                <a:lnTo>
                  <a:pt x="21600" y="19636"/>
                </a:lnTo>
                <a:lnTo>
                  <a:pt x="21600" y="19145"/>
                </a:lnTo>
                <a:lnTo>
                  <a:pt x="21600" y="18605"/>
                </a:lnTo>
                <a:lnTo>
                  <a:pt x="21386" y="18115"/>
                </a:lnTo>
                <a:lnTo>
                  <a:pt x="21066" y="17525"/>
                </a:lnTo>
                <a:lnTo>
                  <a:pt x="20660" y="17108"/>
                </a:lnTo>
                <a:lnTo>
                  <a:pt x="20275" y="16740"/>
                </a:lnTo>
                <a:lnTo>
                  <a:pt x="20275" y="10628"/>
                </a:lnTo>
                <a:lnTo>
                  <a:pt x="20275" y="5695"/>
                </a:lnTo>
                <a:lnTo>
                  <a:pt x="20275" y="5105"/>
                </a:lnTo>
                <a:lnTo>
                  <a:pt x="20190" y="4492"/>
                </a:lnTo>
                <a:lnTo>
                  <a:pt x="19976" y="4075"/>
                </a:lnTo>
                <a:lnTo>
                  <a:pt x="19763" y="3485"/>
                </a:lnTo>
                <a:lnTo>
                  <a:pt x="19442" y="2995"/>
                </a:lnTo>
                <a:lnTo>
                  <a:pt x="19079" y="2455"/>
                </a:lnTo>
                <a:lnTo>
                  <a:pt x="18673" y="2086"/>
                </a:lnTo>
                <a:lnTo>
                  <a:pt x="18139" y="1620"/>
                </a:lnTo>
                <a:lnTo>
                  <a:pt x="17562" y="1325"/>
                </a:lnTo>
                <a:lnTo>
                  <a:pt x="16836" y="957"/>
                </a:lnTo>
                <a:lnTo>
                  <a:pt x="16045" y="589"/>
                </a:lnTo>
                <a:lnTo>
                  <a:pt x="15169" y="344"/>
                </a:lnTo>
                <a:lnTo>
                  <a:pt x="14272" y="245"/>
                </a:lnTo>
                <a:lnTo>
                  <a:pt x="13182" y="123"/>
                </a:lnTo>
                <a:lnTo>
                  <a:pt x="12028" y="0"/>
                </a:lnTo>
                <a:lnTo>
                  <a:pt x="10832" y="0"/>
                </a:lnTo>
                <a:lnTo>
                  <a:pt x="9572" y="0"/>
                </a:lnTo>
                <a:lnTo>
                  <a:pt x="8418" y="123"/>
                </a:lnTo>
                <a:lnTo>
                  <a:pt x="7328" y="245"/>
                </a:lnTo>
                <a:lnTo>
                  <a:pt x="6431" y="344"/>
                </a:lnTo>
                <a:lnTo>
                  <a:pt x="5555" y="589"/>
                </a:lnTo>
                <a:lnTo>
                  <a:pt x="4764" y="957"/>
                </a:lnTo>
                <a:lnTo>
                  <a:pt x="4038" y="1325"/>
                </a:lnTo>
                <a:lnTo>
                  <a:pt x="3461" y="1620"/>
                </a:lnTo>
                <a:lnTo>
                  <a:pt x="2927" y="2086"/>
                </a:lnTo>
                <a:lnTo>
                  <a:pt x="2521" y="2455"/>
                </a:lnTo>
                <a:lnTo>
                  <a:pt x="2158" y="2995"/>
                </a:lnTo>
                <a:lnTo>
                  <a:pt x="1837" y="3485"/>
                </a:lnTo>
                <a:lnTo>
                  <a:pt x="1624" y="4075"/>
                </a:lnTo>
                <a:lnTo>
                  <a:pt x="1410" y="4492"/>
                </a:lnTo>
                <a:lnTo>
                  <a:pt x="1303" y="5105"/>
                </a:lnTo>
                <a:lnTo>
                  <a:pt x="1303" y="5695"/>
                </a:lnTo>
                <a:lnTo>
                  <a:pt x="1303" y="10874"/>
                </a:lnTo>
                <a:lnTo>
                  <a:pt x="1303" y="16740"/>
                </a:lnTo>
                <a:lnTo>
                  <a:pt x="940" y="17108"/>
                </a:lnTo>
                <a:lnTo>
                  <a:pt x="534" y="17525"/>
                </a:lnTo>
                <a:lnTo>
                  <a:pt x="214" y="18115"/>
                </a:lnTo>
                <a:lnTo>
                  <a:pt x="0" y="18605"/>
                </a:lnTo>
                <a:lnTo>
                  <a:pt x="0" y="19145"/>
                </a:lnTo>
                <a:lnTo>
                  <a:pt x="0" y="19636"/>
                </a:lnTo>
                <a:lnTo>
                  <a:pt x="214" y="20225"/>
                </a:lnTo>
                <a:lnTo>
                  <a:pt x="427" y="20643"/>
                </a:lnTo>
                <a:lnTo>
                  <a:pt x="833" y="21011"/>
                </a:lnTo>
                <a:lnTo>
                  <a:pt x="1303" y="21379"/>
                </a:lnTo>
                <a:lnTo>
                  <a:pt x="1944" y="21477"/>
                </a:lnTo>
                <a:lnTo>
                  <a:pt x="2521" y="21477"/>
                </a:lnTo>
                <a:lnTo>
                  <a:pt x="3141" y="21379"/>
                </a:lnTo>
                <a:lnTo>
                  <a:pt x="3611" y="21011"/>
                </a:lnTo>
                <a:lnTo>
                  <a:pt x="4145" y="20520"/>
                </a:lnTo>
                <a:lnTo>
                  <a:pt x="4658" y="19857"/>
                </a:lnTo>
                <a:lnTo>
                  <a:pt x="4914" y="20225"/>
                </a:lnTo>
                <a:lnTo>
                  <a:pt x="5448" y="20520"/>
                </a:lnTo>
                <a:lnTo>
                  <a:pt x="6025" y="20765"/>
                </a:lnTo>
                <a:lnTo>
                  <a:pt x="6751" y="21134"/>
                </a:lnTo>
                <a:lnTo>
                  <a:pt x="7542" y="21379"/>
                </a:lnTo>
                <a:lnTo>
                  <a:pt x="8418" y="21477"/>
                </a:lnTo>
                <a:lnTo>
                  <a:pt x="9465" y="21600"/>
                </a:lnTo>
                <a:lnTo>
                  <a:pt x="10661" y="21600"/>
                </a:lnTo>
                <a:close/>
              </a:path>
              <a:path w="21600" h="21600" extrusionOk="0">
                <a:moveTo>
                  <a:pt x="17049" y="19857"/>
                </a:moveTo>
                <a:lnTo>
                  <a:pt x="17049" y="19268"/>
                </a:lnTo>
                <a:lnTo>
                  <a:pt x="17049" y="18016"/>
                </a:lnTo>
                <a:lnTo>
                  <a:pt x="17049" y="16274"/>
                </a:lnTo>
                <a:lnTo>
                  <a:pt x="17049" y="14114"/>
                </a:lnTo>
                <a:lnTo>
                  <a:pt x="17049" y="11880"/>
                </a:lnTo>
                <a:lnTo>
                  <a:pt x="17049" y="9843"/>
                </a:lnTo>
                <a:lnTo>
                  <a:pt x="17049" y="8100"/>
                </a:lnTo>
                <a:lnTo>
                  <a:pt x="17049" y="7069"/>
                </a:lnTo>
                <a:lnTo>
                  <a:pt x="16942" y="6725"/>
                </a:lnTo>
                <a:lnTo>
                  <a:pt x="16836" y="6357"/>
                </a:lnTo>
                <a:lnTo>
                  <a:pt x="16686" y="6112"/>
                </a:lnTo>
                <a:lnTo>
                  <a:pt x="16472" y="5768"/>
                </a:lnTo>
                <a:lnTo>
                  <a:pt x="15746" y="5351"/>
                </a:lnTo>
                <a:lnTo>
                  <a:pt x="14849" y="4983"/>
                </a:lnTo>
                <a:lnTo>
                  <a:pt x="13951" y="4615"/>
                </a:lnTo>
                <a:lnTo>
                  <a:pt x="12862" y="4369"/>
                </a:lnTo>
                <a:lnTo>
                  <a:pt x="11879" y="4271"/>
                </a:lnTo>
                <a:lnTo>
                  <a:pt x="10832" y="4197"/>
                </a:lnTo>
                <a:lnTo>
                  <a:pt x="9828" y="4271"/>
                </a:lnTo>
                <a:lnTo>
                  <a:pt x="8845" y="4369"/>
                </a:lnTo>
                <a:lnTo>
                  <a:pt x="7734" y="4615"/>
                </a:lnTo>
                <a:lnTo>
                  <a:pt x="6751" y="4983"/>
                </a:lnTo>
                <a:lnTo>
                  <a:pt x="5961" y="5351"/>
                </a:lnTo>
                <a:lnTo>
                  <a:pt x="5234" y="5768"/>
                </a:lnTo>
                <a:lnTo>
                  <a:pt x="4914" y="6112"/>
                </a:lnTo>
                <a:lnTo>
                  <a:pt x="4764" y="6357"/>
                </a:lnTo>
                <a:lnTo>
                  <a:pt x="4658" y="6725"/>
                </a:lnTo>
                <a:lnTo>
                  <a:pt x="4658" y="7069"/>
                </a:lnTo>
                <a:lnTo>
                  <a:pt x="4658" y="8100"/>
                </a:lnTo>
                <a:lnTo>
                  <a:pt x="4658" y="9843"/>
                </a:lnTo>
                <a:lnTo>
                  <a:pt x="4658" y="11880"/>
                </a:lnTo>
                <a:lnTo>
                  <a:pt x="4658" y="14114"/>
                </a:lnTo>
                <a:lnTo>
                  <a:pt x="4658" y="16274"/>
                </a:lnTo>
                <a:lnTo>
                  <a:pt x="4658" y="18016"/>
                </a:lnTo>
                <a:lnTo>
                  <a:pt x="4658" y="19268"/>
                </a:lnTo>
                <a:lnTo>
                  <a:pt x="4658" y="19857"/>
                </a:lnTo>
              </a:path>
            </a:pathLst>
          </a:custGeom>
          <a:solidFill>
            <a:srgbClr val="FFFFCC"/>
          </a:solidFill>
          <a:ln w="9525">
            <a:solidFill>
              <a:srgbClr val="000000"/>
            </a:solidFill>
            <a:miter lim="800000"/>
            <a:headEnd/>
            <a:tailEnd/>
          </a:ln>
          <a:effectLst>
            <a:outerShdw dist="107763" dir="2700000" algn="ctr" rotWithShape="0">
              <a:srgbClr val="808080"/>
            </a:outerShdw>
          </a:effectLst>
        </p:spPr>
        <p:txBody>
          <a:bodyPr/>
          <a:lstStyle/>
          <a:p>
            <a:endParaRPr lang="en-US"/>
          </a:p>
        </p:txBody>
      </p:sp>
      <p:sp>
        <p:nvSpPr>
          <p:cNvPr id="97285" name="chair3">
            <a:extLst>
              <a:ext uri="{FF2B5EF4-FFF2-40B4-BE49-F238E27FC236}">
                <a16:creationId xmlns:a16="http://schemas.microsoft.com/office/drawing/2014/main" id="{3401647F-91CB-8CC6-4EE4-1B10D75E3719}"/>
              </a:ext>
            </a:extLst>
          </p:cNvPr>
          <p:cNvSpPr>
            <a:spLocks noEditPoints="1" noChangeArrowheads="1"/>
          </p:cNvSpPr>
          <p:nvPr/>
        </p:nvSpPr>
        <p:spPr bwMode="auto">
          <a:xfrm rot="10786484">
            <a:off x="7823201" y="5776914"/>
            <a:ext cx="904875" cy="676275"/>
          </a:xfrm>
          <a:custGeom>
            <a:avLst/>
            <a:gdLst>
              <a:gd name="T0" fmla="*/ 10800 w 21600"/>
              <a:gd name="T1" fmla="*/ 0 h 21600"/>
              <a:gd name="T2" fmla="*/ 20275 w 21600"/>
              <a:gd name="T3" fmla="*/ 10800 h 21600"/>
              <a:gd name="T4" fmla="*/ 10800 w 21600"/>
              <a:gd name="T5" fmla="*/ 21600 h 21600"/>
              <a:gd name="T6" fmla="*/ 1303 w 21600"/>
              <a:gd name="T7" fmla="*/ 10800 h 21600"/>
              <a:gd name="T8" fmla="*/ 4828 w 21600"/>
              <a:gd name="T9" fmla="*/ 6639 h 21600"/>
              <a:gd name="T10" fmla="*/ 16846 w 21600"/>
              <a:gd name="T11" fmla="*/ 19649 h 21600"/>
            </a:gdLst>
            <a:ahLst/>
            <a:cxnLst>
              <a:cxn ang="0">
                <a:pos x="T0" y="T1"/>
              </a:cxn>
              <a:cxn ang="0">
                <a:pos x="T2" y="T3"/>
              </a:cxn>
              <a:cxn ang="0">
                <a:pos x="T4" y="T5"/>
              </a:cxn>
              <a:cxn ang="0">
                <a:pos x="T6" y="T7"/>
              </a:cxn>
            </a:cxnLst>
            <a:rect l="T8" t="T9" r="T10" b="T11"/>
            <a:pathLst>
              <a:path w="21600" h="21600" extrusionOk="0">
                <a:moveTo>
                  <a:pt x="10661" y="21600"/>
                </a:moveTo>
                <a:lnTo>
                  <a:pt x="11964" y="21600"/>
                </a:lnTo>
                <a:lnTo>
                  <a:pt x="12969" y="21477"/>
                </a:lnTo>
                <a:lnTo>
                  <a:pt x="13951" y="21379"/>
                </a:lnTo>
                <a:lnTo>
                  <a:pt x="14742" y="21134"/>
                </a:lnTo>
                <a:lnTo>
                  <a:pt x="15575" y="20765"/>
                </a:lnTo>
                <a:lnTo>
                  <a:pt x="16152" y="20520"/>
                </a:lnTo>
                <a:lnTo>
                  <a:pt x="16579" y="20225"/>
                </a:lnTo>
                <a:lnTo>
                  <a:pt x="16942" y="19857"/>
                </a:lnTo>
                <a:lnTo>
                  <a:pt x="17455" y="20520"/>
                </a:lnTo>
                <a:lnTo>
                  <a:pt x="17989" y="21011"/>
                </a:lnTo>
                <a:lnTo>
                  <a:pt x="18459" y="21379"/>
                </a:lnTo>
                <a:lnTo>
                  <a:pt x="19079" y="21477"/>
                </a:lnTo>
                <a:lnTo>
                  <a:pt x="19656" y="21477"/>
                </a:lnTo>
                <a:lnTo>
                  <a:pt x="20275" y="21379"/>
                </a:lnTo>
                <a:lnTo>
                  <a:pt x="20660" y="21011"/>
                </a:lnTo>
                <a:lnTo>
                  <a:pt x="21173" y="20643"/>
                </a:lnTo>
                <a:lnTo>
                  <a:pt x="21386" y="20225"/>
                </a:lnTo>
                <a:lnTo>
                  <a:pt x="21600" y="19636"/>
                </a:lnTo>
                <a:lnTo>
                  <a:pt x="21600" y="19145"/>
                </a:lnTo>
                <a:lnTo>
                  <a:pt x="21600" y="18605"/>
                </a:lnTo>
                <a:lnTo>
                  <a:pt x="21386" y="18115"/>
                </a:lnTo>
                <a:lnTo>
                  <a:pt x="21066" y="17525"/>
                </a:lnTo>
                <a:lnTo>
                  <a:pt x="20660" y="17108"/>
                </a:lnTo>
                <a:lnTo>
                  <a:pt x="20275" y="16740"/>
                </a:lnTo>
                <a:lnTo>
                  <a:pt x="20275" y="10628"/>
                </a:lnTo>
                <a:lnTo>
                  <a:pt x="20275" y="5695"/>
                </a:lnTo>
                <a:lnTo>
                  <a:pt x="20275" y="5105"/>
                </a:lnTo>
                <a:lnTo>
                  <a:pt x="20190" y="4492"/>
                </a:lnTo>
                <a:lnTo>
                  <a:pt x="19976" y="4075"/>
                </a:lnTo>
                <a:lnTo>
                  <a:pt x="19763" y="3485"/>
                </a:lnTo>
                <a:lnTo>
                  <a:pt x="19442" y="2995"/>
                </a:lnTo>
                <a:lnTo>
                  <a:pt x="19079" y="2455"/>
                </a:lnTo>
                <a:lnTo>
                  <a:pt x="18673" y="2086"/>
                </a:lnTo>
                <a:lnTo>
                  <a:pt x="18139" y="1620"/>
                </a:lnTo>
                <a:lnTo>
                  <a:pt x="17562" y="1325"/>
                </a:lnTo>
                <a:lnTo>
                  <a:pt x="16836" y="957"/>
                </a:lnTo>
                <a:lnTo>
                  <a:pt x="16045" y="589"/>
                </a:lnTo>
                <a:lnTo>
                  <a:pt x="15169" y="344"/>
                </a:lnTo>
                <a:lnTo>
                  <a:pt x="14272" y="245"/>
                </a:lnTo>
                <a:lnTo>
                  <a:pt x="13182" y="123"/>
                </a:lnTo>
                <a:lnTo>
                  <a:pt x="12028" y="0"/>
                </a:lnTo>
                <a:lnTo>
                  <a:pt x="10832" y="0"/>
                </a:lnTo>
                <a:lnTo>
                  <a:pt x="9572" y="0"/>
                </a:lnTo>
                <a:lnTo>
                  <a:pt x="8418" y="123"/>
                </a:lnTo>
                <a:lnTo>
                  <a:pt x="7328" y="245"/>
                </a:lnTo>
                <a:lnTo>
                  <a:pt x="6431" y="344"/>
                </a:lnTo>
                <a:lnTo>
                  <a:pt x="5555" y="589"/>
                </a:lnTo>
                <a:lnTo>
                  <a:pt x="4764" y="957"/>
                </a:lnTo>
                <a:lnTo>
                  <a:pt x="4038" y="1325"/>
                </a:lnTo>
                <a:lnTo>
                  <a:pt x="3461" y="1620"/>
                </a:lnTo>
                <a:lnTo>
                  <a:pt x="2927" y="2086"/>
                </a:lnTo>
                <a:lnTo>
                  <a:pt x="2521" y="2455"/>
                </a:lnTo>
                <a:lnTo>
                  <a:pt x="2158" y="2995"/>
                </a:lnTo>
                <a:lnTo>
                  <a:pt x="1837" y="3485"/>
                </a:lnTo>
                <a:lnTo>
                  <a:pt x="1624" y="4075"/>
                </a:lnTo>
                <a:lnTo>
                  <a:pt x="1410" y="4492"/>
                </a:lnTo>
                <a:lnTo>
                  <a:pt x="1303" y="5105"/>
                </a:lnTo>
                <a:lnTo>
                  <a:pt x="1303" y="5695"/>
                </a:lnTo>
                <a:lnTo>
                  <a:pt x="1303" y="10874"/>
                </a:lnTo>
                <a:lnTo>
                  <a:pt x="1303" y="16740"/>
                </a:lnTo>
                <a:lnTo>
                  <a:pt x="940" y="17108"/>
                </a:lnTo>
                <a:lnTo>
                  <a:pt x="534" y="17525"/>
                </a:lnTo>
                <a:lnTo>
                  <a:pt x="214" y="18115"/>
                </a:lnTo>
                <a:lnTo>
                  <a:pt x="0" y="18605"/>
                </a:lnTo>
                <a:lnTo>
                  <a:pt x="0" y="19145"/>
                </a:lnTo>
                <a:lnTo>
                  <a:pt x="0" y="19636"/>
                </a:lnTo>
                <a:lnTo>
                  <a:pt x="214" y="20225"/>
                </a:lnTo>
                <a:lnTo>
                  <a:pt x="427" y="20643"/>
                </a:lnTo>
                <a:lnTo>
                  <a:pt x="833" y="21011"/>
                </a:lnTo>
                <a:lnTo>
                  <a:pt x="1303" y="21379"/>
                </a:lnTo>
                <a:lnTo>
                  <a:pt x="1944" y="21477"/>
                </a:lnTo>
                <a:lnTo>
                  <a:pt x="2521" y="21477"/>
                </a:lnTo>
                <a:lnTo>
                  <a:pt x="3141" y="21379"/>
                </a:lnTo>
                <a:lnTo>
                  <a:pt x="3611" y="21011"/>
                </a:lnTo>
                <a:lnTo>
                  <a:pt x="4145" y="20520"/>
                </a:lnTo>
                <a:lnTo>
                  <a:pt x="4658" y="19857"/>
                </a:lnTo>
                <a:lnTo>
                  <a:pt x="4914" y="20225"/>
                </a:lnTo>
                <a:lnTo>
                  <a:pt x="5448" y="20520"/>
                </a:lnTo>
                <a:lnTo>
                  <a:pt x="6025" y="20765"/>
                </a:lnTo>
                <a:lnTo>
                  <a:pt x="6751" y="21134"/>
                </a:lnTo>
                <a:lnTo>
                  <a:pt x="7542" y="21379"/>
                </a:lnTo>
                <a:lnTo>
                  <a:pt x="8418" y="21477"/>
                </a:lnTo>
                <a:lnTo>
                  <a:pt x="9465" y="21600"/>
                </a:lnTo>
                <a:lnTo>
                  <a:pt x="10661" y="21600"/>
                </a:lnTo>
                <a:close/>
              </a:path>
              <a:path w="21600" h="21600" extrusionOk="0">
                <a:moveTo>
                  <a:pt x="17049" y="19857"/>
                </a:moveTo>
                <a:lnTo>
                  <a:pt x="17049" y="19268"/>
                </a:lnTo>
                <a:lnTo>
                  <a:pt x="17049" y="18016"/>
                </a:lnTo>
                <a:lnTo>
                  <a:pt x="17049" y="16274"/>
                </a:lnTo>
                <a:lnTo>
                  <a:pt x="17049" y="14114"/>
                </a:lnTo>
                <a:lnTo>
                  <a:pt x="17049" y="11880"/>
                </a:lnTo>
                <a:lnTo>
                  <a:pt x="17049" y="9843"/>
                </a:lnTo>
                <a:lnTo>
                  <a:pt x="17049" y="8100"/>
                </a:lnTo>
                <a:lnTo>
                  <a:pt x="17049" y="7069"/>
                </a:lnTo>
                <a:lnTo>
                  <a:pt x="16942" y="6725"/>
                </a:lnTo>
                <a:lnTo>
                  <a:pt x="16836" y="6357"/>
                </a:lnTo>
                <a:lnTo>
                  <a:pt x="16686" y="6112"/>
                </a:lnTo>
                <a:lnTo>
                  <a:pt x="16472" y="5768"/>
                </a:lnTo>
                <a:lnTo>
                  <a:pt x="15746" y="5351"/>
                </a:lnTo>
                <a:lnTo>
                  <a:pt x="14849" y="4983"/>
                </a:lnTo>
                <a:lnTo>
                  <a:pt x="13951" y="4615"/>
                </a:lnTo>
                <a:lnTo>
                  <a:pt x="12862" y="4369"/>
                </a:lnTo>
                <a:lnTo>
                  <a:pt x="11879" y="4271"/>
                </a:lnTo>
                <a:lnTo>
                  <a:pt x="10832" y="4197"/>
                </a:lnTo>
                <a:lnTo>
                  <a:pt x="9828" y="4271"/>
                </a:lnTo>
                <a:lnTo>
                  <a:pt x="8845" y="4369"/>
                </a:lnTo>
                <a:lnTo>
                  <a:pt x="7734" y="4615"/>
                </a:lnTo>
                <a:lnTo>
                  <a:pt x="6751" y="4983"/>
                </a:lnTo>
                <a:lnTo>
                  <a:pt x="5961" y="5351"/>
                </a:lnTo>
                <a:lnTo>
                  <a:pt x="5234" y="5768"/>
                </a:lnTo>
                <a:lnTo>
                  <a:pt x="4914" y="6112"/>
                </a:lnTo>
                <a:lnTo>
                  <a:pt x="4764" y="6357"/>
                </a:lnTo>
                <a:lnTo>
                  <a:pt x="4658" y="6725"/>
                </a:lnTo>
                <a:lnTo>
                  <a:pt x="4658" y="7069"/>
                </a:lnTo>
                <a:lnTo>
                  <a:pt x="4658" y="8100"/>
                </a:lnTo>
                <a:lnTo>
                  <a:pt x="4658" y="9843"/>
                </a:lnTo>
                <a:lnTo>
                  <a:pt x="4658" y="11880"/>
                </a:lnTo>
                <a:lnTo>
                  <a:pt x="4658" y="14114"/>
                </a:lnTo>
                <a:lnTo>
                  <a:pt x="4658" y="16274"/>
                </a:lnTo>
                <a:lnTo>
                  <a:pt x="4658" y="18016"/>
                </a:lnTo>
                <a:lnTo>
                  <a:pt x="4658" y="19268"/>
                </a:lnTo>
                <a:lnTo>
                  <a:pt x="4658" y="19857"/>
                </a:lnTo>
              </a:path>
            </a:pathLst>
          </a:custGeom>
          <a:solidFill>
            <a:srgbClr val="FFFFCC"/>
          </a:solidFill>
          <a:ln w="9525">
            <a:solidFill>
              <a:srgbClr val="000000"/>
            </a:solidFill>
            <a:miter lim="800000"/>
            <a:headEnd/>
            <a:tailEnd/>
          </a:ln>
          <a:effectLst>
            <a:outerShdw dist="107763" dir="2700000" algn="ctr" rotWithShape="0">
              <a:srgbClr val="808080"/>
            </a:outerShdw>
          </a:effectLst>
        </p:spPr>
        <p:txBody>
          <a:bodyPr/>
          <a:lstStyle/>
          <a:p>
            <a:endParaRPr lang="en-US"/>
          </a:p>
        </p:txBody>
      </p:sp>
      <p:sp>
        <p:nvSpPr>
          <p:cNvPr id="97286" name="chair3">
            <a:extLst>
              <a:ext uri="{FF2B5EF4-FFF2-40B4-BE49-F238E27FC236}">
                <a16:creationId xmlns:a16="http://schemas.microsoft.com/office/drawing/2014/main" id="{C97C49A1-EE4C-14C4-95F9-D093CA02DC52}"/>
              </a:ext>
            </a:extLst>
          </p:cNvPr>
          <p:cNvSpPr>
            <a:spLocks noEditPoints="1" noChangeArrowheads="1"/>
          </p:cNvSpPr>
          <p:nvPr/>
        </p:nvSpPr>
        <p:spPr bwMode="auto">
          <a:xfrm rot="21503410">
            <a:off x="7926389" y="2292351"/>
            <a:ext cx="904875" cy="676275"/>
          </a:xfrm>
          <a:custGeom>
            <a:avLst/>
            <a:gdLst>
              <a:gd name="T0" fmla="*/ 10800 w 21600"/>
              <a:gd name="T1" fmla="*/ 0 h 21600"/>
              <a:gd name="T2" fmla="*/ 20275 w 21600"/>
              <a:gd name="T3" fmla="*/ 10800 h 21600"/>
              <a:gd name="T4" fmla="*/ 10800 w 21600"/>
              <a:gd name="T5" fmla="*/ 21600 h 21600"/>
              <a:gd name="T6" fmla="*/ 1303 w 21600"/>
              <a:gd name="T7" fmla="*/ 10800 h 21600"/>
              <a:gd name="T8" fmla="*/ 4828 w 21600"/>
              <a:gd name="T9" fmla="*/ 6639 h 21600"/>
              <a:gd name="T10" fmla="*/ 16846 w 21600"/>
              <a:gd name="T11" fmla="*/ 19649 h 21600"/>
            </a:gdLst>
            <a:ahLst/>
            <a:cxnLst>
              <a:cxn ang="0">
                <a:pos x="T0" y="T1"/>
              </a:cxn>
              <a:cxn ang="0">
                <a:pos x="T2" y="T3"/>
              </a:cxn>
              <a:cxn ang="0">
                <a:pos x="T4" y="T5"/>
              </a:cxn>
              <a:cxn ang="0">
                <a:pos x="T6" y="T7"/>
              </a:cxn>
            </a:cxnLst>
            <a:rect l="T8" t="T9" r="T10" b="T11"/>
            <a:pathLst>
              <a:path w="21600" h="21600" extrusionOk="0">
                <a:moveTo>
                  <a:pt x="10661" y="21600"/>
                </a:moveTo>
                <a:lnTo>
                  <a:pt x="11964" y="21600"/>
                </a:lnTo>
                <a:lnTo>
                  <a:pt x="12969" y="21477"/>
                </a:lnTo>
                <a:lnTo>
                  <a:pt x="13951" y="21379"/>
                </a:lnTo>
                <a:lnTo>
                  <a:pt x="14742" y="21134"/>
                </a:lnTo>
                <a:lnTo>
                  <a:pt x="15575" y="20765"/>
                </a:lnTo>
                <a:lnTo>
                  <a:pt x="16152" y="20520"/>
                </a:lnTo>
                <a:lnTo>
                  <a:pt x="16579" y="20225"/>
                </a:lnTo>
                <a:lnTo>
                  <a:pt x="16942" y="19857"/>
                </a:lnTo>
                <a:lnTo>
                  <a:pt x="17455" y="20520"/>
                </a:lnTo>
                <a:lnTo>
                  <a:pt x="17989" y="21011"/>
                </a:lnTo>
                <a:lnTo>
                  <a:pt x="18459" y="21379"/>
                </a:lnTo>
                <a:lnTo>
                  <a:pt x="19079" y="21477"/>
                </a:lnTo>
                <a:lnTo>
                  <a:pt x="19656" y="21477"/>
                </a:lnTo>
                <a:lnTo>
                  <a:pt x="20275" y="21379"/>
                </a:lnTo>
                <a:lnTo>
                  <a:pt x="20660" y="21011"/>
                </a:lnTo>
                <a:lnTo>
                  <a:pt x="21173" y="20643"/>
                </a:lnTo>
                <a:lnTo>
                  <a:pt x="21386" y="20225"/>
                </a:lnTo>
                <a:lnTo>
                  <a:pt x="21600" y="19636"/>
                </a:lnTo>
                <a:lnTo>
                  <a:pt x="21600" y="19145"/>
                </a:lnTo>
                <a:lnTo>
                  <a:pt x="21600" y="18605"/>
                </a:lnTo>
                <a:lnTo>
                  <a:pt x="21386" y="18115"/>
                </a:lnTo>
                <a:lnTo>
                  <a:pt x="21066" y="17525"/>
                </a:lnTo>
                <a:lnTo>
                  <a:pt x="20660" y="17108"/>
                </a:lnTo>
                <a:lnTo>
                  <a:pt x="20275" y="16740"/>
                </a:lnTo>
                <a:lnTo>
                  <a:pt x="20275" y="10628"/>
                </a:lnTo>
                <a:lnTo>
                  <a:pt x="20275" y="5695"/>
                </a:lnTo>
                <a:lnTo>
                  <a:pt x="20275" y="5105"/>
                </a:lnTo>
                <a:lnTo>
                  <a:pt x="20190" y="4492"/>
                </a:lnTo>
                <a:lnTo>
                  <a:pt x="19976" y="4075"/>
                </a:lnTo>
                <a:lnTo>
                  <a:pt x="19763" y="3485"/>
                </a:lnTo>
                <a:lnTo>
                  <a:pt x="19442" y="2995"/>
                </a:lnTo>
                <a:lnTo>
                  <a:pt x="19079" y="2455"/>
                </a:lnTo>
                <a:lnTo>
                  <a:pt x="18673" y="2086"/>
                </a:lnTo>
                <a:lnTo>
                  <a:pt x="18139" y="1620"/>
                </a:lnTo>
                <a:lnTo>
                  <a:pt x="17562" y="1325"/>
                </a:lnTo>
                <a:lnTo>
                  <a:pt x="16836" y="957"/>
                </a:lnTo>
                <a:lnTo>
                  <a:pt x="16045" y="589"/>
                </a:lnTo>
                <a:lnTo>
                  <a:pt x="15169" y="344"/>
                </a:lnTo>
                <a:lnTo>
                  <a:pt x="14272" y="245"/>
                </a:lnTo>
                <a:lnTo>
                  <a:pt x="13182" y="123"/>
                </a:lnTo>
                <a:lnTo>
                  <a:pt x="12028" y="0"/>
                </a:lnTo>
                <a:lnTo>
                  <a:pt x="10832" y="0"/>
                </a:lnTo>
                <a:lnTo>
                  <a:pt x="9572" y="0"/>
                </a:lnTo>
                <a:lnTo>
                  <a:pt x="8418" y="123"/>
                </a:lnTo>
                <a:lnTo>
                  <a:pt x="7328" y="245"/>
                </a:lnTo>
                <a:lnTo>
                  <a:pt x="6431" y="344"/>
                </a:lnTo>
                <a:lnTo>
                  <a:pt x="5555" y="589"/>
                </a:lnTo>
                <a:lnTo>
                  <a:pt x="4764" y="957"/>
                </a:lnTo>
                <a:lnTo>
                  <a:pt x="4038" y="1325"/>
                </a:lnTo>
                <a:lnTo>
                  <a:pt x="3461" y="1620"/>
                </a:lnTo>
                <a:lnTo>
                  <a:pt x="2927" y="2086"/>
                </a:lnTo>
                <a:lnTo>
                  <a:pt x="2521" y="2455"/>
                </a:lnTo>
                <a:lnTo>
                  <a:pt x="2158" y="2995"/>
                </a:lnTo>
                <a:lnTo>
                  <a:pt x="1837" y="3485"/>
                </a:lnTo>
                <a:lnTo>
                  <a:pt x="1624" y="4075"/>
                </a:lnTo>
                <a:lnTo>
                  <a:pt x="1410" y="4492"/>
                </a:lnTo>
                <a:lnTo>
                  <a:pt x="1303" y="5105"/>
                </a:lnTo>
                <a:lnTo>
                  <a:pt x="1303" y="5695"/>
                </a:lnTo>
                <a:lnTo>
                  <a:pt x="1303" y="10874"/>
                </a:lnTo>
                <a:lnTo>
                  <a:pt x="1303" y="16740"/>
                </a:lnTo>
                <a:lnTo>
                  <a:pt x="940" y="17108"/>
                </a:lnTo>
                <a:lnTo>
                  <a:pt x="534" y="17525"/>
                </a:lnTo>
                <a:lnTo>
                  <a:pt x="214" y="18115"/>
                </a:lnTo>
                <a:lnTo>
                  <a:pt x="0" y="18605"/>
                </a:lnTo>
                <a:lnTo>
                  <a:pt x="0" y="19145"/>
                </a:lnTo>
                <a:lnTo>
                  <a:pt x="0" y="19636"/>
                </a:lnTo>
                <a:lnTo>
                  <a:pt x="214" y="20225"/>
                </a:lnTo>
                <a:lnTo>
                  <a:pt x="427" y="20643"/>
                </a:lnTo>
                <a:lnTo>
                  <a:pt x="833" y="21011"/>
                </a:lnTo>
                <a:lnTo>
                  <a:pt x="1303" y="21379"/>
                </a:lnTo>
                <a:lnTo>
                  <a:pt x="1944" y="21477"/>
                </a:lnTo>
                <a:lnTo>
                  <a:pt x="2521" y="21477"/>
                </a:lnTo>
                <a:lnTo>
                  <a:pt x="3141" y="21379"/>
                </a:lnTo>
                <a:lnTo>
                  <a:pt x="3611" y="21011"/>
                </a:lnTo>
                <a:lnTo>
                  <a:pt x="4145" y="20520"/>
                </a:lnTo>
                <a:lnTo>
                  <a:pt x="4658" y="19857"/>
                </a:lnTo>
                <a:lnTo>
                  <a:pt x="4914" y="20225"/>
                </a:lnTo>
                <a:lnTo>
                  <a:pt x="5448" y="20520"/>
                </a:lnTo>
                <a:lnTo>
                  <a:pt x="6025" y="20765"/>
                </a:lnTo>
                <a:lnTo>
                  <a:pt x="6751" y="21134"/>
                </a:lnTo>
                <a:lnTo>
                  <a:pt x="7542" y="21379"/>
                </a:lnTo>
                <a:lnTo>
                  <a:pt x="8418" y="21477"/>
                </a:lnTo>
                <a:lnTo>
                  <a:pt x="9465" y="21600"/>
                </a:lnTo>
                <a:lnTo>
                  <a:pt x="10661" y="21600"/>
                </a:lnTo>
                <a:close/>
              </a:path>
              <a:path w="21600" h="21600" extrusionOk="0">
                <a:moveTo>
                  <a:pt x="17049" y="19857"/>
                </a:moveTo>
                <a:lnTo>
                  <a:pt x="17049" y="19268"/>
                </a:lnTo>
                <a:lnTo>
                  <a:pt x="17049" y="18016"/>
                </a:lnTo>
                <a:lnTo>
                  <a:pt x="17049" y="16274"/>
                </a:lnTo>
                <a:lnTo>
                  <a:pt x="17049" y="14114"/>
                </a:lnTo>
                <a:lnTo>
                  <a:pt x="17049" y="11880"/>
                </a:lnTo>
                <a:lnTo>
                  <a:pt x="17049" y="9843"/>
                </a:lnTo>
                <a:lnTo>
                  <a:pt x="17049" y="8100"/>
                </a:lnTo>
                <a:lnTo>
                  <a:pt x="17049" y="7069"/>
                </a:lnTo>
                <a:lnTo>
                  <a:pt x="16942" y="6725"/>
                </a:lnTo>
                <a:lnTo>
                  <a:pt x="16836" y="6357"/>
                </a:lnTo>
                <a:lnTo>
                  <a:pt x="16686" y="6112"/>
                </a:lnTo>
                <a:lnTo>
                  <a:pt x="16472" y="5768"/>
                </a:lnTo>
                <a:lnTo>
                  <a:pt x="15746" y="5351"/>
                </a:lnTo>
                <a:lnTo>
                  <a:pt x="14849" y="4983"/>
                </a:lnTo>
                <a:lnTo>
                  <a:pt x="13951" y="4615"/>
                </a:lnTo>
                <a:lnTo>
                  <a:pt x="12862" y="4369"/>
                </a:lnTo>
                <a:lnTo>
                  <a:pt x="11879" y="4271"/>
                </a:lnTo>
                <a:lnTo>
                  <a:pt x="10832" y="4197"/>
                </a:lnTo>
                <a:lnTo>
                  <a:pt x="9828" y="4271"/>
                </a:lnTo>
                <a:lnTo>
                  <a:pt x="8845" y="4369"/>
                </a:lnTo>
                <a:lnTo>
                  <a:pt x="7734" y="4615"/>
                </a:lnTo>
                <a:lnTo>
                  <a:pt x="6751" y="4983"/>
                </a:lnTo>
                <a:lnTo>
                  <a:pt x="5961" y="5351"/>
                </a:lnTo>
                <a:lnTo>
                  <a:pt x="5234" y="5768"/>
                </a:lnTo>
                <a:lnTo>
                  <a:pt x="4914" y="6112"/>
                </a:lnTo>
                <a:lnTo>
                  <a:pt x="4764" y="6357"/>
                </a:lnTo>
                <a:lnTo>
                  <a:pt x="4658" y="6725"/>
                </a:lnTo>
                <a:lnTo>
                  <a:pt x="4658" y="7069"/>
                </a:lnTo>
                <a:lnTo>
                  <a:pt x="4658" y="8100"/>
                </a:lnTo>
                <a:lnTo>
                  <a:pt x="4658" y="9843"/>
                </a:lnTo>
                <a:lnTo>
                  <a:pt x="4658" y="11880"/>
                </a:lnTo>
                <a:lnTo>
                  <a:pt x="4658" y="14114"/>
                </a:lnTo>
                <a:lnTo>
                  <a:pt x="4658" y="16274"/>
                </a:lnTo>
                <a:lnTo>
                  <a:pt x="4658" y="18016"/>
                </a:lnTo>
                <a:lnTo>
                  <a:pt x="4658" y="19268"/>
                </a:lnTo>
                <a:lnTo>
                  <a:pt x="4658" y="19857"/>
                </a:lnTo>
              </a:path>
            </a:pathLst>
          </a:custGeom>
          <a:solidFill>
            <a:srgbClr val="FFFFCC"/>
          </a:solidFill>
          <a:ln w="9525">
            <a:solidFill>
              <a:srgbClr val="000000"/>
            </a:solidFill>
            <a:miter lim="800000"/>
            <a:headEnd/>
            <a:tailEnd/>
          </a:ln>
          <a:effectLst>
            <a:outerShdw dist="107763" dir="2700000" algn="ctr" rotWithShape="0">
              <a:srgbClr val="808080"/>
            </a:outerShdw>
          </a:effectLst>
        </p:spPr>
        <p:txBody>
          <a:bodyPr/>
          <a:lstStyle/>
          <a:p>
            <a:endParaRPr lang="en-US"/>
          </a:p>
        </p:txBody>
      </p:sp>
      <p:sp>
        <p:nvSpPr>
          <p:cNvPr id="97287" name="chair3">
            <a:extLst>
              <a:ext uri="{FF2B5EF4-FFF2-40B4-BE49-F238E27FC236}">
                <a16:creationId xmlns:a16="http://schemas.microsoft.com/office/drawing/2014/main" id="{D348ACA6-D6A1-A34D-96EA-1C91E1B380D3}"/>
              </a:ext>
            </a:extLst>
          </p:cNvPr>
          <p:cNvSpPr>
            <a:spLocks noEditPoints="1" noChangeArrowheads="1"/>
          </p:cNvSpPr>
          <p:nvPr/>
        </p:nvSpPr>
        <p:spPr bwMode="auto">
          <a:xfrm rot="21468593">
            <a:off x="6196014" y="2292351"/>
            <a:ext cx="904875" cy="676275"/>
          </a:xfrm>
          <a:custGeom>
            <a:avLst/>
            <a:gdLst>
              <a:gd name="T0" fmla="*/ 10800 w 21600"/>
              <a:gd name="T1" fmla="*/ 0 h 21600"/>
              <a:gd name="T2" fmla="*/ 20275 w 21600"/>
              <a:gd name="T3" fmla="*/ 10800 h 21600"/>
              <a:gd name="T4" fmla="*/ 10800 w 21600"/>
              <a:gd name="T5" fmla="*/ 21600 h 21600"/>
              <a:gd name="T6" fmla="*/ 1303 w 21600"/>
              <a:gd name="T7" fmla="*/ 10800 h 21600"/>
              <a:gd name="T8" fmla="*/ 4828 w 21600"/>
              <a:gd name="T9" fmla="*/ 6639 h 21600"/>
              <a:gd name="T10" fmla="*/ 16846 w 21600"/>
              <a:gd name="T11" fmla="*/ 19649 h 21600"/>
            </a:gdLst>
            <a:ahLst/>
            <a:cxnLst>
              <a:cxn ang="0">
                <a:pos x="T0" y="T1"/>
              </a:cxn>
              <a:cxn ang="0">
                <a:pos x="T2" y="T3"/>
              </a:cxn>
              <a:cxn ang="0">
                <a:pos x="T4" y="T5"/>
              </a:cxn>
              <a:cxn ang="0">
                <a:pos x="T6" y="T7"/>
              </a:cxn>
            </a:cxnLst>
            <a:rect l="T8" t="T9" r="T10" b="T11"/>
            <a:pathLst>
              <a:path w="21600" h="21600" extrusionOk="0">
                <a:moveTo>
                  <a:pt x="10661" y="21600"/>
                </a:moveTo>
                <a:lnTo>
                  <a:pt x="11964" y="21600"/>
                </a:lnTo>
                <a:lnTo>
                  <a:pt x="12969" y="21477"/>
                </a:lnTo>
                <a:lnTo>
                  <a:pt x="13951" y="21379"/>
                </a:lnTo>
                <a:lnTo>
                  <a:pt x="14742" y="21134"/>
                </a:lnTo>
                <a:lnTo>
                  <a:pt x="15575" y="20765"/>
                </a:lnTo>
                <a:lnTo>
                  <a:pt x="16152" y="20520"/>
                </a:lnTo>
                <a:lnTo>
                  <a:pt x="16579" y="20225"/>
                </a:lnTo>
                <a:lnTo>
                  <a:pt x="16942" y="19857"/>
                </a:lnTo>
                <a:lnTo>
                  <a:pt x="17455" y="20520"/>
                </a:lnTo>
                <a:lnTo>
                  <a:pt x="17989" y="21011"/>
                </a:lnTo>
                <a:lnTo>
                  <a:pt x="18459" y="21379"/>
                </a:lnTo>
                <a:lnTo>
                  <a:pt x="19079" y="21477"/>
                </a:lnTo>
                <a:lnTo>
                  <a:pt x="19656" y="21477"/>
                </a:lnTo>
                <a:lnTo>
                  <a:pt x="20275" y="21379"/>
                </a:lnTo>
                <a:lnTo>
                  <a:pt x="20660" y="21011"/>
                </a:lnTo>
                <a:lnTo>
                  <a:pt x="21173" y="20643"/>
                </a:lnTo>
                <a:lnTo>
                  <a:pt x="21386" y="20225"/>
                </a:lnTo>
                <a:lnTo>
                  <a:pt x="21600" y="19636"/>
                </a:lnTo>
                <a:lnTo>
                  <a:pt x="21600" y="19145"/>
                </a:lnTo>
                <a:lnTo>
                  <a:pt x="21600" y="18605"/>
                </a:lnTo>
                <a:lnTo>
                  <a:pt x="21386" y="18115"/>
                </a:lnTo>
                <a:lnTo>
                  <a:pt x="21066" y="17525"/>
                </a:lnTo>
                <a:lnTo>
                  <a:pt x="20660" y="17108"/>
                </a:lnTo>
                <a:lnTo>
                  <a:pt x="20275" y="16740"/>
                </a:lnTo>
                <a:lnTo>
                  <a:pt x="20275" y="10628"/>
                </a:lnTo>
                <a:lnTo>
                  <a:pt x="20275" y="5695"/>
                </a:lnTo>
                <a:lnTo>
                  <a:pt x="20275" y="5105"/>
                </a:lnTo>
                <a:lnTo>
                  <a:pt x="20190" y="4492"/>
                </a:lnTo>
                <a:lnTo>
                  <a:pt x="19976" y="4075"/>
                </a:lnTo>
                <a:lnTo>
                  <a:pt x="19763" y="3485"/>
                </a:lnTo>
                <a:lnTo>
                  <a:pt x="19442" y="2995"/>
                </a:lnTo>
                <a:lnTo>
                  <a:pt x="19079" y="2455"/>
                </a:lnTo>
                <a:lnTo>
                  <a:pt x="18673" y="2086"/>
                </a:lnTo>
                <a:lnTo>
                  <a:pt x="18139" y="1620"/>
                </a:lnTo>
                <a:lnTo>
                  <a:pt x="17562" y="1325"/>
                </a:lnTo>
                <a:lnTo>
                  <a:pt x="16836" y="957"/>
                </a:lnTo>
                <a:lnTo>
                  <a:pt x="16045" y="589"/>
                </a:lnTo>
                <a:lnTo>
                  <a:pt x="15169" y="344"/>
                </a:lnTo>
                <a:lnTo>
                  <a:pt x="14272" y="245"/>
                </a:lnTo>
                <a:lnTo>
                  <a:pt x="13182" y="123"/>
                </a:lnTo>
                <a:lnTo>
                  <a:pt x="12028" y="0"/>
                </a:lnTo>
                <a:lnTo>
                  <a:pt x="10832" y="0"/>
                </a:lnTo>
                <a:lnTo>
                  <a:pt x="9572" y="0"/>
                </a:lnTo>
                <a:lnTo>
                  <a:pt x="8418" y="123"/>
                </a:lnTo>
                <a:lnTo>
                  <a:pt x="7328" y="245"/>
                </a:lnTo>
                <a:lnTo>
                  <a:pt x="6431" y="344"/>
                </a:lnTo>
                <a:lnTo>
                  <a:pt x="5555" y="589"/>
                </a:lnTo>
                <a:lnTo>
                  <a:pt x="4764" y="957"/>
                </a:lnTo>
                <a:lnTo>
                  <a:pt x="4038" y="1325"/>
                </a:lnTo>
                <a:lnTo>
                  <a:pt x="3461" y="1620"/>
                </a:lnTo>
                <a:lnTo>
                  <a:pt x="2927" y="2086"/>
                </a:lnTo>
                <a:lnTo>
                  <a:pt x="2521" y="2455"/>
                </a:lnTo>
                <a:lnTo>
                  <a:pt x="2158" y="2995"/>
                </a:lnTo>
                <a:lnTo>
                  <a:pt x="1837" y="3485"/>
                </a:lnTo>
                <a:lnTo>
                  <a:pt x="1624" y="4075"/>
                </a:lnTo>
                <a:lnTo>
                  <a:pt x="1410" y="4492"/>
                </a:lnTo>
                <a:lnTo>
                  <a:pt x="1303" y="5105"/>
                </a:lnTo>
                <a:lnTo>
                  <a:pt x="1303" y="5695"/>
                </a:lnTo>
                <a:lnTo>
                  <a:pt x="1303" y="10874"/>
                </a:lnTo>
                <a:lnTo>
                  <a:pt x="1303" y="16740"/>
                </a:lnTo>
                <a:lnTo>
                  <a:pt x="940" y="17108"/>
                </a:lnTo>
                <a:lnTo>
                  <a:pt x="534" y="17525"/>
                </a:lnTo>
                <a:lnTo>
                  <a:pt x="214" y="18115"/>
                </a:lnTo>
                <a:lnTo>
                  <a:pt x="0" y="18605"/>
                </a:lnTo>
                <a:lnTo>
                  <a:pt x="0" y="19145"/>
                </a:lnTo>
                <a:lnTo>
                  <a:pt x="0" y="19636"/>
                </a:lnTo>
                <a:lnTo>
                  <a:pt x="214" y="20225"/>
                </a:lnTo>
                <a:lnTo>
                  <a:pt x="427" y="20643"/>
                </a:lnTo>
                <a:lnTo>
                  <a:pt x="833" y="21011"/>
                </a:lnTo>
                <a:lnTo>
                  <a:pt x="1303" y="21379"/>
                </a:lnTo>
                <a:lnTo>
                  <a:pt x="1944" y="21477"/>
                </a:lnTo>
                <a:lnTo>
                  <a:pt x="2521" y="21477"/>
                </a:lnTo>
                <a:lnTo>
                  <a:pt x="3141" y="21379"/>
                </a:lnTo>
                <a:lnTo>
                  <a:pt x="3611" y="21011"/>
                </a:lnTo>
                <a:lnTo>
                  <a:pt x="4145" y="20520"/>
                </a:lnTo>
                <a:lnTo>
                  <a:pt x="4658" y="19857"/>
                </a:lnTo>
                <a:lnTo>
                  <a:pt x="4914" y="20225"/>
                </a:lnTo>
                <a:lnTo>
                  <a:pt x="5448" y="20520"/>
                </a:lnTo>
                <a:lnTo>
                  <a:pt x="6025" y="20765"/>
                </a:lnTo>
                <a:lnTo>
                  <a:pt x="6751" y="21134"/>
                </a:lnTo>
                <a:lnTo>
                  <a:pt x="7542" y="21379"/>
                </a:lnTo>
                <a:lnTo>
                  <a:pt x="8418" y="21477"/>
                </a:lnTo>
                <a:lnTo>
                  <a:pt x="9465" y="21600"/>
                </a:lnTo>
                <a:lnTo>
                  <a:pt x="10661" y="21600"/>
                </a:lnTo>
                <a:close/>
              </a:path>
              <a:path w="21600" h="21600" extrusionOk="0">
                <a:moveTo>
                  <a:pt x="17049" y="19857"/>
                </a:moveTo>
                <a:lnTo>
                  <a:pt x="17049" y="19268"/>
                </a:lnTo>
                <a:lnTo>
                  <a:pt x="17049" y="18016"/>
                </a:lnTo>
                <a:lnTo>
                  <a:pt x="17049" y="16274"/>
                </a:lnTo>
                <a:lnTo>
                  <a:pt x="17049" y="14114"/>
                </a:lnTo>
                <a:lnTo>
                  <a:pt x="17049" y="11880"/>
                </a:lnTo>
                <a:lnTo>
                  <a:pt x="17049" y="9843"/>
                </a:lnTo>
                <a:lnTo>
                  <a:pt x="17049" y="8100"/>
                </a:lnTo>
                <a:lnTo>
                  <a:pt x="17049" y="7069"/>
                </a:lnTo>
                <a:lnTo>
                  <a:pt x="16942" y="6725"/>
                </a:lnTo>
                <a:lnTo>
                  <a:pt x="16836" y="6357"/>
                </a:lnTo>
                <a:lnTo>
                  <a:pt x="16686" y="6112"/>
                </a:lnTo>
                <a:lnTo>
                  <a:pt x="16472" y="5768"/>
                </a:lnTo>
                <a:lnTo>
                  <a:pt x="15746" y="5351"/>
                </a:lnTo>
                <a:lnTo>
                  <a:pt x="14849" y="4983"/>
                </a:lnTo>
                <a:lnTo>
                  <a:pt x="13951" y="4615"/>
                </a:lnTo>
                <a:lnTo>
                  <a:pt x="12862" y="4369"/>
                </a:lnTo>
                <a:lnTo>
                  <a:pt x="11879" y="4271"/>
                </a:lnTo>
                <a:lnTo>
                  <a:pt x="10832" y="4197"/>
                </a:lnTo>
                <a:lnTo>
                  <a:pt x="9828" y="4271"/>
                </a:lnTo>
                <a:lnTo>
                  <a:pt x="8845" y="4369"/>
                </a:lnTo>
                <a:lnTo>
                  <a:pt x="7734" y="4615"/>
                </a:lnTo>
                <a:lnTo>
                  <a:pt x="6751" y="4983"/>
                </a:lnTo>
                <a:lnTo>
                  <a:pt x="5961" y="5351"/>
                </a:lnTo>
                <a:lnTo>
                  <a:pt x="5234" y="5768"/>
                </a:lnTo>
                <a:lnTo>
                  <a:pt x="4914" y="6112"/>
                </a:lnTo>
                <a:lnTo>
                  <a:pt x="4764" y="6357"/>
                </a:lnTo>
                <a:lnTo>
                  <a:pt x="4658" y="6725"/>
                </a:lnTo>
                <a:lnTo>
                  <a:pt x="4658" y="7069"/>
                </a:lnTo>
                <a:lnTo>
                  <a:pt x="4658" y="8100"/>
                </a:lnTo>
                <a:lnTo>
                  <a:pt x="4658" y="9843"/>
                </a:lnTo>
                <a:lnTo>
                  <a:pt x="4658" y="11880"/>
                </a:lnTo>
                <a:lnTo>
                  <a:pt x="4658" y="14114"/>
                </a:lnTo>
                <a:lnTo>
                  <a:pt x="4658" y="16274"/>
                </a:lnTo>
                <a:lnTo>
                  <a:pt x="4658" y="18016"/>
                </a:lnTo>
                <a:lnTo>
                  <a:pt x="4658" y="19268"/>
                </a:lnTo>
                <a:lnTo>
                  <a:pt x="4658" y="19857"/>
                </a:lnTo>
              </a:path>
            </a:pathLst>
          </a:custGeom>
          <a:solidFill>
            <a:srgbClr val="FBCD81"/>
          </a:solidFill>
          <a:ln w="9525">
            <a:solidFill>
              <a:srgbClr val="000000"/>
            </a:solidFill>
            <a:miter lim="800000"/>
            <a:headEnd/>
            <a:tailEnd/>
          </a:ln>
          <a:effectLst>
            <a:outerShdw dist="107763" dir="2700000" algn="ctr" rotWithShape="0">
              <a:srgbClr val="808080"/>
            </a:outerShdw>
          </a:effectLst>
        </p:spPr>
        <p:txBody>
          <a:bodyPr/>
          <a:lstStyle/>
          <a:p>
            <a:endParaRPr lang="en-US"/>
          </a:p>
        </p:txBody>
      </p:sp>
      <p:sp>
        <p:nvSpPr>
          <p:cNvPr id="97288" name="chair3">
            <a:extLst>
              <a:ext uri="{FF2B5EF4-FFF2-40B4-BE49-F238E27FC236}">
                <a16:creationId xmlns:a16="http://schemas.microsoft.com/office/drawing/2014/main" id="{544AF15E-E30C-0E7D-D88F-07CB91BFD33D}"/>
              </a:ext>
            </a:extLst>
          </p:cNvPr>
          <p:cNvSpPr>
            <a:spLocks noEditPoints="1" noChangeArrowheads="1"/>
          </p:cNvSpPr>
          <p:nvPr/>
        </p:nvSpPr>
        <p:spPr bwMode="auto">
          <a:xfrm rot="21543862">
            <a:off x="4470401" y="2292351"/>
            <a:ext cx="904875" cy="676275"/>
          </a:xfrm>
          <a:custGeom>
            <a:avLst/>
            <a:gdLst>
              <a:gd name="T0" fmla="*/ 10800 w 21600"/>
              <a:gd name="T1" fmla="*/ 0 h 21600"/>
              <a:gd name="T2" fmla="*/ 20275 w 21600"/>
              <a:gd name="T3" fmla="*/ 10800 h 21600"/>
              <a:gd name="T4" fmla="*/ 10800 w 21600"/>
              <a:gd name="T5" fmla="*/ 21600 h 21600"/>
              <a:gd name="T6" fmla="*/ 1303 w 21600"/>
              <a:gd name="T7" fmla="*/ 10800 h 21600"/>
              <a:gd name="T8" fmla="*/ 4828 w 21600"/>
              <a:gd name="T9" fmla="*/ 6639 h 21600"/>
              <a:gd name="T10" fmla="*/ 16846 w 21600"/>
              <a:gd name="T11" fmla="*/ 19649 h 21600"/>
            </a:gdLst>
            <a:ahLst/>
            <a:cxnLst>
              <a:cxn ang="0">
                <a:pos x="T0" y="T1"/>
              </a:cxn>
              <a:cxn ang="0">
                <a:pos x="T2" y="T3"/>
              </a:cxn>
              <a:cxn ang="0">
                <a:pos x="T4" y="T5"/>
              </a:cxn>
              <a:cxn ang="0">
                <a:pos x="T6" y="T7"/>
              </a:cxn>
            </a:cxnLst>
            <a:rect l="T8" t="T9" r="T10" b="T11"/>
            <a:pathLst>
              <a:path w="21600" h="21600" extrusionOk="0">
                <a:moveTo>
                  <a:pt x="10661" y="21600"/>
                </a:moveTo>
                <a:lnTo>
                  <a:pt x="11964" y="21600"/>
                </a:lnTo>
                <a:lnTo>
                  <a:pt x="12969" y="21477"/>
                </a:lnTo>
                <a:lnTo>
                  <a:pt x="13951" y="21379"/>
                </a:lnTo>
                <a:lnTo>
                  <a:pt x="14742" y="21134"/>
                </a:lnTo>
                <a:lnTo>
                  <a:pt x="15575" y="20765"/>
                </a:lnTo>
                <a:lnTo>
                  <a:pt x="16152" y="20520"/>
                </a:lnTo>
                <a:lnTo>
                  <a:pt x="16579" y="20225"/>
                </a:lnTo>
                <a:lnTo>
                  <a:pt x="16942" y="19857"/>
                </a:lnTo>
                <a:lnTo>
                  <a:pt x="17455" y="20520"/>
                </a:lnTo>
                <a:lnTo>
                  <a:pt x="17989" y="21011"/>
                </a:lnTo>
                <a:lnTo>
                  <a:pt x="18459" y="21379"/>
                </a:lnTo>
                <a:lnTo>
                  <a:pt x="19079" y="21477"/>
                </a:lnTo>
                <a:lnTo>
                  <a:pt x="19656" y="21477"/>
                </a:lnTo>
                <a:lnTo>
                  <a:pt x="20275" y="21379"/>
                </a:lnTo>
                <a:lnTo>
                  <a:pt x="20660" y="21011"/>
                </a:lnTo>
                <a:lnTo>
                  <a:pt x="21173" y="20643"/>
                </a:lnTo>
                <a:lnTo>
                  <a:pt x="21386" y="20225"/>
                </a:lnTo>
                <a:lnTo>
                  <a:pt x="21600" y="19636"/>
                </a:lnTo>
                <a:lnTo>
                  <a:pt x="21600" y="19145"/>
                </a:lnTo>
                <a:lnTo>
                  <a:pt x="21600" y="18605"/>
                </a:lnTo>
                <a:lnTo>
                  <a:pt x="21386" y="18115"/>
                </a:lnTo>
                <a:lnTo>
                  <a:pt x="21066" y="17525"/>
                </a:lnTo>
                <a:lnTo>
                  <a:pt x="20660" y="17108"/>
                </a:lnTo>
                <a:lnTo>
                  <a:pt x="20275" y="16740"/>
                </a:lnTo>
                <a:lnTo>
                  <a:pt x="20275" y="10628"/>
                </a:lnTo>
                <a:lnTo>
                  <a:pt x="20275" y="5695"/>
                </a:lnTo>
                <a:lnTo>
                  <a:pt x="20275" y="5105"/>
                </a:lnTo>
                <a:lnTo>
                  <a:pt x="20190" y="4492"/>
                </a:lnTo>
                <a:lnTo>
                  <a:pt x="19976" y="4075"/>
                </a:lnTo>
                <a:lnTo>
                  <a:pt x="19763" y="3485"/>
                </a:lnTo>
                <a:lnTo>
                  <a:pt x="19442" y="2995"/>
                </a:lnTo>
                <a:lnTo>
                  <a:pt x="19079" y="2455"/>
                </a:lnTo>
                <a:lnTo>
                  <a:pt x="18673" y="2086"/>
                </a:lnTo>
                <a:lnTo>
                  <a:pt x="18139" y="1620"/>
                </a:lnTo>
                <a:lnTo>
                  <a:pt x="17562" y="1325"/>
                </a:lnTo>
                <a:lnTo>
                  <a:pt x="16836" y="957"/>
                </a:lnTo>
                <a:lnTo>
                  <a:pt x="16045" y="589"/>
                </a:lnTo>
                <a:lnTo>
                  <a:pt x="15169" y="344"/>
                </a:lnTo>
                <a:lnTo>
                  <a:pt x="14272" y="245"/>
                </a:lnTo>
                <a:lnTo>
                  <a:pt x="13182" y="123"/>
                </a:lnTo>
                <a:lnTo>
                  <a:pt x="12028" y="0"/>
                </a:lnTo>
                <a:lnTo>
                  <a:pt x="10832" y="0"/>
                </a:lnTo>
                <a:lnTo>
                  <a:pt x="9572" y="0"/>
                </a:lnTo>
                <a:lnTo>
                  <a:pt x="8418" y="123"/>
                </a:lnTo>
                <a:lnTo>
                  <a:pt x="7328" y="245"/>
                </a:lnTo>
                <a:lnTo>
                  <a:pt x="6431" y="344"/>
                </a:lnTo>
                <a:lnTo>
                  <a:pt x="5555" y="589"/>
                </a:lnTo>
                <a:lnTo>
                  <a:pt x="4764" y="957"/>
                </a:lnTo>
                <a:lnTo>
                  <a:pt x="4038" y="1325"/>
                </a:lnTo>
                <a:lnTo>
                  <a:pt x="3461" y="1620"/>
                </a:lnTo>
                <a:lnTo>
                  <a:pt x="2927" y="2086"/>
                </a:lnTo>
                <a:lnTo>
                  <a:pt x="2521" y="2455"/>
                </a:lnTo>
                <a:lnTo>
                  <a:pt x="2158" y="2995"/>
                </a:lnTo>
                <a:lnTo>
                  <a:pt x="1837" y="3485"/>
                </a:lnTo>
                <a:lnTo>
                  <a:pt x="1624" y="4075"/>
                </a:lnTo>
                <a:lnTo>
                  <a:pt x="1410" y="4492"/>
                </a:lnTo>
                <a:lnTo>
                  <a:pt x="1303" y="5105"/>
                </a:lnTo>
                <a:lnTo>
                  <a:pt x="1303" y="5695"/>
                </a:lnTo>
                <a:lnTo>
                  <a:pt x="1303" y="10874"/>
                </a:lnTo>
                <a:lnTo>
                  <a:pt x="1303" y="16740"/>
                </a:lnTo>
                <a:lnTo>
                  <a:pt x="940" y="17108"/>
                </a:lnTo>
                <a:lnTo>
                  <a:pt x="534" y="17525"/>
                </a:lnTo>
                <a:lnTo>
                  <a:pt x="214" y="18115"/>
                </a:lnTo>
                <a:lnTo>
                  <a:pt x="0" y="18605"/>
                </a:lnTo>
                <a:lnTo>
                  <a:pt x="0" y="19145"/>
                </a:lnTo>
                <a:lnTo>
                  <a:pt x="0" y="19636"/>
                </a:lnTo>
                <a:lnTo>
                  <a:pt x="214" y="20225"/>
                </a:lnTo>
                <a:lnTo>
                  <a:pt x="427" y="20643"/>
                </a:lnTo>
                <a:lnTo>
                  <a:pt x="833" y="21011"/>
                </a:lnTo>
                <a:lnTo>
                  <a:pt x="1303" y="21379"/>
                </a:lnTo>
                <a:lnTo>
                  <a:pt x="1944" y="21477"/>
                </a:lnTo>
                <a:lnTo>
                  <a:pt x="2521" y="21477"/>
                </a:lnTo>
                <a:lnTo>
                  <a:pt x="3141" y="21379"/>
                </a:lnTo>
                <a:lnTo>
                  <a:pt x="3611" y="21011"/>
                </a:lnTo>
                <a:lnTo>
                  <a:pt x="4145" y="20520"/>
                </a:lnTo>
                <a:lnTo>
                  <a:pt x="4658" y="19857"/>
                </a:lnTo>
                <a:lnTo>
                  <a:pt x="4914" y="20225"/>
                </a:lnTo>
                <a:lnTo>
                  <a:pt x="5448" y="20520"/>
                </a:lnTo>
                <a:lnTo>
                  <a:pt x="6025" y="20765"/>
                </a:lnTo>
                <a:lnTo>
                  <a:pt x="6751" y="21134"/>
                </a:lnTo>
                <a:lnTo>
                  <a:pt x="7542" y="21379"/>
                </a:lnTo>
                <a:lnTo>
                  <a:pt x="8418" y="21477"/>
                </a:lnTo>
                <a:lnTo>
                  <a:pt x="9465" y="21600"/>
                </a:lnTo>
                <a:lnTo>
                  <a:pt x="10661" y="21600"/>
                </a:lnTo>
                <a:close/>
              </a:path>
              <a:path w="21600" h="21600" extrusionOk="0">
                <a:moveTo>
                  <a:pt x="17049" y="19857"/>
                </a:moveTo>
                <a:lnTo>
                  <a:pt x="17049" y="19268"/>
                </a:lnTo>
                <a:lnTo>
                  <a:pt x="17049" y="18016"/>
                </a:lnTo>
                <a:lnTo>
                  <a:pt x="17049" y="16274"/>
                </a:lnTo>
                <a:lnTo>
                  <a:pt x="17049" y="14114"/>
                </a:lnTo>
                <a:lnTo>
                  <a:pt x="17049" y="11880"/>
                </a:lnTo>
                <a:lnTo>
                  <a:pt x="17049" y="9843"/>
                </a:lnTo>
                <a:lnTo>
                  <a:pt x="17049" y="8100"/>
                </a:lnTo>
                <a:lnTo>
                  <a:pt x="17049" y="7069"/>
                </a:lnTo>
                <a:lnTo>
                  <a:pt x="16942" y="6725"/>
                </a:lnTo>
                <a:lnTo>
                  <a:pt x="16836" y="6357"/>
                </a:lnTo>
                <a:lnTo>
                  <a:pt x="16686" y="6112"/>
                </a:lnTo>
                <a:lnTo>
                  <a:pt x="16472" y="5768"/>
                </a:lnTo>
                <a:lnTo>
                  <a:pt x="15746" y="5351"/>
                </a:lnTo>
                <a:lnTo>
                  <a:pt x="14849" y="4983"/>
                </a:lnTo>
                <a:lnTo>
                  <a:pt x="13951" y="4615"/>
                </a:lnTo>
                <a:lnTo>
                  <a:pt x="12862" y="4369"/>
                </a:lnTo>
                <a:lnTo>
                  <a:pt x="11879" y="4271"/>
                </a:lnTo>
                <a:lnTo>
                  <a:pt x="10832" y="4197"/>
                </a:lnTo>
                <a:lnTo>
                  <a:pt x="9828" y="4271"/>
                </a:lnTo>
                <a:lnTo>
                  <a:pt x="8845" y="4369"/>
                </a:lnTo>
                <a:lnTo>
                  <a:pt x="7734" y="4615"/>
                </a:lnTo>
                <a:lnTo>
                  <a:pt x="6751" y="4983"/>
                </a:lnTo>
                <a:lnTo>
                  <a:pt x="5961" y="5351"/>
                </a:lnTo>
                <a:lnTo>
                  <a:pt x="5234" y="5768"/>
                </a:lnTo>
                <a:lnTo>
                  <a:pt x="4914" y="6112"/>
                </a:lnTo>
                <a:lnTo>
                  <a:pt x="4764" y="6357"/>
                </a:lnTo>
                <a:lnTo>
                  <a:pt x="4658" y="6725"/>
                </a:lnTo>
                <a:lnTo>
                  <a:pt x="4658" y="7069"/>
                </a:lnTo>
                <a:lnTo>
                  <a:pt x="4658" y="8100"/>
                </a:lnTo>
                <a:lnTo>
                  <a:pt x="4658" y="9843"/>
                </a:lnTo>
                <a:lnTo>
                  <a:pt x="4658" y="11880"/>
                </a:lnTo>
                <a:lnTo>
                  <a:pt x="4658" y="14114"/>
                </a:lnTo>
                <a:lnTo>
                  <a:pt x="4658" y="16274"/>
                </a:lnTo>
                <a:lnTo>
                  <a:pt x="4658" y="18016"/>
                </a:lnTo>
                <a:lnTo>
                  <a:pt x="4658" y="19268"/>
                </a:lnTo>
                <a:lnTo>
                  <a:pt x="4658" y="19857"/>
                </a:lnTo>
              </a:path>
            </a:pathLst>
          </a:custGeom>
          <a:solidFill>
            <a:srgbClr val="FFFFCC"/>
          </a:solidFill>
          <a:ln w="9525">
            <a:solidFill>
              <a:srgbClr val="000000"/>
            </a:solidFill>
            <a:miter lim="800000"/>
            <a:headEnd/>
            <a:tailEnd/>
          </a:ln>
          <a:effectLst>
            <a:outerShdw dist="107763" dir="2700000" algn="ctr" rotWithShape="0">
              <a:srgbClr val="808080"/>
            </a:outerShdw>
          </a:effectLst>
        </p:spPr>
        <p:txBody>
          <a:bodyPr/>
          <a:lstStyle/>
          <a:p>
            <a:endParaRPr lang="en-US"/>
          </a:p>
        </p:txBody>
      </p:sp>
      <p:sp>
        <p:nvSpPr>
          <p:cNvPr id="97289" name="Line 9">
            <a:extLst>
              <a:ext uri="{FF2B5EF4-FFF2-40B4-BE49-F238E27FC236}">
                <a16:creationId xmlns:a16="http://schemas.microsoft.com/office/drawing/2014/main" id="{B1190A5B-853D-B812-1E22-B2AA06FFACE0}"/>
              </a:ext>
            </a:extLst>
          </p:cNvPr>
          <p:cNvSpPr>
            <a:spLocks noChangeShapeType="1"/>
          </p:cNvSpPr>
          <p:nvPr/>
        </p:nvSpPr>
        <p:spPr bwMode="auto">
          <a:xfrm>
            <a:off x="3684589" y="1439906"/>
            <a:ext cx="2727325" cy="774700"/>
          </a:xfrm>
          <a:prstGeom prst="line">
            <a:avLst/>
          </a:prstGeom>
          <a:noFill/>
          <a:ln w="57150">
            <a:solidFill>
              <a:srgbClr val="000000"/>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US"/>
          </a:p>
        </p:txBody>
      </p:sp>
      <p:sp>
        <p:nvSpPr>
          <p:cNvPr id="97290" name="Text Box 10">
            <a:extLst>
              <a:ext uri="{FF2B5EF4-FFF2-40B4-BE49-F238E27FC236}">
                <a16:creationId xmlns:a16="http://schemas.microsoft.com/office/drawing/2014/main" id="{C7D9F299-961E-2D58-1EC9-FAE539F79714}"/>
              </a:ext>
            </a:extLst>
          </p:cNvPr>
          <p:cNvSpPr txBox="1">
            <a:spLocks noChangeArrowheads="1"/>
          </p:cNvSpPr>
          <p:nvPr/>
        </p:nvSpPr>
        <p:spPr bwMode="auto">
          <a:xfrm>
            <a:off x="2208214" y="906506"/>
            <a:ext cx="1476375" cy="1066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spcBef>
                <a:spcPct val="50000"/>
              </a:spcBef>
            </a:pPr>
            <a:r>
              <a:rPr lang="ar-SA" altLang="en-US" sz="3200" dirty="0">
                <a:solidFill>
                  <a:srgbClr val="003296"/>
                </a:solidFill>
                <a:cs typeface="AL-Mohanad Black" pitchFamily="2" charset="0"/>
              </a:rPr>
              <a:t>رئيس الاجتماع</a:t>
            </a:r>
            <a:endParaRPr lang="en-US" altLang="en-US" sz="3200" dirty="0">
              <a:solidFill>
                <a:srgbClr val="003296"/>
              </a:solidFill>
              <a:cs typeface="AL-Mohanad Black" pitchFamily="2" charset="0"/>
            </a:endParaRPr>
          </a:p>
        </p:txBody>
      </p:sp>
      <p:sp>
        <p:nvSpPr>
          <p:cNvPr id="97291" name="Text Box 11">
            <a:extLst>
              <a:ext uri="{FF2B5EF4-FFF2-40B4-BE49-F238E27FC236}">
                <a16:creationId xmlns:a16="http://schemas.microsoft.com/office/drawing/2014/main" id="{AFD6994C-DEA3-E35D-912D-95B8126F221A}"/>
              </a:ext>
            </a:extLst>
          </p:cNvPr>
          <p:cNvSpPr txBox="1">
            <a:spLocks noChangeArrowheads="1"/>
          </p:cNvSpPr>
          <p:nvPr/>
        </p:nvSpPr>
        <p:spPr bwMode="auto">
          <a:xfrm>
            <a:off x="5303838" y="4005264"/>
            <a:ext cx="1828800"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ar-SA" altLang="en-US" sz="3200">
                <a:solidFill>
                  <a:srgbClr val="003296"/>
                </a:solidFill>
                <a:cs typeface="AL-Mohanad Black" pitchFamily="2" charset="0"/>
              </a:rPr>
              <a:t>إرشادي</a:t>
            </a:r>
            <a:endParaRPr lang="en-US" altLang="en-US" sz="3200">
              <a:solidFill>
                <a:srgbClr val="003296"/>
              </a:solidFill>
              <a:cs typeface="AL-Mohanad Black" pitchFamily="2" charset="0"/>
            </a:endParaRPr>
          </a:p>
        </p:txBody>
      </p:sp>
    </p:spTree>
    <p:extLst>
      <p:ext uri="{BB962C8B-B14F-4D97-AF65-F5344CB8AC3E}">
        <p14:creationId xmlns:p14="http://schemas.microsoft.com/office/powerpoint/2010/main" val="402541317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nodeType="clickEffect">
                                  <p:stCondLst>
                                    <p:cond delay="0"/>
                                  </p:stCondLst>
                                  <p:childTnLst>
                                    <p:set>
                                      <p:cBhvr>
                                        <p:cTn id="6" dur="1" fill="hold">
                                          <p:stCondLst>
                                            <p:cond delay="0"/>
                                          </p:stCondLst>
                                        </p:cTn>
                                        <p:tgtEl>
                                          <p:spTgt spid="97282"/>
                                        </p:tgtEl>
                                        <p:attrNameLst>
                                          <p:attrName>style.visibility</p:attrName>
                                        </p:attrNameLst>
                                      </p:cBhvr>
                                      <p:to>
                                        <p:strVal val="visible"/>
                                      </p:to>
                                    </p:set>
                                    <p:anim calcmode="lin" valueType="num">
                                      <p:cBhvr additive="base">
                                        <p:cTn id="7" dur="500" fill="hold"/>
                                        <p:tgtEl>
                                          <p:spTgt spid="97282"/>
                                        </p:tgtEl>
                                        <p:attrNameLst>
                                          <p:attrName>ppt_x</p:attrName>
                                        </p:attrNameLst>
                                      </p:cBhvr>
                                      <p:tavLst>
                                        <p:tav tm="0">
                                          <p:val>
                                            <p:strVal val="0-#ppt_w/2"/>
                                          </p:val>
                                        </p:tav>
                                        <p:tav tm="100000">
                                          <p:val>
                                            <p:strVal val="#ppt_x"/>
                                          </p:val>
                                        </p:tav>
                                      </p:tavLst>
                                    </p:anim>
                                    <p:anim calcmode="lin" valueType="num">
                                      <p:cBhvr additive="base">
                                        <p:cTn id="8" dur="500" fill="hold"/>
                                        <p:tgtEl>
                                          <p:spTgt spid="97282"/>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nodeType="clickEffect">
                                  <p:stCondLst>
                                    <p:cond delay="0"/>
                                  </p:stCondLst>
                                  <p:childTnLst>
                                    <p:set>
                                      <p:cBhvr>
                                        <p:cTn id="12" dur="1" fill="hold">
                                          <p:stCondLst>
                                            <p:cond delay="0"/>
                                          </p:stCondLst>
                                        </p:cTn>
                                        <p:tgtEl>
                                          <p:spTgt spid="97283"/>
                                        </p:tgtEl>
                                        <p:attrNameLst>
                                          <p:attrName>style.visibility</p:attrName>
                                        </p:attrNameLst>
                                      </p:cBhvr>
                                      <p:to>
                                        <p:strVal val="visible"/>
                                      </p:to>
                                    </p:set>
                                    <p:anim calcmode="lin" valueType="num">
                                      <p:cBhvr additive="base">
                                        <p:cTn id="13" dur="500" fill="hold"/>
                                        <p:tgtEl>
                                          <p:spTgt spid="97283"/>
                                        </p:tgtEl>
                                        <p:attrNameLst>
                                          <p:attrName>ppt_x</p:attrName>
                                        </p:attrNameLst>
                                      </p:cBhvr>
                                      <p:tavLst>
                                        <p:tav tm="0">
                                          <p:val>
                                            <p:strVal val="0-#ppt_w/2"/>
                                          </p:val>
                                        </p:tav>
                                        <p:tav tm="100000">
                                          <p:val>
                                            <p:strVal val="#ppt_x"/>
                                          </p:val>
                                        </p:tav>
                                      </p:tavLst>
                                    </p:anim>
                                    <p:anim calcmode="lin" valueType="num">
                                      <p:cBhvr additive="base">
                                        <p:cTn id="14" dur="500" fill="hold"/>
                                        <p:tgtEl>
                                          <p:spTgt spid="97283"/>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nodeType="clickEffect">
                                  <p:stCondLst>
                                    <p:cond delay="0"/>
                                  </p:stCondLst>
                                  <p:childTnLst>
                                    <p:set>
                                      <p:cBhvr>
                                        <p:cTn id="18" dur="1" fill="hold">
                                          <p:stCondLst>
                                            <p:cond delay="0"/>
                                          </p:stCondLst>
                                        </p:cTn>
                                        <p:tgtEl>
                                          <p:spTgt spid="97284"/>
                                        </p:tgtEl>
                                        <p:attrNameLst>
                                          <p:attrName>style.visibility</p:attrName>
                                        </p:attrNameLst>
                                      </p:cBhvr>
                                      <p:to>
                                        <p:strVal val="visible"/>
                                      </p:to>
                                    </p:set>
                                    <p:anim calcmode="lin" valueType="num">
                                      <p:cBhvr additive="base">
                                        <p:cTn id="19" dur="500" fill="hold"/>
                                        <p:tgtEl>
                                          <p:spTgt spid="97284"/>
                                        </p:tgtEl>
                                        <p:attrNameLst>
                                          <p:attrName>ppt_x</p:attrName>
                                        </p:attrNameLst>
                                      </p:cBhvr>
                                      <p:tavLst>
                                        <p:tav tm="0">
                                          <p:val>
                                            <p:strVal val="0-#ppt_w/2"/>
                                          </p:val>
                                        </p:tav>
                                        <p:tav tm="100000">
                                          <p:val>
                                            <p:strVal val="#ppt_x"/>
                                          </p:val>
                                        </p:tav>
                                      </p:tavLst>
                                    </p:anim>
                                    <p:anim calcmode="lin" valueType="num">
                                      <p:cBhvr additive="base">
                                        <p:cTn id="20" dur="500" fill="hold"/>
                                        <p:tgtEl>
                                          <p:spTgt spid="97284"/>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nodeType="clickEffect">
                                  <p:stCondLst>
                                    <p:cond delay="0"/>
                                  </p:stCondLst>
                                  <p:childTnLst>
                                    <p:set>
                                      <p:cBhvr>
                                        <p:cTn id="24" dur="1" fill="hold">
                                          <p:stCondLst>
                                            <p:cond delay="0"/>
                                          </p:stCondLst>
                                        </p:cTn>
                                        <p:tgtEl>
                                          <p:spTgt spid="97285"/>
                                        </p:tgtEl>
                                        <p:attrNameLst>
                                          <p:attrName>style.visibility</p:attrName>
                                        </p:attrNameLst>
                                      </p:cBhvr>
                                      <p:to>
                                        <p:strVal val="visible"/>
                                      </p:to>
                                    </p:set>
                                    <p:anim calcmode="lin" valueType="num">
                                      <p:cBhvr additive="base">
                                        <p:cTn id="25" dur="500" fill="hold"/>
                                        <p:tgtEl>
                                          <p:spTgt spid="97285"/>
                                        </p:tgtEl>
                                        <p:attrNameLst>
                                          <p:attrName>ppt_x</p:attrName>
                                        </p:attrNameLst>
                                      </p:cBhvr>
                                      <p:tavLst>
                                        <p:tav tm="0">
                                          <p:val>
                                            <p:strVal val="0-#ppt_w/2"/>
                                          </p:val>
                                        </p:tav>
                                        <p:tav tm="100000">
                                          <p:val>
                                            <p:strVal val="#ppt_x"/>
                                          </p:val>
                                        </p:tav>
                                      </p:tavLst>
                                    </p:anim>
                                    <p:anim calcmode="lin" valueType="num">
                                      <p:cBhvr additive="base">
                                        <p:cTn id="26" dur="500" fill="hold"/>
                                        <p:tgtEl>
                                          <p:spTgt spid="97285"/>
                                        </p:tgtEl>
                                        <p:attrNameLst>
                                          <p:attrName>ppt_y</p:attrName>
                                        </p:attrNameLst>
                                      </p:cBhvr>
                                      <p:tavLst>
                                        <p:tav tm="0">
                                          <p:val>
                                            <p:strVal val="#ppt_y"/>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8" fill="hold" nodeType="clickEffect">
                                  <p:stCondLst>
                                    <p:cond delay="0"/>
                                  </p:stCondLst>
                                  <p:childTnLst>
                                    <p:set>
                                      <p:cBhvr>
                                        <p:cTn id="30" dur="1" fill="hold">
                                          <p:stCondLst>
                                            <p:cond delay="0"/>
                                          </p:stCondLst>
                                        </p:cTn>
                                        <p:tgtEl>
                                          <p:spTgt spid="97286"/>
                                        </p:tgtEl>
                                        <p:attrNameLst>
                                          <p:attrName>style.visibility</p:attrName>
                                        </p:attrNameLst>
                                      </p:cBhvr>
                                      <p:to>
                                        <p:strVal val="visible"/>
                                      </p:to>
                                    </p:set>
                                    <p:anim calcmode="lin" valueType="num">
                                      <p:cBhvr additive="base">
                                        <p:cTn id="31" dur="500" fill="hold"/>
                                        <p:tgtEl>
                                          <p:spTgt spid="97286"/>
                                        </p:tgtEl>
                                        <p:attrNameLst>
                                          <p:attrName>ppt_x</p:attrName>
                                        </p:attrNameLst>
                                      </p:cBhvr>
                                      <p:tavLst>
                                        <p:tav tm="0">
                                          <p:val>
                                            <p:strVal val="0-#ppt_w/2"/>
                                          </p:val>
                                        </p:tav>
                                        <p:tav tm="100000">
                                          <p:val>
                                            <p:strVal val="#ppt_x"/>
                                          </p:val>
                                        </p:tav>
                                      </p:tavLst>
                                    </p:anim>
                                    <p:anim calcmode="lin" valueType="num">
                                      <p:cBhvr additive="base">
                                        <p:cTn id="32" dur="500" fill="hold"/>
                                        <p:tgtEl>
                                          <p:spTgt spid="97286"/>
                                        </p:tgtEl>
                                        <p:attrNameLst>
                                          <p:attrName>ppt_y</p:attrName>
                                        </p:attrNameLst>
                                      </p:cBhvr>
                                      <p:tavLst>
                                        <p:tav tm="0">
                                          <p:val>
                                            <p:strVal val="#ppt_y"/>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8" fill="hold" nodeType="clickEffect">
                                  <p:stCondLst>
                                    <p:cond delay="0"/>
                                  </p:stCondLst>
                                  <p:childTnLst>
                                    <p:set>
                                      <p:cBhvr>
                                        <p:cTn id="36" dur="1" fill="hold">
                                          <p:stCondLst>
                                            <p:cond delay="0"/>
                                          </p:stCondLst>
                                        </p:cTn>
                                        <p:tgtEl>
                                          <p:spTgt spid="97287"/>
                                        </p:tgtEl>
                                        <p:attrNameLst>
                                          <p:attrName>style.visibility</p:attrName>
                                        </p:attrNameLst>
                                      </p:cBhvr>
                                      <p:to>
                                        <p:strVal val="visible"/>
                                      </p:to>
                                    </p:set>
                                    <p:anim calcmode="lin" valueType="num">
                                      <p:cBhvr additive="base">
                                        <p:cTn id="37" dur="500" fill="hold"/>
                                        <p:tgtEl>
                                          <p:spTgt spid="97287"/>
                                        </p:tgtEl>
                                        <p:attrNameLst>
                                          <p:attrName>ppt_x</p:attrName>
                                        </p:attrNameLst>
                                      </p:cBhvr>
                                      <p:tavLst>
                                        <p:tav tm="0">
                                          <p:val>
                                            <p:strVal val="0-#ppt_w/2"/>
                                          </p:val>
                                        </p:tav>
                                        <p:tav tm="100000">
                                          <p:val>
                                            <p:strVal val="#ppt_x"/>
                                          </p:val>
                                        </p:tav>
                                      </p:tavLst>
                                    </p:anim>
                                    <p:anim calcmode="lin" valueType="num">
                                      <p:cBhvr additive="base">
                                        <p:cTn id="38" dur="500" fill="hold"/>
                                        <p:tgtEl>
                                          <p:spTgt spid="97287"/>
                                        </p:tgtEl>
                                        <p:attrNameLst>
                                          <p:attrName>ppt_y</p:attrName>
                                        </p:attrNameLst>
                                      </p:cBhvr>
                                      <p:tavLst>
                                        <p:tav tm="0">
                                          <p:val>
                                            <p:strVal val="#ppt_y"/>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8" fill="hold" nodeType="clickEffect">
                                  <p:stCondLst>
                                    <p:cond delay="0"/>
                                  </p:stCondLst>
                                  <p:childTnLst>
                                    <p:set>
                                      <p:cBhvr>
                                        <p:cTn id="42" dur="1" fill="hold">
                                          <p:stCondLst>
                                            <p:cond delay="0"/>
                                          </p:stCondLst>
                                        </p:cTn>
                                        <p:tgtEl>
                                          <p:spTgt spid="97288"/>
                                        </p:tgtEl>
                                        <p:attrNameLst>
                                          <p:attrName>style.visibility</p:attrName>
                                        </p:attrNameLst>
                                      </p:cBhvr>
                                      <p:to>
                                        <p:strVal val="visible"/>
                                      </p:to>
                                    </p:set>
                                    <p:anim calcmode="lin" valueType="num">
                                      <p:cBhvr additive="base">
                                        <p:cTn id="43" dur="500" fill="hold"/>
                                        <p:tgtEl>
                                          <p:spTgt spid="97288"/>
                                        </p:tgtEl>
                                        <p:attrNameLst>
                                          <p:attrName>ppt_x</p:attrName>
                                        </p:attrNameLst>
                                      </p:cBhvr>
                                      <p:tavLst>
                                        <p:tav tm="0">
                                          <p:val>
                                            <p:strVal val="0-#ppt_w/2"/>
                                          </p:val>
                                        </p:tav>
                                        <p:tav tm="100000">
                                          <p:val>
                                            <p:strVal val="#ppt_x"/>
                                          </p:val>
                                        </p:tav>
                                      </p:tavLst>
                                    </p:anim>
                                    <p:anim calcmode="lin" valueType="num">
                                      <p:cBhvr additive="base">
                                        <p:cTn id="44" dur="500" fill="hold"/>
                                        <p:tgtEl>
                                          <p:spTgt spid="97288"/>
                                        </p:tgtEl>
                                        <p:attrNameLst>
                                          <p:attrName>ppt_y</p:attrName>
                                        </p:attrNameLst>
                                      </p:cBhvr>
                                      <p:tavLst>
                                        <p:tav tm="0">
                                          <p:val>
                                            <p:strVal val="#ppt_y"/>
                                          </p:val>
                                        </p:tav>
                                        <p:tav tm="100000">
                                          <p:val>
                                            <p:strVal val="#ppt_y"/>
                                          </p:val>
                                        </p:tav>
                                      </p:tavLst>
                                    </p:anim>
                                  </p:childTnLst>
                                </p:cTn>
                              </p:par>
                            </p:childTnLst>
                          </p:cTn>
                        </p:par>
                      </p:childTnLst>
                    </p:cTn>
                  </p:par>
                  <p:par>
                    <p:cTn id="45" fill="hold" nodeType="clickPar">
                      <p:stCondLst>
                        <p:cond delay="indefinite"/>
                      </p:stCondLst>
                      <p:childTnLst>
                        <p:par>
                          <p:cTn id="46" fill="hold" nodeType="withGroup">
                            <p:stCondLst>
                              <p:cond delay="0"/>
                            </p:stCondLst>
                            <p:childTnLst>
                              <p:par>
                                <p:cTn id="47" presetID="2" presetClass="entr" presetSubtype="8" fill="hold" nodeType="clickEffect">
                                  <p:stCondLst>
                                    <p:cond delay="0"/>
                                  </p:stCondLst>
                                  <p:childTnLst>
                                    <p:set>
                                      <p:cBhvr>
                                        <p:cTn id="48" dur="1" fill="hold">
                                          <p:stCondLst>
                                            <p:cond delay="0"/>
                                          </p:stCondLst>
                                        </p:cTn>
                                        <p:tgtEl>
                                          <p:spTgt spid="97289"/>
                                        </p:tgtEl>
                                        <p:attrNameLst>
                                          <p:attrName>style.visibility</p:attrName>
                                        </p:attrNameLst>
                                      </p:cBhvr>
                                      <p:to>
                                        <p:strVal val="visible"/>
                                      </p:to>
                                    </p:set>
                                    <p:anim calcmode="lin" valueType="num">
                                      <p:cBhvr additive="base">
                                        <p:cTn id="49" dur="500" fill="hold"/>
                                        <p:tgtEl>
                                          <p:spTgt spid="97289"/>
                                        </p:tgtEl>
                                        <p:attrNameLst>
                                          <p:attrName>ppt_x</p:attrName>
                                        </p:attrNameLst>
                                      </p:cBhvr>
                                      <p:tavLst>
                                        <p:tav tm="0">
                                          <p:val>
                                            <p:strVal val="0-#ppt_w/2"/>
                                          </p:val>
                                        </p:tav>
                                        <p:tav tm="100000">
                                          <p:val>
                                            <p:strVal val="#ppt_x"/>
                                          </p:val>
                                        </p:tav>
                                      </p:tavLst>
                                    </p:anim>
                                    <p:anim calcmode="lin" valueType="num">
                                      <p:cBhvr additive="base">
                                        <p:cTn id="50" dur="500" fill="hold"/>
                                        <p:tgtEl>
                                          <p:spTgt spid="97289"/>
                                        </p:tgtEl>
                                        <p:attrNameLst>
                                          <p:attrName>ppt_y</p:attrName>
                                        </p:attrNameLst>
                                      </p:cBhvr>
                                      <p:tavLst>
                                        <p:tav tm="0">
                                          <p:val>
                                            <p:strVal val="#ppt_y"/>
                                          </p:val>
                                        </p:tav>
                                        <p:tav tm="100000">
                                          <p:val>
                                            <p:strVal val="#ppt_y"/>
                                          </p:val>
                                        </p:tav>
                                      </p:tavLst>
                                    </p:anim>
                                  </p:childTnLst>
                                </p:cTn>
                              </p:par>
                            </p:childTnLst>
                          </p:cTn>
                        </p:par>
                      </p:childTnLst>
                    </p:cTn>
                  </p:par>
                  <p:par>
                    <p:cTn id="51" fill="hold" nodeType="clickPar">
                      <p:stCondLst>
                        <p:cond delay="indefinite"/>
                      </p:stCondLst>
                      <p:childTnLst>
                        <p:par>
                          <p:cTn id="52" fill="hold" nodeType="withGroup">
                            <p:stCondLst>
                              <p:cond delay="0"/>
                            </p:stCondLst>
                            <p:childTnLst>
                              <p:par>
                                <p:cTn id="53" presetID="2" presetClass="entr" presetSubtype="8" fill="hold" nodeType="clickEffect">
                                  <p:stCondLst>
                                    <p:cond delay="0"/>
                                  </p:stCondLst>
                                  <p:childTnLst>
                                    <p:set>
                                      <p:cBhvr>
                                        <p:cTn id="54" dur="1" fill="hold">
                                          <p:stCondLst>
                                            <p:cond delay="0"/>
                                          </p:stCondLst>
                                        </p:cTn>
                                        <p:tgtEl>
                                          <p:spTgt spid="97290"/>
                                        </p:tgtEl>
                                        <p:attrNameLst>
                                          <p:attrName>style.visibility</p:attrName>
                                        </p:attrNameLst>
                                      </p:cBhvr>
                                      <p:to>
                                        <p:strVal val="visible"/>
                                      </p:to>
                                    </p:set>
                                    <p:anim calcmode="lin" valueType="num">
                                      <p:cBhvr additive="base">
                                        <p:cTn id="55" dur="500" fill="hold"/>
                                        <p:tgtEl>
                                          <p:spTgt spid="97290"/>
                                        </p:tgtEl>
                                        <p:attrNameLst>
                                          <p:attrName>ppt_x</p:attrName>
                                        </p:attrNameLst>
                                      </p:cBhvr>
                                      <p:tavLst>
                                        <p:tav tm="0">
                                          <p:val>
                                            <p:strVal val="0-#ppt_w/2"/>
                                          </p:val>
                                        </p:tav>
                                        <p:tav tm="100000">
                                          <p:val>
                                            <p:strVal val="#ppt_x"/>
                                          </p:val>
                                        </p:tav>
                                      </p:tavLst>
                                    </p:anim>
                                    <p:anim calcmode="lin" valueType="num">
                                      <p:cBhvr additive="base">
                                        <p:cTn id="56" dur="500" fill="hold"/>
                                        <p:tgtEl>
                                          <p:spTgt spid="97290"/>
                                        </p:tgtEl>
                                        <p:attrNameLst>
                                          <p:attrName>ppt_y</p:attrName>
                                        </p:attrNameLst>
                                      </p:cBhvr>
                                      <p:tavLst>
                                        <p:tav tm="0">
                                          <p:val>
                                            <p:strVal val="#ppt_y"/>
                                          </p:val>
                                        </p:tav>
                                        <p:tav tm="100000">
                                          <p:val>
                                            <p:strVal val="#ppt_y"/>
                                          </p:val>
                                        </p:tav>
                                      </p:tavLst>
                                    </p:anim>
                                  </p:childTnLst>
                                </p:cTn>
                              </p:par>
                            </p:childTnLst>
                          </p:cTn>
                        </p:par>
                      </p:childTnLst>
                    </p:cTn>
                  </p:par>
                  <p:par>
                    <p:cTn id="57" fill="hold" nodeType="clickPar">
                      <p:stCondLst>
                        <p:cond delay="indefinite"/>
                      </p:stCondLst>
                      <p:childTnLst>
                        <p:par>
                          <p:cTn id="58" fill="hold" nodeType="withGroup">
                            <p:stCondLst>
                              <p:cond delay="0"/>
                            </p:stCondLst>
                            <p:childTnLst>
                              <p:par>
                                <p:cTn id="59" presetID="15" presetClass="entr" presetSubtype="0" fill="hold" nodeType="clickEffect">
                                  <p:stCondLst>
                                    <p:cond delay="0"/>
                                  </p:stCondLst>
                                  <p:childTnLst>
                                    <p:set>
                                      <p:cBhvr>
                                        <p:cTn id="60" dur="1" fill="hold">
                                          <p:stCondLst>
                                            <p:cond delay="0"/>
                                          </p:stCondLst>
                                        </p:cTn>
                                        <p:tgtEl>
                                          <p:spTgt spid="97291"/>
                                        </p:tgtEl>
                                        <p:attrNameLst>
                                          <p:attrName>style.visibility</p:attrName>
                                        </p:attrNameLst>
                                      </p:cBhvr>
                                      <p:to>
                                        <p:strVal val="visible"/>
                                      </p:to>
                                    </p:set>
                                    <p:anim calcmode="lin" valueType="num">
                                      <p:cBhvr>
                                        <p:cTn id="61" dur="1000" fill="hold"/>
                                        <p:tgtEl>
                                          <p:spTgt spid="97291"/>
                                        </p:tgtEl>
                                        <p:attrNameLst>
                                          <p:attrName>ppt_w</p:attrName>
                                        </p:attrNameLst>
                                      </p:cBhvr>
                                      <p:tavLst>
                                        <p:tav tm="0">
                                          <p:val>
                                            <p:fltVal val="0"/>
                                          </p:val>
                                        </p:tav>
                                        <p:tav tm="100000">
                                          <p:val>
                                            <p:strVal val="#ppt_w"/>
                                          </p:val>
                                        </p:tav>
                                      </p:tavLst>
                                    </p:anim>
                                    <p:anim calcmode="lin" valueType="num">
                                      <p:cBhvr>
                                        <p:cTn id="62" dur="1000" fill="hold"/>
                                        <p:tgtEl>
                                          <p:spTgt spid="97291"/>
                                        </p:tgtEl>
                                        <p:attrNameLst>
                                          <p:attrName>ppt_h</p:attrName>
                                        </p:attrNameLst>
                                      </p:cBhvr>
                                      <p:tavLst>
                                        <p:tav tm="0">
                                          <p:val>
                                            <p:fltVal val="0"/>
                                          </p:val>
                                        </p:tav>
                                        <p:tav tm="100000">
                                          <p:val>
                                            <p:strVal val="#ppt_h"/>
                                          </p:val>
                                        </p:tav>
                                      </p:tavLst>
                                    </p:anim>
                                    <p:anim calcmode="lin" valueType="num">
                                      <p:cBhvr>
                                        <p:cTn id="63" dur="1000" fill="hold"/>
                                        <p:tgtEl>
                                          <p:spTgt spid="97291"/>
                                        </p:tgtEl>
                                        <p:attrNameLst>
                                          <p:attrName>ppt_x</p:attrName>
                                        </p:attrNameLst>
                                      </p:cBhvr>
                                      <p:tavLst>
                                        <p:tav tm="0" fmla="#ppt_x+(cos(-2*pi*(1-$))*-#ppt_x-sin(-2*pi*(1-$))*(1-#ppt_y))*(1-$)">
                                          <p:val>
                                            <p:fltVal val="0"/>
                                          </p:val>
                                        </p:tav>
                                        <p:tav tm="100000">
                                          <p:val>
                                            <p:fltVal val="1"/>
                                          </p:val>
                                        </p:tav>
                                      </p:tavLst>
                                    </p:anim>
                                    <p:anim calcmode="lin" valueType="num">
                                      <p:cBhvr>
                                        <p:cTn id="64" dur="1000" fill="hold"/>
                                        <p:tgtEl>
                                          <p:spTgt spid="97291"/>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7290" grpId="0" autoUpdateAnimBg="0"/>
      <p:bldP spid="97291" grpId="0" autoUpdateAnimBg="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2">
            <a:extLst>
              <a:ext uri="{FF2B5EF4-FFF2-40B4-BE49-F238E27FC236}">
                <a16:creationId xmlns:a16="http://schemas.microsoft.com/office/drawing/2014/main" id="{0A718176-20F0-93D9-875F-3C24E5017C57}"/>
              </a:ext>
            </a:extLst>
          </p:cNvPr>
          <p:cNvSpPr>
            <a:spLocks noChangeArrowheads="1"/>
          </p:cNvSpPr>
          <p:nvPr/>
        </p:nvSpPr>
        <p:spPr bwMode="auto">
          <a:xfrm>
            <a:off x="5303839" y="2565401"/>
            <a:ext cx="2338387" cy="3844925"/>
          </a:xfrm>
          <a:prstGeom prst="rect">
            <a:avLst/>
          </a:prstGeom>
          <a:blipFill dpi="0" rotWithShape="1">
            <a:blip r:embed="rId2"/>
            <a:srcRect/>
            <a:tile tx="0" ty="0" sx="100000" sy="100000" flip="none" algn="tl"/>
          </a:blipFill>
          <a:ln w="9525">
            <a:miter lim="800000"/>
            <a:headEnd/>
            <a:tailEnd/>
          </a:ln>
          <a:effectLst/>
          <a:scene3d>
            <a:camera prst="legacyObliqueTopRight"/>
            <a:lightRig rig="legacyFlat3" dir="b"/>
          </a:scene3d>
          <a:sp3d extrusionH="430200" prstMaterial="legacyMatte">
            <a:bevelT w="13500" h="13500" prst="angle"/>
            <a:bevelB w="13500" h="13500" prst="angle"/>
            <a:extrusionClr>
              <a:srgbClr val="FFCC99"/>
            </a:extrusionClr>
            <a:contourClr>
              <a:srgbClr val="FFCC99"/>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endParaRPr lang="en-US"/>
          </a:p>
        </p:txBody>
      </p:sp>
      <p:sp>
        <p:nvSpPr>
          <p:cNvPr id="98307" name="chair3">
            <a:extLst>
              <a:ext uri="{FF2B5EF4-FFF2-40B4-BE49-F238E27FC236}">
                <a16:creationId xmlns:a16="http://schemas.microsoft.com/office/drawing/2014/main" id="{E353E2C6-912A-C1E1-E108-71AF7F2F615E}"/>
              </a:ext>
            </a:extLst>
          </p:cNvPr>
          <p:cNvSpPr>
            <a:spLocks noEditPoints="1" noChangeArrowheads="1"/>
          </p:cNvSpPr>
          <p:nvPr/>
        </p:nvSpPr>
        <p:spPr bwMode="auto">
          <a:xfrm rot="5303410">
            <a:off x="7873207" y="2609057"/>
            <a:ext cx="765175" cy="541338"/>
          </a:xfrm>
          <a:custGeom>
            <a:avLst/>
            <a:gdLst>
              <a:gd name="T0" fmla="*/ 10800 w 21600"/>
              <a:gd name="T1" fmla="*/ 0 h 21600"/>
              <a:gd name="T2" fmla="*/ 20275 w 21600"/>
              <a:gd name="T3" fmla="*/ 10800 h 21600"/>
              <a:gd name="T4" fmla="*/ 10800 w 21600"/>
              <a:gd name="T5" fmla="*/ 21600 h 21600"/>
              <a:gd name="T6" fmla="*/ 1303 w 21600"/>
              <a:gd name="T7" fmla="*/ 10800 h 21600"/>
              <a:gd name="T8" fmla="*/ 4828 w 21600"/>
              <a:gd name="T9" fmla="*/ 6639 h 21600"/>
              <a:gd name="T10" fmla="*/ 16846 w 21600"/>
              <a:gd name="T11" fmla="*/ 19649 h 21600"/>
            </a:gdLst>
            <a:ahLst/>
            <a:cxnLst>
              <a:cxn ang="0">
                <a:pos x="T0" y="T1"/>
              </a:cxn>
              <a:cxn ang="0">
                <a:pos x="T2" y="T3"/>
              </a:cxn>
              <a:cxn ang="0">
                <a:pos x="T4" y="T5"/>
              </a:cxn>
              <a:cxn ang="0">
                <a:pos x="T6" y="T7"/>
              </a:cxn>
            </a:cxnLst>
            <a:rect l="T8" t="T9" r="T10" b="T11"/>
            <a:pathLst>
              <a:path w="21600" h="21600" extrusionOk="0">
                <a:moveTo>
                  <a:pt x="10661" y="21600"/>
                </a:moveTo>
                <a:lnTo>
                  <a:pt x="11964" y="21600"/>
                </a:lnTo>
                <a:lnTo>
                  <a:pt x="12969" y="21477"/>
                </a:lnTo>
                <a:lnTo>
                  <a:pt x="13951" y="21379"/>
                </a:lnTo>
                <a:lnTo>
                  <a:pt x="14742" y="21134"/>
                </a:lnTo>
                <a:lnTo>
                  <a:pt x="15575" y="20765"/>
                </a:lnTo>
                <a:lnTo>
                  <a:pt x="16152" y="20520"/>
                </a:lnTo>
                <a:lnTo>
                  <a:pt x="16579" y="20225"/>
                </a:lnTo>
                <a:lnTo>
                  <a:pt x="16942" y="19857"/>
                </a:lnTo>
                <a:lnTo>
                  <a:pt x="17455" y="20520"/>
                </a:lnTo>
                <a:lnTo>
                  <a:pt x="17989" y="21011"/>
                </a:lnTo>
                <a:lnTo>
                  <a:pt x="18459" y="21379"/>
                </a:lnTo>
                <a:lnTo>
                  <a:pt x="19079" y="21477"/>
                </a:lnTo>
                <a:lnTo>
                  <a:pt x="19656" y="21477"/>
                </a:lnTo>
                <a:lnTo>
                  <a:pt x="20275" y="21379"/>
                </a:lnTo>
                <a:lnTo>
                  <a:pt x="20660" y="21011"/>
                </a:lnTo>
                <a:lnTo>
                  <a:pt x="21173" y="20643"/>
                </a:lnTo>
                <a:lnTo>
                  <a:pt x="21386" y="20225"/>
                </a:lnTo>
                <a:lnTo>
                  <a:pt x="21600" y="19636"/>
                </a:lnTo>
                <a:lnTo>
                  <a:pt x="21600" y="19145"/>
                </a:lnTo>
                <a:lnTo>
                  <a:pt x="21600" y="18605"/>
                </a:lnTo>
                <a:lnTo>
                  <a:pt x="21386" y="18115"/>
                </a:lnTo>
                <a:lnTo>
                  <a:pt x="21066" y="17525"/>
                </a:lnTo>
                <a:lnTo>
                  <a:pt x="20660" y="17108"/>
                </a:lnTo>
                <a:lnTo>
                  <a:pt x="20275" y="16740"/>
                </a:lnTo>
                <a:lnTo>
                  <a:pt x="20275" y="10628"/>
                </a:lnTo>
                <a:lnTo>
                  <a:pt x="20275" y="5695"/>
                </a:lnTo>
                <a:lnTo>
                  <a:pt x="20275" y="5105"/>
                </a:lnTo>
                <a:lnTo>
                  <a:pt x="20190" y="4492"/>
                </a:lnTo>
                <a:lnTo>
                  <a:pt x="19976" y="4075"/>
                </a:lnTo>
                <a:lnTo>
                  <a:pt x="19763" y="3485"/>
                </a:lnTo>
                <a:lnTo>
                  <a:pt x="19442" y="2995"/>
                </a:lnTo>
                <a:lnTo>
                  <a:pt x="19079" y="2455"/>
                </a:lnTo>
                <a:lnTo>
                  <a:pt x="18673" y="2086"/>
                </a:lnTo>
                <a:lnTo>
                  <a:pt x="18139" y="1620"/>
                </a:lnTo>
                <a:lnTo>
                  <a:pt x="17562" y="1325"/>
                </a:lnTo>
                <a:lnTo>
                  <a:pt x="16836" y="957"/>
                </a:lnTo>
                <a:lnTo>
                  <a:pt x="16045" y="589"/>
                </a:lnTo>
                <a:lnTo>
                  <a:pt x="15169" y="344"/>
                </a:lnTo>
                <a:lnTo>
                  <a:pt x="14272" y="245"/>
                </a:lnTo>
                <a:lnTo>
                  <a:pt x="13182" y="123"/>
                </a:lnTo>
                <a:lnTo>
                  <a:pt x="12028" y="0"/>
                </a:lnTo>
                <a:lnTo>
                  <a:pt x="10832" y="0"/>
                </a:lnTo>
                <a:lnTo>
                  <a:pt x="9572" y="0"/>
                </a:lnTo>
                <a:lnTo>
                  <a:pt x="8418" y="123"/>
                </a:lnTo>
                <a:lnTo>
                  <a:pt x="7328" y="245"/>
                </a:lnTo>
                <a:lnTo>
                  <a:pt x="6431" y="344"/>
                </a:lnTo>
                <a:lnTo>
                  <a:pt x="5555" y="589"/>
                </a:lnTo>
                <a:lnTo>
                  <a:pt x="4764" y="957"/>
                </a:lnTo>
                <a:lnTo>
                  <a:pt x="4038" y="1325"/>
                </a:lnTo>
                <a:lnTo>
                  <a:pt x="3461" y="1620"/>
                </a:lnTo>
                <a:lnTo>
                  <a:pt x="2927" y="2086"/>
                </a:lnTo>
                <a:lnTo>
                  <a:pt x="2521" y="2455"/>
                </a:lnTo>
                <a:lnTo>
                  <a:pt x="2158" y="2995"/>
                </a:lnTo>
                <a:lnTo>
                  <a:pt x="1837" y="3485"/>
                </a:lnTo>
                <a:lnTo>
                  <a:pt x="1624" y="4075"/>
                </a:lnTo>
                <a:lnTo>
                  <a:pt x="1410" y="4492"/>
                </a:lnTo>
                <a:lnTo>
                  <a:pt x="1303" y="5105"/>
                </a:lnTo>
                <a:lnTo>
                  <a:pt x="1303" y="5695"/>
                </a:lnTo>
                <a:lnTo>
                  <a:pt x="1303" y="10874"/>
                </a:lnTo>
                <a:lnTo>
                  <a:pt x="1303" y="16740"/>
                </a:lnTo>
                <a:lnTo>
                  <a:pt x="940" y="17108"/>
                </a:lnTo>
                <a:lnTo>
                  <a:pt x="534" y="17525"/>
                </a:lnTo>
                <a:lnTo>
                  <a:pt x="214" y="18115"/>
                </a:lnTo>
                <a:lnTo>
                  <a:pt x="0" y="18605"/>
                </a:lnTo>
                <a:lnTo>
                  <a:pt x="0" y="19145"/>
                </a:lnTo>
                <a:lnTo>
                  <a:pt x="0" y="19636"/>
                </a:lnTo>
                <a:lnTo>
                  <a:pt x="214" y="20225"/>
                </a:lnTo>
                <a:lnTo>
                  <a:pt x="427" y="20643"/>
                </a:lnTo>
                <a:lnTo>
                  <a:pt x="833" y="21011"/>
                </a:lnTo>
                <a:lnTo>
                  <a:pt x="1303" y="21379"/>
                </a:lnTo>
                <a:lnTo>
                  <a:pt x="1944" y="21477"/>
                </a:lnTo>
                <a:lnTo>
                  <a:pt x="2521" y="21477"/>
                </a:lnTo>
                <a:lnTo>
                  <a:pt x="3141" y="21379"/>
                </a:lnTo>
                <a:lnTo>
                  <a:pt x="3611" y="21011"/>
                </a:lnTo>
                <a:lnTo>
                  <a:pt x="4145" y="20520"/>
                </a:lnTo>
                <a:lnTo>
                  <a:pt x="4658" y="19857"/>
                </a:lnTo>
                <a:lnTo>
                  <a:pt x="4914" y="20225"/>
                </a:lnTo>
                <a:lnTo>
                  <a:pt x="5448" y="20520"/>
                </a:lnTo>
                <a:lnTo>
                  <a:pt x="6025" y="20765"/>
                </a:lnTo>
                <a:lnTo>
                  <a:pt x="6751" y="21134"/>
                </a:lnTo>
                <a:lnTo>
                  <a:pt x="7542" y="21379"/>
                </a:lnTo>
                <a:lnTo>
                  <a:pt x="8418" y="21477"/>
                </a:lnTo>
                <a:lnTo>
                  <a:pt x="9465" y="21600"/>
                </a:lnTo>
                <a:lnTo>
                  <a:pt x="10661" y="21600"/>
                </a:lnTo>
                <a:close/>
              </a:path>
              <a:path w="21600" h="21600" extrusionOk="0">
                <a:moveTo>
                  <a:pt x="17049" y="19857"/>
                </a:moveTo>
                <a:lnTo>
                  <a:pt x="17049" y="19268"/>
                </a:lnTo>
                <a:lnTo>
                  <a:pt x="17049" y="18016"/>
                </a:lnTo>
                <a:lnTo>
                  <a:pt x="17049" y="16274"/>
                </a:lnTo>
                <a:lnTo>
                  <a:pt x="17049" y="14114"/>
                </a:lnTo>
                <a:lnTo>
                  <a:pt x="17049" y="11880"/>
                </a:lnTo>
                <a:lnTo>
                  <a:pt x="17049" y="9843"/>
                </a:lnTo>
                <a:lnTo>
                  <a:pt x="17049" y="8100"/>
                </a:lnTo>
                <a:lnTo>
                  <a:pt x="17049" y="7069"/>
                </a:lnTo>
                <a:lnTo>
                  <a:pt x="16942" y="6725"/>
                </a:lnTo>
                <a:lnTo>
                  <a:pt x="16836" y="6357"/>
                </a:lnTo>
                <a:lnTo>
                  <a:pt x="16686" y="6112"/>
                </a:lnTo>
                <a:lnTo>
                  <a:pt x="16472" y="5768"/>
                </a:lnTo>
                <a:lnTo>
                  <a:pt x="15746" y="5351"/>
                </a:lnTo>
                <a:lnTo>
                  <a:pt x="14849" y="4983"/>
                </a:lnTo>
                <a:lnTo>
                  <a:pt x="13951" y="4615"/>
                </a:lnTo>
                <a:lnTo>
                  <a:pt x="12862" y="4369"/>
                </a:lnTo>
                <a:lnTo>
                  <a:pt x="11879" y="4271"/>
                </a:lnTo>
                <a:lnTo>
                  <a:pt x="10832" y="4197"/>
                </a:lnTo>
                <a:lnTo>
                  <a:pt x="9828" y="4271"/>
                </a:lnTo>
                <a:lnTo>
                  <a:pt x="8845" y="4369"/>
                </a:lnTo>
                <a:lnTo>
                  <a:pt x="7734" y="4615"/>
                </a:lnTo>
                <a:lnTo>
                  <a:pt x="6751" y="4983"/>
                </a:lnTo>
                <a:lnTo>
                  <a:pt x="5961" y="5351"/>
                </a:lnTo>
                <a:lnTo>
                  <a:pt x="5234" y="5768"/>
                </a:lnTo>
                <a:lnTo>
                  <a:pt x="4914" y="6112"/>
                </a:lnTo>
                <a:lnTo>
                  <a:pt x="4764" y="6357"/>
                </a:lnTo>
                <a:lnTo>
                  <a:pt x="4658" y="6725"/>
                </a:lnTo>
                <a:lnTo>
                  <a:pt x="4658" y="7069"/>
                </a:lnTo>
                <a:lnTo>
                  <a:pt x="4658" y="8100"/>
                </a:lnTo>
                <a:lnTo>
                  <a:pt x="4658" y="9843"/>
                </a:lnTo>
                <a:lnTo>
                  <a:pt x="4658" y="11880"/>
                </a:lnTo>
                <a:lnTo>
                  <a:pt x="4658" y="14114"/>
                </a:lnTo>
                <a:lnTo>
                  <a:pt x="4658" y="16274"/>
                </a:lnTo>
                <a:lnTo>
                  <a:pt x="4658" y="18016"/>
                </a:lnTo>
                <a:lnTo>
                  <a:pt x="4658" y="19268"/>
                </a:lnTo>
                <a:lnTo>
                  <a:pt x="4658" y="19857"/>
                </a:lnTo>
              </a:path>
            </a:pathLst>
          </a:custGeom>
          <a:solidFill>
            <a:srgbClr val="FFFFCC"/>
          </a:solidFill>
          <a:ln w="9525">
            <a:solidFill>
              <a:srgbClr val="000000"/>
            </a:solidFill>
            <a:miter lim="800000"/>
            <a:headEnd/>
            <a:tailEnd/>
          </a:ln>
          <a:effectLst>
            <a:outerShdw dist="107763" dir="2700000" algn="ctr" rotWithShape="0">
              <a:srgbClr val="808080"/>
            </a:outerShdw>
          </a:effectLst>
        </p:spPr>
        <p:txBody>
          <a:bodyPr/>
          <a:lstStyle/>
          <a:p>
            <a:endParaRPr lang="en-US"/>
          </a:p>
        </p:txBody>
      </p:sp>
      <p:sp>
        <p:nvSpPr>
          <p:cNvPr id="98308" name="chair3">
            <a:extLst>
              <a:ext uri="{FF2B5EF4-FFF2-40B4-BE49-F238E27FC236}">
                <a16:creationId xmlns:a16="http://schemas.microsoft.com/office/drawing/2014/main" id="{30F3CAA5-FC6C-6938-40F0-D645C049EE4B}"/>
              </a:ext>
            </a:extLst>
          </p:cNvPr>
          <p:cNvSpPr>
            <a:spLocks noEditPoints="1" noChangeArrowheads="1"/>
          </p:cNvSpPr>
          <p:nvPr/>
        </p:nvSpPr>
        <p:spPr bwMode="auto">
          <a:xfrm rot="5386484">
            <a:off x="7874794" y="4088607"/>
            <a:ext cx="762000" cy="544512"/>
          </a:xfrm>
          <a:custGeom>
            <a:avLst/>
            <a:gdLst>
              <a:gd name="T0" fmla="*/ 10800 w 21600"/>
              <a:gd name="T1" fmla="*/ 0 h 21600"/>
              <a:gd name="T2" fmla="*/ 20275 w 21600"/>
              <a:gd name="T3" fmla="*/ 10800 h 21600"/>
              <a:gd name="T4" fmla="*/ 10800 w 21600"/>
              <a:gd name="T5" fmla="*/ 21600 h 21600"/>
              <a:gd name="T6" fmla="*/ 1303 w 21600"/>
              <a:gd name="T7" fmla="*/ 10800 h 21600"/>
              <a:gd name="T8" fmla="*/ 4828 w 21600"/>
              <a:gd name="T9" fmla="*/ 6639 h 21600"/>
              <a:gd name="T10" fmla="*/ 16846 w 21600"/>
              <a:gd name="T11" fmla="*/ 19649 h 21600"/>
            </a:gdLst>
            <a:ahLst/>
            <a:cxnLst>
              <a:cxn ang="0">
                <a:pos x="T0" y="T1"/>
              </a:cxn>
              <a:cxn ang="0">
                <a:pos x="T2" y="T3"/>
              </a:cxn>
              <a:cxn ang="0">
                <a:pos x="T4" y="T5"/>
              </a:cxn>
              <a:cxn ang="0">
                <a:pos x="T6" y="T7"/>
              </a:cxn>
            </a:cxnLst>
            <a:rect l="T8" t="T9" r="T10" b="T11"/>
            <a:pathLst>
              <a:path w="21600" h="21600" extrusionOk="0">
                <a:moveTo>
                  <a:pt x="10661" y="21600"/>
                </a:moveTo>
                <a:lnTo>
                  <a:pt x="11964" y="21600"/>
                </a:lnTo>
                <a:lnTo>
                  <a:pt x="12969" y="21477"/>
                </a:lnTo>
                <a:lnTo>
                  <a:pt x="13951" y="21379"/>
                </a:lnTo>
                <a:lnTo>
                  <a:pt x="14742" y="21134"/>
                </a:lnTo>
                <a:lnTo>
                  <a:pt x="15575" y="20765"/>
                </a:lnTo>
                <a:lnTo>
                  <a:pt x="16152" y="20520"/>
                </a:lnTo>
                <a:lnTo>
                  <a:pt x="16579" y="20225"/>
                </a:lnTo>
                <a:lnTo>
                  <a:pt x="16942" y="19857"/>
                </a:lnTo>
                <a:lnTo>
                  <a:pt x="17455" y="20520"/>
                </a:lnTo>
                <a:lnTo>
                  <a:pt x="17989" y="21011"/>
                </a:lnTo>
                <a:lnTo>
                  <a:pt x="18459" y="21379"/>
                </a:lnTo>
                <a:lnTo>
                  <a:pt x="19079" y="21477"/>
                </a:lnTo>
                <a:lnTo>
                  <a:pt x="19656" y="21477"/>
                </a:lnTo>
                <a:lnTo>
                  <a:pt x="20275" y="21379"/>
                </a:lnTo>
                <a:lnTo>
                  <a:pt x="20660" y="21011"/>
                </a:lnTo>
                <a:lnTo>
                  <a:pt x="21173" y="20643"/>
                </a:lnTo>
                <a:lnTo>
                  <a:pt x="21386" y="20225"/>
                </a:lnTo>
                <a:lnTo>
                  <a:pt x="21600" y="19636"/>
                </a:lnTo>
                <a:lnTo>
                  <a:pt x="21600" y="19145"/>
                </a:lnTo>
                <a:lnTo>
                  <a:pt x="21600" y="18605"/>
                </a:lnTo>
                <a:lnTo>
                  <a:pt x="21386" y="18115"/>
                </a:lnTo>
                <a:lnTo>
                  <a:pt x="21066" y="17525"/>
                </a:lnTo>
                <a:lnTo>
                  <a:pt x="20660" y="17108"/>
                </a:lnTo>
                <a:lnTo>
                  <a:pt x="20275" y="16740"/>
                </a:lnTo>
                <a:lnTo>
                  <a:pt x="20275" y="10628"/>
                </a:lnTo>
                <a:lnTo>
                  <a:pt x="20275" y="5695"/>
                </a:lnTo>
                <a:lnTo>
                  <a:pt x="20275" y="5105"/>
                </a:lnTo>
                <a:lnTo>
                  <a:pt x="20190" y="4492"/>
                </a:lnTo>
                <a:lnTo>
                  <a:pt x="19976" y="4075"/>
                </a:lnTo>
                <a:lnTo>
                  <a:pt x="19763" y="3485"/>
                </a:lnTo>
                <a:lnTo>
                  <a:pt x="19442" y="2995"/>
                </a:lnTo>
                <a:lnTo>
                  <a:pt x="19079" y="2455"/>
                </a:lnTo>
                <a:lnTo>
                  <a:pt x="18673" y="2086"/>
                </a:lnTo>
                <a:lnTo>
                  <a:pt x="18139" y="1620"/>
                </a:lnTo>
                <a:lnTo>
                  <a:pt x="17562" y="1325"/>
                </a:lnTo>
                <a:lnTo>
                  <a:pt x="16836" y="957"/>
                </a:lnTo>
                <a:lnTo>
                  <a:pt x="16045" y="589"/>
                </a:lnTo>
                <a:lnTo>
                  <a:pt x="15169" y="344"/>
                </a:lnTo>
                <a:lnTo>
                  <a:pt x="14272" y="245"/>
                </a:lnTo>
                <a:lnTo>
                  <a:pt x="13182" y="123"/>
                </a:lnTo>
                <a:lnTo>
                  <a:pt x="12028" y="0"/>
                </a:lnTo>
                <a:lnTo>
                  <a:pt x="10832" y="0"/>
                </a:lnTo>
                <a:lnTo>
                  <a:pt x="9572" y="0"/>
                </a:lnTo>
                <a:lnTo>
                  <a:pt x="8418" y="123"/>
                </a:lnTo>
                <a:lnTo>
                  <a:pt x="7328" y="245"/>
                </a:lnTo>
                <a:lnTo>
                  <a:pt x="6431" y="344"/>
                </a:lnTo>
                <a:lnTo>
                  <a:pt x="5555" y="589"/>
                </a:lnTo>
                <a:lnTo>
                  <a:pt x="4764" y="957"/>
                </a:lnTo>
                <a:lnTo>
                  <a:pt x="4038" y="1325"/>
                </a:lnTo>
                <a:lnTo>
                  <a:pt x="3461" y="1620"/>
                </a:lnTo>
                <a:lnTo>
                  <a:pt x="2927" y="2086"/>
                </a:lnTo>
                <a:lnTo>
                  <a:pt x="2521" y="2455"/>
                </a:lnTo>
                <a:lnTo>
                  <a:pt x="2158" y="2995"/>
                </a:lnTo>
                <a:lnTo>
                  <a:pt x="1837" y="3485"/>
                </a:lnTo>
                <a:lnTo>
                  <a:pt x="1624" y="4075"/>
                </a:lnTo>
                <a:lnTo>
                  <a:pt x="1410" y="4492"/>
                </a:lnTo>
                <a:lnTo>
                  <a:pt x="1303" y="5105"/>
                </a:lnTo>
                <a:lnTo>
                  <a:pt x="1303" y="5695"/>
                </a:lnTo>
                <a:lnTo>
                  <a:pt x="1303" y="10874"/>
                </a:lnTo>
                <a:lnTo>
                  <a:pt x="1303" y="16740"/>
                </a:lnTo>
                <a:lnTo>
                  <a:pt x="940" y="17108"/>
                </a:lnTo>
                <a:lnTo>
                  <a:pt x="534" y="17525"/>
                </a:lnTo>
                <a:lnTo>
                  <a:pt x="214" y="18115"/>
                </a:lnTo>
                <a:lnTo>
                  <a:pt x="0" y="18605"/>
                </a:lnTo>
                <a:lnTo>
                  <a:pt x="0" y="19145"/>
                </a:lnTo>
                <a:lnTo>
                  <a:pt x="0" y="19636"/>
                </a:lnTo>
                <a:lnTo>
                  <a:pt x="214" y="20225"/>
                </a:lnTo>
                <a:lnTo>
                  <a:pt x="427" y="20643"/>
                </a:lnTo>
                <a:lnTo>
                  <a:pt x="833" y="21011"/>
                </a:lnTo>
                <a:lnTo>
                  <a:pt x="1303" y="21379"/>
                </a:lnTo>
                <a:lnTo>
                  <a:pt x="1944" y="21477"/>
                </a:lnTo>
                <a:lnTo>
                  <a:pt x="2521" y="21477"/>
                </a:lnTo>
                <a:lnTo>
                  <a:pt x="3141" y="21379"/>
                </a:lnTo>
                <a:lnTo>
                  <a:pt x="3611" y="21011"/>
                </a:lnTo>
                <a:lnTo>
                  <a:pt x="4145" y="20520"/>
                </a:lnTo>
                <a:lnTo>
                  <a:pt x="4658" y="19857"/>
                </a:lnTo>
                <a:lnTo>
                  <a:pt x="4914" y="20225"/>
                </a:lnTo>
                <a:lnTo>
                  <a:pt x="5448" y="20520"/>
                </a:lnTo>
                <a:lnTo>
                  <a:pt x="6025" y="20765"/>
                </a:lnTo>
                <a:lnTo>
                  <a:pt x="6751" y="21134"/>
                </a:lnTo>
                <a:lnTo>
                  <a:pt x="7542" y="21379"/>
                </a:lnTo>
                <a:lnTo>
                  <a:pt x="8418" y="21477"/>
                </a:lnTo>
                <a:lnTo>
                  <a:pt x="9465" y="21600"/>
                </a:lnTo>
                <a:lnTo>
                  <a:pt x="10661" y="21600"/>
                </a:lnTo>
                <a:close/>
              </a:path>
              <a:path w="21600" h="21600" extrusionOk="0">
                <a:moveTo>
                  <a:pt x="17049" y="19857"/>
                </a:moveTo>
                <a:lnTo>
                  <a:pt x="17049" y="19268"/>
                </a:lnTo>
                <a:lnTo>
                  <a:pt x="17049" y="18016"/>
                </a:lnTo>
                <a:lnTo>
                  <a:pt x="17049" y="16274"/>
                </a:lnTo>
                <a:lnTo>
                  <a:pt x="17049" y="14114"/>
                </a:lnTo>
                <a:lnTo>
                  <a:pt x="17049" y="11880"/>
                </a:lnTo>
                <a:lnTo>
                  <a:pt x="17049" y="9843"/>
                </a:lnTo>
                <a:lnTo>
                  <a:pt x="17049" y="8100"/>
                </a:lnTo>
                <a:lnTo>
                  <a:pt x="17049" y="7069"/>
                </a:lnTo>
                <a:lnTo>
                  <a:pt x="16942" y="6725"/>
                </a:lnTo>
                <a:lnTo>
                  <a:pt x="16836" y="6357"/>
                </a:lnTo>
                <a:lnTo>
                  <a:pt x="16686" y="6112"/>
                </a:lnTo>
                <a:lnTo>
                  <a:pt x="16472" y="5768"/>
                </a:lnTo>
                <a:lnTo>
                  <a:pt x="15746" y="5351"/>
                </a:lnTo>
                <a:lnTo>
                  <a:pt x="14849" y="4983"/>
                </a:lnTo>
                <a:lnTo>
                  <a:pt x="13951" y="4615"/>
                </a:lnTo>
                <a:lnTo>
                  <a:pt x="12862" y="4369"/>
                </a:lnTo>
                <a:lnTo>
                  <a:pt x="11879" y="4271"/>
                </a:lnTo>
                <a:lnTo>
                  <a:pt x="10832" y="4197"/>
                </a:lnTo>
                <a:lnTo>
                  <a:pt x="9828" y="4271"/>
                </a:lnTo>
                <a:lnTo>
                  <a:pt x="8845" y="4369"/>
                </a:lnTo>
                <a:lnTo>
                  <a:pt x="7734" y="4615"/>
                </a:lnTo>
                <a:lnTo>
                  <a:pt x="6751" y="4983"/>
                </a:lnTo>
                <a:lnTo>
                  <a:pt x="5961" y="5351"/>
                </a:lnTo>
                <a:lnTo>
                  <a:pt x="5234" y="5768"/>
                </a:lnTo>
                <a:lnTo>
                  <a:pt x="4914" y="6112"/>
                </a:lnTo>
                <a:lnTo>
                  <a:pt x="4764" y="6357"/>
                </a:lnTo>
                <a:lnTo>
                  <a:pt x="4658" y="6725"/>
                </a:lnTo>
                <a:lnTo>
                  <a:pt x="4658" y="7069"/>
                </a:lnTo>
                <a:lnTo>
                  <a:pt x="4658" y="8100"/>
                </a:lnTo>
                <a:lnTo>
                  <a:pt x="4658" y="9843"/>
                </a:lnTo>
                <a:lnTo>
                  <a:pt x="4658" y="11880"/>
                </a:lnTo>
                <a:lnTo>
                  <a:pt x="4658" y="14114"/>
                </a:lnTo>
                <a:lnTo>
                  <a:pt x="4658" y="16274"/>
                </a:lnTo>
                <a:lnTo>
                  <a:pt x="4658" y="18016"/>
                </a:lnTo>
                <a:lnTo>
                  <a:pt x="4658" y="19268"/>
                </a:lnTo>
                <a:lnTo>
                  <a:pt x="4658" y="19857"/>
                </a:lnTo>
              </a:path>
            </a:pathLst>
          </a:custGeom>
          <a:solidFill>
            <a:srgbClr val="FFFFCC"/>
          </a:solidFill>
          <a:ln w="9525">
            <a:solidFill>
              <a:srgbClr val="000000"/>
            </a:solidFill>
            <a:miter lim="800000"/>
            <a:headEnd/>
            <a:tailEnd/>
          </a:ln>
          <a:effectLst>
            <a:outerShdw dist="107763" dir="2700000" algn="ctr" rotWithShape="0">
              <a:srgbClr val="808080"/>
            </a:outerShdw>
          </a:effectLst>
        </p:spPr>
        <p:txBody>
          <a:bodyPr/>
          <a:lstStyle/>
          <a:p>
            <a:endParaRPr lang="en-US"/>
          </a:p>
        </p:txBody>
      </p:sp>
      <p:sp>
        <p:nvSpPr>
          <p:cNvPr id="98309" name="chair3">
            <a:extLst>
              <a:ext uri="{FF2B5EF4-FFF2-40B4-BE49-F238E27FC236}">
                <a16:creationId xmlns:a16="http://schemas.microsoft.com/office/drawing/2014/main" id="{D9382293-B94B-7087-5FF2-10472B6B9D53}"/>
              </a:ext>
            </a:extLst>
          </p:cNvPr>
          <p:cNvSpPr>
            <a:spLocks noEditPoints="1" noChangeArrowheads="1"/>
          </p:cNvSpPr>
          <p:nvPr/>
        </p:nvSpPr>
        <p:spPr bwMode="auto">
          <a:xfrm rot="5204264">
            <a:off x="7853363" y="5583238"/>
            <a:ext cx="768350" cy="536575"/>
          </a:xfrm>
          <a:custGeom>
            <a:avLst/>
            <a:gdLst>
              <a:gd name="T0" fmla="*/ 10800 w 21600"/>
              <a:gd name="T1" fmla="*/ 0 h 21600"/>
              <a:gd name="T2" fmla="*/ 20275 w 21600"/>
              <a:gd name="T3" fmla="*/ 10800 h 21600"/>
              <a:gd name="T4" fmla="*/ 10800 w 21600"/>
              <a:gd name="T5" fmla="*/ 21600 h 21600"/>
              <a:gd name="T6" fmla="*/ 1303 w 21600"/>
              <a:gd name="T7" fmla="*/ 10800 h 21600"/>
              <a:gd name="T8" fmla="*/ 4828 w 21600"/>
              <a:gd name="T9" fmla="*/ 6639 h 21600"/>
              <a:gd name="T10" fmla="*/ 16846 w 21600"/>
              <a:gd name="T11" fmla="*/ 19649 h 21600"/>
            </a:gdLst>
            <a:ahLst/>
            <a:cxnLst>
              <a:cxn ang="0">
                <a:pos x="T0" y="T1"/>
              </a:cxn>
              <a:cxn ang="0">
                <a:pos x="T2" y="T3"/>
              </a:cxn>
              <a:cxn ang="0">
                <a:pos x="T4" y="T5"/>
              </a:cxn>
              <a:cxn ang="0">
                <a:pos x="T6" y="T7"/>
              </a:cxn>
            </a:cxnLst>
            <a:rect l="T8" t="T9" r="T10" b="T11"/>
            <a:pathLst>
              <a:path w="21600" h="21600" extrusionOk="0">
                <a:moveTo>
                  <a:pt x="10661" y="21600"/>
                </a:moveTo>
                <a:lnTo>
                  <a:pt x="11964" y="21600"/>
                </a:lnTo>
                <a:lnTo>
                  <a:pt x="12969" y="21477"/>
                </a:lnTo>
                <a:lnTo>
                  <a:pt x="13951" y="21379"/>
                </a:lnTo>
                <a:lnTo>
                  <a:pt x="14742" y="21134"/>
                </a:lnTo>
                <a:lnTo>
                  <a:pt x="15575" y="20765"/>
                </a:lnTo>
                <a:lnTo>
                  <a:pt x="16152" y="20520"/>
                </a:lnTo>
                <a:lnTo>
                  <a:pt x="16579" y="20225"/>
                </a:lnTo>
                <a:lnTo>
                  <a:pt x="16942" y="19857"/>
                </a:lnTo>
                <a:lnTo>
                  <a:pt x="17455" y="20520"/>
                </a:lnTo>
                <a:lnTo>
                  <a:pt x="17989" y="21011"/>
                </a:lnTo>
                <a:lnTo>
                  <a:pt x="18459" y="21379"/>
                </a:lnTo>
                <a:lnTo>
                  <a:pt x="19079" y="21477"/>
                </a:lnTo>
                <a:lnTo>
                  <a:pt x="19656" y="21477"/>
                </a:lnTo>
                <a:lnTo>
                  <a:pt x="20275" y="21379"/>
                </a:lnTo>
                <a:lnTo>
                  <a:pt x="20660" y="21011"/>
                </a:lnTo>
                <a:lnTo>
                  <a:pt x="21173" y="20643"/>
                </a:lnTo>
                <a:lnTo>
                  <a:pt x="21386" y="20225"/>
                </a:lnTo>
                <a:lnTo>
                  <a:pt x="21600" y="19636"/>
                </a:lnTo>
                <a:lnTo>
                  <a:pt x="21600" y="19145"/>
                </a:lnTo>
                <a:lnTo>
                  <a:pt x="21600" y="18605"/>
                </a:lnTo>
                <a:lnTo>
                  <a:pt x="21386" y="18115"/>
                </a:lnTo>
                <a:lnTo>
                  <a:pt x="21066" y="17525"/>
                </a:lnTo>
                <a:lnTo>
                  <a:pt x="20660" y="17108"/>
                </a:lnTo>
                <a:lnTo>
                  <a:pt x="20275" y="16740"/>
                </a:lnTo>
                <a:lnTo>
                  <a:pt x="20275" y="10628"/>
                </a:lnTo>
                <a:lnTo>
                  <a:pt x="20275" y="5695"/>
                </a:lnTo>
                <a:lnTo>
                  <a:pt x="20275" y="5105"/>
                </a:lnTo>
                <a:lnTo>
                  <a:pt x="20190" y="4492"/>
                </a:lnTo>
                <a:lnTo>
                  <a:pt x="19976" y="4075"/>
                </a:lnTo>
                <a:lnTo>
                  <a:pt x="19763" y="3485"/>
                </a:lnTo>
                <a:lnTo>
                  <a:pt x="19442" y="2995"/>
                </a:lnTo>
                <a:lnTo>
                  <a:pt x="19079" y="2455"/>
                </a:lnTo>
                <a:lnTo>
                  <a:pt x="18673" y="2086"/>
                </a:lnTo>
                <a:lnTo>
                  <a:pt x="18139" y="1620"/>
                </a:lnTo>
                <a:lnTo>
                  <a:pt x="17562" y="1325"/>
                </a:lnTo>
                <a:lnTo>
                  <a:pt x="16836" y="957"/>
                </a:lnTo>
                <a:lnTo>
                  <a:pt x="16045" y="589"/>
                </a:lnTo>
                <a:lnTo>
                  <a:pt x="15169" y="344"/>
                </a:lnTo>
                <a:lnTo>
                  <a:pt x="14272" y="245"/>
                </a:lnTo>
                <a:lnTo>
                  <a:pt x="13182" y="123"/>
                </a:lnTo>
                <a:lnTo>
                  <a:pt x="12028" y="0"/>
                </a:lnTo>
                <a:lnTo>
                  <a:pt x="10832" y="0"/>
                </a:lnTo>
                <a:lnTo>
                  <a:pt x="9572" y="0"/>
                </a:lnTo>
                <a:lnTo>
                  <a:pt x="8418" y="123"/>
                </a:lnTo>
                <a:lnTo>
                  <a:pt x="7328" y="245"/>
                </a:lnTo>
                <a:lnTo>
                  <a:pt x="6431" y="344"/>
                </a:lnTo>
                <a:lnTo>
                  <a:pt x="5555" y="589"/>
                </a:lnTo>
                <a:lnTo>
                  <a:pt x="4764" y="957"/>
                </a:lnTo>
                <a:lnTo>
                  <a:pt x="4038" y="1325"/>
                </a:lnTo>
                <a:lnTo>
                  <a:pt x="3461" y="1620"/>
                </a:lnTo>
                <a:lnTo>
                  <a:pt x="2927" y="2086"/>
                </a:lnTo>
                <a:lnTo>
                  <a:pt x="2521" y="2455"/>
                </a:lnTo>
                <a:lnTo>
                  <a:pt x="2158" y="2995"/>
                </a:lnTo>
                <a:lnTo>
                  <a:pt x="1837" y="3485"/>
                </a:lnTo>
                <a:lnTo>
                  <a:pt x="1624" y="4075"/>
                </a:lnTo>
                <a:lnTo>
                  <a:pt x="1410" y="4492"/>
                </a:lnTo>
                <a:lnTo>
                  <a:pt x="1303" y="5105"/>
                </a:lnTo>
                <a:lnTo>
                  <a:pt x="1303" y="5695"/>
                </a:lnTo>
                <a:lnTo>
                  <a:pt x="1303" y="10874"/>
                </a:lnTo>
                <a:lnTo>
                  <a:pt x="1303" y="16740"/>
                </a:lnTo>
                <a:lnTo>
                  <a:pt x="940" y="17108"/>
                </a:lnTo>
                <a:lnTo>
                  <a:pt x="534" y="17525"/>
                </a:lnTo>
                <a:lnTo>
                  <a:pt x="214" y="18115"/>
                </a:lnTo>
                <a:lnTo>
                  <a:pt x="0" y="18605"/>
                </a:lnTo>
                <a:lnTo>
                  <a:pt x="0" y="19145"/>
                </a:lnTo>
                <a:lnTo>
                  <a:pt x="0" y="19636"/>
                </a:lnTo>
                <a:lnTo>
                  <a:pt x="214" y="20225"/>
                </a:lnTo>
                <a:lnTo>
                  <a:pt x="427" y="20643"/>
                </a:lnTo>
                <a:lnTo>
                  <a:pt x="833" y="21011"/>
                </a:lnTo>
                <a:lnTo>
                  <a:pt x="1303" y="21379"/>
                </a:lnTo>
                <a:lnTo>
                  <a:pt x="1944" y="21477"/>
                </a:lnTo>
                <a:lnTo>
                  <a:pt x="2521" y="21477"/>
                </a:lnTo>
                <a:lnTo>
                  <a:pt x="3141" y="21379"/>
                </a:lnTo>
                <a:lnTo>
                  <a:pt x="3611" y="21011"/>
                </a:lnTo>
                <a:lnTo>
                  <a:pt x="4145" y="20520"/>
                </a:lnTo>
                <a:lnTo>
                  <a:pt x="4658" y="19857"/>
                </a:lnTo>
                <a:lnTo>
                  <a:pt x="4914" y="20225"/>
                </a:lnTo>
                <a:lnTo>
                  <a:pt x="5448" y="20520"/>
                </a:lnTo>
                <a:lnTo>
                  <a:pt x="6025" y="20765"/>
                </a:lnTo>
                <a:lnTo>
                  <a:pt x="6751" y="21134"/>
                </a:lnTo>
                <a:lnTo>
                  <a:pt x="7542" y="21379"/>
                </a:lnTo>
                <a:lnTo>
                  <a:pt x="8418" y="21477"/>
                </a:lnTo>
                <a:lnTo>
                  <a:pt x="9465" y="21600"/>
                </a:lnTo>
                <a:lnTo>
                  <a:pt x="10661" y="21600"/>
                </a:lnTo>
                <a:close/>
              </a:path>
              <a:path w="21600" h="21600" extrusionOk="0">
                <a:moveTo>
                  <a:pt x="17049" y="19857"/>
                </a:moveTo>
                <a:lnTo>
                  <a:pt x="17049" y="19268"/>
                </a:lnTo>
                <a:lnTo>
                  <a:pt x="17049" y="18016"/>
                </a:lnTo>
                <a:lnTo>
                  <a:pt x="17049" y="16274"/>
                </a:lnTo>
                <a:lnTo>
                  <a:pt x="17049" y="14114"/>
                </a:lnTo>
                <a:lnTo>
                  <a:pt x="17049" y="11880"/>
                </a:lnTo>
                <a:lnTo>
                  <a:pt x="17049" y="9843"/>
                </a:lnTo>
                <a:lnTo>
                  <a:pt x="17049" y="8100"/>
                </a:lnTo>
                <a:lnTo>
                  <a:pt x="17049" y="7069"/>
                </a:lnTo>
                <a:lnTo>
                  <a:pt x="16942" y="6725"/>
                </a:lnTo>
                <a:lnTo>
                  <a:pt x="16836" y="6357"/>
                </a:lnTo>
                <a:lnTo>
                  <a:pt x="16686" y="6112"/>
                </a:lnTo>
                <a:lnTo>
                  <a:pt x="16472" y="5768"/>
                </a:lnTo>
                <a:lnTo>
                  <a:pt x="15746" y="5351"/>
                </a:lnTo>
                <a:lnTo>
                  <a:pt x="14849" y="4983"/>
                </a:lnTo>
                <a:lnTo>
                  <a:pt x="13951" y="4615"/>
                </a:lnTo>
                <a:lnTo>
                  <a:pt x="12862" y="4369"/>
                </a:lnTo>
                <a:lnTo>
                  <a:pt x="11879" y="4271"/>
                </a:lnTo>
                <a:lnTo>
                  <a:pt x="10832" y="4197"/>
                </a:lnTo>
                <a:lnTo>
                  <a:pt x="9828" y="4271"/>
                </a:lnTo>
                <a:lnTo>
                  <a:pt x="8845" y="4369"/>
                </a:lnTo>
                <a:lnTo>
                  <a:pt x="7734" y="4615"/>
                </a:lnTo>
                <a:lnTo>
                  <a:pt x="6751" y="4983"/>
                </a:lnTo>
                <a:lnTo>
                  <a:pt x="5961" y="5351"/>
                </a:lnTo>
                <a:lnTo>
                  <a:pt x="5234" y="5768"/>
                </a:lnTo>
                <a:lnTo>
                  <a:pt x="4914" y="6112"/>
                </a:lnTo>
                <a:lnTo>
                  <a:pt x="4764" y="6357"/>
                </a:lnTo>
                <a:lnTo>
                  <a:pt x="4658" y="6725"/>
                </a:lnTo>
                <a:lnTo>
                  <a:pt x="4658" y="7069"/>
                </a:lnTo>
                <a:lnTo>
                  <a:pt x="4658" y="8100"/>
                </a:lnTo>
                <a:lnTo>
                  <a:pt x="4658" y="9843"/>
                </a:lnTo>
                <a:lnTo>
                  <a:pt x="4658" y="11880"/>
                </a:lnTo>
                <a:lnTo>
                  <a:pt x="4658" y="14114"/>
                </a:lnTo>
                <a:lnTo>
                  <a:pt x="4658" y="16274"/>
                </a:lnTo>
                <a:lnTo>
                  <a:pt x="4658" y="18016"/>
                </a:lnTo>
                <a:lnTo>
                  <a:pt x="4658" y="19268"/>
                </a:lnTo>
                <a:lnTo>
                  <a:pt x="4658" y="19857"/>
                </a:lnTo>
              </a:path>
            </a:pathLst>
          </a:custGeom>
          <a:solidFill>
            <a:srgbClr val="FFFFCC"/>
          </a:solidFill>
          <a:ln w="9525">
            <a:solidFill>
              <a:srgbClr val="000000"/>
            </a:solidFill>
            <a:miter lim="800000"/>
            <a:headEnd/>
            <a:tailEnd/>
          </a:ln>
          <a:effectLst>
            <a:outerShdw dist="107763" dir="2700000" algn="ctr" rotWithShape="0">
              <a:srgbClr val="808080"/>
            </a:outerShdw>
          </a:effectLst>
        </p:spPr>
        <p:txBody>
          <a:bodyPr/>
          <a:lstStyle/>
          <a:p>
            <a:endParaRPr lang="en-US"/>
          </a:p>
        </p:txBody>
      </p:sp>
      <p:sp>
        <p:nvSpPr>
          <p:cNvPr id="98310" name="chair3">
            <a:extLst>
              <a:ext uri="{FF2B5EF4-FFF2-40B4-BE49-F238E27FC236}">
                <a16:creationId xmlns:a16="http://schemas.microsoft.com/office/drawing/2014/main" id="{D278B86A-B408-CEDB-5BEE-961BBCAC16F5}"/>
              </a:ext>
            </a:extLst>
          </p:cNvPr>
          <p:cNvSpPr>
            <a:spLocks noEditPoints="1" noChangeArrowheads="1"/>
          </p:cNvSpPr>
          <p:nvPr/>
        </p:nvSpPr>
        <p:spPr bwMode="auto">
          <a:xfrm rot="16074206">
            <a:off x="4458494" y="2463007"/>
            <a:ext cx="766763" cy="539750"/>
          </a:xfrm>
          <a:custGeom>
            <a:avLst/>
            <a:gdLst>
              <a:gd name="T0" fmla="*/ 10800 w 21600"/>
              <a:gd name="T1" fmla="*/ 0 h 21600"/>
              <a:gd name="T2" fmla="*/ 20275 w 21600"/>
              <a:gd name="T3" fmla="*/ 10800 h 21600"/>
              <a:gd name="T4" fmla="*/ 10800 w 21600"/>
              <a:gd name="T5" fmla="*/ 21600 h 21600"/>
              <a:gd name="T6" fmla="*/ 1303 w 21600"/>
              <a:gd name="T7" fmla="*/ 10800 h 21600"/>
              <a:gd name="T8" fmla="*/ 4828 w 21600"/>
              <a:gd name="T9" fmla="*/ 6639 h 21600"/>
              <a:gd name="T10" fmla="*/ 16846 w 21600"/>
              <a:gd name="T11" fmla="*/ 19649 h 21600"/>
            </a:gdLst>
            <a:ahLst/>
            <a:cxnLst>
              <a:cxn ang="0">
                <a:pos x="T0" y="T1"/>
              </a:cxn>
              <a:cxn ang="0">
                <a:pos x="T2" y="T3"/>
              </a:cxn>
              <a:cxn ang="0">
                <a:pos x="T4" y="T5"/>
              </a:cxn>
              <a:cxn ang="0">
                <a:pos x="T6" y="T7"/>
              </a:cxn>
            </a:cxnLst>
            <a:rect l="T8" t="T9" r="T10" b="T11"/>
            <a:pathLst>
              <a:path w="21600" h="21600" extrusionOk="0">
                <a:moveTo>
                  <a:pt x="10661" y="21600"/>
                </a:moveTo>
                <a:lnTo>
                  <a:pt x="11964" y="21600"/>
                </a:lnTo>
                <a:lnTo>
                  <a:pt x="12969" y="21477"/>
                </a:lnTo>
                <a:lnTo>
                  <a:pt x="13951" y="21379"/>
                </a:lnTo>
                <a:lnTo>
                  <a:pt x="14742" y="21134"/>
                </a:lnTo>
                <a:lnTo>
                  <a:pt x="15575" y="20765"/>
                </a:lnTo>
                <a:lnTo>
                  <a:pt x="16152" y="20520"/>
                </a:lnTo>
                <a:lnTo>
                  <a:pt x="16579" y="20225"/>
                </a:lnTo>
                <a:lnTo>
                  <a:pt x="16942" y="19857"/>
                </a:lnTo>
                <a:lnTo>
                  <a:pt x="17455" y="20520"/>
                </a:lnTo>
                <a:lnTo>
                  <a:pt x="17989" y="21011"/>
                </a:lnTo>
                <a:lnTo>
                  <a:pt x="18459" y="21379"/>
                </a:lnTo>
                <a:lnTo>
                  <a:pt x="19079" y="21477"/>
                </a:lnTo>
                <a:lnTo>
                  <a:pt x="19656" y="21477"/>
                </a:lnTo>
                <a:lnTo>
                  <a:pt x="20275" y="21379"/>
                </a:lnTo>
                <a:lnTo>
                  <a:pt x="20660" y="21011"/>
                </a:lnTo>
                <a:lnTo>
                  <a:pt x="21173" y="20643"/>
                </a:lnTo>
                <a:lnTo>
                  <a:pt x="21386" y="20225"/>
                </a:lnTo>
                <a:lnTo>
                  <a:pt x="21600" y="19636"/>
                </a:lnTo>
                <a:lnTo>
                  <a:pt x="21600" y="19145"/>
                </a:lnTo>
                <a:lnTo>
                  <a:pt x="21600" y="18605"/>
                </a:lnTo>
                <a:lnTo>
                  <a:pt x="21386" y="18115"/>
                </a:lnTo>
                <a:lnTo>
                  <a:pt x="21066" y="17525"/>
                </a:lnTo>
                <a:lnTo>
                  <a:pt x="20660" y="17108"/>
                </a:lnTo>
                <a:lnTo>
                  <a:pt x="20275" y="16740"/>
                </a:lnTo>
                <a:lnTo>
                  <a:pt x="20275" y="10628"/>
                </a:lnTo>
                <a:lnTo>
                  <a:pt x="20275" y="5695"/>
                </a:lnTo>
                <a:lnTo>
                  <a:pt x="20275" y="5105"/>
                </a:lnTo>
                <a:lnTo>
                  <a:pt x="20190" y="4492"/>
                </a:lnTo>
                <a:lnTo>
                  <a:pt x="19976" y="4075"/>
                </a:lnTo>
                <a:lnTo>
                  <a:pt x="19763" y="3485"/>
                </a:lnTo>
                <a:lnTo>
                  <a:pt x="19442" y="2995"/>
                </a:lnTo>
                <a:lnTo>
                  <a:pt x="19079" y="2455"/>
                </a:lnTo>
                <a:lnTo>
                  <a:pt x="18673" y="2086"/>
                </a:lnTo>
                <a:lnTo>
                  <a:pt x="18139" y="1620"/>
                </a:lnTo>
                <a:lnTo>
                  <a:pt x="17562" y="1325"/>
                </a:lnTo>
                <a:lnTo>
                  <a:pt x="16836" y="957"/>
                </a:lnTo>
                <a:lnTo>
                  <a:pt x="16045" y="589"/>
                </a:lnTo>
                <a:lnTo>
                  <a:pt x="15169" y="344"/>
                </a:lnTo>
                <a:lnTo>
                  <a:pt x="14272" y="245"/>
                </a:lnTo>
                <a:lnTo>
                  <a:pt x="13182" y="123"/>
                </a:lnTo>
                <a:lnTo>
                  <a:pt x="12028" y="0"/>
                </a:lnTo>
                <a:lnTo>
                  <a:pt x="10832" y="0"/>
                </a:lnTo>
                <a:lnTo>
                  <a:pt x="9572" y="0"/>
                </a:lnTo>
                <a:lnTo>
                  <a:pt x="8418" y="123"/>
                </a:lnTo>
                <a:lnTo>
                  <a:pt x="7328" y="245"/>
                </a:lnTo>
                <a:lnTo>
                  <a:pt x="6431" y="344"/>
                </a:lnTo>
                <a:lnTo>
                  <a:pt x="5555" y="589"/>
                </a:lnTo>
                <a:lnTo>
                  <a:pt x="4764" y="957"/>
                </a:lnTo>
                <a:lnTo>
                  <a:pt x="4038" y="1325"/>
                </a:lnTo>
                <a:lnTo>
                  <a:pt x="3461" y="1620"/>
                </a:lnTo>
                <a:lnTo>
                  <a:pt x="2927" y="2086"/>
                </a:lnTo>
                <a:lnTo>
                  <a:pt x="2521" y="2455"/>
                </a:lnTo>
                <a:lnTo>
                  <a:pt x="2158" y="2995"/>
                </a:lnTo>
                <a:lnTo>
                  <a:pt x="1837" y="3485"/>
                </a:lnTo>
                <a:lnTo>
                  <a:pt x="1624" y="4075"/>
                </a:lnTo>
                <a:lnTo>
                  <a:pt x="1410" y="4492"/>
                </a:lnTo>
                <a:lnTo>
                  <a:pt x="1303" y="5105"/>
                </a:lnTo>
                <a:lnTo>
                  <a:pt x="1303" y="5695"/>
                </a:lnTo>
                <a:lnTo>
                  <a:pt x="1303" y="10874"/>
                </a:lnTo>
                <a:lnTo>
                  <a:pt x="1303" y="16740"/>
                </a:lnTo>
                <a:lnTo>
                  <a:pt x="940" y="17108"/>
                </a:lnTo>
                <a:lnTo>
                  <a:pt x="534" y="17525"/>
                </a:lnTo>
                <a:lnTo>
                  <a:pt x="214" y="18115"/>
                </a:lnTo>
                <a:lnTo>
                  <a:pt x="0" y="18605"/>
                </a:lnTo>
                <a:lnTo>
                  <a:pt x="0" y="19145"/>
                </a:lnTo>
                <a:lnTo>
                  <a:pt x="0" y="19636"/>
                </a:lnTo>
                <a:lnTo>
                  <a:pt x="214" y="20225"/>
                </a:lnTo>
                <a:lnTo>
                  <a:pt x="427" y="20643"/>
                </a:lnTo>
                <a:lnTo>
                  <a:pt x="833" y="21011"/>
                </a:lnTo>
                <a:lnTo>
                  <a:pt x="1303" y="21379"/>
                </a:lnTo>
                <a:lnTo>
                  <a:pt x="1944" y="21477"/>
                </a:lnTo>
                <a:lnTo>
                  <a:pt x="2521" y="21477"/>
                </a:lnTo>
                <a:lnTo>
                  <a:pt x="3141" y="21379"/>
                </a:lnTo>
                <a:lnTo>
                  <a:pt x="3611" y="21011"/>
                </a:lnTo>
                <a:lnTo>
                  <a:pt x="4145" y="20520"/>
                </a:lnTo>
                <a:lnTo>
                  <a:pt x="4658" y="19857"/>
                </a:lnTo>
                <a:lnTo>
                  <a:pt x="4914" y="20225"/>
                </a:lnTo>
                <a:lnTo>
                  <a:pt x="5448" y="20520"/>
                </a:lnTo>
                <a:lnTo>
                  <a:pt x="6025" y="20765"/>
                </a:lnTo>
                <a:lnTo>
                  <a:pt x="6751" y="21134"/>
                </a:lnTo>
                <a:lnTo>
                  <a:pt x="7542" y="21379"/>
                </a:lnTo>
                <a:lnTo>
                  <a:pt x="8418" y="21477"/>
                </a:lnTo>
                <a:lnTo>
                  <a:pt x="9465" y="21600"/>
                </a:lnTo>
                <a:lnTo>
                  <a:pt x="10661" y="21600"/>
                </a:lnTo>
                <a:close/>
              </a:path>
              <a:path w="21600" h="21600" extrusionOk="0">
                <a:moveTo>
                  <a:pt x="17049" y="19857"/>
                </a:moveTo>
                <a:lnTo>
                  <a:pt x="17049" y="19268"/>
                </a:lnTo>
                <a:lnTo>
                  <a:pt x="17049" y="18016"/>
                </a:lnTo>
                <a:lnTo>
                  <a:pt x="17049" y="16274"/>
                </a:lnTo>
                <a:lnTo>
                  <a:pt x="17049" y="14114"/>
                </a:lnTo>
                <a:lnTo>
                  <a:pt x="17049" y="11880"/>
                </a:lnTo>
                <a:lnTo>
                  <a:pt x="17049" y="9843"/>
                </a:lnTo>
                <a:lnTo>
                  <a:pt x="17049" y="8100"/>
                </a:lnTo>
                <a:lnTo>
                  <a:pt x="17049" y="7069"/>
                </a:lnTo>
                <a:lnTo>
                  <a:pt x="16942" y="6725"/>
                </a:lnTo>
                <a:lnTo>
                  <a:pt x="16836" y="6357"/>
                </a:lnTo>
                <a:lnTo>
                  <a:pt x="16686" y="6112"/>
                </a:lnTo>
                <a:lnTo>
                  <a:pt x="16472" y="5768"/>
                </a:lnTo>
                <a:lnTo>
                  <a:pt x="15746" y="5351"/>
                </a:lnTo>
                <a:lnTo>
                  <a:pt x="14849" y="4983"/>
                </a:lnTo>
                <a:lnTo>
                  <a:pt x="13951" y="4615"/>
                </a:lnTo>
                <a:lnTo>
                  <a:pt x="12862" y="4369"/>
                </a:lnTo>
                <a:lnTo>
                  <a:pt x="11879" y="4271"/>
                </a:lnTo>
                <a:lnTo>
                  <a:pt x="10832" y="4197"/>
                </a:lnTo>
                <a:lnTo>
                  <a:pt x="9828" y="4271"/>
                </a:lnTo>
                <a:lnTo>
                  <a:pt x="8845" y="4369"/>
                </a:lnTo>
                <a:lnTo>
                  <a:pt x="7734" y="4615"/>
                </a:lnTo>
                <a:lnTo>
                  <a:pt x="6751" y="4983"/>
                </a:lnTo>
                <a:lnTo>
                  <a:pt x="5961" y="5351"/>
                </a:lnTo>
                <a:lnTo>
                  <a:pt x="5234" y="5768"/>
                </a:lnTo>
                <a:lnTo>
                  <a:pt x="4914" y="6112"/>
                </a:lnTo>
                <a:lnTo>
                  <a:pt x="4764" y="6357"/>
                </a:lnTo>
                <a:lnTo>
                  <a:pt x="4658" y="6725"/>
                </a:lnTo>
                <a:lnTo>
                  <a:pt x="4658" y="7069"/>
                </a:lnTo>
                <a:lnTo>
                  <a:pt x="4658" y="8100"/>
                </a:lnTo>
                <a:lnTo>
                  <a:pt x="4658" y="9843"/>
                </a:lnTo>
                <a:lnTo>
                  <a:pt x="4658" y="11880"/>
                </a:lnTo>
                <a:lnTo>
                  <a:pt x="4658" y="14114"/>
                </a:lnTo>
                <a:lnTo>
                  <a:pt x="4658" y="16274"/>
                </a:lnTo>
                <a:lnTo>
                  <a:pt x="4658" y="18016"/>
                </a:lnTo>
                <a:lnTo>
                  <a:pt x="4658" y="19268"/>
                </a:lnTo>
                <a:lnTo>
                  <a:pt x="4658" y="19857"/>
                </a:lnTo>
              </a:path>
            </a:pathLst>
          </a:custGeom>
          <a:solidFill>
            <a:srgbClr val="FFFFCC"/>
          </a:solidFill>
          <a:ln w="9525">
            <a:solidFill>
              <a:srgbClr val="000000"/>
            </a:solidFill>
            <a:miter lim="800000"/>
            <a:headEnd/>
            <a:tailEnd/>
          </a:ln>
          <a:effectLst>
            <a:outerShdw dist="107763" dir="2700000" algn="ctr" rotWithShape="0">
              <a:srgbClr val="808080"/>
            </a:outerShdw>
          </a:effectLst>
        </p:spPr>
        <p:txBody>
          <a:bodyPr/>
          <a:lstStyle/>
          <a:p>
            <a:endParaRPr lang="en-US"/>
          </a:p>
        </p:txBody>
      </p:sp>
      <p:sp>
        <p:nvSpPr>
          <p:cNvPr id="98311" name="chair3">
            <a:extLst>
              <a:ext uri="{FF2B5EF4-FFF2-40B4-BE49-F238E27FC236}">
                <a16:creationId xmlns:a16="http://schemas.microsoft.com/office/drawing/2014/main" id="{45DD76B0-CECC-3E48-F3F3-0E264A00D21A}"/>
              </a:ext>
            </a:extLst>
          </p:cNvPr>
          <p:cNvSpPr>
            <a:spLocks noEditPoints="1" noChangeArrowheads="1"/>
          </p:cNvSpPr>
          <p:nvPr/>
        </p:nvSpPr>
        <p:spPr bwMode="auto">
          <a:xfrm rot="16221287">
            <a:off x="4401344" y="3971132"/>
            <a:ext cx="760413" cy="546100"/>
          </a:xfrm>
          <a:custGeom>
            <a:avLst/>
            <a:gdLst>
              <a:gd name="T0" fmla="*/ 10800 w 21600"/>
              <a:gd name="T1" fmla="*/ 0 h 21600"/>
              <a:gd name="T2" fmla="*/ 20275 w 21600"/>
              <a:gd name="T3" fmla="*/ 10800 h 21600"/>
              <a:gd name="T4" fmla="*/ 10800 w 21600"/>
              <a:gd name="T5" fmla="*/ 21600 h 21600"/>
              <a:gd name="T6" fmla="*/ 1303 w 21600"/>
              <a:gd name="T7" fmla="*/ 10800 h 21600"/>
              <a:gd name="T8" fmla="*/ 4828 w 21600"/>
              <a:gd name="T9" fmla="*/ 6639 h 21600"/>
              <a:gd name="T10" fmla="*/ 16846 w 21600"/>
              <a:gd name="T11" fmla="*/ 19649 h 21600"/>
            </a:gdLst>
            <a:ahLst/>
            <a:cxnLst>
              <a:cxn ang="0">
                <a:pos x="T0" y="T1"/>
              </a:cxn>
              <a:cxn ang="0">
                <a:pos x="T2" y="T3"/>
              </a:cxn>
              <a:cxn ang="0">
                <a:pos x="T4" y="T5"/>
              </a:cxn>
              <a:cxn ang="0">
                <a:pos x="T6" y="T7"/>
              </a:cxn>
            </a:cxnLst>
            <a:rect l="T8" t="T9" r="T10" b="T11"/>
            <a:pathLst>
              <a:path w="21600" h="21600" extrusionOk="0">
                <a:moveTo>
                  <a:pt x="10661" y="21600"/>
                </a:moveTo>
                <a:lnTo>
                  <a:pt x="11964" y="21600"/>
                </a:lnTo>
                <a:lnTo>
                  <a:pt x="12969" y="21477"/>
                </a:lnTo>
                <a:lnTo>
                  <a:pt x="13951" y="21379"/>
                </a:lnTo>
                <a:lnTo>
                  <a:pt x="14742" y="21134"/>
                </a:lnTo>
                <a:lnTo>
                  <a:pt x="15575" y="20765"/>
                </a:lnTo>
                <a:lnTo>
                  <a:pt x="16152" y="20520"/>
                </a:lnTo>
                <a:lnTo>
                  <a:pt x="16579" y="20225"/>
                </a:lnTo>
                <a:lnTo>
                  <a:pt x="16942" y="19857"/>
                </a:lnTo>
                <a:lnTo>
                  <a:pt x="17455" y="20520"/>
                </a:lnTo>
                <a:lnTo>
                  <a:pt x="17989" y="21011"/>
                </a:lnTo>
                <a:lnTo>
                  <a:pt x="18459" y="21379"/>
                </a:lnTo>
                <a:lnTo>
                  <a:pt x="19079" y="21477"/>
                </a:lnTo>
                <a:lnTo>
                  <a:pt x="19656" y="21477"/>
                </a:lnTo>
                <a:lnTo>
                  <a:pt x="20275" y="21379"/>
                </a:lnTo>
                <a:lnTo>
                  <a:pt x="20660" y="21011"/>
                </a:lnTo>
                <a:lnTo>
                  <a:pt x="21173" y="20643"/>
                </a:lnTo>
                <a:lnTo>
                  <a:pt x="21386" y="20225"/>
                </a:lnTo>
                <a:lnTo>
                  <a:pt x="21600" y="19636"/>
                </a:lnTo>
                <a:lnTo>
                  <a:pt x="21600" y="19145"/>
                </a:lnTo>
                <a:lnTo>
                  <a:pt x="21600" y="18605"/>
                </a:lnTo>
                <a:lnTo>
                  <a:pt x="21386" y="18115"/>
                </a:lnTo>
                <a:lnTo>
                  <a:pt x="21066" y="17525"/>
                </a:lnTo>
                <a:lnTo>
                  <a:pt x="20660" y="17108"/>
                </a:lnTo>
                <a:lnTo>
                  <a:pt x="20275" y="16740"/>
                </a:lnTo>
                <a:lnTo>
                  <a:pt x="20275" y="10628"/>
                </a:lnTo>
                <a:lnTo>
                  <a:pt x="20275" y="5695"/>
                </a:lnTo>
                <a:lnTo>
                  <a:pt x="20275" y="5105"/>
                </a:lnTo>
                <a:lnTo>
                  <a:pt x="20190" y="4492"/>
                </a:lnTo>
                <a:lnTo>
                  <a:pt x="19976" y="4075"/>
                </a:lnTo>
                <a:lnTo>
                  <a:pt x="19763" y="3485"/>
                </a:lnTo>
                <a:lnTo>
                  <a:pt x="19442" y="2995"/>
                </a:lnTo>
                <a:lnTo>
                  <a:pt x="19079" y="2455"/>
                </a:lnTo>
                <a:lnTo>
                  <a:pt x="18673" y="2086"/>
                </a:lnTo>
                <a:lnTo>
                  <a:pt x="18139" y="1620"/>
                </a:lnTo>
                <a:lnTo>
                  <a:pt x="17562" y="1325"/>
                </a:lnTo>
                <a:lnTo>
                  <a:pt x="16836" y="957"/>
                </a:lnTo>
                <a:lnTo>
                  <a:pt x="16045" y="589"/>
                </a:lnTo>
                <a:lnTo>
                  <a:pt x="15169" y="344"/>
                </a:lnTo>
                <a:lnTo>
                  <a:pt x="14272" y="245"/>
                </a:lnTo>
                <a:lnTo>
                  <a:pt x="13182" y="123"/>
                </a:lnTo>
                <a:lnTo>
                  <a:pt x="12028" y="0"/>
                </a:lnTo>
                <a:lnTo>
                  <a:pt x="10832" y="0"/>
                </a:lnTo>
                <a:lnTo>
                  <a:pt x="9572" y="0"/>
                </a:lnTo>
                <a:lnTo>
                  <a:pt x="8418" y="123"/>
                </a:lnTo>
                <a:lnTo>
                  <a:pt x="7328" y="245"/>
                </a:lnTo>
                <a:lnTo>
                  <a:pt x="6431" y="344"/>
                </a:lnTo>
                <a:lnTo>
                  <a:pt x="5555" y="589"/>
                </a:lnTo>
                <a:lnTo>
                  <a:pt x="4764" y="957"/>
                </a:lnTo>
                <a:lnTo>
                  <a:pt x="4038" y="1325"/>
                </a:lnTo>
                <a:lnTo>
                  <a:pt x="3461" y="1620"/>
                </a:lnTo>
                <a:lnTo>
                  <a:pt x="2927" y="2086"/>
                </a:lnTo>
                <a:lnTo>
                  <a:pt x="2521" y="2455"/>
                </a:lnTo>
                <a:lnTo>
                  <a:pt x="2158" y="2995"/>
                </a:lnTo>
                <a:lnTo>
                  <a:pt x="1837" y="3485"/>
                </a:lnTo>
                <a:lnTo>
                  <a:pt x="1624" y="4075"/>
                </a:lnTo>
                <a:lnTo>
                  <a:pt x="1410" y="4492"/>
                </a:lnTo>
                <a:lnTo>
                  <a:pt x="1303" y="5105"/>
                </a:lnTo>
                <a:lnTo>
                  <a:pt x="1303" y="5695"/>
                </a:lnTo>
                <a:lnTo>
                  <a:pt x="1303" y="10874"/>
                </a:lnTo>
                <a:lnTo>
                  <a:pt x="1303" y="16740"/>
                </a:lnTo>
                <a:lnTo>
                  <a:pt x="940" y="17108"/>
                </a:lnTo>
                <a:lnTo>
                  <a:pt x="534" y="17525"/>
                </a:lnTo>
                <a:lnTo>
                  <a:pt x="214" y="18115"/>
                </a:lnTo>
                <a:lnTo>
                  <a:pt x="0" y="18605"/>
                </a:lnTo>
                <a:lnTo>
                  <a:pt x="0" y="19145"/>
                </a:lnTo>
                <a:lnTo>
                  <a:pt x="0" y="19636"/>
                </a:lnTo>
                <a:lnTo>
                  <a:pt x="214" y="20225"/>
                </a:lnTo>
                <a:lnTo>
                  <a:pt x="427" y="20643"/>
                </a:lnTo>
                <a:lnTo>
                  <a:pt x="833" y="21011"/>
                </a:lnTo>
                <a:lnTo>
                  <a:pt x="1303" y="21379"/>
                </a:lnTo>
                <a:lnTo>
                  <a:pt x="1944" y="21477"/>
                </a:lnTo>
                <a:lnTo>
                  <a:pt x="2521" y="21477"/>
                </a:lnTo>
                <a:lnTo>
                  <a:pt x="3141" y="21379"/>
                </a:lnTo>
                <a:lnTo>
                  <a:pt x="3611" y="21011"/>
                </a:lnTo>
                <a:lnTo>
                  <a:pt x="4145" y="20520"/>
                </a:lnTo>
                <a:lnTo>
                  <a:pt x="4658" y="19857"/>
                </a:lnTo>
                <a:lnTo>
                  <a:pt x="4914" y="20225"/>
                </a:lnTo>
                <a:lnTo>
                  <a:pt x="5448" y="20520"/>
                </a:lnTo>
                <a:lnTo>
                  <a:pt x="6025" y="20765"/>
                </a:lnTo>
                <a:lnTo>
                  <a:pt x="6751" y="21134"/>
                </a:lnTo>
                <a:lnTo>
                  <a:pt x="7542" y="21379"/>
                </a:lnTo>
                <a:lnTo>
                  <a:pt x="8418" y="21477"/>
                </a:lnTo>
                <a:lnTo>
                  <a:pt x="9465" y="21600"/>
                </a:lnTo>
                <a:lnTo>
                  <a:pt x="10661" y="21600"/>
                </a:lnTo>
                <a:close/>
              </a:path>
              <a:path w="21600" h="21600" extrusionOk="0">
                <a:moveTo>
                  <a:pt x="17049" y="19857"/>
                </a:moveTo>
                <a:lnTo>
                  <a:pt x="17049" y="19268"/>
                </a:lnTo>
                <a:lnTo>
                  <a:pt x="17049" y="18016"/>
                </a:lnTo>
                <a:lnTo>
                  <a:pt x="17049" y="16274"/>
                </a:lnTo>
                <a:lnTo>
                  <a:pt x="17049" y="14114"/>
                </a:lnTo>
                <a:lnTo>
                  <a:pt x="17049" y="11880"/>
                </a:lnTo>
                <a:lnTo>
                  <a:pt x="17049" y="9843"/>
                </a:lnTo>
                <a:lnTo>
                  <a:pt x="17049" y="8100"/>
                </a:lnTo>
                <a:lnTo>
                  <a:pt x="17049" y="7069"/>
                </a:lnTo>
                <a:lnTo>
                  <a:pt x="16942" y="6725"/>
                </a:lnTo>
                <a:lnTo>
                  <a:pt x="16836" y="6357"/>
                </a:lnTo>
                <a:lnTo>
                  <a:pt x="16686" y="6112"/>
                </a:lnTo>
                <a:lnTo>
                  <a:pt x="16472" y="5768"/>
                </a:lnTo>
                <a:lnTo>
                  <a:pt x="15746" y="5351"/>
                </a:lnTo>
                <a:lnTo>
                  <a:pt x="14849" y="4983"/>
                </a:lnTo>
                <a:lnTo>
                  <a:pt x="13951" y="4615"/>
                </a:lnTo>
                <a:lnTo>
                  <a:pt x="12862" y="4369"/>
                </a:lnTo>
                <a:lnTo>
                  <a:pt x="11879" y="4271"/>
                </a:lnTo>
                <a:lnTo>
                  <a:pt x="10832" y="4197"/>
                </a:lnTo>
                <a:lnTo>
                  <a:pt x="9828" y="4271"/>
                </a:lnTo>
                <a:lnTo>
                  <a:pt x="8845" y="4369"/>
                </a:lnTo>
                <a:lnTo>
                  <a:pt x="7734" y="4615"/>
                </a:lnTo>
                <a:lnTo>
                  <a:pt x="6751" y="4983"/>
                </a:lnTo>
                <a:lnTo>
                  <a:pt x="5961" y="5351"/>
                </a:lnTo>
                <a:lnTo>
                  <a:pt x="5234" y="5768"/>
                </a:lnTo>
                <a:lnTo>
                  <a:pt x="4914" y="6112"/>
                </a:lnTo>
                <a:lnTo>
                  <a:pt x="4764" y="6357"/>
                </a:lnTo>
                <a:lnTo>
                  <a:pt x="4658" y="6725"/>
                </a:lnTo>
                <a:lnTo>
                  <a:pt x="4658" y="7069"/>
                </a:lnTo>
                <a:lnTo>
                  <a:pt x="4658" y="8100"/>
                </a:lnTo>
                <a:lnTo>
                  <a:pt x="4658" y="9843"/>
                </a:lnTo>
                <a:lnTo>
                  <a:pt x="4658" y="11880"/>
                </a:lnTo>
                <a:lnTo>
                  <a:pt x="4658" y="14114"/>
                </a:lnTo>
                <a:lnTo>
                  <a:pt x="4658" y="16274"/>
                </a:lnTo>
                <a:lnTo>
                  <a:pt x="4658" y="18016"/>
                </a:lnTo>
                <a:lnTo>
                  <a:pt x="4658" y="19268"/>
                </a:lnTo>
                <a:lnTo>
                  <a:pt x="4658" y="19857"/>
                </a:lnTo>
              </a:path>
            </a:pathLst>
          </a:custGeom>
          <a:solidFill>
            <a:srgbClr val="FFFFCC"/>
          </a:solidFill>
          <a:ln w="9525">
            <a:solidFill>
              <a:srgbClr val="000000"/>
            </a:solidFill>
            <a:miter lim="800000"/>
            <a:headEnd/>
            <a:tailEnd/>
          </a:ln>
          <a:effectLst>
            <a:outerShdw dist="107763" dir="2700000" algn="ctr" rotWithShape="0">
              <a:srgbClr val="808080"/>
            </a:outerShdw>
          </a:effectLst>
        </p:spPr>
        <p:txBody>
          <a:bodyPr/>
          <a:lstStyle/>
          <a:p>
            <a:endParaRPr lang="en-US"/>
          </a:p>
        </p:txBody>
      </p:sp>
      <p:sp>
        <p:nvSpPr>
          <p:cNvPr id="98312" name="chair3">
            <a:extLst>
              <a:ext uri="{FF2B5EF4-FFF2-40B4-BE49-F238E27FC236}">
                <a16:creationId xmlns:a16="http://schemas.microsoft.com/office/drawing/2014/main" id="{94BF43A6-B581-5582-3874-6CB2A3CDCDA9}"/>
              </a:ext>
            </a:extLst>
          </p:cNvPr>
          <p:cNvSpPr>
            <a:spLocks noEditPoints="1" noChangeArrowheads="1"/>
          </p:cNvSpPr>
          <p:nvPr/>
        </p:nvSpPr>
        <p:spPr bwMode="auto">
          <a:xfrm rot="16200000">
            <a:off x="4350544" y="5471319"/>
            <a:ext cx="760412" cy="546100"/>
          </a:xfrm>
          <a:custGeom>
            <a:avLst/>
            <a:gdLst>
              <a:gd name="T0" fmla="*/ 10800 w 21600"/>
              <a:gd name="T1" fmla="*/ 0 h 21600"/>
              <a:gd name="T2" fmla="*/ 20275 w 21600"/>
              <a:gd name="T3" fmla="*/ 10800 h 21600"/>
              <a:gd name="T4" fmla="*/ 10800 w 21600"/>
              <a:gd name="T5" fmla="*/ 21600 h 21600"/>
              <a:gd name="T6" fmla="*/ 1303 w 21600"/>
              <a:gd name="T7" fmla="*/ 10800 h 21600"/>
              <a:gd name="T8" fmla="*/ 4828 w 21600"/>
              <a:gd name="T9" fmla="*/ 6639 h 21600"/>
              <a:gd name="T10" fmla="*/ 16846 w 21600"/>
              <a:gd name="T11" fmla="*/ 19649 h 21600"/>
            </a:gdLst>
            <a:ahLst/>
            <a:cxnLst>
              <a:cxn ang="0">
                <a:pos x="T0" y="T1"/>
              </a:cxn>
              <a:cxn ang="0">
                <a:pos x="T2" y="T3"/>
              </a:cxn>
              <a:cxn ang="0">
                <a:pos x="T4" y="T5"/>
              </a:cxn>
              <a:cxn ang="0">
                <a:pos x="T6" y="T7"/>
              </a:cxn>
            </a:cxnLst>
            <a:rect l="T8" t="T9" r="T10" b="T11"/>
            <a:pathLst>
              <a:path w="21600" h="21600" extrusionOk="0">
                <a:moveTo>
                  <a:pt x="10661" y="21600"/>
                </a:moveTo>
                <a:lnTo>
                  <a:pt x="11964" y="21600"/>
                </a:lnTo>
                <a:lnTo>
                  <a:pt x="12969" y="21477"/>
                </a:lnTo>
                <a:lnTo>
                  <a:pt x="13951" y="21379"/>
                </a:lnTo>
                <a:lnTo>
                  <a:pt x="14742" y="21134"/>
                </a:lnTo>
                <a:lnTo>
                  <a:pt x="15575" y="20765"/>
                </a:lnTo>
                <a:lnTo>
                  <a:pt x="16152" y="20520"/>
                </a:lnTo>
                <a:lnTo>
                  <a:pt x="16579" y="20225"/>
                </a:lnTo>
                <a:lnTo>
                  <a:pt x="16942" y="19857"/>
                </a:lnTo>
                <a:lnTo>
                  <a:pt x="17455" y="20520"/>
                </a:lnTo>
                <a:lnTo>
                  <a:pt x="17989" y="21011"/>
                </a:lnTo>
                <a:lnTo>
                  <a:pt x="18459" y="21379"/>
                </a:lnTo>
                <a:lnTo>
                  <a:pt x="19079" y="21477"/>
                </a:lnTo>
                <a:lnTo>
                  <a:pt x="19656" y="21477"/>
                </a:lnTo>
                <a:lnTo>
                  <a:pt x="20275" y="21379"/>
                </a:lnTo>
                <a:lnTo>
                  <a:pt x="20660" y="21011"/>
                </a:lnTo>
                <a:lnTo>
                  <a:pt x="21173" y="20643"/>
                </a:lnTo>
                <a:lnTo>
                  <a:pt x="21386" y="20225"/>
                </a:lnTo>
                <a:lnTo>
                  <a:pt x="21600" y="19636"/>
                </a:lnTo>
                <a:lnTo>
                  <a:pt x="21600" y="19145"/>
                </a:lnTo>
                <a:lnTo>
                  <a:pt x="21600" y="18605"/>
                </a:lnTo>
                <a:lnTo>
                  <a:pt x="21386" y="18115"/>
                </a:lnTo>
                <a:lnTo>
                  <a:pt x="21066" y="17525"/>
                </a:lnTo>
                <a:lnTo>
                  <a:pt x="20660" y="17108"/>
                </a:lnTo>
                <a:lnTo>
                  <a:pt x="20275" y="16740"/>
                </a:lnTo>
                <a:lnTo>
                  <a:pt x="20275" y="10628"/>
                </a:lnTo>
                <a:lnTo>
                  <a:pt x="20275" y="5695"/>
                </a:lnTo>
                <a:lnTo>
                  <a:pt x="20275" y="5105"/>
                </a:lnTo>
                <a:lnTo>
                  <a:pt x="20190" y="4492"/>
                </a:lnTo>
                <a:lnTo>
                  <a:pt x="19976" y="4075"/>
                </a:lnTo>
                <a:lnTo>
                  <a:pt x="19763" y="3485"/>
                </a:lnTo>
                <a:lnTo>
                  <a:pt x="19442" y="2995"/>
                </a:lnTo>
                <a:lnTo>
                  <a:pt x="19079" y="2455"/>
                </a:lnTo>
                <a:lnTo>
                  <a:pt x="18673" y="2086"/>
                </a:lnTo>
                <a:lnTo>
                  <a:pt x="18139" y="1620"/>
                </a:lnTo>
                <a:lnTo>
                  <a:pt x="17562" y="1325"/>
                </a:lnTo>
                <a:lnTo>
                  <a:pt x="16836" y="957"/>
                </a:lnTo>
                <a:lnTo>
                  <a:pt x="16045" y="589"/>
                </a:lnTo>
                <a:lnTo>
                  <a:pt x="15169" y="344"/>
                </a:lnTo>
                <a:lnTo>
                  <a:pt x="14272" y="245"/>
                </a:lnTo>
                <a:lnTo>
                  <a:pt x="13182" y="123"/>
                </a:lnTo>
                <a:lnTo>
                  <a:pt x="12028" y="0"/>
                </a:lnTo>
                <a:lnTo>
                  <a:pt x="10832" y="0"/>
                </a:lnTo>
                <a:lnTo>
                  <a:pt x="9572" y="0"/>
                </a:lnTo>
                <a:lnTo>
                  <a:pt x="8418" y="123"/>
                </a:lnTo>
                <a:lnTo>
                  <a:pt x="7328" y="245"/>
                </a:lnTo>
                <a:lnTo>
                  <a:pt x="6431" y="344"/>
                </a:lnTo>
                <a:lnTo>
                  <a:pt x="5555" y="589"/>
                </a:lnTo>
                <a:lnTo>
                  <a:pt x="4764" y="957"/>
                </a:lnTo>
                <a:lnTo>
                  <a:pt x="4038" y="1325"/>
                </a:lnTo>
                <a:lnTo>
                  <a:pt x="3461" y="1620"/>
                </a:lnTo>
                <a:lnTo>
                  <a:pt x="2927" y="2086"/>
                </a:lnTo>
                <a:lnTo>
                  <a:pt x="2521" y="2455"/>
                </a:lnTo>
                <a:lnTo>
                  <a:pt x="2158" y="2995"/>
                </a:lnTo>
                <a:lnTo>
                  <a:pt x="1837" y="3485"/>
                </a:lnTo>
                <a:lnTo>
                  <a:pt x="1624" y="4075"/>
                </a:lnTo>
                <a:lnTo>
                  <a:pt x="1410" y="4492"/>
                </a:lnTo>
                <a:lnTo>
                  <a:pt x="1303" y="5105"/>
                </a:lnTo>
                <a:lnTo>
                  <a:pt x="1303" y="5695"/>
                </a:lnTo>
                <a:lnTo>
                  <a:pt x="1303" y="10874"/>
                </a:lnTo>
                <a:lnTo>
                  <a:pt x="1303" y="16740"/>
                </a:lnTo>
                <a:lnTo>
                  <a:pt x="940" y="17108"/>
                </a:lnTo>
                <a:lnTo>
                  <a:pt x="534" y="17525"/>
                </a:lnTo>
                <a:lnTo>
                  <a:pt x="214" y="18115"/>
                </a:lnTo>
                <a:lnTo>
                  <a:pt x="0" y="18605"/>
                </a:lnTo>
                <a:lnTo>
                  <a:pt x="0" y="19145"/>
                </a:lnTo>
                <a:lnTo>
                  <a:pt x="0" y="19636"/>
                </a:lnTo>
                <a:lnTo>
                  <a:pt x="214" y="20225"/>
                </a:lnTo>
                <a:lnTo>
                  <a:pt x="427" y="20643"/>
                </a:lnTo>
                <a:lnTo>
                  <a:pt x="833" y="21011"/>
                </a:lnTo>
                <a:lnTo>
                  <a:pt x="1303" y="21379"/>
                </a:lnTo>
                <a:lnTo>
                  <a:pt x="1944" y="21477"/>
                </a:lnTo>
                <a:lnTo>
                  <a:pt x="2521" y="21477"/>
                </a:lnTo>
                <a:lnTo>
                  <a:pt x="3141" y="21379"/>
                </a:lnTo>
                <a:lnTo>
                  <a:pt x="3611" y="21011"/>
                </a:lnTo>
                <a:lnTo>
                  <a:pt x="4145" y="20520"/>
                </a:lnTo>
                <a:lnTo>
                  <a:pt x="4658" y="19857"/>
                </a:lnTo>
                <a:lnTo>
                  <a:pt x="4914" y="20225"/>
                </a:lnTo>
                <a:lnTo>
                  <a:pt x="5448" y="20520"/>
                </a:lnTo>
                <a:lnTo>
                  <a:pt x="6025" y="20765"/>
                </a:lnTo>
                <a:lnTo>
                  <a:pt x="6751" y="21134"/>
                </a:lnTo>
                <a:lnTo>
                  <a:pt x="7542" y="21379"/>
                </a:lnTo>
                <a:lnTo>
                  <a:pt x="8418" y="21477"/>
                </a:lnTo>
                <a:lnTo>
                  <a:pt x="9465" y="21600"/>
                </a:lnTo>
                <a:lnTo>
                  <a:pt x="10661" y="21600"/>
                </a:lnTo>
                <a:close/>
              </a:path>
              <a:path w="21600" h="21600" extrusionOk="0">
                <a:moveTo>
                  <a:pt x="17049" y="19857"/>
                </a:moveTo>
                <a:lnTo>
                  <a:pt x="17049" y="19268"/>
                </a:lnTo>
                <a:lnTo>
                  <a:pt x="17049" y="18016"/>
                </a:lnTo>
                <a:lnTo>
                  <a:pt x="17049" y="16274"/>
                </a:lnTo>
                <a:lnTo>
                  <a:pt x="17049" y="14114"/>
                </a:lnTo>
                <a:lnTo>
                  <a:pt x="17049" y="11880"/>
                </a:lnTo>
                <a:lnTo>
                  <a:pt x="17049" y="9843"/>
                </a:lnTo>
                <a:lnTo>
                  <a:pt x="17049" y="8100"/>
                </a:lnTo>
                <a:lnTo>
                  <a:pt x="17049" y="7069"/>
                </a:lnTo>
                <a:lnTo>
                  <a:pt x="16942" y="6725"/>
                </a:lnTo>
                <a:lnTo>
                  <a:pt x="16836" y="6357"/>
                </a:lnTo>
                <a:lnTo>
                  <a:pt x="16686" y="6112"/>
                </a:lnTo>
                <a:lnTo>
                  <a:pt x="16472" y="5768"/>
                </a:lnTo>
                <a:lnTo>
                  <a:pt x="15746" y="5351"/>
                </a:lnTo>
                <a:lnTo>
                  <a:pt x="14849" y="4983"/>
                </a:lnTo>
                <a:lnTo>
                  <a:pt x="13951" y="4615"/>
                </a:lnTo>
                <a:lnTo>
                  <a:pt x="12862" y="4369"/>
                </a:lnTo>
                <a:lnTo>
                  <a:pt x="11879" y="4271"/>
                </a:lnTo>
                <a:lnTo>
                  <a:pt x="10832" y="4197"/>
                </a:lnTo>
                <a:lnTo>
                  <a:pt x="9828" y="4271"/>
                </a:lnTo>
                <a:lnTo>
                  <a:pt x="8845" y="4369"/>
                </a:lnTo>
                <a:lnTo>
                  <a:pt x="7734" y="4615"/>
                </a:lnTo>
                <a:lnTo>
                  <a:pt x="6751" y="4983"/>
                </a:lnTo>
                <a:lnTo>
                  <a:pt x="5961" y="5351"/>
                </a:lnTo>
                <a:lnTo>
                  <a:pt x="5234" y="5768"/>
                </a:lnTo>
                <a:lnTo>
                  <a:pt x="4914" y="6112"/>
                </a:lnTo>
                <a:lnTo>
                  <a:pt x="4764" y="6357"/>
                </a:lnTo>
                <a:lnTo>
                  <a:pt x="4658" y="6725"/>
                </a:lnTo>
                <a:lnTo>
                  <a:pt x="4658" y="7069"/>
                </a:lnTo>
                <a:lnTo>
                  <a:pt x="4658" y="8100"/>
                </a:lnTo>
                <a:lnTo>
                  <a:pt x="4658" y="9843"/>
                </a:lnTo>
                <a:lnTo>
                  <a:pt x="4658" y="11880"/>
                </a:lnTo>
                <a:lnTo>
                  <a:pt x="4658" y="14114"/>
                </a:lnTo>
                <a:lnTo>
                  <a:pt x="4658" y="16274"/>
                </a:lnTo>
                <a:lnTo>
                  <a:pt x="4658" y="18016"/>
                </a:lnTo>
                <a:lnTo>
                  <a:pt x="4658" y="19268"/>
                </a:lnTo>
                <a:lnTo>
                  <a:pt x="4658" y="19857"/>
                </a:lnTo>
              </a:path>
            </a:pathLst>
          </a:custGeom>
          <a:solidFill>
            <a:srgbClr val="FFFFCC"/>
          </a:solidFill>
          <a:ln w="9525">
            <a:solidFill>
              <a:srgbClr val="000000"/>
            </a:solidFill>
            <a:miter lim="800000"/>
            <a:headEnd/>
            <a:tailEnd/>
          </a:ln>
          <a:effectLst>
            <a:outerShdw dist="107763" dir="2700000" algn="ctr" rotWithShape="0">
              <a:srgbClr val="808080"/>
            </a:outerShdw>
          </a:effectLst>
        </p:spPr>
        <p:txBody>
          <a:bodyPr/>
          <a:lstStyle/>
          <a:p>
            <a:endParaRPr lang="en-US"/>
          </a:p>
        </p:txBody>
      </p:sp>
      <p:sp>
        <p:nvSpPr>
          <p:cNvPr id="98313" name="chair3">
            <a:extLst>
              <a:ext uri="{FF2B5EF4-FFF2-40B4-BE49-F238E27FC236}">
                <a16:creationId xmlns:a16="http://schemas.microsoft.com/office/drawing/2014/main" id="{E38613D8-987F-67C0-0096-C8F1F1CF1B03}"/>
              </a:ext>
            </a:extLst>
          </p:cNvPr>
          <p:cNvSpPr>
            <a:spLocks noEditPoints="1" noChangeArrowheads="1"/>
          </p:cNvSpPr>
          <p:nvPr/>
        </p:nvSpPr>
        <p:spPr bwMode="auto">
          <a:xfrm>
            <a:off x="6096000" y="1781176"/>
            <a:ext cx="730250" cy="568325"/>
          </a:xfrm>
          <a:custGeom>
            <a:avLst/>
            <a:gdLst>
              <a:gd name="T0" fmla="*/ 10800 w 21600"/>
              <a:gd name="T1" fmla="*/ 0 h 21600"/>
              <a:gd name="T2" fmla="*/ 20275 w 21600"/>
              <a:gd name="T3" fmla="*/ 10800 h 21600"/>
              <a:gd name="T4" fmla="*/ 10800 w 21600"/>
              <a:gd name="T5" fmla="*/ 21600 h 21600"/>
              <a:gd name="T6" fmla="*/ 1303 w 21600"/>
              <a:gd name="T7" fmla="*/ 10800 h 21600"/>
              <a:gd name="T8" fmla="*/ 4828 w 21600"/>
              <a:gd name="T9" fmla="*/ 6639 h 21600"/>
              <a:gd name="T10" fmla="*/ 16846 w 21600"/>
              <a:gd name="T11" fmla="*/ 19649 h 21600"/>
            </a:gdLst>
            <a:ahLst/>
            <a:cxnLst>
              <a:cxn ang="0">
                <a:pos x="T0" y="T1"/>
              </a:cxn>
              <a:cxn ang="0">
                <a:pos x="T2" y="T3"/>
              </a:cxn>
              <a:cxn ang="0">
                <a:pos x="T4" y="T5"/>
              </a:cxn>
              <a:cxn ang="0">
                <a:pos x="T6" y="T7"/>
              </a:cxn>
            </a:cxnLst>
            <a:rect l="T8" t="T9" r="T10" b="T11"/>
            <a:pathLst>
              <a:path w="21600" h="21600" extrusionOk="0">
                <a:moveTo>
                  <a:pt x="10661" y="21600"/>
                </a:moveTo>
                <a:lnTo>
                  <a:pt x="11964" y="21600"/>
                </a:lnTo>
                <a:lnTo>
                  <a:pt x="12969" y="21477"/>
                </a:lnTo>
                <a:lnTo>
                  <a:pt x="13951" y="21379"/>
                </a:lnTo>
                <a:lnTo>
                  <a:pt x="14742" y="21134"/>
                </a:lnTo>
                <a:lnTo>
                  <a:pt x="15575" y="20765"/>
                </a:lnTo>
                <a:lnTo>
                  <a:pt x="16152" y="20520"/>
                </a:lnTo>
                <a:lnTo>
                  <a:pt x="16579" y="20225"/>
                </a:lnTo>
                <a:lnTo>
                  <a:pt x="16942" y="19857"/>
                </a:lnTo>
                <a:lnTo>
                  <a:pt x="17455" y="20520"/>
                </a:lnTo>
                <a:lnTo>
                  <a:pt x="17989" y="21011"/>
                </a:lnTo>
                <a:lnTo>
                  <a:pt x="18459" y="21379"/>
                </a:lnTo>
                <a:lnTo>
                  <a:pt x="19079" y="21477"/>
                </a:lnTo>
                <a:lnTo>
                  <a:pt x="19656" y="21477"/>
                </a:lnTo>
                <a:lnTo>
                  <a:pt x="20275" y="21379"/>
                </a:lnTo>
                <a:lnTo>
                  <a:pt x="20660" y="21011"/>
                </a:lnTo>
                <a:lnTo>
                  <a:pt x="21173" y="20643"/>
                </a:lnTo>
                <a:lnTo>
                  <a:pt x="21386" y="20225"/>
                </a:lnTo>
                <a:lnTo>
                  <a:pt x="21600" y="19636"/>
                </a:lnTo>
                <a:lnTo>
                  <a:pt x="21600" y="19145"/>
                </a:lnTo>
                <a:lnTo>
                  <a:pt x="21600" y="18605"/>
                </a:lnTo>
                <a:lnTo>
                  <a:pt x="21386" y="18115"/>
                </a:lnTo>
                <a:lnTo>
                  <a:pt x="21066" y="17525"/>
                </a:lnTo>
                <a:lnTo>
                  <a:pt x="20660" y="17108"/>
                </a:lnTo>
                <a:lnTo>
                  <a:pt x="20275" y="16740"/>
                </a:lnTo>
                <a:lnTo>
                  <a:pt x="20275" y="10628"/>
                </a:lnTo>
                <a:lnTo>
                  <a:pt x="20275" y="5695"/>
                </a:lnTo>
                <a:lnTo>
                  <a:pt x="20275" y="5105"/>
                </a:lnTo>
                <a:lnTo>
                  <a:pt x="20190" y="4492"/>
                </a:lnTo>
                <a:lnTo>
                  <a:pt x="19976" y="4075"/>
                </a:lnTo>
                <a:lnTo>
                  <a:pt x="19763" y="3485"/>
                </a:lnTo>
                <a:lnTo>
                  <a:pt x="19442" y="2995"/>
                </a:lnTo>
                <a:lnTo>
                  <a:pt x="19079" y="2455"/>
                </a:lnTo>
                <a:lnTo>
                  <a:pt x="18673" y="2086"/>
                </a:lnTo>
                <a:lnTo>
                  <a:pt x="18139" y="1620"/>
                </a:lnTo>
                <a:lnTo>
                  <a:pt x="17562" y="1325"/>
                </a:lnTo>
                <a:lnTo>
                  <a:pt x="16836" y="957"/>
                </a:lnTo>
                <a:lnTo>
                  <a:pt x="16045" y="589"/>
                </a:lnTo>
                <a:lnTo>
                  <a:pt x="15169" y="344"/>
                </a:lnTo>
                <a:lnTo>
                  <a:pt x="14272" y="245"/>
                </a:lnTo>
                <a:lnTo>
                  <a:pt x="13182" y="123"/>
                </a:lnTo>
                <a:lnTo>
                  <a:pt x="12028" y="0"/>
                </a:lnTo>
                <a:lnTo>
                  <a:pt x="10832" y="0"/>
                </a:lnTo>
                <a:lnTo>
                  <a:pt x="9572" y="0"/>
                </a:lnTo>
                <a:lnTo>
                  <a:pt x="8418" y="123"/>
                </a:lnTo>
                <a:lnTo>
                  <a:pt x="7328" y="245"/>
                </a:lnTo>
                <a:lnTo>
                  <a:pt x="6431" y="344"/>
                </a:lnTo>
                <a:lnTo>
                  <a:pt x="5555" y="589"/>
                </a:lnTo>
                <a:lnTo>
                  <a:pt x="4764" y="957"/>
                </a:lnTo>
                <a:lnTo>
                  <a:pt x="4038" y="1325"/>
                </a:lnTo>
                <a:lnTo>
                  <a:pt x="3461" y="1620"/>
                </a:lnTo>
                <a:lnTo>
                  <a:pt x="2927" y="2086"/>
                </a:lnTo>
                <a:lnTo>
                  <a:pt x="2521" y="2455"/>
                </a:lnTo>
                <a:lnTo>
                  <a:pt x="2158" y="2995"/>
                </a:lnTo>
                <a:lnTo>
                  <a:pt x="1837" y="3485"/>
                </a:lnTo>
                <a:lnTo>
                  <a:pt x="1624" y="4075"/>
                </a:lnTo>
                <a:lnTo>
                  <a:pt x="1410" y="4492"/>
                </a:lnTo>
                <a:lnTo>
                  <a:pt x="1303" y="5105"/>
                </a:lnTo>
                <a:lnTo>
                  <a:pt x="1303" y="5695"/>
                </a:lnTo>
                <a:lnTo>
                  <a:pt x="1303" y="10874"/>
                </a:lnTo>
                <a:lnTo>
                  <a:pt x="1303" y="16740"/>
                </a:lnTo>
                <a:lnTo>
                  <a:pt x="940" y="17108"/>
                </a:lnTo>
                <a:lnTo>
                  <a:pt x="534" y="17525"/>
                </a:lnTo>
                <a:lnTo>
                  <a:pt x="214" y="18115"/>
                </a:lnTo>
                <a:lnTo>
                  <a:pt x="0" y="18605"/>
                </a:lnTo>
                <a:lnTo>
                  <a:pt x="0" y="19145"/>
                </a:lnTo>
                <a:lnTo>
                  <a:pt x="0" y="19636"/>
                </a:lnTo>
                <a:lnTo>
                  <a:pt x="214" y="20225"/>
                </a:lnTo>
                <a:lnTo>
                  <a:pt x="427" y="20643"/>
                </a:lnTo>
                <a:lnTo>
                  <a:pt x="833" y="21011"/>
                </a:lnTo>
                <a:lnTo>
                  <a:pt x="1303" y="21379"/>
                </a:lnTo>
                <a:lnTo>
                  <a:pt x="1944" y="21477"/>
                </a:lnTo>
                <a:lnTo>
                  <a:pt x="2521" y="21477"/>
                </a:lnTo>
                <a:lnTo>
                  <a:pt x="3141" y="21379"/>
                </a:lnTo>
                <a:lnTo>
                  <a:pt x="3611" y="21011"/>
                </a:lnTo>
                <a:lnTo>
                  <a:pt x="4145" y="20520"/>
                </a:lnTo>
                <a:lnTo>
                  <a:pt x="4658" y="19857"/>
                </a:lnTo>
                <a:lnTo>
                  <a:pt x="4914" y="20225"/>
                </a:lnTo>
                <a:lnTo>
                  <a:pt x="5448" y="20520"/>
                </a:lnTo>
                <a:lnTo>
                  <a:pt x="6025" y="20765"/>
                </a:lnTo>
                <a:lnTo>
                  <a:pt x="6751" y="21134"/>
                </a:lnTo>
                <a:lnTo>
                  <a:pt x="7542" y="21379"/>
                </a:lnTo>
                <a:lnTo>
                  <a:pt x="8418" y="21477"/>
                </a:lnTo>
                <a:lnTo>
                  <a:pt x="9465" y="21600"/>
                </a:lnTo>
                <a:lnTo>
                  <a:pt x="10661" y="21600"/>
                </a:lnTo>
                <a:close/>
              </a:path>
              <a:path w="21600" h="21600" extrusionOk="0">
                <a:moveTo>
                  <a:pt x="17049" y="19857"/>
                </a:moveTo>
                <a:lnTo>
                  <a:pt x="17049" y="19268"/>
                </a:lnTo>
                <a:lnTo>
                  <a:pt x="17049" y="18016"/>
                </a:lnTo>
                <a:lnTo>
                  <a:pt x="17049" y="16274"/>
                </a:lnTo>
                <a:lnTo>
                  <a:pt x="17049" y="14114"/>
                </a:lnTo>
                <a:lnTo>
                  <a:pt x="17049" y="11880"/>
                </a:lnTo>
                <a:lnTo>
                  <a:pt x="17049" y="9843"/>
                </a:lnTo>
                <a:lnTo>
                  <a:pt x="17049" y="8100"/>
                </a:lnTo>
                <a:lnTo>
                  <a:pt x="17049" y="7069"/>
                </a:lnTo>
                <a:lnTo>
                  <a:pt x="16942" y="6725"/>
                </a:lnTo>
                <a:lnTo>
                  <a:pt x="16836" y="6357"/>
                </a:lnTo>
                <a:lnTo>
                  <a:pt x="16686" y="6112"/>
                </a:lnTo>
                <a:lnTo>
                  <a:pt x="16472" y="5768"/>
                </a:lnTo>
                <a:lnTo>
                  <a:pt x="15746" y="5351"/>
                </a:lnTo>
                <a:lnTo>
                  <a:pt x="14849" y="4983"/>
                </a:lnTo>
                <a:lnTo>
                  <a:pt x="13951" y="4615"/>
                </a:lnTo>
                <a:lnTo>
                  <a:pt x="12862" y="4369"/>
                </a:lnTo>
                <a:lnTo>
                  <a:pt x="11879" y="4271"/>
                </a:lnTo>
                <a:lnTo>
                  <a:pt x="10832" y="4197"/>
                </a:lnTo>
                <a:lnTo>
                  <a:pt x="9828" y="4271"/>
                </a:lnTo>
                <a:lnTo>
                  <a:pt x="8845" y="4369"/>
                </a:lnTo>
                <a:lnTo>
                  <a:pt x="7734" y="4615"/>
                </a:lnTo>
                <a:lnTo>
                  <a:pt x="6751" y="4983"/>
                </a:lnTo>
                <a:lnTo>
                  <a:pt x="5961" y="5351"/>
                </a:lnTo>
                <a:lnTo>
                  <a:pt x="5234" y="5768"/>
                </a:lnTo>
                <a:lnTo>
                  <a:pt x="4914" y="6112"/>
                </a:lnTo>
                <a:lnTo>
                  <a:pt x="4764" y="6357"/>
                </a:lnTo>
                <a:lnTo>
                  <a:pt x="4658" y="6725"/>
                </a:lnTo>
                <a:lnTo>
                  <a:pt x="4658" y="7069"/>
                </a:lnTo>
                <a:lnTo>
                  <a:pt x="4658" y="8100"/>
                </a:lnTo>
                <a:lnTo>
                  <a:pt x="4658" y="9843"/>
                </a:lnTo>
                <a:lnTo>
                  <a:pt x="4658" y="11880"/>
                </a:lnTo>
                <a:lnTo>
                  <a:pt x="4658" y="14114"/>
                </a:lnTo>
                <a:lnTo>
                  <a:pt x="4658" y="16274"/>
                </a:lnTo>
                <a:lnTo>
                  <a:pt x="4658" y="18016"/>
                </a:lnTo>
                <a:lnTo>
                  <a:pt x="4658" y="19268"/>
                </a:lnTo>
                <a:lnTo>
                  <a:pt x="4658" y="19857"/>
                </a:lnTo>
              </a:path>
            </a:pathLst>
          </a:custGeom>
          <a:solidFill>
            <a:srgbClr val="FBCD81"/>
          </a:solidFill>
          <a:ln w="9525">
            <a:solidFill>
              <a:srgbClr val="000000"/>
            </a:solidFill>
            <a:miter lim="800000"/>
            <a:headEnd/>
            <a:tailEnd/>
          </a:ln>
          <a:effectLst>
            <a:outerShdw dist="107763" dir="2700000" algn="ctr" rotWithShape="0">
              <a:srgbClr val="808080"/>
            </a:outerShdw>
          </a:effectLst>
        </p:spPr>
        <p:txBody>
          <a:bodyPr/>
          <a:lstStyle/>
          <a:p>
            <a:endParaRPr lang="en-US"/>
          </a:p>
        </p:txBody>
      </p:sp>
      <p:sp>
        <p:nvSpPr>
          <p:cNvPr id="98314" name="Line 10">
            <a:extLst>
              <a:ext uri="{FF2B5EF4-FFF2-40B4-BE49-F238E27FC236}">
                <a16:creationId xmlns:a16="http://schemas.microsoft.com/office/drawing/2014/main" id="{3BFC581F-8F41-8570-24E3-4FCFFDA1E410}"/>
              </a:ext>
            </a:extLst>
          </p:cNvPr>
          <p:cNvSpPr>
            <a:spLocks noChangeShapeType="1"/>
          </p:cNvSpPr>
          <p:nvPr/>
        </p:nvSpPr>
        <p:spPr bwMode="auto">
          <a:xfrm flipH="1">
            <a:off x="3503613" y="1844675"/>
            <a:ext cx="2506662" cy="0"/>
          </a:xfrm>
          <a:prstGeom prst="line">
            <a:avLst/>
          </a:prstGeom>
          <a:noFill/>
          <a:ln w="76200">
            <a:solidFill>
              <a:srgbClr val="000000"/>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US"/>
          </a:p>
        </p:txBody>
      </p:sp>
      <p:sp>
        <p:nvSpPr>
          <p:cNvPr id="98315" name="Text Box 11">
            <a:extLst>
              <a:ext uri="{FF2B5EF4-FFF2-40B4-BE49-F238E27FC236}">
                <a16:creationId xmlns:a16="http://schemas.microsoft.com/office/drawing/2014/main" id="{730B7706-E356-8CC2-FD2E-48C18AF7E6EB}"/>
              </a:ext>
            </a:extLst>
          </p:cNvPr>
          <p:cNvSpPr txBox="1">
            <a:spLocks noChangeArrowheads="1"/>
          </p:cNvSpPr>
          <p:nvPr/>
        </p:nvSpPr>
        <p:spPr bwMode="auto">
          <a:xfrm>
            <a:off x="1113106" y="1485901"/>
            <a:ext cx="2819400"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ar-SA" altLang="en-US" sz="3200" dirty="0">
                <a:solidFill>
                  <a:srgbClr val="003296"/>
                </a:solidFill>
                <a:cs typeface="AL-Mohanad Black" pitchFamily="2" charset="0"/>
              </a:rPr>
              <a:t>رئيس الاجتماع</a:t>
            </a:r>
            <a:endParaRPr lang="en-US" altLang="en-US" sz="3200" dirty="0">
              <a:solidFill>
                <a:srgbClr val="003296"/>
              </a:solidFill>
              <a:cs typeface="AL-Mohanad Black" pitchFamily="2" charset="0"/>
            </a:endParaRPr>
          </a:p>
        </p:txBody>
      </p:sp>
      <p:sp>
        <p:nvSpPr>
          <p:cNvPr id="98316" name="Text Box 12">
            <a:extLst>
              <a:ext uri="{FF2B5EF4-FFF2-40B4-BE49-F238E27FC236}">
                <a16:creationId xmlns:a16="http://schemas.microsoft.com/office/drawing/2014/main" id="{4C0117FB-6F9F-A3E8-CB75-ECD9F150C804}"/>
              </a:ext>
            </a:extLst>
          </p:cNvPr>
          <p:cNvSpPr txBox="1">
            <a:spLocks noChangeArrowheads="1"/>
          </p:cNvSpPr>
          <p:nvPr/>
        </p:nvSpPr>
        <p:spPr bwMode="auto">
          <a:xfrm>
            <a:off x="5448300" y="4005264"/>
            <a:ext cx="1885950"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ar-SA" altLang="en-US" sz="3200">
                <a:cs typeface="AL-Mohanad Black" pitchFamily="2" charset="0"/>
              </a:rPr>
              <a:t>اتخاذ قرار</a:t>
            </a:r>
            <a:endParaRPr lang="en-US" altLang="en-US" sz="3200">
              <a:cs typeface="AL-Mohanad Black" pitchFamily="2" charset="0"/>
            </a:endParaRPr>
          </a:p>
        </p:txBody>
      </p:sp>
    </p:spTree>
    <p:extLst>
      <p:ext uri="{BB962C8B-B14F-4D97-AF65-F5344CB8AC3E}">
        <p14:creationId xmlns:p14="http://schemas.microsoft.com/office/powerpoint/2010/main" val="421918953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nodeType="clickEffect">
                                  <p:stCondLst>
                                    <p:cond delay="0"/>
                                  </p:stCondLst>
                                  <p:childTnLst>
                                    <p:set>
                                      <p:cBhvr>
                                        <p:cTn id="6" dur="1" fill="hold">
                                          <p:stCondLst>
                                            <p:cond delay="0"/>
                                          </p:stCondLst>
                                        </p:cTn>
                                        <p:tgtEl>
                                          <p:spTgt spid="98306"/>
                                        </p:tgtEl>
                                        <p:attrNameLst>
                                          <p:attrName>style.visibility</p:attrName>
                                        </p:attrNameLst>
                                      </p:cBhvr>
                                      <p:to>
                                        <p:strVal val="visible"/>
                                      </p:to>
                                    </p:set>
                                    <p:anim calcmode="lin" valueType="num">
                                      <p:cBhvr additive="base">
                                        <p:cTn id="7" dur="500" fill="hold"/>
                                        <p:tgtEl>
                                          <p:spTgt spid="98306"/>
                                        </p:tgtEl>
                                        <p:attrNameLst>
                                          <p:attrName>ppt_x</p:attrName>
                                        </p:attrNameLst>
                                      </p:cBhvr>
                                      <p:tavLst>
                                        <p:tav tm="0">
                                          <p:val>
                                            <p:strVal val="0-#ppt_w/2"/>
                                          </p:val>
                                        </p:tav>
                                        <p:tav tm="100000">
                                          <p:val>
                                            <p:strVal val="#ppt_x"/>
                                          </p:val>
                                        </p:tav>
                                      </p:tavLst>
                                    </p:anim>
                                    <p:anim calcmode="lin" valueType="num">
                                      <p:cBhvr additive="base">
                                        <p:cTn id="8" dur="500" fill="hold"/>
                                        <p:tgtEl>
                                          <p:spTgt spid="98306"/>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nodeType="clickEffect">
                                  <p:stCondLst>
                                    <p:cond delay="0"/>
                                  </p:stCondLst>
                                  <p:childTnLst>
                                    <p:set>
                                      <p:cBhvr>
                                        <p:cTn id="12" dur="1" fill="hold">
                                          <p:stCondLst>
                                            <p:cond delay="0"/>
                                          </p:stCondLst>
                                        </p:cTn>
                                        <p:tgtEl>
                                          <p:spTgt spid="98307"/>
                                        </p:tgtEl>
                                        <p:attrNameLst>
                                          <p:attrName>style.visibility</p:attrName>
                                        </p:attrNameLst>
                                      </p:cBhvr>
                                      <p:to>
                                        <p:strVal val="visible"/>
                                      </p:to>
                                    </p:set>
                                    <p:anim calcmode="lin" valueType="num">
                                      <p:cBhvr additive="base">
                                        <p:cTn id="13" dur="500" fill="hold"/>
                                        <p:tgtEl>
                                          <p:spTgt spid="98307"/>
                                        </p:tgtEl>
                                        <p:attrNameLst>
                                          <p:attrName>ppt_x</p:attrName>
                                        </p:attrNameLst>
                                      </p:cBhvr>
                                      <p:tavLst>
                                        <p:tav tm="0">
                                          <p:val>
                                            <p:strVal val="0-#ppt_w/2"/>
                                          </p:val>
                                        </p:tav>
                                        <p:tav tm="100000">
                                          <p:val>
                                            <p:strVal val="#ppt_x"/>
                                          </p:val>
                                        </p:tav>
                                      </p:tavLst>
                                    </p:anim>
                                    <p:anim calcmode="lin" valueType="num">
                                      <p:cBhvr additive="base">
                                        <p:cTn id="14" dur="500" fill="hold"/>
                                        <p:tgtEl>
                                          <p:spTgt spid="98307"/>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nodeType="clickEffect">
                                  <p:stCondLst>
                                    <p:cond delay="0"/>
                                  </p:stCondLst>
                                  <p:childTnLst>
                                    <p:set>
                                      <p:cBhvr>
                                        <p:cTn id="18" dur="1" fill="hold">
                                          <p:stCondLst>
                                            <p:cond delay="0"/>
                                          </p:stCondLst>
                                        </p:cTn>
                                        <p:tgtEl>
                                          <p:spTgt spid="98308"/>
                                        </p:tgtEl>
                                        <p:attrNameLst>
                                          <p:attrName>style.visibility</p:attrName>
                                        </p:attrNameLst>
                                      </p:cBhvr>
                                      <p:to>
                                        <p:strVal val="visible"/>
                                      </p:to>
                                    </p:set>
                                    <p:anim calcmode="lin" valueType="num">
                                      <p:cBhvr additive="base">
                                        <p:cTn id="19" dur="500" fill="hold"/>
                                        <p:tgtEl>
                                          <p:spTgt spid="98308"/>
                                        </p:tgtEl>
                                        <p:attrNameLst>
                                          <p:attrName>ppt_x</p:attrName>
                                        </p:attrNameLst>
                                      </p:cBhvr>
                                      <p:tavLst>
                                        <p:tav tm="0">
                                          <p:val>
                                            <p:strVal val="0-#ppt_w/2"/>
                                          </p:val>
                                        </p:tav>
                                        <p:tav tm="100000">
                                          <p:val>
                                            <p:strVal val="#ppt_x"/>
                                          </p:val>
                                        </p:tav>
                                      </p:tavLst>
                                    </p:anim>
                                    <p:anim calcmode="lin" valueType="num">
                                      <p:cBhvr additive="base">
                                        <p:cTn id="20" dur="500" fill="hold"/>
                                        <p:tgtEl>
                                          <p:spTgt spid="98308"/>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nodeType="clickEffect">
                                  <p:stCondLst>
                                    <p:cond delay="0"/>
                                  </p:stCondLst>
                                  <p:childTnLst>
                                    <p:set>
                                      <p:cBhvr>
                                        <p:cTn id="24" dur="1" fill="hold">
                                          <p:stCondLst>
                                            <p:cond delay="0"/>
                                          </p:stCondLst>
                                        </p:cTn>
                                        <p:tgtEl>
                                          <p:spTgt spid="98309"/>
                                        </p:tgtEl>
                                        <p:attrNameLst>
                                          <p:attrName>style.visibility</p:attrName>
                                        </p:attrNameLst>
                                      </p:cBhvr>
                                      <p:to>
                                        <p:strVal val="visible"/>
                                      </p:to>
                                    </p:set>
                                    <p:anim calcmode="lin" valueType="num">
                                      <p:cBhvr additive="base">
                                        <p:cTn id="25" dur="500" fill="hold"/>
                                        <p:tgtEl>
                                          <p:spTgt spid="98309"/>
                                        </p:tgtEl>
                                        <p:attrNameLst>
                                          <p:attrName>ppt_x</p:attrName>
                                        </p:attrNameLst>
                                      </p:cBhvr>
                                      <p:tavLst>
                                        <p:tav tm="0">
                                          <p:val>
                                            <p:strVal val="0-#ppt_w/2"/>
                                          </p:val>
                                        </p:tav>
                                        <p:tav tm="100000">
                                          <p:val>
                                            <p:strVal val="#ppt_x"/>
                                          </p:val>
                                        </p:tav>
                                      </p:tavLst>
                                    </p:anim>
                                    <p:anim calcmode="lin" valueType="num">
                                      <p:cBhvr additive="base">
                                        <p:cTn id="26" dur="500" fill="hold"/>
                                        <p:tgtEl>
                                          <p:spTgt spid="98309"/>
                                        </p:tgtEl>
                                        <p:attrNameLst>
                                          <p:attrName>ppt_y</p:attrName>
                                        </p:attrNameLst>
                                      </p:cBhvr>
                                      <p:tavLst>
                                        <p:tav tm="0">
                                          <p:val>
                                            <p:strVal val="#ppt_y"/>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8" fill="hold" nodeType="clickEffect">
                                  <p:stCondLst>
                                    <p:cond delay="0"/>
                                  </p:stCondLst>
                                  <p:childTnLst>
                                    <p:set>
                                      <p:cBhvr>
                                        <p:cTn id="30" dur="1" fill="hold">
                                          <p:stCondLst>
                                            <p:cond delay="0"/>
                                          </p:stCondLst>
                                        </p:cTn>
                                        <p:tgtEl>
                                          <p:spTgt spid="98310"/>
                                        </p:tgtEl>
                                        <p:attrNameLst>
                                          <p:attrName>style.visibility</p:attrName>
                                        </p:attrNameLst>
                                      </p:cBhvr>
                                      <p:to>
                                        <p:strVal val="visible"/>
                                      </p:to>
                                    </p:set>
                                    <p:anim calcmode="lin" valueType="num">
                                      <p:cBhvr additive="base">
                                        <p:cTn id="31" dur="500" fill="hold"/>
                                        <p:tgtEl>
                                          <p:spTgt spid="98310"/>
                                        </p:tgtEl>
                                        <p:attrNameLst>
                                          <p:attrName>ppt_x</p:attrName>
                                        </p:attrNameLst>
                                      </p:cBhvr>
                                      <p:tavLst>
                                        <p:tav tm="0">
                                          <p:val>
                                            <p:strVal val="0-#ppt_w/2"/>
                                          </p:val>
                                        </p:tav>
                                        <p:tav tm="100000">
                                          <p:val>
                                            <p:strVal val="#ppt_x"/>
                                          </p:val>
                                        </p:tav>
                                      </p:tavLst>
                                    </p:anim>
                                    <p:anim calcmode="lin" valueType="num">
                                      <p:cBhvr additive="base">
                                        <p:cTn id="32" dur="500" fill="hold"/>
                                        <p:tgtEl>
                                          <p:spTgt spid="98310"/>
                                        </p:tgtEl>
                                        <p:attrNameLst>
                                          <p:attrName>ppt_y</p:attrName>
                                        </p:attrNameLst>
                                      </p:cBhvr>
                                      <p:tavLst>
                                        <p:tav tm="0">
                                          <p:val>
                                            <p:strVal val="#ppt_y"/>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8" fill="hold" nodeType="clickEffect">
                                  <p:stCondLst>
                                    <p:cond delay="0"/>
                                  </p:stCondLst>
                                  <p:childTnLst>
                                    <p:set>
                                      <p:cBhvr>
                                        <p:cTn id="36" dur="1" fill="hold">
                                          <p:stCondLst>
                                            <p:cond delay="0"/>
                                          </p:stCondLst>
                                        </p:cTn>
                                        <p:tgtEl>
                                          <p:spTgt spid="98311"/>
                                        </p:tgtEl>
                                        <p:attrNameLst>
                                          <p:attrName>style.visibility</p:attrName>
                                        </p:attrNameLst>
                                      </p:cBhvr>
                                      <p:to>
                                        <p:strVal val="visible"/>
                                      </p:to>
                                    </p:set>
                                    <p:anim calcmode="lin" valueType="num">
                                      <p:cBhvr additive="base">
                                        <p:cTn id="37" dur="500" fill="hold"/>
                                        <p:tgtEl>
                                          <p:spTgt spid="98311"/>
                                        </p:tgtEl>
                                        <p:attrNameLst>
                                          <p:attrName>ppt_x</p:attrName>
                                        </p:attrNameLst>
                                      </p:cBhvr>
                                      <p:tavLst>
                                        <p:tav tm="0">
                                          <p:val>
                                            <p:strVal val="0-#ppt_w/2"/>
                                          </p:val>
                                        </p:tav>
                                        <p:tav tm="100000">
                                          <p:val>
                                            <p:strVal val="#ppt_x"/>
                                          </p:val>
                                        </p:tav>
                                      </p:tavLst>
                                    </p:anim>
                                    <p:anim calcmode="lin" valueType="num">
                                      <p:cBhvr additive="base">
                                        <p:cTn id="38" dur="500" fill="hold"/>
                                        <p:tgtEl>
                                          <p:spTgt spid="98311"/>
                                        </p:tgtEl>
                                        <p:attrNameLst>
                                          <p:attrName>ppt_y</p:attrName>
                                        </p:attrNameLst>
                                      </p:cBhvr>
                                      <p:tavLst>
                                        <p:tav tm="0">
                                          <p:val>
                                            <p:strVal val="#ppt_y"/>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8" fill="hold" nodeType="clickEffect">
                                  <p:stCondLst>
                                    <p:cond delay="0"/>
                                  </p:stCondLst>
                                  <p:childTnLst>
                                    <p:set>
                                      <p:cBhvr>
                                        <p:cTn id="42" dur="1" fill="hold">
                                          <p:stCondLst>
                                            <p:cond delay="0"/>
                                          </p:stCondLst>
                                        </p:cTn>
                                        <p:tgtEl>
                                          <p:spTgt spid="98312"/>
                                        </p:tgtEl>
                                        <p:attrNameLst>
                                          <p:attrName>style.visibility</p:attrName>
                                        </p:attrNameLst>
                                      </p:cBhvr>
                                      <p:to>
                                        <p:strVal val="visible"/>
                                      </p:to>
                                    </p:set>
                                    <p:anim calcmode="lin" valueType="num">
                                      <p:cBhvr additive="base">
                                        <p:cTn id="43" dur="500" fill="hold"/>
                                        <p:tgtEl>
                                          <p:spTgt spid="98312"/>
                                        </p:tgtEl>
                                        <p:attrNameLst>
                                          <p:attrName>ppt_x</p:attrName>
                                        </p:attrNameLst>
                                      </p:cBhvr>
                                      <p:tavLst>
                                        <p:tav tm="0">
                                          <p:val>
                                            <p:strVal val="0-#ppt_w/2"/>
                                          </p:val>
                                        </p:tav>
                                        <p:tav tm="100000">
                                          <p:val>
                                            <p:strVal val="#ppt_x"/>
                                          </p:val>
                                        </p:tav>
                                      </p:tavLst>
                                    </p:anim>
                                    <p:anim calcmode="lin" valueType="num">
                                      <p:cBhvr additive="base">
                                        <p:cTn id="44" dur="500" fill="hold"/>
                                        <p:tgtEl>
                                          <p:spTgt spid="98312"/>
                                        </p:tgtEl>
                                        <p:attrNameLst>
                                          <p:attrName>ppt_y</p:attrName>
                                        </p:attrNameLst>
                                      </p:cBhvr>
                                      <p:tavLst>
                                        <p:tav tm="0">
                                          <p:val>
                                            <p:strVal val="#ppt_y"/>
                                          </p:val>
                                        </p:tav>
                                        <p:tav tm="100000">
                                          <p:val>
                                            <p:strVal val="#ppt_y"/>
                                          </p:val>
                                        </p:tav>
                                      </p:tavLst>
                                    </p:anim>
                                  </p:childTnLst>
                                </p:cTn>
                              </p:par>
                            </p:childTnLst>
                          </p:cTn>
                        </p:par>
                      </p:childTnLst>
                    </p:cTn>
                  </p:par>
                  <p:par>
                    <p:cTn id="45" fill="hold" nodeType="clickPar">
                      <p:stCondLst>
                        <p:cond delay="indefinite"/>
                      </p:stCondLst>
                      <p:childTnLst>
                        <p:par>
                          <p:cTn id="46" fill="hold" nodeType="withGroup">
                            <p:stCondLst>
                              <p:cond delay="0"/>
                            </p:stCondLst>
                            <p:childTnLst>
                              <p:par>
                                <p:cTn id="47" presetID="2" presetClass="entr" presetSubtype="8" fill="hold" nodeType="clickEffect">
                                  <p:stCondLst>
                                    <p:cond delay="0"/>
                                  </p:stCondLst>
                                  <p:childTnLst>
                                    <p:set>
                                      <p:cBhvr>
                                        <p:cTn id="48" dur="1" fill="hold">
                                          <p:stCondLst>
                                            <p:cond delay="0"/>
                                          </p:stCondLst>
                                        </p:cTn>
                                        <p:tgtEl>
                                          <p:spTgt spid="98313"/>
                                        </p:tgtEl>
                                        <p:attrNameLst>
                                          <p:attrName>style.visibility</p:attrName>
                                        </p:attrNameLst>
                                      </p:cBhvr>
                                      <p:to>
                                        <p:strVal val="visible"/>
                                      </p:to>
                                    </p:set>
                                    <p:anim calcmode="lin" valueType="num">
                                      <p:cBhvr additive="base">
                                        <p:cTn id="49" dur="500" fill="hold"/>
                                        <p:tgtEl>
                                          <p:spTgt spid="98313"/>
                                        </p:tgtEl>
                                        <p:attrNameLst>
                                          <p:attrName>ppt_x</p:attrName>
                                        </p:attrNameLst>
                                      </p:cBhvr>
                                      <p:tavLst>
                                        <p:tav tm="0">
                                          <p:val>
                                            <p:strVal val="0-#ppt_w/2"/>
                                          </p:val>
                                        </p:tav>
                                        <p:tav tm="100000">
                                          <p:val>
                                            <p:strVal val="#ppt_x"/>
                                          </p:val>
                                        </p:tav>
                                      </p:tavLst>
                                    </p:anim>
                                    <p:anim calcmode="lin" valueType="num">
                                      <p:cBhvr additive="base">
                                        <p:cTn id="50" dur="500" fill="hold"/>
                                        <p:tgtEl>
                                          <p:spTgt spid="98313"/>
                                        </p:tgtEl>
                                        <p:attrNameLst>
                                          <p:attrName>ppt_y</p:attrName>
                                        </p:attrNameLst>
                                      </p:cBhvr>
                                      <p:tavLst>
                                        <p:tav tm="0">
                                          <p:val>
                                            <p:strVal val="#ppt_y"/>
                                          </p:val>
                                        </p:tav>
                                        <p:tav tm="100000">
                                          <p:val>
                                            <p:strVal val="#ppt_y"/>
                                          </p:val>
                                        </p:tav>
                                      </p:tavLst>
                                    </p:anim>
                                  </p:childTnLst>
                                </p:cTn>
                              </p:par>
                            </p:childTnLst>
                          </p:cTn>
                        </p:par>
                      </p:childTnLst>
                    </p:cTn>
                  </p:par>
                  <p:par>
                    <p:cTn id="51" fill="hold" nodeType="clickPar">
                      <p:stCondLst>
                        <p:cond delay="indefinite"/>
                      </p:stCondLst>
                      <p:childTnLst>
                        <p:par>
                          <p:cTn id="52" fill="hold" nodeType="withGroup">
                            <p:stCondLst>
                              <p:cond delay="0"/>
                            </p:stCondLst>
                            <p:childTnLst>
                              <p:par>
                                <p:cTn id="53" presetID="2" presetClass="entr" presetSubtype="8" fill="hold" nodeType="clickEffect">
                                  <p:stCondLst>
                                    <p:cond delay="0"/>
                                  </p:stCondLst>
                                  <p:childTnLst>
                                    <p:set>
                                      <p:cBhvr>
                                        <p:cTn id="54" dur="1" fill="hold">
                                          <p:stCondLst>
                                            <p:cond delay="0"/>
                                          </p:stCondLst>
                                        </p:cTn>
                                        <p:tgtEl>
                                          <p:spTgt spid="98314"/>
                                        </p:tgtEl>
                                        <p:attrNameLst>
                                          <p:attrName>style.visibility</p:attrName>
                                        </p:attrNameLst>
                                      </p:cBhvr>
                                      <p:to>
                                        <p:strVal val="visible"/>
                                      </p:to>
                                    </p:set>
                                    <p:anim calcmode="lin" valueType="num">
                                      <p:cBhvr additive="base">
                                        <p:cTn id="55" dur="500" fill="hold"/>
                                        <p:tgtEl>
                                          <p:spTgt spid="98314"/>
                                        </p:tgtEl>
                                        <p:attrNameLst>
                                          <p:attrName>ppt_x</p:attrName>
                                        </p:attrNameLst>
                                      </p:cBhvr>
                                      <p:tavLst>
                                        <p:tav tm="0">
                                          <p:val>
                                            <p:strVal val="0-#ppt_w/2"/>
                                          </p:val>
                                        </p:tav>
                                        <p:tav tm="100000">
                                          <p:val>
                                            <p:strVal val="#ppt_x"/>
                                          </p:val>
                                        </p:tav>
                                      </p:tavLst>
                                    </p:anim>
                                    <p:anim calcmode="lin" valueType="num">
                                      <p:cBhvr additive="base">
                                        <p:cTn id="56" dur="500" fill="hold"/>
                                        <p:tgtEl>
                                          <p:spTgt spid="98314"/>
                                        </p:tgtEl>
                                        <p:attrNameLst>
                                          <p:attrName>ppt_y</p:attrName>
                                        </p:attrNameLst>
                                      </p:cBhvr>
                                      <p:tavLst>
                                        <p:tav tm="0">
                                          <p:val>
                                            <p:strVal val="#ppt_y"/>
                                          </p:val>
                                        </p:tav>
                                        <p:tav tm="100000">
                                          <p:val>
                                            <p:strVal val="#ppt_y"/>
                                          </p:val>
                                        </p:tav>
                                      </p:tavLst>
                                    </p:anim>
                                  </p:childTnLst>
                                </p:cTn>
                              </p:par>
                            </p:childTnLst>
                          </p:cTn>
                        </p:par>
                      </p:childTnLst>
                    </p:cTn>
                  </p:par>
                  <p:par>
                    <p:cTn id="57" fill="hold" nodeType="clickPar">
                      <p:stCondLst>
                        <p:cond delay="indefinite"/>
                      </p:stCondLst>
                      <p:childTnLst>
                        <p:par>
                          <p:cTn id="58" fill="hold" nodeType="withGroup">
                            <p:stCondLst>
                              <p:cond delay="0"/>
                            </p:stCondLst>
                            <p:childTnLst>
                              <p:par>
                                <p:cTn id="59" presetID="15" presetClass="entr" presetSubtype="0" fill="hold" nodeType="clickEffect">
                                  <p:stCondLst>
                                    <p:cond delay="0"/>
                                  </p:stCondLst>
                                  <p:childTnLst>
                                    <p:set>
                                      <p:cBhvr>
                                        <p:cTn id="60" dur="1" fill="hold">
                                          <p:stCondLst>
                                            <p:cond delay="0"/>
                                          </p:stCondLst>
                                        </p:cTn>
                                        <p:tgtEl>
                                          <p:spTgt spid="98315"/>
                                        </p:tgtEl>
                                        <p:attrNameLst>
                                          <p:attrName>style.visibility</p:attrName>
                                        </p:attrNameLst>
                                      </p:cBhvr>
                                      <p:to>
                                        <p:strVal val="visible"/>
                                      </p:to>
                                    </p:set>
                                    <p:anim calcmode="lin" valueType="num">
                                      <p:cBhvr>
                                        <p:cTn id="61" dur="1000" fill="hold"/>
                                        <p:tgtEl>
                                          <p:spTgt spid="98315"/>
                                        </p:tgtEl>
                                        <p:attrNameLst>
                                          <p:attrName>ppt_w</p:attrName>
                                        </p:attrNameLst>
                                      </p:cBhvr>
                                      <p:tavLst>
                                        <p:tav tm="0">
                                          <p:val>
                                            <p:fltVal val="0"/>
                                          </p:val>
                                        </p:tav>
                                        <p:tav tm="100000">
                                          <p:val>
                                            <p:strVal val="#ppt_w"/>
                                          </p:val>
                                        </p:tav>
                                      </p:tavLst>
                                    </p:anim>
                                    <p:anim calcmode="lin" valueType="num">
                                      <p:cBhvr>
                                        <p:cTn id="62" dur="1000" fill="hold"/>
                                        <p:tgtEl>
                                          <p:spTgt spid="98315"/>
                                        </p:tgtEl>
                                        <p:attrNameLst>
                                          <p:attrName>ppt_h</p:attrName>
                                        </p:attrNameLst>
                                      </p:cBhvr>
                                      <p:tavLst>
                                        <p:tav tm="0">
                                          <p:val>
                                            <p:fltVal val="0"/>
                                          </p:val>
                                        </p:tav>
                                        <p:tav tm="100000">
                                          <p:val>
                                            <p:strVal val="#ppt_h"/>
                                          </p:val>
                                        </p:tav>
                                      </p:tavLst>
                                    </p:anim>
                                    <p:anim calcmode="lin" valueType="num">
                                      <p:cBhvr>
                                        <p:cTn id="63" dur="1000" fill="hold"/>
                                        <p:tgtEl>
                                          <p:spTgt spid="98315"/>
                                        </p:tgtEl>
                                        <p:attrNameLst>
                                          <p:attrName>ppt_x</p:attrName>
                                        </p:attrNameLst>
                                      </p:cBhvr>
                                      <p:tavLst>
                                        <p:tav tm="0" fmla="#ppt_x+(cos(-2*pi*(1-$))*-#ppt_x-sin(-2*pi*(1-$))*(1-#ppt_y))*(1-$)">
                                          <p:val>
                                            <p:fltVal val="0"/>
                                          </p:val>
                                        </p:tav>
                                        <p:tav tm="100000">
                                          <p:val>
                                            <p:fltVal val="1"/>
                                          </p:val>
                                        </p:tav>
                                      </p:tavLst>
                                    </p:anim>
                                    <p:anim calcmode="lin" valueType="num">
                                      <p:cBhvr>
                                        <p:cTn id="64" dur="1000" fill="hold"/>
                                        <p:tgtEl>
                                          <p:spTgt spid="98315"/>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65" fill="hold" nodeType="clickPar">
                      <p:stCondLst>
                        <p:cond delay="indefinite"/>
                      </p:stCondLst>
                      <p:childTnLst>
                        <p:par>
                          <p:cTn id="66" fill="hold" nodeType="withGroup">
                            <p:stCondLst>
                              <p:cond delay="0"/>
                            </p:stCondLst>
                            <p:childTnLst>
                              <p:par>
                                <p:cTn id="67" presetID="15" presetClass="entr" presetSubtype="0" fill="hold" nodeType="clickEffect">
                                  <p:stCondLst>
                                    <p:cond delay="0"/>
                                  </p:stCondLst>
                                  <p:childTnLst>
                                    <p:set>
                                      <p:cBhvr>
                                        <p:cTn id="68" dur="1" fill="hold">
                                          <p:stCondLst>
                                            <p:cond delay="0"/>
                                          </p:stCondLst>
                                        </p:cTn>
                                        <p:tgtEl>
                                          <p:spTgt spid="98316"/>
                                        </p:tgtEl>
                                        <p:attrNameLst>
                                          <p:attrName>style.visibility</p:attrName>
                                        </p:attrNameLst>
                                      </p:cBhvr>
                                      <p:to>
                                        <p:strVal val="visible"/>
                                      </p:to>
                                    </p:set>
                                    <p:anim calcmode="lin" valueType="num">
                                      <p:cBhvr>
                                        <p:cTn id="69" dur="1000" fill="hold"/>
                                        <p:tgtEl>
                                          <p:spTgt spid="98316"/>
                                        </p:tgtEl>
                                        <p:attrNameLst>
                                          <p:attrName>ppt_w</p:attrName>
                                        </p:attrNameLst>
                                      </p:cBhvr>
                                      <p:tavLst>
                                        <p:tav tm="0">
                                          <p:val>
                                            <p:fltVal val="0"/>
                                          </p:val>
                                        </p:tav>
                                        <p:tav tm="100000">
                                          <p:val>
                                            <p:strVal val="#ppt_w"/>
                                          </p:val>
                                        </p:tav>
                                      </p:tavLst>
                                    </p:anim>
                                    <p:anim calcmode="lin" valueType="num">
                                      <p:cBhvr>
                                        <p:cTn id="70" dur="1000" fill="hold"/>
                                        <p:tgtEl>
                                          <p:spTgt spid="98316"/>
                                        </p:tgtEl>
                                        <p:attrNameLst>
                                          <p:attrName>ppt_h</p:attrName>
                                        </p:attrNameLst>
                                      </p:cBhvr>
                                      <p:tavLst>
                                        <p:tav tm="0">
                                          <p:val>
                                            <p:fltVal val="0"/>
                                          </p:val>
                                        </p:tav>
                                        <p:tav tm="100000">
                                          <p:val>
                                            <p:strVal val="#ppt_h"/>
                                          </p:val>
                                        </p:tav>
                                      </p:tavLst>
                                    </p:anim>
                                    <p:anim calcmode="lin" valueType="num">
                                      <p:cBhvr>
                                        <p:cTn id="71" dur="1000" fill="hold"/>
                                        <p:tgtEl>
                                          <p:spTgt spid="98316"/>
                                        </p:tgtEl>
                                        <p:attrNameLst>
                                          <p:attrName>ppt_x</p:attrName>
                                        </p:attrNameLst>
                                      </p:cBhvr>
                                      <p:tavLst>
                                        <p:tav tm="0" fmla="#ppt_x+(cos(-2*pi*(1-$))*-#ppt_x-sin(-2*pi*(1-$))*(1-#ppt_y))*(1-$)">
                                          <p:val>
                                            <p:fltVal val="0"/>
                                          </p:val>
                                        </p:tav>
                                        <p:tav tm="100000">
                                          <p:val>
                                            <p:fltVal val="1"/>
                                          </p:val>
                                        </p:tav>
                                      </p:tavLst>
                                    </p:anim>
                                    <p:anim calcmode="lin" valueType="num">
                                      <p:cBhvr>
                                        <p:cTn id="72" dur="1000" fill="hold"/>
                                        <p:tgtEl>
                                          <p:spTgt spid="98316"/>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8315" grpId="0" autoUpdateAnimBg="0"/>
      <p:bldP spid="98316" grpId="0" autoUpdateAnimBg="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Oval 2">
            <a:extLst>
              <a:ext uri="{FF2B5EF4-FFF2-40B4-BE49-F238E27FC236}">
                <a16:creationId xmlns:a16="http://schemas.microsoft.com/office/drawing/2014/main" id="{E134869B-DDAF-2F15-1754-6DF1352C13F2}"/>
              </a:ext>
            </a:extLst>
          </p:cNvPr>
          <p:cNvSpPr>
            <a:spLocks noChangeArrowheads="1"/>
          </p:cNvSpPr>
          <p:nvPr/>
        </p:nvSpPr>
        <p:spPr bwMode="auto">
          <a:xfrm>
            <a:off x="3792539" y="2420939"/>
            <a:ext cx="4518025" cy="3032125"/>
          </a:xfrm>
          <a:prstGeom prst="ellipse">
            <a:avLst/>
          </a:prstGeom>
          <a:blipFill dpi="0" rotWithShape="1">
            <a:blip r:embed="rId2"/>
            <a:srcRect/>
            <a:tile tx="0" ty="0" sx="100000" sy="100000" flip="none" algn="tl"/>
          </a:blipFill>
          <a:ln w="9525">
            <a:miter lim="800000"/>
            <a:headEnd/>
            <a:tailEnd/>
          </a:ln>
          <a:effectLst/>
          <a:scene3d>
            <a:camera prst="legacyPerspectiveBottom"/>
            <a:lightRig rig="legacyFlat3" dir="t"/>
          </a:scene3d>
          <a:sp3d extrusionH="887400" prstMaterial="legacyMatte">
            <a:bevelT w="13500" h="13500" prst="angle"/>
            <a:bevelB w="13500" h="13500" prst="angle"/>
            <a:extrusionClr>
              <a:srgbClr val="FFCC99"/>
            </a:extrusionClr>
            <a:contourClr>
              <a:srgbClr val="FFCC99"/>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endParaRPr lang="en-US"/>
          </a:p>
        </p:txBody>
      </p:sp>
      <p:sp>
        <p:nvSpPr>
          <p:cNvPr id="99331" name="chair3">
            <a:extLst>
              <a:ext uri="{FF2B5EF4-FFF2-40B4-BE49-F238E27FC236}">
                <a16:creationId xmlns:a16="http://schemas.microsoft.com/office/drawing/2014/main" id="{EC82609C-A26A-45F2-C3E2-F8BAF2327CFA}"/>
              </a:ext>
            </a:extLst>
          </p:cNvPr>
          <p:cNvSpPr>
            <a:spLocks noEditPoints="1" noChangeArrowheads="1"/>
          </p:cNvSpPr>
          <p:nvPr/>
        </p:nvSpPr>
        <p:spPr bwMode="auto">
          <a:xfrm>
            <a:off x="5664200" y="1700214"/>
            <a:ext cx="825500" cy="573087"/>
          </a:xfrm>
          <a:custGeom>
            <a:avLst/>
            <a:gdLst>
              <a:gd name="T0" fmla="*/ 10800 w 21600"/>
              <a:gd name="T1" fmla="*/ 0 h 21600"/>
              <a:gd name="T2" fmla="*/ 20275 w 21600"/>
              <a:gd name="T3" fmla="*/ 10800 h 21600"/>
              <a:gd name="T4" fmla="*/ 10800 w 21600"/>
              <a:gd name="T5" fmla="*/ 21600 h 21600"/>
              <a:gd name="T6" fmla="*/ 1303 w 21600"/>
              <a:gd name="T7" fmla="*/ 10800 h 21600"/>
              <a:gd name="T8" fmla="*/ 4828 w 21600"/>
              <a:gd name="T9" fmla="*/ 6639 h 21600"/>
              <a:gd name="T10" fmla="*/ 16846 w 21600"/>
              <a:gd name="T11" fmla="*/ 19649 h 21600"/>
            </a:gdLst>
            <a:ahLst/>
            <a:cxnLst>
              <a:cxn ang="0">
                <a:pos x="T0" y="T1"/>
              </a:cxn>
              <a:cxn ang="0">
                <a:pos x="T2" y="T3"/>
              </a:cxn>
              <a:cxn ang="0">
                <a:pos x="T4" y="T5"/>
              </a:cxn>
              <a:cxn ang="0">
                <a:pos x="T6" y="T7"/>
              </a:cxn>
            </a:cxnLst>
            <a:rect l="T8" t="T9" r="T10" b="T11"/>
            <a:pathLst>
              <a:path w="21600" h="21600" extrusionOk="0">
                <a:moveTo>
                  <a:pt x="10661" y="21600"/>
                </a:moveTo>
                <a:lnTo>
                  <a:pt x="11964" y="21600"/>
                </a:lnTo>
                <a:lnTo>
                  <a:pt x="12969" y="21477"/>
                </a:lnTo>
                <a:lnTo>
                  <a:pt x="13951" y="21379"/>
                </a:lnTo>
                <a:lnTo>
                  <a:pt x="14742" y="21134"/>
                </a:lnTo>
                <a:lnTo>
                  <a:pt x="15575" y="20765"/>
                </a:lnTo>
                <a:lnTo>
                  <a:pt x="16152" y="20520"/>
                </a:lnTo>
                <a:lnTo>
                  <a:pt x="16579" y="20225"/>
                </a:lnTo>
                <a:lnTo>
                  <a:pt x="16942" y="19857"/>
                </a:lnTo>
                <a:lnTo>
                  <a:pt x="17455" y="20520"/>
                </a:lnTo>
                <a:lnTo>
                  <a:pt x="17989" y="21011"/>
                </a:lnTo>
                <a:lnTo>
                  <a:pt x="18459" y="21379"/>
                </a:lnTo>
                <a:lnTo>
                  <a:pt x="19079" y="21477"/>
                </a:lnTo>
                <a:lnTo>
                  <a:pt x="19656" y="21477"/>
                </a:lnTo>
                <a:lnTo>
                  <a:pt x="20275" y="21379"/>
                </a:lnTo>
                <a:lnTo>
                  <a:pt x="20660" y="21011"/>
                </a:lnTo>
                <a:lnTo>
                  <a:pt x="21173" y="20643"/>
                </a:lnTo>
                <a:lnTo>
                  <a:pt x="21386" y="20225"/>
                </a:lnTo>
                <a:lnTo>
                  <a:pt x="21600" y="19636"/>
                </a:lnTo>
                <a:lnTo>
                  <a:pt x="21600" y="19145"/>
                </a:lnTo>
                <a:lnTo>
                  <a:pt x="21600" y="18605"/>
                </a:lnTo>
                <a:lnTo>
                  <a:pt x="21386" y="18115"/>
                </a:lnTo>
                <a:lnTo>
                  <a:pt x="21066" y="17525"/>
                </a:lnTo>
                <a:lnTo>
                  <a:pt x="20660" y="17108"/>
                </a:lnTo>
                <a:lnTo>
                  <a:pt x="20275" y="16740"/>
                </a:lnTo>
                <a:lnTo>
                  <a:pt x="20275" y="10628"/>
                </a:lnTo>
                <a:lnTo>
                  <a:pt x="20275" y="5695"/>
                </a:lnTo>
                <a:lnTo>
                  <a:pt x="20275" y="5105"/>
                </a:lnTo>
                <a:lnTo>
                  <a:pt x="20190" y="4492"/>
                </a:lnTo>
                <a:lnTo>
                  <a:pt x="19976" y="4075"/>
                </a:lnTo>
                <a:lnTo>
                  <a:pt x="19763" y="3485"/>
                </a:lnTo>
                <a:lnTo>
                  <a:pt x="19442" y="2995"/>
                </a:lnTo>
                <a:lnTo>
                  <a:pt x="19079" y="2455"/>
                </a:lnTo>
                <a:lnTo>
                  <a:pt x="18673" y="2086"/>
                </a:lnTo>
                <a:lnTo>
                  <a:pt x="18139" y="1620"/>
                </a:lnTo>
                <a:lnTo>
                  <a:pt x="17562" y="1325"/>
                </a:lnTo>
                <a:lnTo>
                  <a:pt x="16836" y="957"/>
                </a:lnTo>
                <a:lnTo>
                  <a:pt x="16045" y="589"/>
                </a:lnTo>
                <a:lnTo>
                  <a:pt x="15169" y="344"/>
                </a:lnTo>
                <a:lnTo>
                  <a:pt x="14272" y="245"/>
                </a:lnTo>
                <a:lnTo>
                  <a:pt x="13182" y="123"/>
                </a:lnTo>
                <a:lnTo>
                  <a:pt x="12028" y="0"/>
                </a:lnTo>
                <a:lnTo>
                  <a:pt x="10832" y="0"/>
                </a:lnTo>
                <a:lnTo>
                  <a:pt x="9572" y="0"/>
                </a:lnTo>
                <a:lnTo>
                  <a:pt x="8418" y="123"/>
                </a:lnTo>
                <a:lnTo>
                  <a:pt x="7328" y="245"/>
                </a:lnTo>
                <a:lnTo>
                  <a:pt x="6431" y="344"/>
                </a:lnTo>
                <a:lnTo>
                  <a:pt x="5555" y="589"/>
                </a:lnTo>
                <a:lnTo>
                  <a:pt x="4764" y="957"/>
                </a:lnTo>
                <a:lnTo>
                  <a:pt x="4038" y="1325"/>
                </a:lnTo>
                <a:lnTo>
                  <a:pt x="3461" y="1620"/>
                </a:lnTo>
                <a:lnTo>
                  <a:pt x="2927" y="2086"/>
                </a:lnTo>
                <a:lnTo>
                  <a:pt x="2521" y="2455"/>
                </a:lnTo>
                <a:lnTo>
                  <a:pt x="2158" y="2995"/>
                </a:lnTo>
                <a:lnTo>
                  <a:pt x="1837" y="3485"/>
                </a:lnTo>
                <a:lnTo>
                  <a:pt x="1624" y="4075"/>
                </a:lnTo>
                <a:lnTo>
                  <a:pt x="1410" y="4492"/>
                </a:lnTo>
                <a:lnTo>
                  <a:pt x="1303" y="5105"/>
                </a:lnTo>
                <a:lnTo>
                  <a:pt x="1303" y="5695"/>
                </a:lnTo>
                <a:lnTo>
                  <a:pt x="1303" y="10874"/>
                </a:lnTo>
                <a:lnTo>
                  <a:pt x="1303" y="16740"/>
                </a:lnTo>
                <a:lnTo>
                  <a:pt x="940" y="17108"/>
                </a:lnTo>
                <a:lnTo>
                  <a:pt x="534" y="17525"/>
                </a:lnTo>
                <a:lnTo>
                  <a:pt x="214" y="18115"/>
                </a:lnTo>
                <a:lnTo>
                  <a:pt x="0" y="18605"/>
                </a:lnTo>
                <a:lnTo>
                  <a:pt x="0" y="19145"/>
                </a:lnTo>
                <a:lnTo>
                  <a:pt x="0" y="19636"/>
                </a:lnTo>
                <a:lnTo>
                  <a:pt x="214" y="20225"/>
                </a:lnTo>
                <a:lnTo>
                  <a:pt x="427" y="20643"/>
                </a:lnTo>
                <a:lnTo>
                  <a:pt x="833" y="21011"/>
                </a:lnTo>
                <a:lnTo>
                  <a:pt x="1303" y="21379"/>
                </a:lnTo>
                <a:lnTo>
                  <a:pt x="1944" y="21477"/>
                </a:lnTo>
                <a:lnTo>
                  <a:pt x="2521" y="21477"/>
                </a:lnTo>
                <a:lnTo>
                  <a:pt x="3141" y="21379"/>
                </a:lnTo>
                <a:lnTo>
                  <a:pt x="3611" y="21011"/>
                </a:lnTo>
                <a:lnTo>
                  <a:pt x="4145" y="20520"/>
                </a:lnTo>
                <a:lnTo>
                  <a:pt x="4658" y="19857"/>
                </a:lnTo>
                <a:lnTo>
                  <a:pt x="4914" y="20225"/>
                </a:lnTo>
                <a:lnTo>
                  <a:pt x="5448" y="20520"/>
                </a:lnTo>
                <a:lnTo>
                  <a:pt x="6025" y="20765"/>
                </a:lnTo>
                <a:lnTo>
                  <a:pt x="6751" y="21134"/>
                </a:lnTo>
                <a:lnTo>
                  <a:pt x="7542" y="21379"/>
                </a:lnTo>
                <a:lnTo>
                  <a:pt x="8418" y="21477"/>
                </a:lnTo>
                <a:lnTo>
                  <a:pt x="9465" y="21600"/>
                </a:lnTo>
                <a:lnTo>
                  <a:pt x="10661" y="21600"/>
                </a:lnTo>
                <a:close/>
              </a:path>
              <a:path w="21600" h="21600" extrusionOk="0">
                <a:moveTo>
                  <a:pt x="17049" y="19857"/>
                </a:moveTo>
                <a:lnTo>
                  <a:pt x="17049" y="19268"/>
                </a:lnTo>
                <a:lnTo>
                  <a:pt x="17049" y="18016"/>
                </a:lnTo>
                <a:lnTo>
                  <a:pt x="17049" y="16274"/>
                </a:lnTo>
                <a:lnTo>
                  <a:pt x="17049" y="14114"/>
                </a:lnTo>
                <a:lnTo>
                  <a:pt x="17049" y="11880"/>
                </a:lnTo>
                <a:lnTo>
                  <a:pt x="17049" y="9843"/>
                </a:lnTo>
                <a:lnTo>
                  <a:pt x="17049" y="8100"/>
                </a:lnTo>
                <a:lnTo>
                  <a:pt x="17049" y="7069"/>
                </a:lnTo>
                <a:lnTo>
                  <a:pt x="16942" y="6725"/>
                </a:lnTo>
                <a:lnTo>
                  <a:pt x="16836" y="6357"/>
                </a:lnTo>
                <a:lnTo>
                  <a:pt x="16686" y="6112"/>
                </a:lnTo>
                <a:lnTo>
                  <a:pt x="16472" y="5768"/>
                </a:lnTo>
                <a:lnTo>
                  <a:pt x="15746" y="5351"/>
                </a:lnTo>
                <a:lnTo>
                  <a:pt x="14849" y="4983"/>
                </a:lnTo>
                <a:lnTo>
                  <a:pt x="13951" y="4615"/>
                </a:lnTo>
                <a:lnTo>
                  <a:pt x="12862" y="4369"/>
                </a:lnTo>
                <a:lnTo>
                  <a:pt x="11879" y="4271"/>
                </a:lnTo>
                <a:lnTo>
                  <a:pt x="10832" y="4197"/>
                </a:lnTo>
                <a:lnTo>
                  <a:pt x="9828" y="4271"/>
                </a:lnTo>
                <a:lnTo>
                  <a:pt x="8845" y="4369"/>
                </a:lnTo>
                <a:lnTo>
                  <a:pt x="7734" y="4615"/>
                </a:lnTo>
                <a:lnTo>
                  <a:pt x="6751" y="4983"/>
                </a:lnTo>
                <a:lnTo>
                  <a:pt x="5961" y="5351"/>
                </a:lnTo>
                <a:lnTo>
                  <a:pt x="5234" y="5768"/>
                </a:lnTo>
                <a:lnTo>
                  <a:pt x="4914" y="6112"/>
                </a:lnTo>
                <a:lnTo>
                  <a:pt x="4764" y="6357"/>
                </a:lnTo>
                <a:lnTo>
                  <a:pt x="4658" y="6725"/>
                </a:lnTo>
                <a:lnTo>
                  <a:pt x="4658" y="7069"/>
                </a:lnTo>
                <a:lnTo>
                  <a:pt x="4658" y="8100"/>
                </a:lnTo>
                <a:lnTo>
                  <a:pt x="4658" y="9843"/>
                </a:lnTo>
                <a:lnTo>
                  <a:pt x="4658" y="11880"/>
                </a:lnTo>
                <a:lnTo>
                  <a:pt x="4658" y="14114"/>
                </a:lnTo>
                <a:lnTo>
                  <a:pt x="4658" y="16274"/>
                </a:lnTo>
                <a:lnTo>
                  <a:pt x="4658" y="18016"/>
                </a:lnTo>
                <a:lnTo>
                  <a:pt x="4658" y="19268"/>
                </a:lnTo>
                <a:lnTo>
                  <a:pt x="4658" y="19857"/>
                </a:lnTo>
              </a:path>
            </a:pathLst>
          </a:custGeom>
          <a:solidFill>
            <a:srgbClr val="FFFFCC"/>
          </a:solidFill>
          <a:ln w="9525">
            <a:solidFill>
              <a:srgbClr val="000000"/>
            </a:solidFill>
            <a:miter lim="800000"/>
            <a:headEnd/>
            <a:tailEnd/>
          </a:ln>
          <a:effectLst>
            <a:outerShdw dist="107763" dir="2700000" algn="ctr" rotWithShape="0">
              <a:srgbClr val="808080"/>
            </a:outerShdw>
          </a:effectLst>
        </p:spPr>
        <p:txBody>
          <a:bodyPr/>
          <a:lstStyle/>
          <a:p>
            <a:endParaRPr lang="en-US"/>
          </a:p>
        </p:txBody>
      </p:sp>
      <p:sp>
        <p:nvSpPr>
          <p:cNvPr id="99332" name="chair3">
            <a:extLst>
              <a:ext uri="{FF2B5EF4-FFF2-40B4-BE49-F238E27FC236}">
                <a16:creationId xmlns:a16="http://schemas.microsoft.com/office/drawing/2014/main" id="{9466D013-8826-C9D1-129E-7251CA47882E}"/>
              </a:ext>
            </a:extLst>
          </p:cNvPr>
          <p:cNvSpPr>
            <a:spLocks noEditPoints="1" noChangeArrowheads="1"/>
          </p:cNvSpPr>
          <p:nvPr/>
        </p:nvSpPr>
        <p:spPr bwMode="auto">
          <a:xfrm rot="2720781">
            <a:off x="7655720" y="2229645"/>
            <a:ext cx="757237" cy="708025"/>
          </a:xfrm>
          <a:custGeom>
            <a:avLst/>
            <a:gdLst>
              <a:gd name="T0" fmla="*/ 10800 w 21600"/>
              <a:gd name="T1" fmla="*/ 0 h 21600"/>
              <a:gd name="T2" fmla="*/ 20275 w 21600"/>
              <a:gd name="T3" fmla="*/ 10800 h 21600"/>
              <a:gd name="T4" fmla="*/ 10800 w 21600"/>
              <a:gd name="T5" fmla="*/ 21600 h 21600"/>
              <a:gd name="T6" fmla="*/ 1303 w 21600"/>
              <a:gd name="T7" fmla="*/ 10800 h 21600"/>
              <a:gd name="T8" fmla="*/ 4828 w 21600"/>
              <a:gd name="T9" fmla="*/ 6639 h 21600"/>
              <a:gd name="T10" fmla="*/ 16846 w 21600"/>
              <a:gd name="T11" fmla="*/ 19649 h 21600"/>
            </a:gdLst>
            <a:ahLst/>
            <a:cxnLst>
              <a:cxn ang="0">
                <a:pos x="T0" y="T1"/>
              </a:cxn>
              <a:cxn ang="0">
                <a:pos x="T2" y="T3"/>
              </a:cxn>
              <a:cxn ang="0">
                <a:pos x="T4" y="T5"/>
              </a:cxn>
              <a:cxn ang="0">
                <a:pos x="T6" y="T7"/>
              </a:cxn>
            </a:cxnLst>
            <a:rect l="T8" t="T9" r="T10" b="T11"/>
            <a:pathLst>
              <a:path w="21600" h="21600" extrusionOk="0">
                <a:moveTo>
                  <a:pt x="10661" y="21600"/>
                </a:moveTo>
                <a:lnTo>
                  <a:pt x="11964" y="21600"/>
                </a:lnTo>
                <a:lnTo>
                  <a:pt x="12969" y="21477"/>
                </a:lnTo>
                <a:lnTo>
                  <a:pt x="13951" y="21379"/>
                </a:lnTo>
                <a:lnTo>
                  <a:pt x="14742" y="21134"/>
                </a:lnTo>
                <a:lnTo>
                  <a:pt x="15575" y="20765"/>
                </a:lnTo>
                <a:lnTo>
                  <a:pt x="16152" y="20520"/>
                </a:lnTo>
                <a:lnTo>
                  <a:pt x="16579" y="20225"/>
                </a:lnTo>
                <a:lnTo>
                  <a:pt x="16942" y="19857"/>
                </a:lnTo>
                <a:lnTo>
                  <a:pt x="17455" y="20520"/>
                </a:lnTo>
                <a:lnTo>
                  <a:pt x="17989" y="21011"/>
                </a:lnTo>
                <a:lnTo>
                  <a:pt x="18459" y="21379"/>
                </a:lnTo>
                <a:lnTo>
                  <a:pt x="19079" y="21477"/>
                </a:lnTo>
                <a:lnTo>
                  <a:pt x="19656" y="21477"/>
                </a:lnTo>
                <a:lnTo>
                  <a:pt x="20275" y="21379"/>
                </a:lnTo>
                <a:lnTo>
                  <a:pt x="20660" y="21011"/>
                </a:lnTo>
                <a:lnTo>
                  <a:pt x="21173" y="20643"/>
                </a:lnTo>
                <a:lnTo>
                  <a:pt x="21386" y="20225"/>
                </a:lnTo>
                <a:lnTo>
                  <a:pt x="21600" y="19636"/>
                </a:lnTo>
                <a:lnTo>
                  <a:pt x="21600" y="19145"/>
                </a:lnTo>
                <a:lnTo>
                  <a:pt x="21600" y="18605"/>
                </a:lnTo>
                <a:lnTo>
                  <a:pt x="21386" y="18115"/>
                </a:lnTo>
                <a:lnTo>
                  <a:pt x="21066" y="17525"/>
                </a:lnTo>
                <a:lnTo>
                  <a:pt x="20660" y="17108"/>
                </a:lnTo>
                <a:lnTo>
                  <a:pt x="20275" y="16740"/>
                </a:lnTo>
                <a:lnTo>
                  <a:pt x="20275" y="10628"/>
                </a:lnTo>
                <a:lnTo>
                  <a:pt x="20275" y="5695"/>
                </a:lnTo>
                <a:lnTo>
                  <a:pt x="20275" y="5105"/>
                </a:lnTo>
                <a:lnTo>
                  <a:pt x="20190" y="4492"/>
                </a:lnTo>
                <a:lnTo>
                  <a:pt x="19976" y="4075"/>
                </a:lnTo>
                <a:lnTo>
                  <a:pt x="19763" y="3485"/>
                </a:lnTo>
                <a:lnTo>
                  <a:pt x="19442" y="2995"/>
                </a:lnTo>
                <a:lnTo>
                  <a:pt x="19079" y="2455"/>
                </a:lnTo>
                <a:lnTo>
                  <a:pt x="18673" y="2086"/>
                </a:lnTo>
                <a:lnTo>
                  <a:pt x="18139" y="1620"/>
                </a:lnTo>
                <a:lnTo>
                  <a:pt x="17562" y="1325"/>
                </a:lnTo>
                <a:lnTo>
                  <a:pt x="16836" y="957"/>
                </a:lnTo>
                <a:lnTo>
                  <a:pt x="16045" y="589"/>
                </a:lnTo>
                <a:lnTo>
                  <a:pt x="15169" y="344"/>
                </a:lnTo>
                <a:lnTo>
                  <a:pt x="14272" y="245"/>
                </a:lnTo>
                <a:lnTo>
                  <a:pt x="13182" y="123"/>
                </a:lnTo>
                <a:lnTo>
                  <a:pt x="12028" y="0"/>
                </a:lnTo>
                <a:lnTo>
                  <a:pt x="10832" y="0"/>
                </a:lnTo>
                <a:lnTo>
                  <a:pt x="9572" y="0"/>
                </a:lnTo>
                <a:lnTo>
                  <a:pt x="8418" y="123"/>
                </a:lnTo>
                <a:lnTo>
                  <a:pt x="7328" y="245"/>
                </a:lnTo>
                <a:lnTo>
                  <a:pt x="6431" y="344"/>
                </a:lnTo>
                <a:lnTo>
                  <a:pt x="5555" y="589"/>
                </a:lnTo>
                <a:lnTo>
                  <a:pt x="4764" y="957"/>
                </a:lnTo>
                <a:lnTo>
                  <a:pt x="4038" y="1325"/>
                </a:lnTo>
                <a:lnTo>
                  <a:pt x="3461" y="1620"/>
                </a:lnTo>
                <a:lnTo>
                  <a:pt x="2927" y="2086"/>
                </a:lnTo>
                <a:lnTo>
                  <a:pt x="2521" y="2455"/>
                </a:lnTo>
                <a:lnTo>
                  <a:pt x="2158" y="2995"/>
                </a:lnTo>
                <a:lnTo>
                  <a:pt x="1837" y="3485"/>
                </a:lnTo>
                <a:lnTo>
                  <a:pt x="1624" y="4075"/>
                </a:lnTo>
                <a:lnTo>
                  <a:pt x="1410" y="4492"/>
                </a:lnTo>
                <a:lnTo>
                  <a:pt x="1303" y="5105"/>
                </a:lnTo>
                <a:lnTo>
                  <a:pt x="1303" y="5695"/>
                </a:lnTo>
                <a:lnTo>
                  <a:pt x="1303" y="10874"/>
                </a:lnTo>
                <a:lnTo>
                  <a:pt x="1303" y="16740"/>
                </a:lnTo>
                <a:lnTo>
                  <a:pt x="940" y="17108"/>
                </a:lnTo>
                <a:lnTo>
                  <a:pt x="534" y="17525"/>
                </a:lnTo>
                <a:lnTo>
                  <a:pt x="214" y="18115"/>
                </a:lnTo>
                <a:lnTo>
                  <a:pt x="0" y="18605"/>
                </a:lnTo>
                <a:lnTo>
                  <a:pt x="0" y="19145"/>
                </a:lnTo>
                <a:lnTo>
                  <a:pt x="0" y="19636"/>
                </a:lnTo>
                <a:lnTo>
                  <a:pt x="214" y="20225"/>
                </a:lnTo>
                <a:lnTo>
                  <a:pt x="427" y="20643"/>
                </a:lnTo>
                <a:lnTo>
                  <a:pt x="833" y="21011"/>
                </a:lnTo>
                <a:lnTo>
                  <a:pt x="1303" y="21379"/>
                </a:lnTo>
                <a:lnTo>
                  <a:pt x="1944" y="21477"/>
                </a:lnTo>
                <a:lnTo>
                  <a:pt x="2521" y="21477"/>
                </a:lnTo>
                <a:lnTo>
                  <a:pt x="3141" y="21379"/>
                </a:lnTo>
                <a:lnTo>
                  <a:pt x="3611" y="21011"/>
                </a:lnTo>
                <a:lnTo>
                  <a:pt x="4145" y="20520"/>
                </a:lnTo>
                <a:lnTo>
                  <a:pt x="4658" y="19857"/>
                </a:lnTo>
                <a:lnTo>
                  <a:pt x="4914" y="20225"/>
                </a:lnTo>
                <a:lnTo>
                  <a:pt x="5448" y="20520"/>
                </a:lnTo>
                <a:lnTo>
                  <a:pt x="6025" y="20765"/>
                </a:lnTo>
                <a:lnTo>
                  <a:pt x="6751" y="21134"/>
                </a:lnTo>
                <a:lnTo>
                  <a:pt x="7542" y="21379"/>
                </a:lnTo>
                <a:lnTo>
                  <a:pt x="8418" y="21477"/>
                </a:lnTo>
                <a:lnTo>
                  <a:pt x="9465" y="21600"/>
                </a:lnTo>
                <a:lnTo>
                  <a:pt x="10661" y="21600"/>
                </a:lnTo>
                <a:close/>
              </a:path>
              <a:path w="21600" h="21600" extrusionOk="0">
                <a:moveTo>
                  <a:pt x="17049" y="19857"/>
                </a:moveTo>
                <a:lnTo>
                  <a:pt x="17049" y="19268"/>
                </a:lnTo>
                <a:lnTo>
                  <a:pt x="17049" y="18016"/>
                </a:lnTo>
                <a:lnTo>
                  <a:pt x="17049" y="16274"/>
                </a:lnTo>
                <a:lnTo>
                  <a:pt x="17049" y="14114"/>
                </a:lnTo>
                <a:lnTo>
                  <a:pt x="17049" y="11880"/>
                </a:lnTo>
                <a:lnTo>
                  <a:pt x="17049" y="9843"/>
                </a:lnTo>
                <a:lnTo>
                  <a:pt x="17049" y="8100"/>
                </a:lnTo>
                <a:lnTo>
                  <a:pt x="17049" y="7069"/>
                </a:lnTo>
                <a:lnTo>
                  <a:pt x="16942" y="6725"/>
                </a:lnTo>
                <a:lnTo>
                  <a:pt x="16836" y="6357"/>
                </a:lnTo>
                <a:lnTo>
                  <a:pt x="16686" y="6112"/>
                </a:lnTo>
                <a:lnTo>
                  <a:pt x="16472" y="5768"/>
                </a:lnTo>
                <a:lnTo>
                  <a:pt x="15746" y="5351"/>
                </a:lnTo>
                <a:lnTo>
                  <a:pt x="14849" y="4983"/>
                </a:lnTo>
                <a:lnTo>
                  <a:pt x="13951" y="4615"/>
                </a:lnTo>
                <a:lnTo>
                  <a:pt x="12862" y="4369"/>
                </a:lnTo>
                <a:lnTo>
                  <a:pt x="11879" y="4271"/>
                </a:lnTo>
                <a:lnTo>
                  <a:pt x="10832" y="4197"/>
                </a:lnTo>
                <a:lnTo>
                  <a:pt x="9828" y="4271"/>
                </a:lnTo>
                <a:lnTo>
                  <a:pt x="8845" y="4369"/>
                </a:lnTo>
                <a:lnTo>
                  <a:pt x="7734" y="4615"/>
                </a:lnTo>
                <a:lnTo>
                  <a:pt x="6751" y="4983"/>
                </a:lnTo>
                <a:lnTo>
                  <a:pt x="5961" y="5351"/>
                </a:lnTo>
                <a:lnTo>
                  <a:pt x="5234" y="5768"/>
                </a:lnTo>
                <a:lnTo>
                  <a:pt x="4914" y="6112"/>
                </a:lnTo>
                <a:lnTo>
                  <a:pt x="4764" y="6357"/>
                </a:lnTo>
                <a:lnTo>
                  <a:pt x="4658" y="6725"/>
                </a:lnTo>
                <a:lnTo>
                  <a:pt x="4658" y="7069"/>
                </a:lnTo>
                <a:lnTo>
                  <a:pt x="4658" y="8100"/>
                </a:lnTo>
                <a:lnTo>
                  <a:pt x="4658" y="9843"/>
                </a:lnTo>
                <a:lnTo>
                  <a:pt x="4658" y="11880"/>
                </a:lnTo>
                <a:lnTo>
                  <a:pt x="4658" y="14114"/>
                </a:lnTo>
                <a:lnTo>
                  <a:pt x="4658" y="16274"/>
                </a:lnTo>
                <a:lnTo>
                  <a:pt x="4658" y="18016"/>
                </a:lnTo>
                <a:lnTo>
                  <a:pt x="4658" y="19268"/>
                </a:lnTo>
                <a:lnTo>
                  <a:pt x="4658" y="19857"/>
                </a:lnTo>
              </a:path>
            </a:pathLst>
          </a:custGeom>
          <a:solidFill>
            <a:srgbClr val="FFFFCC"/>
          </a:solidFill>
          <a:ln w="9525">
            <a:solidFill>
              <a:srgbClr val="000000"/>
            </a:solidFill>
            <a:miter lim="800000"/>
            <a:headEnd/>
            <a:tailEnd/>
          </a:ln>
          <a:effectLst>
            <a:outerShdw dist="107763" dir="2700000" algn="ctr" rotWithShape="0">
              <a:srgbClr val="808080"/>
            </a:outerShdw>
          </a:effectLst>
        </p:spPr>
        <p:txBody>
          <a:bodyPr/>
          <a:lstStyle/>
          <a:p>
            <a:endParaRPr lang="en-US"/>
          </a:p>
        </p:txBody>
      </p:sp>
      <p:sp>
        <p:nvSpPr>
          <p:cNvPr id="99333" name="chair3">
            <a:extLst>
              <a:ext uri="{FF2B5EF4-FFF2-40B4-BE49-F238E27FC236}">
                <a16:creationId xmlns:a16="http://schemas.microsoft.com/office/drawing/2014/main" id="{42A04FE8-D741-331A-9E98-94F0F2C1E103}"/>
              </a:ext>
            </a:extLst>
          </p:cNvPr>
          <p:cNvSpPr>
            <a:spLocks noEditPoints="1" noChangeArrowheads="1"/>
          </p:cNvSpPr>
          <p:nvPr/>
        </p:nvSpPr>
        <p:spPr bwMode="auto">
          <a:xfrm rot="7098174">
            <a:off x="8089107" y="4388644"/>
            <a:ext cx="781050" cy="588963"/>
          </a:xfrm>
          <a:custGeom>
            <a:avLst/>
            <a:gdLst>
              <a:gd name="T0" fmla="*/ 10800 w 21600"/>
              <a:gd name="T1" fmla="*/ 0 h 21600"/>
              <a:gd name="T2" fmla="*/ 20275 w 21600"/>
              <a:gd name="T3" fmla="*/ 10800 h 21600"/>
              <a:gd name="T4" fmla="*/ 10800 w 21600"/>
              <a:gd name="T5" fmla="*/ 21600 h 21600"/>
              <a:gd name="T6" fmla="*/ 1303 w 21600"/>
              <a:gd name="T7" fmla="*/ 10800 h 21600"/>
              <a:gd name="T8" fmla="*/ 4828 w 21600"/>
              <a:gd name="T9" fmla="*/ 6639 h 21600"/>
              <a:gd name="T10" fmla="*/ 16846 w 21600"/>
              <a:gd name="T11" fmla="*/ 19649 h 21600"/>
            </a:gdLst>
            <a:ahLst/>
            <a:cxnLst>
              <a:cxn ang="0">
                <a:pos x="T0" y="T1"/>
              </a:cxn>
              <a:cxn ang="0">
                <a:pos x="T2" y="T3"/>
              </a:cxn>
              <a:cxn ang="0">
                <a:pos x="T4" y="T5"/>
              </a:cxn>
              <a:cxn ang="0">
                <a:pos x="T6" y="T7"/>
              </a:cxn>
            </a:cxnLst>
            <a:rect l="T8" t="T9" r="T10" b="T11"/>
            <a:pathLst>
              <a:path w="21600" h="21600" extrusionOk="0">
                <a:moveTo>
                  <a:pt x="10661" y="21600"/>
                </a:moveTo>
                <a:lnTo>
                  <a:pt x="11964" y="21600"/>
                </a:lnTo>
                <a:lnTo>
                  <a:pt x="12969" y="21477"/>
                </a:lnTo>
                <a:lnTo>
                  <a:pt x="13951" y="21379"/>
                </a:lnTo>
                <a:lnTo>
                  <a:pt x="14742" y="21134"/>
                </a:lnTo>
                <a:lnTo>
                  <a:pt x="15575" y="20765"/>
                </a:lnTo>
                <a:lnTo>
                  <a:pt x="16152" y="20520"/>
                </a:lnTo>
                <a:lnTo>
                  <a:pt x="16579" y="20225"/>
                </a:lnTo>
                <a:lnTo>
                  <a:pt x="16942" y="19857"/>
                </a:lnTo>
                <a:lnTo>
                  <a:pt x="17455" y="20520"/>
                </a:lnTo>
                <a:lnTo>
                  <a:pt x="17989" y="21011"/>
                </a:lnTo>
                <a:lnTo>
                  <a:pt x="18459" y="21379"/>
                </a:lnTo>
                <a:lnTo>
                  <a:pt x="19079" y="21477"/>
                </a:lnTo>
                <a:lnTo>
                  <a:pt x="19656" y="21477"/>
                </a:lnTo>
                <a:lnTo>
                  <a:pt x="20275" y="21379"/>
                </a:lnTo>
                <a:lnTo>
                  <a:pt x="20660" y="21011"/>
                </a:lnTo>
                <a:lnTo>
                  <a:pt x="21173" y="20643"/>
                </a:lnTo>
                <a:lnTo>
                  <a:pt x="21386" y="20225"/>
                </a:lnTo>
                <a:lnTo>
                  <a:pt x="21600" y="19636"/>
                </a:lnTo>
                <a:lnTo>
                  <a:pt x="21600" y="19145"/>
                </a:lnTo>
                <a:lnTo>
                  <a:pt x="21600" y="18605"/>
                </a:lnTo>
                <a:lnTo>
                  <a:pt x="21386" y="18115"/>
                </a:lnTo>
                <a:lnTo>
                  <a:pt x="21066" y="17525"/>
                </a:lnTo>
                <a:lnTo>
                  <a:pt x="20660" y="17108"/>
                </a:lnTo>
                <a:lnTo>
                  <a:pt x="20275" y="16740"/>
                </a:lnTo>
                <a:lnTo>
                  <a:pt x="20275" y="10628"/>
                </a:lnTo>
                <a:lnTo>
                  <a:pt x="20275" y="5695"/>
                </a:lnTo>
                <a:lnTo>
                  <a:pt x="20275" y="5105"/>
                </a:lnTo>
                <a:lnTo>
                  <a:pt x="20190" y="4492"/>
                </a:lnTo>
                <a:lnTo>
                  <a:pt x="19976" y="4075"/>
                </a:lnTo>
                <a:lnTo>
                  <a:pt x="19763" y="3485"/>
                </a:lnTo>
                <a:lnTo>
                  <a:pt x="19442" y="2995"/>
                </a:lnTo>
                <a:lnTo>
                  <a:pt x="19079" y="2455"/>
                </a:lnTo>
                <a:lnTo>
                  <a:pt x="18673" y="2086"/>
                </a:lnTo>
                <a:lnTo>
                  <a:pt x="18139" y="1620"/>
                </a:lnTo>
                <a:lnTo>
                  <a:pt x="17562" y="1325"/>
                </a:lnTo>
                <a:lnTo>
                  <a:pt x="16836" y="957"/>
                </a:lnTo>
                <a:lnTo>
                  <a:pt x="16045" y="589"/>
                </a:lnTo>
                <a:lnTo>
                  <a:pt x="15169" y="344"/>
                </a:lnTo>
                <a:lnTo>
                  <a:pt x="14272" y="245"/>
                </a:lnTo>
                <a:lnTo>
                  <a:pt x="13182" y="123"/>
                </a:lnTo>
                <a:lnTo>
                  <a:pt x="12028" y="0"/>
                </a:lnTo>
                <a:lnTo>
                  <a:pt x="10832" y="0"/>
                </a:lnTo>
                <a:lnTo>
                  <a:pt x="9572" y="0"/>
                </a:lnTo>
                <a:lnTo>
                  <a:pt x="8418" y="123"/>
                </a:lnTo>
                <a:lnTo>
                  <a:pt x="7328" y="245"/>
                </a:lnTo>
                <a:lnTo>
                  <a:pt x="6431" y="344"/>
                </a:lnTo>
                <a:lnTo>
                  <a:pt x="5555" y="589"/>
                </a:lnTo>
                <a:lnTo>
                  <a:pt x="4764" y="957"/>
                </a:lnTo>
                <a:lnTo>
                  <a:pt x="4038" y="1325"/>
                </a:lnTo>
                <a:lnTo>
                  <a:pt x="3461" y="1620"/>
                </a:lnTo>
                <a:lnTo>
                  <a:pt x="2927" y="2086"/>
                </a:lnTo>
                <a:lnTo>
                  <a:pt x="2521" y="2455"/>
                </a:lnTo>
                <a:lnTo>
                  <a:pt x="2158" y="2995"/>
                </a:lnTo>
                <a:lnTo>
                  <a:pt x="1837" y="3485"/>
                </a:lnTo>
                <a:lnTo>
                  <a:pt x="1624" y="4075"/>
                </a:lnTo>
                <a:lnTo>
                  <a:pt x="1410" y="4492"/>
                </a:lnTo>
                <a:lnTo>
                  <a:pt x="1303" y="5105"/>
                </a:lnTo>
                <a:lnTo>
                  <a:pt x="1303" y="5695"/>
                </a:lnTo>
                <a:lnTo>
                  <a:pt x="1303" y="10874"/>
                </a:lnTo>
                <a:lnTo>
                  <a:pt x="1303" y="16740"/>
                </a:lnTo>
                <a:lnTo>
                  <a:pt x="940" y="17108"/>
                </a:lnTo>
                <a:lnTo>
                  <a:pt x="534" y="17525"/>
                </a:lnTo>
                <a:lnTo>
                  <a:pt x="214" y="18115"/>
                </a:lnTo>
                <a:lnTo>
                  <a:pt x="0" y="18605"/>
                </a:lnTo>
                <a:lnTo>
                  <a:pt x="0" y="19145"/>
                </a:lnTo>
                <a:lnTo>
                  <a:pt x="0" y="19636"/>
                </a:lnTo>
                <a:lnTo>
                  <a:pt x="214" y="20225"/>
                </a:lnTo>
                <a:lnTo>
                  <a:pt x="427" y="20643"/>
                </a:lnTo>
                <a:lnTo>
                  <a:pt x="833" y="21011"/>
                </a:lnTo>
                <a:lnTo>
                  <a:pt x="1303" y="21379"/>
                </a:lnTo>
                <a:lnTo>
                  <a:pt x="1944" y="21477"/>
                </a:lnTo>
                <a:lnTo>
                  <a:pt x="2521" y="21477"/>
                </a:lnTo>
                <a:lnTo>
                  <a:pt x="3141" y="21379"/>
                </a:lnTo>
                <a:lnTo>
                  <a:pt x="3611" y="21011"/>
                </a:lnTo>
                <a:lnTo>
                  <a:pt x="4145" y="20520"/>
                </a:lnTo>
                <a:lnTo>
                  <a:pt x="4658" y="19857"/>
                </a:lnTo>
                <a:lnTo>
                  <a:pt x="4914" y="20225"/>
                </a:lnTo>
                <a:lnTo>
                  <a:pt x="5448" y="20520"/>
                </a:lnTo>
                <a:lnTo>
                  <a:pt x="6025" y="20765"/>
                </a:lnTo>
                <a:lnTo>
                  <a:pt x="6751" y="21134"/>
                </a:lnTo>
                <a:lnTo>
                  <a:pt x="7542" y="21379"/>
                </a:lnTo>
                <a:lnTo>
                  <a:pt x="8418" y="21477"/>
                </a:lnTo>
                <a:lnTo>
                  <a:pt x="9465" y="21600"/>
                </a:lnTo>
                <a:lnTo>
                  <a:pt x="10661" y="21600"/>
                </a:lnTo>
                <a:close/>
              </a:path>
              <a:path w="21600" h="21600" extrusionOk="0">
                <a:moveTo>
                  <a:pt x="17049" y="19857"/>
                </a:moveTo>
                <a:lnTo>
                  <a:pt x="17049" y="19268"/>
                </a:lnTo>
                <a:lnTo>
                  <a:pt x="17049" y="18016"/>
                </a:lnTo>
                <a:lnTo>
                  <a:pt x="17049" y="16274"/>
                </a:lnTo>
                <a:lnTo>
                  <a:pt x="17049" y="14114"/>
                </a:lnTo>
                <a:lnTo>
                  <a:pt x="17049" y="11880"/>
                </a:lnTo>
                <a:lnTo>
                  <a:pt x="17049" y="9843"/>
                </a:lnTo>
                <a:lnTo>
                  <a:pt x="17049" y="8100"/>
                </a:lnTo>
                <a:lnTo>
                  <a:pt x="17049" y="7069"/>
                </a:lnTo>
                <a:lnTo>
                  <a:pt x="16942" y="6725"/>
                </a:lnTo>
                <a:lnTo>
                  <a:pt x="16836" y="6357"/>
                </a:lnTo>
                <a:lnTo>
                  <a:pt x="16686" y="6112"/>
                </a:lnTo>
                <a:lnTo>
                  <a:pt x="16472" y="5768"/>
                </a:lnTo>
                <a:lnTo>
                  <a:pt x="15746" y="5351"/>
                </a:lnTo>
                <a:lnTo>
                  <a:pt x="14849" y="4983"/>
                </a:lnTo>
                <a:lnTo>
                  <a:pt x="13951" y="4615"/>
                </a:lnTo>
                <a:lnTo>
                  <a:pt x="12862" y="4369"/>
                </a:lnTo>
                <a:lnTo>
                  <a:pt x="11879" y="4271"/>
                </a:lnTo>
                <a:lnTo>
                  <a:pt x="10832" y="4197"/>
                </a:lnTo>
                <a:lnTo>
                  <a:pt x="9828" y="4271"/>
                </a:lnTo>
                <a:lnTo>
                  <a:pt x="8845" y="4369"/>
                </a:lnTo>
                <a:lnTo>
                  <a:pt x="7734" y="4615"/>
                </a:lnTo>
                <a:lnTo>
                  <a:pt x="6751" y="4983"/>
                </a:lnTo>
                <a:lnTo>
                  <a:pt x="5961" y="5351"/>
                </a:lnTo>
                <a:lnTo>
                  <a:pt x="5234" y="5768"/>
                </a:lnTo>
                <a:lnTo>
                  <a:pt x="4914" y="6112"/>
                </a:lnTo>
                <a:lnTo>
                  <a:pt x="4764" y="6357"/>
                </a:lnTo>
                <a:lnTo>
                  <a:pt x="4658" y="6725"/>
                </a:lnTo>
                <a:lnTo>
                  <a:pt x="4658" y="7069"/>
                </a:lnTo>
                <a:lnTo>
                  <a:pt x="4658" y="8100"/>
                </a:lnTo>
                <a:lnTo>
                  <a:pt x="4658" y="9843"/>
                </a:lnTo>
                <a:lnTo>
                  <a:pt x="4658" y="11880"/>
                </a:lnTo>
                <a:lnTo>
                  <a:pt x="4658" y="14114"/>
                </a:lnTo>
                <a:lnTo>
                  <a:pt x="4658" y="16274"/>
                </a:lnTo>
                <a:lnTo>
                  <a:pt x="4658" y="18016"/>
                </a:lnTo>
                <a:lnTo>
                  <a:pt x="4658" y="19268"/>
                </a:lnTo>
                <a:lnTo>
                  <a:pt x="4658" y="19857"/>
                </a:lnTo>
              </a:path>
            </a:pathLst>
          </a:custGeom>
          <a:solidFill>
            <a:srgbClr val="FFFFCC"/>
          </a:solidFill>
          <a:ln w="9525">
            <a:solidFill>
              <a:srgbClr val="000000"/>
            </a:solidFill>
            <a:miter lim="800000"/>
            <a:headEnd/>
            <a:tailEnd/>
          </a:ln>
          <a:effectLst>
            <a:outerShdw dist="107763" dir="2700000" algn="ctr" rotWithShape="0">
              <a:srgbClr val="808080"/>
            </a:outerShdw>
          </a:effectLst>
        </p:spPr>
        <p:txBody>
          <a:bodyPr/>
          <a:lstStyle/>
          <a:p>
            <a:endParaRPr lang="en-US"/>
          </a:p>
        </p:txBody>
      </p:sp>
      <p:sp>
        <p:nvSpPr>
          <p:cNvPr id="99334" name="chair3">
            <a:extLst>
              <a:ext uri="{FF2B5EF4-FFF2-40B4-BE49-F238E27FC236}">
                <a16:creationId xmlns:a16="http://schemas.microsoft.com/office/drawing/2014/main" id="{7AC350F8-22CA-7CE5-9969-9B81B75234F8}"/>
              </a:ext>
            </a:extLst>
          </p:cNvPr>
          <p:cNvSpPr>
            <a:spLocks noEditPoints="1" noChangeArrowheads="1"/>
          </p:cNvSpPr>
          <p:nvPr/>
        </p:nvSpPr>
        <p:spPr bwMode="auto">
          <a:xfrm rot="10572205">
            <a:off x="6484938" y="5576889"/>
            <a:ext cx="831850" cy="566737"/>
          </a:xfrm>
          <a:custGeom>
            <a:avLst/>
            <a:gdLst>
              <a:gd name="T0" fmla="*/ 10800 w 21600"/>
              <a:gd name="T1" fmla="*/ 0 h 21600"/>
              <a:gd name="T2" fmla="*/ 20275 w 21600"/>
              <a:gd name="T3" fmla="*/ 10800 h 21600"/>
              <a:gd name="T4" fmla="*/ 10800 w 21600"/>
              <a:gd name="T5" fmla="*/ 21600 h 21600"/>
              <a:gd name="T6" fmla="*/ 1303 w 21600"/>
              <a:gd name="T7" fmla="*/ 10800 h 21600"/>
              <a:gd name="T8" fmla="*/ 4828 w 21600"/>
              <a:gd name="T9" fmla="*/ 6639 h 21600"/>
              <a:gd name="T10" fmla="*/ 16846 w 21600"/>
              <a:gd name="T11" fmla="*/ 19649 h 21600"/>
            </a:gdLst>
            <a:ahLst/>
            <a:cxnLst>
              <a:cxn ang="0">
                <a:pos x="T0" y="T1"/>
              </a:cxn>
              <a:cxn ang="0">
                <a:pos x="T2" y="T3"/>
              </a:cxn>
              <a:cxn ang="0">
                <a:pos x="T4" y="T5"/>
              </a:cxn>
              <a:cxn ang="0">
                <a:pos x="T6" y="T7"/>
              </a:cxn>
            </a:cxnLst>
            <a:rect l="T8" t="T9" r="T10" b="T11"/>
            <a:pathLst>
              <a:path w="21600" h="21600" extrusionOk="0">
                <a:moveTo>
                  <a:pt x="10661" y="21600"/>
                </a:moveTo>
                <a:lnTo>
                  <a:pt x="11964" y="21600"/>
                </a:lnTo>
                <a:lnTo>
                  <a:pt x="12969" y="21477"/>
                </a:lnTo>
                <a:lnTo>
                  <a:pt x="13951" y="21379"/>
                </a:lnTo>
                <a:lnTo>
                  <a:pt x="14742" y="21134"/>
                </a:lnTo>
                <a:lnTo>
                  <a:pt x="15575" y="20765"/>
                </a:lnTo>
                <a:lnTo>
                  <a:pt x="16152" y="20520"/>
                </a:lnTo>
                <a:lnTo>
                  <a:pt x="16579" y="20225"/>
                </a:lnTo>
                <a:lnTo>
                  <a:pt x="16942" y="19857"/>
                </a:lnTo>
                <a:lnTo>
                  <a:pt x="17455" y="20520"/>
                </a:lnTo>
                <a:lnTo>
                  <a:pt x="17989" y="21011"/>
                </a:lnTo>
                <a:lnTo>
                  <a:pt x="18459" y="21379"/>
                </a:lnTo>
                <a:lnTo>
                  <a:pt x="19079" y="21477"/>
                </a:lnTo>
                <a:lnTo>
                  <a:pt x="19656" y="21477"/>
                </a:lnTo>
                <a:lnTo>
                  <a:pt x="20275" y="21379"/>
                </a:lnTo>
                <a:lnTo>
                  <a:pt x="20660" y="21011"/>
                </a:lnTo>
                <a:lnTo>
                  <a:pt x="21173" y="20643"/>
                </a:lnTo>
                <a:lnTo>
                  <a:pt x="21386" y="20225"/>
                </a:lnTo>
                <a:lnTo>
                  <a:pt x="21600" y="19636"/>
                </a:lnTo>
                <a:lnTo>
                  <a:pt x="21600" y="19145"/>
                </a:lnTo>
                <a:lnTo>
                  <a:pt x="21600" y="18605"/>
                </a:lnTo>
                <a:lnTo>
                  <a:pt x="21386" y="18115"/>
                </a:lnTo>
                <a:lnTo>
                  <a:pt x="21066" y="17525"/>
                </a:lnTo>
                <a:lnTo>
                  <a:pt x="20660" y="17108"/>
                </a:lnTo>
                <a:lnTo>
                  <a:pt x="20275" y="16740"/>
                </a:lnTo>
                <a:lnTo>
                  <a:pt x="20275" y="10628"/>
                </a:lnTo>
                <a:lnTo>
                  <a:pt x="20275" y="5695"/>
                </a:lnTo>
                <a:lnTo>
                  <a:pt x="20275" y="5105"/>
                </a:lnTo>
                <a:lnTo>
                  <a:pt x="20190" y="4492"/>
                </a:lnTo>
                <a:lnTo>
                  <a:pt x="19976" y="4075"/>
                </a:lnTo>
                <a:lnTo>
                  <a:pt x="19763" y="3485"/>
                </a:lnTo>
                <a:lnTo>
                  <a:pt x="19442" y="2995"/>
                </a:lnTo>
                <a:lnTo>
                  <a:pt x="19079" y="2455"/>
                </a:lnTo>
                <a:lnTo>
                  <a:pt x="18673" y="2086"/>
                </a:lnTo>
                <a:lnTo>
                  <a:pt x="18139" y="1620"/>
                </a:lnTo>
                <a:lnTo>
                  <a:pt x="17562" y="1325"/>
                </a:lnTo>
                <a:lnTo>
                  <a:pt x="16836" y="957"/>
                </a:lnTo>
                <a:lnTo>
                  <a:pt x="16045" y="589"/>
                </a:lnTo>
                <a:lnTo>
                  <a:pt x="15169" y="344"/>
                </a:lnTo>
                <a:lnTo>
                  <a:pt x="14272" y="245"/>
                </a:lnTo>
                <a:lnTo>
                  <a:pt x="13182" y="123"/>
                </a:lnTo>
                <a:lnTo>
                  <a:pt x="12028" y="0"/>
                </a:lnTo>
                <a:lnTo>
                  <a:pt x="10832" y="0"/>
                </a:lnTo>
                <a:lnTo>
                  <a:pt x="9572" y="0"/>
                </a:lnTo>
                <a:lnTo>
                  <a:pt x="8418" y="123"/>
                </a:lnTo>
                <a:lnTo>
                  <a:pt x="7328" y="245"/>
                </a:lnTo>
                <a:lnTo>
                  <a:pt x="6431" y="344"/>
                </a:lnTo>
                <a:lnTo>
                  <a:pt x="5555" y="589"/>
                </a:lnTo>
                <a:lnTo>
                  <a:pt x="4764" y="957"/>
                </a:lnTo>
                <a:lnTo>
                  <a:pt x="4038" y="1325"/>
                </a:lnTo>
                <a:lnTo>
                  <a:pt x="3461" y="1620"/>
                </a:lnTo>
                <a:lnTo>
                  <a:pt x="2927" y="2086"/>
                </a:lnTo>
                <a:lnTo>
                  <a:pt x="2521" y="2455"/>
                </a:lnTo>
                <a:lnTo>
                  <a:pt x="2158" y="2995"/>
                </a:lnTo>
                <a:lnTo>
                  <a:pt x="1837" y="3485"/>
                </a:lnTo>
                <a:lnTo>
                  <a:pt x="1624" y="4075"/>
                </a:lnTo>
                <a:lnTo>
                  <a:pt x="1410" y="4492"/>
                </a:lnTo>
                <a:lnTo>
                  <a:pt x="1303" y="5105"/>
                </a:lnTo>
                <a:lnTo>
                  <a:pt x="1303" y="5695"/>
                </a:lnTo>
                <a:lnTo>
                  <a:pt x="1303" y="10874"/>
                </a:lnTo>
                <a:lnTo>
                  <a:pt x="1303" y="16740"/>
                </a:lnTo>
                <a:lnTo>
                  <a:pt x="940" y="17108"/>
                </a:lnTo>
                <a:lnTo>
                  <a:pt x="534" y="17525"/>
                </a:lnTo>
                <a:lnTo>
                  <a:pt x="214" y="18115"/>
                </a:lnTo>
                <a:lnTo>
                  <a:pt x="0" y="18605"/>
                </a:lnTo>
                <a:lnTo>
                  <a:pt x="0" y="19145"/>
                </a:lnTo>
                <a:lnTo>
                  <a:pt x="0" y="19636"/>
                </a:lnTo>
                <a:lnTo>
                  <a:pt x="214" y="20225"/>
                </a:lnTo>
                <a:lnTo>
                  <a:pt x="427" y="20643"/>
                </a:lnTo>
                <a:lnTo>
                  <a:pt x="833" y="21011"/>
                </a:lnTo>
                <a:lnTo>
                  <a:pt x="1303" y="21379"/>
                </a:lnTo>
                <a:lnTo>
                  <a:pt x="1944" y="21477"/>
                </a:lnTo>
                <a:lnTo>
                  <a:pt x="2521" y="21477"/>
                </a:lnTo>
                <a:lnTo>
                  <a:pt x="3141" y="21379"/>
                </a:lnTo>
                <a:lnTo>
                  <a:pt x="3611" y="21011"/>
                </a:lnTo>
                <a:lnTo>
                  <a:pt x="4145" y="20520"/>
                </a:lnTo>
                <a:lnTo>
                  <a:pt x="4658" y="19857"/>
                </a:lnTo>
                <a:lnTo>
                  <a:pt x="4914" y="20225"/>
                </a:lnTo>
                <a:lnTo>
                  <a:pt x="5448" y="20520"/>
                </a:lnTo>
                <a:lnTo>
                  <a:pt x="6025" y="20765"/>
                </a:lnTo>
                <a:lnTo>
                  <a:pt x="6751" y="21134"/>
                </a:lnTo>
                <a:lnTo>
                  <a:pt x="7542" y="21379"/>
                </a:lnTo>
                <a:lnTo>
                  <a:pt x="8418" y="21477"/>
                </a:lnTo>
                <a:lnTo>
                  <a:pt x="9465" y="21600"/>
                </a:lnTo>
                <a:lnTo>
                  <a:pt x="10661" y="21600"/>
                </a:lnTo>
                <a:close/>
              </a:path>
              <a:path w="21600" h="21600" extrusionOk="0">
                <a:moveTo>
                  <a:pt x="17049" y="19857"/>
                </a:moveTo>
                <a:lnTo>
                  <a:pt x="17049" y="19268"/>
                </a:lnTo>
                <a:lnTo>
                  <a:pt x="17049" y="18016"/>
                </a:lnTo>
                <a:lnTo>
                  <a:pt x="17049" y="16274"/>
                </a:lnTo>
                <a:lnTo>
                  <a:pt x="17049" y="14114"/>
                </a:lnTo>
                <a:lnTo>
                  <a:pt x="17049" y="11880"/>
                </a:lnTo>
                <a:lnTo>
                  <a:pt x="17049" y="9843"/>
                </a:lnTo>
                <a:lnTo>
                  <a:pt x="17049" y="8100"/>
                </a:lnTo>
                <a:lnTo>
                  <a:pt x="17049" y="7069"/>
                </a:lnTo>
                <a:lnTo>
                  <a:pt x="16942" y="6725"/>
                </a:lnTo>
                <a:lnTo>
                  <a:pt x="16836" y="6357"/>
                </a:lnTo>
                <a:lnTo>
                  <a:pt x="16686" y="6112"/>
                </a:lnTo>
                <a:lnTo>
                  <a:pt x="16472" y="5768"/>
                </a:lnTo>
                <a:lnTo>
                  <a:pt x="15746" y="5351"/>
                </a:lnTo>
                <a:lnTo>
                  <a:pt x="14849" y="4983"/>
                </a:lnTo>
                <a:lnTo>
                  <a:pt x="13951" y="4615"/>
                </a:lnTo>
                <a:lnTo>
                  <a:pt x="12862" y="4369"/>
                </a:lnTo>
                <a:lnTo>
                  <a:pt x="11879" y="4271"/>
                </a:lnTo>
                <a:lnTo>
                  <a:pt x="10832" y="4197"/>
                </a:lnTo>
                <a:lnTo>
                  <a:pt x="9828" y="4271"/>
                </a:lnTo>
                <a:lnTo>
                  <a:pt x="8845" y="4369"/>
                </a:lnTo>
                <a:lnTo>
                  <a:pt x="7734" y="4615"/>
                </a:lnTo>
                <a:lnTo>
                  <a:pt x="6751" y="4983"/>
                </a:lnTo>
                <a:lnTo>
                  <a:pt x="5961" y="5351"/>
                </a:lnTo>
                <a:lnTo>
                  <a:pt x="5234" y="5768"/>
                </a:lnTo>
                <a:lnTo>
                  <a:pt x="4914" y="6112"/>
                </a:lnTo>
                <a:lnTo>
                  <a:pt x="4764" y="6357"/>
                </a:lnTo>
                <a:lnTo>
                  <a:pt x="4658" y="6725"/>
                </a:lnTo>
                <a:lnTo>
                  <a:pt x="4658" y="7069"/>
                </a:lnTo>
                <a:lnTo>
                  <a:pt x="4658" y="8100"/>
                </a:lnTo>
                <a:lnTo>
                  <a:pt x="4658" y="9843"/>
                </a:lnTo>
                <a:lnTo>
                  <a:pt x="4658" y="11880"/>
                </a:lnTo>
                <a:lnTo>
                  <a:pt x="4658" y="14114"/>
                </a:lnTo>
                <a:lnTo>
                  <a:pt x="4658" y="16274"/>
                </a:lnTo>
                <a:lnTo>
                  <a:pt x="4658" y="18016"/>
                </a:lnTo>
                <a:lnTo>
                  <a:pt x="4658" y="19268"/>
                </a:lnTo>
                <a:lnTo>
                  <a:pt x="4658" y="19857"/>
                </a:lnTo>
              </a:path>
            </a:pathLst>
          </a:custGeom>
          <a:solidFill>
            <a:srgbClr val="FFFFCC"/>
          </a:solidFill>
          <a:ln w="9525">
            <a:solidFill>
              <a:srgbClr val="000000"/>
            </a:solidFill>
            <a:miter lim="800000"/>
            <a:headEnd/>
            <a:tailEnd/>
          </a:ln>
          <a:effectLst>
            <a:outerShdw dist="107763" dir="2700000" algn="ctr" rotWithShape="0">
              <a:srgbClr val="808080"/>
            </a:outerShdw>
          </a:effectLst>
        </p:spPr>
        <p:txBody>
          <a:bodyPr/>
          <a:lstStyle/>
          <a:p>
            <a:endParaRPr lang="en-US"/>
          </a:p>
        </p:txBody>
      </p:sp>
      <p:sp>
        <p:nvSpPr>
          <p:cNvPr id="99335" name="chair3">
            <a:extLst>
              <a:ext uri="{FF2B5EF4-FFF2-40B4-BE49-F238E27FC236}">
                <a16:creationId xmlns:a16="http://schemas.microsoft.com/office/drawing/2014/main" id="{D26F9BF1-9C2C-01E0-D3D8-85D0487DC69F}"/>
              </a:ext>
            </a:extLst>
          </p:cNvPr>
          <p:cNvSpPr>
            <a:spLocks noEditPoints="1" noChangeArrowheads="1"/>
          </p:cNvSpPr>
          <p:nvPr/>
        </p:nvSpPr>
        <p:spPr bwMode="auto">
          <a:xfrm rot="12395392">
            <a:off x="3992563" y="5322889"/>
            <a:ext cx="787400" cy="619125"/>
          </a:xfrm>
          <a:custGeom>
            <a:avLst/>
            <a:gdLst>
              <a:gd name="T0" fmla="*/ 10800 w 21600"/>
              <a:gd name="T1" fmla="*/ 0 h 21600"/>
              <a:gd name="T2" fmla="*/ 20275 w 21600"/>
              <a:gd name="T3" fmla="*/ 10800 h 21600"/>
              <a:gd name="T4" fmla="*/ 10800 w 21600"/>
              <a:gd name="T5" fmla="*/ 21600 h 21600"/>
              <a:gd name="T6" fmla="*/ 1303 w 21600"/>
              <a:gd name="T7" fmla="*/ 10800 h 21600"/>
              <a:gd name="T8" fmla="*/ 4828 w 21600"/>
              <a:gd name="T9" fmla="*/ 6639 h 21600"/>
              <a:gd name="T10" fmla="*/ 16846 w 21600"/>
              <a:gd name="T11" fmla="*/ 19649 h 21600"/>
            </a:gdLst>
            <a:ahLst/>
            <a:cxnLst>
              <a:cxn ang="0">
                <a:pos x="T0" y="T1"/>
              </a:cxn>
              <a:cxn ang="0">
                <a:pos x="T2" y="T3"/>
              </a:cxn>
              <a:cxn ang="0">
                <a:pos x="T4" y="T5"/>
              </a:cxn>
              <a:cxn ang="0">
                <a:pos x="T6" y="T7"/>
              </a:cxn>
            </a:cxnLst>
            <a:rect l="T8" t="T9" r="T10" b="T11"/>
            <a:pathLst>
              <a:path w="21600" h="21600" extrusionOk="0">
                <a:moveTo>
                  <a:pt x="10661" y="21600"/>
                </a:moveTo>
                <a:lnTo>
                  <a:pt x="11964" y="21600"/>
                </a:lnTo>
                <a:lnTo>
                  <a:pt x="12969" y="21477"/>
                </a:lnTo>
                <a:lnTo>
                  <a:pt x="13951" y="21379"/>
                </a:lnTo>
                <a:lnTo>
                  <a:pt x="14742" y="21134"/>
                </a:lnTo>
                <a:lnTo>
                  <a:pt x="15575" y="20765"/>
                </a:lnTo>
                <a:lnTo>
                  <a:pt x="16152" y="20520"/>
                </a:lnTo>
                <a:lnTo>
                  <a:pt x="16579" y="20225"/>
                </a:lnTo>
                <a:lnTo>
                  <a:pt x="16942" y="19857"/>
                </a:lnTo>
                <a:lnTo>
                  <a:pt x="17455" y="20520"/>
                </a:lnTo>
                <a:lnTo>
                  <a:pt x="17989" y="21011"/>
                </a:lnTo>
                <a:lnTo>
                  <a:pt x="18459" y="21379"/>
                </a:lnTo>
                <a:lnTo>
                  <a:pt x="19079" y="21477"/>
                </a:lnTo>
                <a:lnTo>
                  <a:pt x="19656" y="21477"/>
                </a:lnTo>
                <a:lnTo>
                  <a:pt x="20275" y="21379"/>
                </a:lnTo>
                <a:lnTo>
                  <a:pt x="20660" y="21011"/>
                </a:lnTo>
                <a:lnTo>
                  <a:pt x="21173" y="20643"/>
                </a:lnTo>
                <a:lnTo>
                  <a:pt x="21386" y="20225"/>
                </a:lnTo>
                <a:lnTo>
                  <a:pt x="21600" y="19636"/>
                </a:lnTo>
                <a:lnTo>
                  <a:pt x="21600" y="19145"/>
                </a:lnTo>
                <a:lnTo>
                  <a:pt x="21600" y="18605"/>
                </a:lnTo>
                <a:lnTo>
                  <a:pt x="21386" y="18115"/>
                </a:lnTo>
                <a:lnTo>
                  <a:pt x="21066" y="17525"/>
                </a:lnTo>
                <a:lnTo>
                  <a:pt x="20660" y="17108"/>
                </a:lnTo>
                <a:lnTo>
                  <a:pt x="20275" y="16740"/>
                </a:lnTo>
                <a:lnTo>
                  <a:pt x="20275" y="10628"/>
                </a:lnTo>
                <a:lnTo>
                  <a:pt x="20275" y="5695"/>
                </a:lnTo>
                <a:lnTo>
                  <a:pt x="20275" y="5105"/>
                </a:lnTo>
                <a:lnTo>
                  <a:pt x="20190" y="4492"/>
                </a:lnTo>
                <a:lnTo>
                  <a:pt x="19976" y="4075"/>
                </a:lnTo>
                <a:lnTo>
                  <a:pt x="19763" y="3485"/>
                </a:lnTo>
                <a:lnTo>
                  <a:pt x="19442" y="2995"/>
                </a:lnTo>
                <a:lnTo>
                  <a:pt x="19079" y="2455"/>
                </a:lnTo>
                <a:lnTo>
                  <a:pt x="18673" y="2086"/>
                </a:lnTo>
                <a:lnTo>
                  <a:pt x="18139" y="1620"/>
                </a:lnTo>
                <a:lnTo>
                  <a:pt x="17562" y="1325"/>
                </a:lnTo>
                <a:lnTo>
                  <a:pt x="16836" y="957"/>
                </a:lnTo>
                <a:lnTo>
                  <a:pt x="16045" y="589"/>
                </a:lnTo>
                <a:lnTo>
                  <a:pt x="15169" y="344"/>
                </a:lnTo>
                <a:lnTo>
                  <a:pt x="14272" y="245"/>
                </a:lnTo>
                <a:lnTo>
                  <a:pt x="13182" y="123"/>
                </a:lnTo>
                <a:lnTo>
                  <a:pt x="12028" y="0"/>
                </a:lnTo>
                <a:lnTo>
                  <a:pt x="10832" y="0"/>
                </a:lnTo>
                <a:lnTo>
                  <a:pt x="9572" y="0"/>
                </a:lnTo>
                <a:lnTo>
                  <a:pt x="8418" y="123"/>
                </a:lnTo>
                <a:lnTo>
                  <a:pt x="7328" y="245"/>
                </a:lnTo>
                <a:lnTo>
                  <a:pt x="6431" y="344"/>
                </a:lnTo>
                <a:lnTo>
                  <a:pt x="5555" y="589"/>
                </a:lnTo>
                <a:lnTo>
                  <a:pt x="4764" y="957"/>
                </a:lnTo>
                <a:lnTo>
                  <a:pt x="4038" y="1325"/>
                </a:lnTo>
                <a:lnTo>
                  <a:pt x="3461" y="1620"/>
                </a:lnTo>
                <a:lnTo>
                  <a:pt x="2927" y="2086"/>
                </a:lnTo>
                <a:lnTo>
                  <a:pt x="2521" y="2455"/>
                </a:lnTo>
                <a:lnTo>
                  <a:pt x="2158" y="2995"/>
                </a:lnTo>
                <a:lnTo>
                  <a:pt x="1837" y="3485"/>
                </a:lnTo>
                <a:lnTo>
                  <a:pt x="1624" y="4075"/>
                </a:lnTo>
                <a:lnTo>
                  <a:pt x="1410" y="4492"/>
                </a:lnTo>
                <a:lnTo>
                  <a:pt x="1303" y="5105"/>
                </a:lnTo>
                <a:lnTo>
                  <a:pt x="1303" y="5695"/>
                </a:lnTo>
                <a:lnTo>
                  <a:pt x="1303" y="10874"/>
                </a:lnTo>
                <a:lnTo>
                  <a:pt x="1303" y="16740"/>
                </a:lnTo>
                <a:lnTo>
                  <a:pt x="940" y="17108"/>
                </a:lnTo>
                <a:lnTo>
                  <a:pt x="534" y="17525"/>
                </a:lnTo>
                <a:lnTo>
                  <a:pt x="214" y="18115"/>
                </a:lnTo>
                <a:lnTo>
                  <a:pt x="0" y="18605"/>
                </a:lnTo>
                <a:lnTo>
                  <a:pt x="0" y="19145"/>
                </a:lnTo>
                <a:lnTo>
                  <a:pt x="0" y="19636"/>
                </a:lnTo>
                <a:lnTo>
                  <a:pt x="214" y="20225"/>
                </a:lnTo>
                <a:lnTo>
                  <a:pt x="427" y="20643"/>
                </a:lnTo>
                <a:lnTo>
                  <a:pt x="833" y="21011"/>
                </a:lnTo>
                <a:lnTo>
                  <a:pt x="1303" y="21379"/>
                </a:lnTo>
                <a:lnTo>
                  <a:pt x="1944" y="21477"/>
                </a:lnTo>
                <a:lnTo>
                  <a:pt x="2521" y="21477"/>
                </a:lnTo>
                <a:lnTo>
                  <a:pt x="3141" y="21379"/>
                </a:lnTo>
                <a:lnTo>
                  <a:pt x="3611" y="21011"/>
                </a:lnTo>
                <a:lnTo>
                  <a:pt x="4145" y="20520"/>
                </a:lnTo>
                <a:lnTo>
                  <a:pt x="4658" y="19857"/>
                </a:lnTo>
                <a:lnTo>
                  <a:pt x="4914" y="20225"/>
                </a:lnTo>
                <a:lnTo>
                  <a:pt x="5448" y="20520"/>
                </a:lnTo>
                <a:lnTo>
                  <a:pt x="6025" y="20765"/>
                </a:lnTo>
                <a:lnTo>
                  <a:pt x="6751" y="21134"/>
                </a:lnTo>
                <a:lnTo>
                  <a:pt x="7542" y="21379"/>
                </a:lnTo>
                <a:lnTo>
                  <a:pt x="8418" y="21477"/>
                </a:lnTo>
                <a:lnTo>
                  <a:pt x="9465" y="21600"/>
                </a:lnTo>
                <a:lnTo>
                  <a:pt x="10661" y="21600"/>
                </a:lnTo>
                <a:close/>
              </a:path>
              <a:path w="21600" h="21600" extrusionOk="0">
                <a:moveTo>
                  <a:pt x="17049" y="19857"/>
                </a:moveTo>
                <a:lnTo>
                  <a:pt x="17049" y="19268"/>
                </a:lnTo>
                <a:lnTo>
                  <a:pt x="17049" y="18016"/>
                </a:lnTo>
                <a:lnTo>
                  <a:pt x="17049" y="16274"/>
                </a:lnTo>
                <a:lnTo>
                  <a:pt x="17049" y="14114"/>
                </a:lnTo>
                <a:lnTo>
                  <a:pt x="17049" y="11880"/>
                </a:lnTo>
                <a:lnTo>
                  <a:pt x="17049" y="9843"/>
                </a:lnTo>
                <a:lnTo>
                  <a:pt x="17049" y="8100"/>
                </a:lnTo>
                <a:lnTo>
                  <a:pt x="17049" y="7069"/>
                </a:lnTo>
                <a:lnTo>
                  <a:pt x="16942" y="6725"/>
                </a:lnTo>
                <a:lnTo>
                  <a:pt x="16836" y="6357"/>
                </a:lnTo>
                <a:lnTo>
                  <a:pt x="16686" y="6112"/>
                </a:lnTo>
                <a:lnTo>
                  <a:pt x="16472" y="5768"/>
                </a:lnTo>
                <a:lnTo>
                  <a:pt x="15746" y="5351"/>
                </a:lnTo>
                <a:lnTo>
                  <a:pt x="14849" y="4983"/>
                </a:lnTo>
                <a:lnTo>
                  <a:pt x="13951" y="4615"/>
                </a:lnTo>
                <a:lnTo>
                  <a:pt x="12862" y="4369"/>
                </a:lnTo>
                <a:lnTo>
                  <a:pt x="11879" y="4271"/>
                </a:lnTo>
                <a:lnTo>
                  <a:pt x="10832" y="4197"/>
                </a:lnTo>
                <a:lnTo>
                  <a:pt x="9828" y="4271"/>
                </a:lnTo>
                <a:lnTo>
                  <a:pt x="8845" y="4369"/>
                </a:lnTo>
                <a:lnTo>
                  <a:pt x="7734" y="4615"/>
                </a:lnTo>
                <a:lnTo>
                  <a:pt x="6751" y="4983"/>
                </a:lnTo>
                <a:lnTo>
                  <a:pt x="5961" y="5351"/>
                </a:lnTo>
                <a:lnTo>
                  <a:pt x="5234" y="5768"/>
                </a:lnTo>
                <a:lnTo>
                  <a:pt x="4914" y="6112"/>
                </a:lnTo>
                <a:lnTo>
                  <a:pt x="4764" y="6357"/>
                </a:lnTo>
                <a:lnTo>
                  <a:pt x="4658" y="6725"/>
                </a:lnTo>
                <a:lnTo>
                  <a:pt x="4658" y="7069"/>
                </a:lnTo>
                <a:lnTo>
                  <a:pt x="4658" y="8100"/>
                </a:lnTo>
                <a:lnTo>
                  <a:pt x="4658" y="9843"/>
                </a:lnTo>
                <a:lnTo>
                  <a:pt x="4658" y="11880"/>
                </a:lnTo>
                <a:lnTo>
                  <a:pt x="4658" y="14114"/>
                </a:lnTo>
                <a:lnTo>
                  <a:pt x="4658" y="16274"/>
                </a:lnTo>
                <a:lnTo>
                  <a:pt x="4658" y="18016"/>
                </a:lnTo>
                <a:lnTo>
                  <a:pt x="4658" y="19268"/>
                </a:lnTo>
                <a:lnTo>
                  <a:pt x="4658" y="19857"/>
                </a:lnTo>
              </a:path>
            </a:pathLst>
          </a:custGeom>
          <a:solidFill>
            <a:srgbClr val="FFFFCC"/>
          </a:solidFill>
          <a:ln w="9525">
            <a:solidFill>
              <a:srgbClr val="000000"/>
            </a:solidFill>
            <a:miter lim="800000"/>
            <a:headEnd/>
            <a:tailEnd/>
          </a:ln>
          <a:effectLst>
            <a:outerShdw dist="107763" dir="2700000" algn="ctr" rotWithShape="0">
              <a:srgbClr val="808080"/>
            </a:outerShdw>
          </a:effectLst>
        </p:spPr>
        <p:txBody>
          <a:bodyPr/>
          <a:lstStyle/>
          <a:p>
            <a:endParaRPr lang="en-US"/>
          </a:p>
        </p:txBody>
      </p:sp>
      <p:sp>
        <p:nvSpPr>
          <p:cNvPr id="99336" name="chair3">
            <a:extLst>
              <a:ext uri="{FF2B5EF4-FFF2-40B4-BE49-F238E27FC236}">
                <a16:creationId xmlns:a16="http://schemas.microsoft.com/office/drawing/2014/main" id="{610478DF-8953-433D-1E6F-F0EDE7482EB4}"/>
              </a:ext>
            </a:extLst>
          </p:cNvPr>
          <p:cNvSpPr>
            <a:spLocks noEditPoints="1" noChangeArrowheads="1"/>
          </p:cNvSpPr>
          <p:nvPr/>
        </p:nvSpPr>
        <p:spPr bwMode="auto">
          <a:xfrm rot="19579773">
            <a:off x="3863975" y="2133600"/>
            <a:ext cx="895350" cy="546100"/>
          </a:xfrm>
          <a:custGeom>
            <a:avLst/>
            <a:gdLst>
              <a:gd name="T0" fmla="*/ 10800 w 21600"/>
              <a:gd name="T1" fmla="*/ 0 h 21600"/>
              <a:gd name="T2" fmla="*/ 20275 w 21600"/>
              <a:gd name="T3" fmla="*/ 10800 h 21600"/>
              <a:gd name="T4" fmla="*/ 10800 w 21600"/>
              <a:gd name="T5" fmla="*/ 21600 h 21600"/>
              <a:gd name="T6" fmla="*/ 1303 w 21600"/>
              <a:gd name="T7" fmla="*/ 10800 h 21600"/>
              <a:gd name="T8" fmla="*/ 4828 w 21600"/>
              <a:gd name="T9" fmla="*/ 6639 h 21600"/>
              <a:gd name="T10" fmla="*/ 16846 w 21600"/>
              <a:gd name="T11" fmla="*/ 19649 h 21600"/>
            </a:gdLst>
            <a:ahLst/>
            <a:cxnLst>
              <a:cxn ang="0">
                <a:pos x="T0" y="T1"/>
              </a:cxn>
              <a:cxn ang="0">
                <a:pos x="T2" y="T3"/>
              </a:cxn>
              <a:cxn ang="0">
                <a:pos x="T4" y="T5"/>
              </a:cxn>
              <a:cxn ang="0">
                <a:pos x="T6" y="T7"/>
              </a:cxn>
            </a:cxnLst>
            <a:rect l="T8" t="T9" r="T10" b="T11"/>
            <a:pathLst>
              <a:path w="21600" h="21600" extrusionOk="0">
                <a:moveTo>
                  <a:pt x="10661" y="21600"/>
                </a:moveTo>
                <a:lnTo>
                  <a:pt x="11964" y="21600"/>
                </a:lnTo>
                <a:lnTo>
                  <a:pt x="12969" y="21477"/>
                </a:lnTo>
                <a:lnTo>
                  <a:pt x="13951" y="21379"/>
                </a:lnTo>
                <a:lnTo>
                  <a:pt x="14742" y="21134"/>
                </a:lnTo>
                <a:lnTo>
                  <a:pt x="15575" y="20765"/>
                </a:lnTo>
                <a:lnTo>
                  <a:pt x="16152" y="20520"/>
                </a:lnTo>
                <a:lnTo>
                  <a:pt x="16579" y="20225"/>
                </a:lnTo>
                <a:lnTo>
                  <a:pt x="16942" y="19857"/>
                </a:lnTo>
                <a:lnTo>
                  <a:pt x="17455" y="20520"/>
                </a:lnTo>
                <a:lnTo>
                  <a:pt x="17989" y="21011"/>
                </a:lnTo>
                <a:lnTo>
                  <a:pt x="18459" y="21379"/>
                </a:lnTo>
                <a:lnTo>
                  <a:pt x="19079" y="21477"/>
                </a:lnTo>
                <a:lnTo>
                  <a:pt x="19656" y="21477"/>
                </a:lnTo>
                <a:lnTo>
                  <a:pt x="20275" y="21379"/>
                </a:lnTo>
                <a:lnTo>
                  <a:pt x="20660" y="21011"/>
                </a:lnTo>
                <a:lnTo>
                  <a:pt x="21173" y="20643"/>
                </a:lnTo>
                <a:lnTo>
                  <a:pt x="21386" y="20225"/>
                </a:lnTo>
                <a:lnTo>
                  <a:pt x="21600" y="19636"/>
                </a:lnTo>
                <a:lnTo>
                  <a:pt x="21600" y="19145"/>
                </a:lnTo>
                <a:lnTo>
                  <a:pt x="21600" y="18605"/>
                </a:lnTo>
                <a:lnTo>
                  <a:pt x="21386" y="18115"/>
                </a:lnTo>
                <a:lnTo>
                  <a:pt x="21066" y="17525"/>
                </a:lnTo>
                <a:lnTo>
                  <a:pt x="20660" y="17108"/>
                </a:lnTo>
                <a:lnTo>
                  <a:pt x="20275" y="16740"/>
                </a:lnTo>
                <a:lnTo>
                  <a:pt x="20275" y="10628"/>
                </a:lnTo>
                <a:lnTo>
                  <a:pt x="20275" y="5695"/>
                </a:lnTo>
                <a:lnTo>
                  <a:pt x="20275" y="5105"/>
                </a:lnTo>
                <a:lnTo>
                  <a:pt x="20190" y="4492"/>
                </a:lnTo>
                <a:lnTo>
                  <a:pt x="19976" y="4075"/>
                </a:lnTo>
                <a:lnTo>
                  <a:pt x="19763" y="3485"/>
                </a:lnTo>
                <a:lnTo>
                  <a:pt x="19442" y="2995"/>
                </a:lnTo>
                <a:lnTo>
                  <a:pt x="19079" y="2455"/>
                </a:lnTo>
                <a:lnTo>
                  <a:pt x="18673" y="2086"/>
                </a:lnTo>
                <a:lnTo>
                  <a:pt x="18139" y="1620"/>
                </a:lnTo>
                <a:lnTo>
                  <a:pt x="17562" y="1325"/>
                </a:lnTo>
                <a:lnTo>
                  <a:pt x="16836" y="957"/>
                </a:lnTo>
                <a:lnTo>
                  <a:pt x="16045" y="589"/>
                </a:lnTo>
                <a:lnTo>
                  <a:pt x="15169" y="344"/>
                </a:lnTo>
                <a:lnTo>
                  <a:pt x="14272" y="245"/>
                </a:lnTo>
                <a:lnTo>
                  <a:pt x="13182" y="123"/>
                </a:lnTo>
                <a:lnTo>
                  <a:pt x="12028" y="0"/>
                </a:lnTo>
                <a:lnTo>
                  <a:pt x="10832" y="0"/>
                </a:lnTo>
                <a:lnTo>
                  <a:pt x="9572" y="0"/>
                </a:lnTo>
                <a:lnTo>
                  <a:pt x="8418" y="123"/>
                </a:lnTo>
                <a:lnTo>
                  <a:pt x="7328" y="245"/>
                </a:lnTo>
                <a:lnTo>
                  <a:pt x="6431" y="344"/>
                </a:lnTo>
                <a:lnTo>
                  <a:pt x="5555" y="589"/>
                </a:lnTo>
                <a:lnTo>
                  <a:pt x="4764" y="957"/>
                </a:lnTo>
                <a:lnTo>
                  <a:pt x="4038" y="1325"/>
                </a:lnTo>
                <a:lnTo>
                  <a:pt x="3461" y="1620"/>
                </a:lnTo>
                <a:lnTo>
                  <a:pt x="2927" y="2086"/>
                </a:lnTo>
                <a:lnTo>
                  <a:pt x="2521" y="2455"/>
                </a:lnTo>
                <a:lnTo>
                  <a:pt x="2158" y="2995"/>
                </a:lnTo>
                <a:lnTo>
                  <a:pt x="1837" y="3485"/>
                </a:lnTo>
                <a:lnTo>
                  <a:pt x="1624" y="4075"/>
                </a:lnTo>
                <a:lnTo>
                  <a:pt x="1410" y="4492"/>
                </a:lnTo>
                <a:lnTo>
                  <a:pt x="1303" y="5105"/>
                </a:lnTo>
                <a:lnTo>
                  <a:pt x="1303" y="5695"/>
                </a:lnTo>
                <a:lnTo>
                  <a:pt x="1303" y="10874"/>
                </a:lnTo>
                <a:lnTo>
                  <a:pt x="1303" y="16740"/>
                </a:lnTo>
                <a:lnTo>
                  <a:pt x="940" y="17108"/>
                </a:lnTo>
                <a:lnTo>
                  <a:pt x="534" y="17525"/>
                </a:lnTo>
                <a:lnTo>
                  <a:pt x="214" y="18115"/>
                </a:lnTo>
                <a:lnTo>
                  <a:pt x="0" y="18605"/>
                </a:lnTo>
                <a:lnTo>
                  <a:pt x="0" y="19145"/>
                </a:lnTo>
                <a:lnTo>
                  <a:pt x="0" y="19636"/>
                </a:lnTo>
                <a:lnTo>
                  <a:pt x="214" y="20225"/>
                </a:lnTo>
                <a:lnTo>
                  <a:pt x="427" y="20643"/>
                </a:lnTo>
                <a:lnTo>
                  <a:pt x="833" y="21011"/>
                </a:lnTo>
                <a:lnTo>
                  <a:pt x="1303" y="21379"/>
                </a:lnTo>
                <a:lnTo>
                  <a:pt x="1944" y="21477"/>
                </a:lnTo>
                <a:lnTo>
                  <a:pt x="2521" y="21477"/>
                </a:lnTo>
                <a:lnTo>
                  <a:pt x="3141" y="21379"/>
                </a:lnTo>
                <a:lnTo>
                  <a:pt x="3611" y="21011"/>
                </a:lnTo>
                <a:lnTo>
                  <a:pt x="4145" y="20520"/>
                </a:lnTo>
                <a:lnTo>
                  <a:pt x="4658" y="19857"/>
                </a:lnTo>
                <a:lnTo>
                  <a:pt x="4914" y="20225"/>
                </a:lnTo>
                <a:lnTo>
                  <a:pt x="5448" y="20520"/>
                </a:lnTo>
                <a:lnTo>
                  <a:pt x="6025" y="20765"/>
                </a:lnTo>
                <a:lnTo>
                  <a:pt x="6751" y="21134"/>
                </a:lnTo>
                <a:lnTo>
                  <a:pt x="7542" y="21379"/>
                </a:lnTo>
                <a:lnTo>
                  <a:pt x="8418" y="21477"/>
                </a:lnTo>
                <a:lnTo>
                  <a:pt x="9465" y="21600"/>
                </a:lnTo>
                <a:lnTo>
                  <a:pt x="10661" y="21600"/>
                </a:lnTo>
                <a:close/>
              </a:path>
              <a:path w="21600" h="21600" extrusionOk="0">
                <a:moveTo>
                  <a:pt x="17049" y="19857"/>
                </a:moveTo>
                <a:lnTo>
                  <a:pt x="17049" y="19268"/>
                </a:lnTo>
                <a:lnTo>
                  <a:pt x="17049" y="18016"/>
                </a:lnTo>
                <a:lnTo>
                  <a:pt x="17049" y="16274"/>
                </a:lnTo>
                <a:lnTo>
                  <a:pt x="17049" y="14114"/>
                </a:lnTo>
                <a:lnTo>
                  <a:pt x="17049" y="11880"/>
                </a:lnTo>
                <a:lnTo>
                  <a:pt x="17049" y="9843"/>
                </a:lnTo>
                <a:lnTo>
                  <a:pt x="17049" y="8100"/>
                </a:lnTo>
                <a:lnTo>
                  <a:pt x="17049" y="7069"/>
                </a:lnTo>
                <a:lnTo>
                  <a:pt x="16942" y="6725"/>
                </a:lnTo>
                <a:lnTo>
                  <a:pt x="16836" y="6357"/>
                </a:lnTo>
                <a:lnTo>
                  <a:pt x="16686" y="6112"/>
                </a:lnTo>
                <a:lnTo>
                  <a:pt x="16472" y="5768"/>
                </a:lnTo>
                <a:lnTo>
                  <a:pt x="15746" y="5351"/>
                </a:lnTo>
                <a:lnTo>
                  <a:pt x="14849" y="4983"/>
                </a:lnTo>
                <a:lnTo>
                  <a:pt x="13951" y="4615"/>
                </a:lnTo>
                <a:lnTo>
                  <a:pt x="12862" y="4369"/>
                </a:lnTo>
                <a:lnTo>
                  <a:pt x="11879" y="4271"/>
                </a:lnTo>
                <a:lnTo>
                  <a:pt x="10832" y="4197"/>
                </a:lnTo>
                <a:lnTo>
                  <a:pt x="9828" y="4271"/>
                </a:lnTo>
                <a:lnTo>
                  <a:pt x="8845" y="4369"/>
                </a:lnTo>
                <a:lnTo>
                  <a:pt x="7734" y="4615"/>
                </a:lnTo>
                <a:lnTo>
                  <a:pt x="6751" y="4983"/>
                </a:lnTo>
                <a:lnTo>
                  <a:pt x="5961" y="5351"/>
                </a:lnTo>
                <a:lnTo>
                  <a:pt x="5234" y="5768"/>
                </a:lnTo>
                <a:lnTo>
                  <a:pt x="4914" y="6112"/>
                </a:lnTo>
                <a:lnTo>
                  <a:pt x="4764" y="6357"/>
                </a:lnTo>
                <a:lnTo>
                  <a:pt x="4658" y="6725"/>
                </a:lnTo>
                <a:lnTo>
                  <a:pt x="4658" y="7069"/>
                </a:lnTo>
                <a:lnTo>
                  <a:pt x="4658" y="8100"/>
                </a:lnTo>
                <a:lnTo>
                  <a:pt x="4658" y="9843"/>
                </a:lnTo>
                <a:lnTo>
                  <a:pt x="4658" y="11880"/>
                </a:lnTo>
                <a:lnTo>
                  <a:pt x="4658" y="14114"/>
                </a:lnTo>
                <a:lnTo>
                  <a:pt x="4658" y="16274"/>
                </a:lnTo>
                <a:lnTo>
                  <a:pt x="4658" y="18016"/>
                </a:lnTo>
                <a:lnTo>
                  <a:pt x="4658" y="19268"/>
                </a:lnTo>
                <a:lnTo>
                  <a:pt x="4658" y="19857"/>
                </a:lnTo>
              </a:path>
            </a:pathLst>
          </a:custGeom>
          <a:solidFill>
            <a:srgbClr val="FFFFCC"/>
          </a:solidFill>
          <a:ln w="9525">
            <a:solidFill>
              <a:srgbClr val="000000"/>
            </a:solidFill>
            <a:miter lim="800000"/>
            <a:headEnd/>
            <a:tailEnd/>
          </a:ln>
          <a:effectLst>
            <a:outerShdw dist="107763" dir="2700000" algn="ctr" rotWithShape="0">
              <a:srgbClr val="808080"/>
            </a:outerShdw>
          </a:effectLst>
        </p:spPr>
        <p:txBody>
          <a:bodyPr/>
          <a:lstStyle/>
          <a:p>
            <a:endParaRPr lang="en-US"/>
          </a:p>
        </p:txBody>
      </p:sp>
      <p:sp>
        <p:nvSpPr>
          <p:cNvPr id="99337" name="chair3">
            <a:extLst>
              <a:ext uri="{FF2B5EF4-FFF2-40B4-BE49-F238E27FC236}">
                <a16:creationId xmlns:a16="http://schemas.microsoft.com/office/drawing/2014/main" id="{F41DEAAD-68A7-2180-DC6E-0CF9402DDD7B}"/>
              </a:ext>
            </a:extLst>
          </p:cNvPr>
          <p:cNvSpPr>
            <a:spLocks noEditPoints="1" noChangeArrowheads="1"/>
          </p:cNvSpPr>
          <p:nvPr/>
        </p:nvSpPr>
        <p:spPr bwMode="auto">
          <a:xfrm rot="16256138">
            <a:off x="2924176" y="3433763"/>
            <a:ext cx="766762" cy="614363"/>
          </a:xfrm>
          <a:custGeom>
            <a:avLst/>
            <a:gdLst>
              <a:gd name="T0" fmla="*/ 10800 w 21600"/>
              <a:gd name="T1" fmla="*/ 0 h 21600"/>
              <a:gd name="T2" fmla="*/ 20275 w 21600"/>
              <a:gd name="T3" fmla="*/ 10800 h 21600"/>
              <a:gd name="T4" fmla="*/ 10800 w 21600"/>
              <a:gd name="T5" fmla="*/ 21600 h 21600"/>
              <a:gd name="T6" fmla="*/ 1303 w 21600"/>
              <a:gd name="T7" fmla="*/ 10800 h 21600"/>
              <a:gd name="T8" fmla="*/ 4828 w 21600"/>
              <a:gd name="T9" fmla="*/ 6639 h 21600"/>
              <a:gd name="T10" fmla="*/ 16846 w 21600"/>
              <a:gd name="T11" fmla="*/ 19649 h 21600"/>
            </a:gdLst>
            <a:ahLst/>
            <a:cxnLst>
              <a:cxn ang="0">
                <a:pos x="T0" y="T1"/>
              </a:cxn>
              <a:cxn ang="0">
                <a:pos x="T2" y="T3"/>
              </a:cxn>
              <a:cxn ang="0">
                <a:pos x="T4" y="T5"/>
              </a:cxn>
              <a:cxn ang="0">
                <a:pos x="T6" y="T7"/>
              </a:cxn>
            </a:cxnLst>
            <a:rect l="T8" t="T9" r="T10" b="T11"/>
            <a:pathLst>
              <a:path w="21600" h="21600" extrusionOk="0">
                <a:moveTo>
                  <a:pt x="10661" y="21600"/>
                </a:moveTo>
                <a:lnTo>
                  <a:pt x="11964" y="21600"/>
                </a:lnTo>
                <a:lnTo>
                  <a:pt x="12969" y="21477"/>
                </a:lnTo>
                <a:lnTo>
                  <a:pt x="13951" y="21379"/>
                </a:lnTo>
                <a:lnTo>
                  <a:pt x="14742" y="21134"/>
                </a:lnTo>
                <a:lnTo>
                  <a:pt x="15575" y="20765"/>
                </a:lnTo>
                <a:lnTo>
                  <a:pt x="16152" y="20520"/>
                </a:lnTo>
                <a:lnTo>
                  <a:pt x="16579" y="20225"/>
                </a:lnTo>
                <a:lnTo>
                  <a:pt x="16942" y="19857"/>
                </a:lnTo>
                <a:lnTo>
                  <a:pt x="17455" y="20520"/>
                </a:lnTo>
                <a:lnTo>
                  <a:pt x="17989" y="21011"/>
                </a:lnTo>
                <a:lnTo>
                  <a:pt x="18459" y="21379"/>
                </a:lnTo>
                <a:lnTo>
                  <a:pt x="19079" y="21477"/>
                </a:lnTo>
                <a:lnTo>
                  <a:pt x="19656" y="21477"/>
                </a:lnTo>
                <a:lnTo>
                  <a:pt x="20275" y="21379"/>
                </a:lnTo>
                <a:lnTo>
                  <a:pt x="20660" y="21011"/>
                </a:lnTo>
                <a:lnTo>
                  <a:pt x="21173" y="20643"/>
                </a:lnTo>
                <a:lnTo>
                  <a:pt x="21386" y="20225"/>
                </a:lnTo>
                <a:lnTo>
                  <a:pt x="21600" y="19636"/>
                </a:lnTo>
                <a:lnTo>
                  <a:pt x="21600" y="19145"/>
                </a:lnTo>
                <a:lnTo>
                  <a:pt x="21600" y="18605"/>
                </a:lnTo>
                <a:lnTo>
                  <a:pt x="21386" y="18115"/>
                </a:lnTo>
                <a:lnTo>
                  <a:pt x="21066" y="17525"/>
                </a:lnTo>
                <a:lnTo>
                  <a:pt x="20660" y="17108"/>
                </a:lnTo>
                <a:lnTo>
                  <a:pt x="20275" y="16740"/>
                </a:lnTo>
                <a:lnTo>
                  <a:pt x="20275" y="10628"/>
                </a:lnTo>
                <a:lnTo>
                  <a:pt x="20275" y="5695"/>
                </a:lnTo>
                <a:lnTo>
                  <a:pt x="20275" y="5105"/>
                </a:lnTo>
                <a:lnTo>
                  <a:pt x="20190" y="4492"/>
                </a:lnTo>
                <a:lnTo>
                  <a:pt x="19976" y="4075"/>
                </a:lnTo>
                <a:lnTo>
                  <a:pt x="19763" y="3485"/>
                </a:lnTo>
                <a:lnTo>
                  <a:pt x="19442" y="2995"/>
                </a:lnTo>
                <a:lnTo>
                  <a:pt x="19079" y="2455"/>
                </a:lnTo>
                <a:lnTo>
                  <a:pt x="18673" y="2086"/>
                </a:lnTo>
                <a:lnTo>
                  <a:pt x="18139" y="1620"/>
                </a:lnTo>
                <a:lnTo>
                  <a:pt x="17562" y="1325"/>
                </a:lnTo>
                <a:lnTo>
                  <a:pt x="16836" y="957"/>
                </a:lnTo>
                <a:lnTo>
                  <a:pt x="16045" y="589"/>
                </a:lnTo>
                <a:lnTo>
                  <a:pt x="15169" y="344"/>
                </a:lnTo>
                <a:lnTo>
                  <a:pt x="14272" y="245"/>
                </a:lnTo>
                <a:lnTo>
                  <a:pt x="13182" y="123"/>
                </a:lnTo>
                <a:lnTo>
                  <a:pt x="12028" y="0"/>
                </a:lnTo>
                <a:lnTo>
                  <a:pt x="10832" y="0"/>
                </a:lnTo>
                <a:lnTo>
                  <a:pt x="9572" y="0"/>
                </a:lnTo>
                <a:lnTo>
                  <a:pt x="8418" y="123"/>
                </a:lnTo>
                <a:lnTo>
                  <a:pt x="7328" y="245"/>
                </a:lnTo>
                <a:lnTo>
                  <a:pt x="6431" y="344"/>
                </a:lnTo>
                <a:lnTo>
                  <a:pt x="5555" y="589"/>
                </a:lnTo>
                <a:lnTo>
                  <a:pt x="4764" y="957"/>
                </a:lnTo>
                <a:lnTo>
                  <a:pt x="4038" y="1325"/>
                </a:lnTo>
                <a:lnTo>
                  <a:pt x="3461" y="1620"/>
                </a:lnTo>
                <a:lnTo>
                  <a:pt x="2927" y="2086"/>
                </a:lnTo>
                <a:lnTo>
                  <a:pt x="2521" y="2455"/>
                </a:lnTo>
                <a:lnTo>
                  <a:pt x="2158" y="2995"/>
                </a:lnTo>
                <a:lnTo>
                  <a:pt x="1837" y="3485"/>
                </a:lnTo>
                <a:lnTo>
                  <a:pt x="1624" y="4075"/>
                </a:lnTo>
                <a:lnTo>
                  <a:pt x="1410" y="4492"/>
                </a:lnTo>
                <a:lnTo>
                  <a:pt x="1303" y="5105"/>
                </a:lnTo>
                <a:lnTo>
                  <a:pt x="1303" y="5695"/>
                </a:lnTo>
                <a:lnTo>
                  <a:pt x="1303" y="10874"/>
                </a:lnTo>
                <a:lnTo>
                  <a:pt x="1303" y="16740"/>
                </a:lnTo>
                <a:lnTo>
                  <a:pt x="940" y="17108"/>
                </a:lnTo>
                <a:lnTo>
                  <a:pt x="534" y="17525"/>
                </a:lnTo>
                <a:lnTo>
                  <a:pt x="214" y="18115"/>
                </a:lnTo>
                <a:lnTo>
                  <a:pt x="0" y="18605"/>
                </a:lnTo>
                <a:lnTo>
                  <a:pt x="0" y="19145"/>
                </a:lnTo>
                <a:lnTo>
                  <a:pt x="0" y="19636"/>
                </a:lnTo>
                <a:lnTo>
                  <a:pt x="214" y="20225"/>
                </a:lnTo>
                <a:lnTo>
                  <a:pt x="427" y="20643"/>
                </a:lnTo>
                <a:lnTo>
                  <a:pt x="833" y="21011"/>
                </a:lnTo>
                <a:lnTo>
                  <a:pt x="1303" y="21379"/>
                </a:lnTo>
                <a:lnTo>
                  <a:pt x="1944" y="21477"/>
                </a:lnTo>
                <a:lnTo>
                  <a:pt x="2521" y="21477"/>
                </a:lnTo>
                <a:lnTo>
                  <a:pt x="3141" y="21379"/>
                </a:lnTo>
                <a:lnTo>
                  <a:pt x="3611" y="21011"/>
                </a:lnTo>
                <a:lnTo>
                  <a:pt x="4145" y="20520"/>
                </a:lnTo>
                <a:lnTo>
                  <a:pt x="4658" y="19857"/>
                </a:lnTo>
                <a:lnTo>
                  <a:pt x="4914" y="20225"/>
                </a:lnTo>
                <a:lnTo>
                  <a:pt x="5448" y="20520"/>
                </a:lnTo>
                <a:lnTo>
                  <a:pt x="6025" y="20765"/>
                </a:lnTo>
                <a:lnTo>
                  <a:pt x="6751" y="21134"/>
                </a:lnTo>
                <a:lnTo>
                  <a:pt x="7542" y="21379"/>
                </a:lnTo>
                <a:lnTo>
                  <a:pt x="8418" y="21477"/>
                </a:lnTo>
                <a:lnTo>
                  <a:pt x="9465" y="21600"/>
                </a:lnTo>
                <a:lnTo>
                  <a:pt x="10661" y="21600"/>
                </a:lnTo>
                <a:close/>
              </a:path>
              <a:path w="21600" h="21600" extrusionOk="0">
                <a:moveTo>
                  <a:pt x="17049" y="19857"/>
                </a:moveTo>
                <a:lnTo>
                  <a:pt x="17049" y="19268"/>
                </a:lnTo>
                <a:lnTo>
                  <a:pt x="17049" y="18016"/>
                </a:lnTo>
                <a:lnTo>
                  <a:pt x="17049" y="16274"/>
                </a:lnTo>
                <a:lnTo>
                  <a:pt x="17049" y="14114"/>
                </a:lnTo>
                <a:lnTo>
                  <a:pt x="17049" y="11880"/>
                </a:lnTo>
                <a:lnTo>
                  <a:pt x="17049" y="9843"/>
                </a:lnTo>
                <a:lnTo>
                  <a:pt x="17049" y="8100"/>
                </a:lnTo>
                <a:lnTo>
                  <a:pt x="17049" y="7069"/>
                </a:lnTo>
                <a:lnTo>
                  <a:pt x="16942" y="6725"/>
                </a:lnTo>
                <a:lnTo>
                  <a:pt x="16836" y="6357"/>
                </a:lnTo>
                <a:lnTo>
                  <a:pt x="16686" y="6112"/>
                </a:lnTo>
                <a:lnTo>
                  <a:pt x="16472" y="5768"/>
                </a:lnTo>
                <a:lnTo>
                  <a:pt x="15746" y="5351"/>
                </a:lnTo>
                <a:lnTo>
                  <a:pt x="14849" y="4983"/>
                </a:lnTo>
                <a:lnTo>
                  <a:pt x="13951" y="4615"/>
                </a:lnTo>
                <a:lnTo>
                  <a:pt x="12862" y="4369"/>
                </a:lnTo>
                <a:lnTo>
                  <a:pt x="11879" y="4271"/>
                </a:lnTo>
                <a:lnTo>
                  <a:pt x="10832" y="4197"/>
                </a:lnTo>
                <a:lnTo>
                  <a:pt x="9828" y="4271"/>
                </a:lnTo>
                <a:lnTo>
                  <a:pt x="8845" y="4369"/>
                </a:lnTo>
                <a:lnTo>
                  <a:pt x="7734" y="4615"/>
                </a:lnTo>
                <a:lnTo>
                  <a:pt x="6751" y="4983"/>
                </a:lnTo>
                <a:lnTo>
                  <a:pt x="5961" y="5351"/>
                </a:lnTo>
                <a:lnTo>
                  <a:pt x="5234" y="5768"/>
                </a:lnTo>
                <a:lnTo>
                  <a:pt x="4914" y="6112"/>
                </a:lnTo>
                <a:lnTo>
                  <a:pt x="4764" y="6357"/>
                </a:lnTo>
                <a:lnTo>
                  <a:pt x="4658" y="6725"/>
                </a:lnTo>
                <a:lnTo>
                  <a:pt x="4658" y="7069"/>
                </a:lnTo>
                <a:lnTo>
                  <a:pt x="4658" y="8100"/>
                </a:lnTo>
                <a:lnTo>
                  <a:pt x="4658" y="9843"/>
                </a:lnTo>
                <a:lnTo>
                  <a:pt x="4658" y="11880"/>
                </a:lnTo>
                <a:lnTo>
                  <a:pt x="4658" y="14114"/>
                </a:lnTo>
                <a:lnTo>
                  <a:pt x="4658" y="16274"/>
                </a:lnTo>
                <a:lnTo>
                  <a:pt x="4658" y="18016"/>
                </a:lnTo>
                <a:lnTo>
                  <a:pt x="4658" y="19268"/>
                </a:lnTo>
                <a:lnTo>
                  <a:pt x="4658" y="19857"/>
                </a:lnTo>
              </a:path>
            </a:pathLst>
          </a:custGeom>
          <a:solidFill>
            <a:srgbClr val="FFFFCC"/>
          </a:solidFill>
          <a:ln w="9525">
            <a:solidFill>
              <a:srgbClr val="000000"/>
            </a:solidFill>
            <a:miter lim="800000"/>
            <a:headEnd/>
            <a:tailEnd/>
          </a:ln>
          <a:effectLst>
            <a:outerShdw dist="107763" dir="2700000" algn="ctr" rotWithShape="0">
              <a:srgbClr val="808080"/>
            </a:outerShdw>
          </a:effectLst>
        </p:spPr>
        <p:txBody>
          <a:bodyPr/>
          <a:lstStyle/>
          <a:p>
            <a:endParaRPr lang="en-US"/>
          </a:p>
        </p:txBody>
      </p:sp>
      <p:sp>
        <p:nvSpPr>
          <p:cNvPr id="99338" name="Text Box 10">
            <a:extLst>
              <a:ext uri="{FF2B5EF4-FFF2-40B4-BE49-F238E27FC236}">
                <a16:creationId xmlns:a16="http://schemas.microsoft.com/office/drawing/2014/main" id="{24F91A87-A687-9072-6FD2-D8E8FD9C18AB}"/>
              </a:ext>
            </a:extLst>
          </p:cNvPr>
          <p:cNvSpPr txBox="1">
            <a:spLocks noChangeArrowheads="1"/>
          </p:cNvSpPr>
          <p:nvPr/>
        </p:nvSpPr>
        <p:spPr bwMode="auto">
          <a:xfrm>
            <a:off x="4727575" y="3644900"/>
            <a:ext cx="257175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spcBef>
                <a:spcPct val="50000"/>
              </a:spcBef>
            </a:pPr>
            <a:r>
              <a:rPr lang="ar-SA" altLang="en-US" sz="3200">
                <a:cs typeface="AL-Mohanad Black" pitchFamily="2" charset="0"/>
              </a:rPr>
              <a:t>حرية النقاش</a:t>
            </a:r>
            <a:endParaRPr lang="en-US" altLang="en-US" sz="3200">
              <a:cs typeface="AL-Mohanad Black" pitchFamily="2" charset="0"/>
            </a:endParaRPr>
          </a:p>
        </p:txBody>
      </p:sp>
    </p:spTree>
    <p:extLst>
      <p:ext uri="{BB962C8B-B14F-4D97-AF65-F5344CB8AC3E}">
        <p14:creationId xmlns:p14="http://schemas.microsoft.com/office/powerpoint/2010/main" val="303768948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nodeType="clickEffect">
                                  <p:stCondLst>
                                    <p:cond delay="0"/>
                                  </p:stCondLst>
                                  <p:childTnLst>
                                    <p:set>
                                      <p:cBhvr>
                                        <p:cTn id="6" dur="1" fill="hold">
                                          <p:stCondLst>
                                            <p:cond delay="0"/>
                                          </p:stCondLst>
                                        </p:cTn>
                                        <p:tgtEl>
                                          <p:spTgt spid="99330"/>
                                        </p:tgtEl>
                                        <p:attrNameLst>
                                          <p:attrName>style.visibility</p:attrName>
                                        </p:attrNameLst>
                                      </p:cBhvr>
                                      <p:to>
                                        <p:strVal val="visible"/>
                                      </p:to>
                                    </p:set>
                                    <p:anim calcmode="lin" valueType="num">
                                      <p:cBhvr additive="base">
                                        <p:cTn id="7" dur="500" fill="hold"/>
                                        <p:tgtEl>
                                          <p:spTgt spid="99330"/>
                                        </p:tgtEl>
                                        <p:attrNameLst>
                                          <p:attrName>ppt_x</p:attrName>
                                        </p:attrNameLst>
                                      </p:cBhvr>
                                      <p:tavLst>
                                        <p:tav tm="0">
                                          <p:val>
                                            <p:strVal val="0-#ppt_w/2"/>
                                          </p:val>
                                        </p:tav>
                                        <p:tav tm="100000">
                                          <p:val>
                                            <p:strVal val="#ppt_x"/>
                                          </p:val>
                                        </p:tav>
                                      </p:tavLst>
                                    </p:anim>
                                    <p:anim calcmode="lin" valueType="num">
                                      <p:cBhvr additive="base">
                                        <p:cTn id="8" dur="500" fill="hold"/>
                                        <p:tgtEl>
                                          <p:spTgt spid="99330"/>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nodeType="clickEffect">
                                  <p:stCondLst>
                                    <p:cond delay="0"/>
                                  </p:stCondLst>
                                  <p:childTnLst>
                                    <p:set>
                                      <p:cBhvr>
                                        <p:cTn id="12" dur="1" fill="hold">
                                          <p:stCondLst>
                                            <p:cond delay="0"/>
                                          </p:stCondLst>
                                        </p:cTn>
                                        <p:tgtEl>
                                          <p:spTgt spid="99331"/>
                                        </p:tgtEl>
                                        <p:attrNameLst>
                                          <p:attrName>style.visibility</p:attrName>
                                        </p:attrNameLst>
                                      </p:cBhvr>
                                      <p:to>
                                        <p:strVal val="visible"/>
                                      </p:to>
                                    </p:set>
                                    <p:anim calcmode="lin" valueType="num">
                                      <p:cBhvr additive="base">
                                        <p:cTn id="13" dur="500" fill="hold"/>
                                        <p:tgtEl>
                                          <p:spTgt spid="99331"/>
                                        </p:tgtEl>
                                        <p:attrNameLst>
                                          <p:attrName>ppt_x</p:attrName>
                                        </p:attrNameLst>
                                      </p:cBhvr>
                                      <p:tavLst>
                                        <p:tav tm="0">
                                          <p:val>
                                            <p:strVal val="0-#ppt_w/2"/>
                                          </p:val>
                                        </p:tav>
                                        <p:tav tm="100000">
                                          <p:val>
                                            <p:strVal val="#ppt_x"/>
                                          </p:val>
                                        </p:tav>
                                      </p:tavLst>
                                    </p:anim>
                                    <p:anim calcmode="lin" valueType="num">
                                      <p:cBhvr additive="base">
                                        <p:cTn id="14" dur="500" fill="hold"/>
                                        <p:tgtEl>
                                          <p:spTgt spid="99331"/>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nodeType="clickEffect">
                                  <p:stCondLst>
                                    <p:cond delay="0"/>
                                  </p:stCondLst>
                                  <p:childTnLst>
                                    <p:set>
                                      <p:cBhvr>
                                        <p:cTn id="18" dur="1" fill="hold">
                                          <p:stCondLst>
                                            <p:cond delay="0"/>
                                          </p:stCondLst>
                                        </p:cTn>
                                        <p:tgtEl>
                                          <p:spTgt spid="99332"/>
                                        </p:tgtEl>
                                        <p:attrNameLst>
                                          <p:attrName>style.visibility</p:attrName>
                                        </p:attrNameLst>
                                      </p:cBhvr>
                                      <p:to>
                                        <p:strVal val="visible"/>
                                      </p:to>
                                    </p:set>
                                    <p:anim calcmode="lin" valueType="num">
                                      <p:cBhvr additive="base">
                                        <p:cTn id="19" dur="500" fill="hold"/>
                                        <p:tgtEl>
                                          <p:spTgt spid="99332"/>
                                        </p:tgtEl>
                                        <p:attrNameLst>
                                          <p:attrName>ppt_x</p:attrName>
                                        </p:attrNameLst>
                                      </p:cBhvr>
                                      <p:tavLst>
                                        <p:tav tm="0">
                                          <p:val>
                                            <p:strVal val="0-#ppt_w/2"/>
                                          </p:val>
                                        </p:tav>
                                        <p:tav tm="100000">
                                          <p:val>
                                            <p:strVal val="#ppt_x"/>
                                          </p:val>
                                        </p:tav>
                                      </p:tavLst>
                                    </p:anim>
                                    <p:anim calcmode="lin" valueType="num">
                                      <p:cBhvr additive="base">
                                        <p:cTn id="20" dur="500" fill="hold"/>
                                        <p:tgtEl>
                                          <p:spTgt spid="99332"/>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nodeType="clickEffect">
                                  <p:stCondLst>
                                    <p:cond delay="0"/>
                                  </p:stCondLst>
                                  <p:childTnLst>
                                    <p:set>
                                      <p:cBhvr>
                                        <p:cTn id="24" dur="1" fill="hold">
                                          <p:stCondLst>
                                            <p:cond delay="0"/>
                                          </p:stCondLst>
                                        </p:cTn>
                                        <p:tgtEl>
                                          <p:spTgt spid="99333"/>
                                        </p:tgtEl>
                                        <p:attrNameLst>
                                          <p:attrName>style.visibility</p:attrName>
                                        </p:attrNameLst>
                                      </p:cBhvr>
                                      <p:to>
                                        <p:strVal val="visible"/>
                                      </p:to>
                                    </p:set>
                                    <p:anim calcmode="lin" valueType="num">
                                      <p:cBhvr additive="base">
                                        <p:cTn id="25" dur="500" fill="hold"/>
                                        <p:tgtEl>
                                          <p:spTgt spid="99333"/>
                                        </p:tgtEl>
                                        <p:attrNameLst>
                                          <p:attrName>ppt_x</p:attrName>
                                        </p:attrNameLst>
                                      </p:cBhvr>
                                      <p:tavLst>
                                        <p:tav tm="0">
                                          <p:val>
                                            <p:strVal val="0-#ppt_w/2"/>
                                          </p:val>
                                        </p:tav>
                                        <p:tav tm="100000">
                                          <p:val>
                                            <p:strVal val="#ppt_x"/>
                                          </p:val>
                                        </p:tav>
                                      </p:tavLst>
                                    </p:anim>
                                    <p:anim calcmode="lin" valueType="num">
                                      <p:cBhvr additive="base">
                                        <p:cTn id="26" dur="500" fill="hold"/>
                                        <p:tgtEl>
                                          <p:spTgt spid="99333"/>
                                        </p:tgtEl>
                                        <p:attrNameLst>
                                          <p:attrName>ppt_y</p:attrName>
                                        </p:attrNameLst>
                                      </p:cBhvr>
                                      <p:tavLst>
                                        <p:tav tm="0">
                                          <p:val>
                                            <p:strVal val="#ppt_y"/>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8" fill="hold" nodeType="clickEffect">
                                  <p:stCondLst>
                                    <p:cond delay="0"/>
                                  </p:stCondLst>
                                  <p:childTnLst>
                                    <p:set>
                                      <p:cBhvr>
                                        <p:cTn id="30" dur="1" fill="hold">
                                          <p:stCondLst>
                                            <p:cond delay="0"/>
                                          </p:stCondLst>
                                        </p:cTn>
                                        <p:tgtEl>
                                          <p:spTgt spid="99334"/>
                                        </p:tgtEl>
                                        <p:attrNameLst>
                                          <p:attrName>style.visibility</p:attrName>
                                        </p:attrNameLst>
                                      </p:cBhvr>
                                      <p:to>
                                        <p:strVal val="visible"/>
                                      </p:to>
                                    </p:set>
                                    <p:anim calcmode="lin" valueType="num">
                                      <p:cBhvr additive="base">
                                        <p:cTn id="31" dur="500" fill="hold"/>
                                        <p:tgtEl>
                                          <p:spTgt spid="99334"/>
                                        </p:tgtEl>
                                        <p:attrNameLst>
                                          <p:attrName>ppt_x</p:attrName>
                                        </p:attrNameLst>
                                      </p:cBhvr>
                                      <p:tavLst>
                                        <p:tav tm="0">
                                          <p:val>
                                            <p:strVal val="0-#ppt_w/2"/>
                                          </p:val>
                                        </p:tav>
                                        <p:tav tm="100000">
                                          <p:val>
                                            <p:strVal val="#ppt_x"/>
                                          </p:val>
                                        </p:tav>
                                      </p:tavLst>
                                    </p:anim>
                                    <p:anim calcmode="lin" valueType="num">
                                      <p:cBhvr additive="base">
                                        <p:cTn id="32" dur="500" fill="hold"/>
                                        <p:tgtEl>
                                          <p:spTgt spid="99334"/>
                                        </p:tgtEl>
                                        <p:attrNameLst>
                                          <p:attrName>ppt_y</p:attrName>
                                        </p:attrNameLst>
                                      </p:cBhvr>
                                      <p:tavLst>
                                        <p:tav tm="0">
                                          <p:val>
                                            <p:strVal val="#ppt_y"/>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8" fill="hold" nodeType="clickEffect">
                                  <p:stCondLst>
                                    <p:cond delay="0"/>
                                  </p:stCondLst>
                                  <p:childTnLst>
                                    <p:set>
                                      <p:cBhvr>
                                        <p:cTn id="36" dur="1" fill="hold">
                                          <p:stCondLst>
                                            <p:cond delay="0"/>
                                          </p:stCondLst>
                                        </p:cTn>
                                        <p:tgtEl>
                                          <p:spTgt spid="99335"/>
                                        </p:tgtEl>
                                        <p:attrNameLst>
                                          <p:attrName>style.visibility</p:attrName>
                                        </p:attrNameLst>
                                      </p:cBhvr>
                                      <p:to>
                                        <p:strVal val="visible"/>
                                      </p:to>
                                    </p:set>
                                    <p:anim calcmode="lin" valueType="num">
                                      <p:cBhvr additive="base">
                                        <p:cTn id="37" dur="500" fill="hold"/>
                                        <p:tgtEl>
                                          <p:spTgt spid="99335"/>
                                        </p:tgtEl>
                                        <p:attrNameLst>
                                          <p:attrName>ppt_x</p:attrName>
                                        </p:attrNameLst>
                                      </p:cBhvr>
                                      <p:tavLst>
                                        <p:tav tm="0">
                                          <p:val>
                                            <p:strVal val="0-#ppt_w/2"/>
                                          </p:val>
                                        </p:tav>
                                        <p:tav tm="100000">
                                          <p:val>
                                            <p:strVal val="#ppt_x"/>
                                          </p:val>
                                        </p:tav>
                                      </p:tavLst>
                                    </p:anim>
                                    <p:anim calcmode="lin" valueType="num">
                                      <p:cBhvr additive="base">
                                        <p:cTn id="38" dur="500" fill="hold"/>
                                        <p:tgtEl>
                                          <p:spTgt spid="99335"/>
                                        </p:tgtEl>
                                        <p:attrNameLst>
                                          <p:attrName>ppt_y</p:attrName>
                                        </p:attrNameLst>
                                      </p:cBhvr>
                                      <p:tavLst>
                                        <p:tav tm="0">
                                          <p:val>
                                            <p:strVal val="#ppt_y"/>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8" fill="hold" nodeType="clickEffect">
                                  <p:stCondLst>
                                    <p:cond delay="0"/>
                                  </p:stCondLst>
                                  <p:childTnLst>
                                    <p:set>
                                      <p:cBhvr>
                                        <p:cTn id="42" dur="1" fill="hold">
                                          <p:stCondLst>
                                            <p:cond delay="0"/>
                                          </p:stCondLst>
                                        </p:cTn>
                                        <p:tgtEl>
                                          <p:spTgt spid="99336"/>
                                        </p:tgtEl>
                                        <p:attrNameLst>
                                          <p:attrName>style.visibility</p:attrName>
                                        </p:attrNameLst>
                                      </p:cBhvr>
                                      <p:to>
                                        <p:strVal val="visible"/>
                                      </p:to>
                                    </p:set>
                                    <p:anim calcmode="lin" valueType="num">
                                      <p:cBhvr additive="base">
                                        <p:cTn id="43" dur="500" fill="hold"/>
                                        <p:tgtEl>
                                          <p:spTgt spid="99336"/>
                                        </p:tgtEl>
                                        <p:attrNameLst>
                                          <p:attrName>ppt_x</p:attrName>
                                        </p:attrNameLst>
                                      </p:cBhvr>
                                      <p:tavLst>
                                        <p:tav tm="0">
                                          <p:val>
                                            <p:strVal val="0-#ppt_w/2"/>
                                          </p:val>
                                        </p:tav>
                                        <p:tav tm="100000">
                                          <p:val>
                                            <p:strVal val="#ppt_x"/>
                                          </p:val>
                                        </p:tav>
                                      </p:tavLst>
                                    </p:anim>
                                    <p:anim calcmode="lin" valueType="num">
                                      <p:cBhvr additive="base">
                                        <p:cTn id="44" dur="500" fill="hold"/>
                                        <p:tgtEl>
                                          <p:spTgt spid="99336"/>
                                        </p:tgtEl>
                                        <p:attrNameLst>
                                          <p:attrName>ppt_y</p:attrName>
                                        </p:attrNameLst>
                                      </p:cBhvr>
                                      <p:tavLst>
                                        <p:tav tm="0">
                                          <p:val>
                                            <p:strVal val="#ppt_y"/>
                                          </p:val>
                                        </p:tav>
                                        <p:tav tm="100000">
                                          <p:val>
                                            <p:strVal val="#ppt_y"/>
                                          </p:val>
                                        </p:tav>
                                      </p:tavLst>
                                    </p:anim>
                                  </p:childTnLst>
                                </p:cTn>
                              </p:par>
                            </p:childTnLst>
                          </p:cTn>
                        </p:par>
                      </p:childTnLst>
                    </p:cTn>
                  </p:par>
                  <p:par>
                    <p:cTn id="45" fill="hold" nodeType="clickPar">
                      <p:stCondLst>
                        <p:cond delay="indefinite"/>
                      </p:stCondLst>
                      <p:childTnLst>
                        <p:par>
                          <p:cTn id="46" fill="hold" nodeType="withGroup">
                            <p:stCondLst>
                              <p:cond delay="0"/>
                            </p:stCondLst>
                            <p:childTnLst>
                              <p:par>
                                <p:cTn id="47" presetID="2" presetClass="entr" presetSubtype="1" fill="hold" nodeType="clickEffect">
                                  <p:stCondLst>
                                    <p:cond delay="0"/>
                                  </p:stCondLst>
                                  <p:childTnLst>
                                    <p:set>
                                      <p:cBhvr>
                                        <p:cTn id="48" dur="1" fill="hold">
                                          <p:stCondLst>
                                            <p:cond delay="0"/>
                                          </p:stCondLst>
                                        </p:cTn>
                                        <p:tgtEl>
                                          <p:spTgt spid="99337"/>
                                        </p:tgtEl>
                                        <p:attrNameLst>
                                          <p:attrName>style.visibility</p:attrName>
                                        </p:attrNameLst>
                                      </p:cBhvr>
                                      <p:to>
                                        <p:strVal val="visible"/>
                                      </p:to>
                                    </p:set>
                                    <p:anim calcmode="lin" valueType="num">
                                      <p:cBhvr additive="base">
                                        <p:cTn id="49" dur="500" fill="hold"/>
                                        <p:tgtEl>
                                          <p:spTgt spid="99337"/>
                                        </p:tgtEl>
                                        <p:attrNameLst>
                                          <p:attrName>ppt_x</p:attrName>
                                        </p:attrNameLst>
                                      </p:cBhvr>
                                      <p:tavLst>
                                        <p:tav tm="0">
                                          <p:val>
                                            <p:strVal val="#ppt_x"/>
                                          </p:val>
                                        </p:tav>
                                        <p:tav tm="100000">
                                          <p:val>
                                            <p:strVal val="#ppt_x"/>
                                          </p:val>
                                        </p:tav>
                                      </p:tavLst>
                                    </p:anim>
                                    <p:anim calcmode="lin" valueType="num">
                                      <p:cBhvr additive="base">
                                        <p:cTn id="50" dur="500" fill="hold"/>
                                        <p:tgtEl>
                                          <p:spTgt spid="99337"/>
                                        </p:tgtEl>
                                        <p:attrNameLst>
                                          <p:attrName>ppt_y</p:attrName>
                                        </p:attrNameLst>
                                      </p:cBhvr>
                                      <p:tavLst>
                                        <p:tav tm="0">
                                          <p:val>
                                            <p:strVal val="0-#ppt_h/2"/>
                                          </p:val>
                                        </p:tav>
                                        <p:tav tm="100000">
                                          <p:val>
                                            <p:strVal val="#ppt_y"/>
                                          </p:val>
                                        </p:tav>
                                      </p:tavLst>
                                    </p:anim>
                                  </p:childTnLst>
                                </p:cTn>
                              </p:par>
                            </p:childTnLst>
                          </p:cTn>
                        </p:par>
                      </p:childTnLst>
                    </p:cTn>
                  </p:par>
                  <p:par>
                    <p:cTn id="51" fill="hold" nodeType="clickPar">
                      <p:stCondLst>
                        <p:cond delay="indefinite"/>
                      </p:stCondLst>
                      <p:childTnLst>
                        <p:par>
                          <p:cTn id="52" fill="hold" nodeType="withGroup">
                            <p:stCondLst>
                              <p:cond delay="0"/>
                            </p:stCondLst>
                            <p:childTnLst>
                              <p:par>
                                <p:cTn id="53" presetID="15" presetClass="entr" presetSubtype="0" fill="hold" nodeType="clickEffect">
                                  <p:stCondLst>
                                    <p:cond delay="0"/>
                                  </p:stCondLst>
                                  <p:childTnLst>
                                    <p:set>
                                      <p:cBhvr>
                                        <p:cTn id="54" dur="1" fill="hold">
                                          <p:stCondLst>
                                            <p:cond delay="0"/>
                                          </p:stCondLst>
                                        </p:cTn>
                                        <p:tgtEl>
                                          <p:spTgt spid="99338"/>
                                        </p:tgtEl>
                                        <p:attrNameLst>
                                          <p:attrName>style.visibility</p:attrName>
                                        </p:attrNameLst>
                                      </p:cBhvr>
                                      <p:to>
                                        <p:strVal val="visible"/>
                                      </p:to>
                                    </p:set>
                                    <p:anim calcmode="lin" valueType="num">
                                      <p:cBhvr>
                                        <p:cTn id="55" dur="1000" fill="hold"/>
                                        <p:tgtEl>
                                          <p:spTgt spid="99338"/>
                                        </p:tgtEl>
                                        <p:attrNameLst>
                                          <p:attrName>ppt_w</p:attrName>
                                        </p:attrNameLst>
                                      </p:cBhvr>
                                      <p:tavLst>
                                        <p:tav tm="0">
                                          <p:val>
                                            <p:fltVal val="0"/>
                                          </p:val>
                                        </p:tav>
                                        <p:tav tm="100000">
                                          <p:val>
                                            <p:strVal val="#ppt_w"/>
                                          </p:val>
                                        </p:tav>
                                      </p:tavLst>
                                    </p:anim>
                                    <p:anim calcmode="lin" valueType="num">
                                      <p:cBhvr>
                                        <p:cTn id="56" dur="1000" fill="hold"/>
                                        <p:tgtEl>
                                          <p:spTgt spid="99338"/>
                                        </p:tgtEl>
                                        <p:attrNameLst>
                                          <p:attrName>ppt_h</p:attrName>
                                        </p:attrNameLst>
                                      </p:cBhvr>
                                      <p:tavLst>
                                        <p:tav tm="0">
                                          <p:val>
                                            <p:fltVal val="0"/>
                                          </p:val>
                                        </p:tav>
                                        <p:tav tm="100000">
                                          <p:val>
                                            <p:strVal val="#ppt_h"/>
                                          </p:val>
                                        </p:tav>
                                      </p:tavLst>
                                    </p:anim>
                                    <p:anim calcmode="lin" valueType="num">
                                      <p:cBhvr>
                                        <p:cTn id="57" dur="1000" fill="hold"/>
                                        <p:tgtEl>
                                          <p:spTgt spid="99338"/>
                                        </p:tgtEl>
                                        <p:attrNameLst>
                                          <p:attrName>ppt_x</p:attrName>
                                        </p:attrNameLst>
                                      </p:cBhvr>
                                      <p:tavLst>
                                        <p:tav tm="0" fmla="#ppt_x+(cos(-2*pi*(1-$))*-#ppt_x-sin(-2*pi*(1-$))*(1-#ppt_y))*(1-$)">
                                          <p:val>
                                            <p:fltVal val="0"/>
                                          </p:val>
                                        </p:tav>
                                        <p:tav tm="100000">
                                          <p:val>
                                            <p:fltVal val="1"/>
                                          </p:val>
                                        </p:tav>
                                      </p:tavLst>
                                    </p:anim>
                                    <p:anim calcmode="lin" valueType="num">
                                      <p:cBhvr>
                                        <p:cTn id="58" dur="1000" fill="hold"/>
                                        <p:tgtEl>
                                          <p:spTgt spid="99338"/>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9338" grpId="0" autoUpdateAnimBg="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Rectangle 2">
            <a:extLst>
              <a:ext uri="{FF2B5EF4-FFF2-40B4-BE49-F238E27FC236}">
                <a16:creationId xmlns:a16="http://schemas.microsoft.com/office/drawing/2014/main" id="{68F30874-EFD9-1FE8-9B44-BE53FF5ED6F7}"/>
              </a:ext>
            </a:extLst>
          </p:cNvPr>
          <p:cNvSpPr>
            <a:spLocks noChangeArrowheads="1"/>
          </p:cNvSpPr>
          <p:nvPr/>
        </p:nvSpPr>
        <p:spPr bwMode="auto">
          <a:xfrm>
            <a:off x="3219450" y="3292476"/>
            <a:ext cx="6280150" cy="1355725"/>
          </a:xfrm>
          <a:prstGeom prst="rect">
            <a:avLst/>
          </a:prstGeom>
          <a:blipFill dpi="0" rotWithShape="1">
            <a:blip r:embed="rId2"/>
            <a:srcRect/>
            <a:tile tx="0" ty="0" sx="100000" sy="100000" flip="none" algn="tl"/>
          </a:blipFill>
          <a:ln w="9525">
            <a:miter lim="800000"/>
            <a:headEnd/>
            <a:tailEnd/>
          </a:ln>
          <a:effectLst/>
          <a:scene3d>
            <a:camera prst="legacyObliqueTopLeft"/>
            <a:lightRig rig="legacyFlat3" dir="t"/>
          </a:scene3d>
          <a:sp3d extrusionH="430200" prstMaterial="legacyMatte">
            <a:bevelT w="13500" h="13500" prst="angle"/>
            <a:bevelB w="13500" h="13500" prst="angle"/>
            <a:extrusionClr>
              <a:srgbClr val="FFCC99"/>
            </a:extrusionClr>
            <a:contourClr>
              <a:srgbClr val="FFCC99"/>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endParaRPr lang="en-US"/>
          </a:p>
        </p:txBody>
      </p:sp>
      <p:sp>
        <p:nvSpPr>
          <p:cNvPr id="100355" name="chair3">
            <a:extLst>
              <a:ext uri="{FF2B5EF4-FFF2-40B4-BE49-F238E27FC236}">
                <a16:creationId xmlns:a16="http://schemas.microsoft.com/office/drawing/2014/main" id="{60B1D5B9-32BC-87DC-8088-C120A7DBD1DE}"/>
              </a:ext>
            </a:extLst>
          </p:cNvPr>
          <p:cNvSpPr>
            <a:spLocks noEditPoints="1" noChangeArrowheads="1"/>
          </p:cNvSpPr>
          <p:nvPr/>
        </p:nvSpPr>
        <p:spPr bwMode="auto">
          <a:xfrm>
            <a:off x="8175626" y="2368551"/>
            <a:ext cx="733425" cy="588963"/>
          </a:xfrm>
          <a:custGeom>
            <a:avLst/>
            <a:gdLst>
              <a:gd name="T0" fmla="*/ 10800 w 21600"/>
              <a:gd name="T1" fmla="*/ 0 h 21600"/>
              <a:gd name="T2" fmla="*/ 20275 w 21600"/>
              <a:gd name="T3" fmla="*/ 10800 h 21600"/>
              <a:gd name="T4" fmla="*/ 10800 w 21600"/>
              <a:gd name="T5" fmla="*/ 21600 h 21600"/>
              <a:gd name="T6" fmla="*/ 1303 w 21600"/>
              <a:gd name="T7" fmla="*/ 10800 h 21600"/>
              <a:gd name="T8" fmla="*/ 4828 w 21600"/>
              <a:gd name="T9" fmla="*/ 6639 h 21600"/>
              <a:gd name="T10" fmla="*/ 16846 w 21600"/>
              <a:gd name="T11" fmla="*/ 19649 h 21600"/>
            </a:gdLst>
            <a:ahLst/>
            <a:cxnLst>
              <a:cxn ang="0">
                <a:pos x="T0" y="T1"/>
              </a:cxn>
              <a:cxn ang="0">
                <a:pos x="T2" y="T3"/>
              </a:cxn>
              <a:cxn ang="0">
                <a:pos x="T4" y="T5"/>
              </a:cxn>
              <a:cxn ang="0">
                <a:pos x="T6" y="T7"/>
              </a:cxn>
            </a:cxnLst>
            <a:rect l="T8" t="T9" r="T10" b="T11"/>
            <a:pathLst>
              <a:path w="21600" h="21600" extrusionOk="0">
                <a:moveTo>
                  <a:pt x="10661" y="21600"/>
                </a:moveTo>
                <a:lnTo>
                  <a:pt x="11964" y="21600"/>
                </a:lnTo>
                <a:lnTo>
                  <a:pt x="12969" y="21477"/>
                </a:lnTo>
                <a:lnTo>
                  <a:pt x="13951" y="21379"/>
                </a:lnTo>
                <a:lnTo>
                  <a:pt x="14742" y="21134"/>
                </a:lnTo>
                <a:lnTo>
                  <a:pt x="15575" y="20765"/>
                </a:lnTo>
                <a:lnTo>
                  <a:pt x="16152" y="20520"/>
                </a:lnTo>
                <a:lnTo>
                  <a:pt x="16579" y="20225"/>
                </a:lnTo>
                <a:lnTo>
                  <a:pt x="16942" y="19857"/>
                </a:lnTo>
                <a:lnTo>
                  <a:pt x="17455" y="20520"/>
                </a:lnTo>
                <a:lnTo>
                  <a:pt x="17989" y="21011"/>
                </a:lnTo>
                <a:lnTo>
                  <a:pt x="18459" y="21379"/>
                </a:lnTo>
                <a:lnTo>
                  <a:pt x="19079" y="21477"/>
                </a:lnTo>
                <a:lnTo>
                  <a:pt x="19656" y="21477"/>
                </a:lnTo>
                <a:lnTo>
                  <a:pt x="20275" y="21379"/>
                </a:lnTo>
                <a:lnTo>
                  <a:pt x="20660" y="21011"/>
                </a:lnTo>
                <a:lnTo>
                  <a:pt x="21173" y="20643"/>
                </a:lnTo>
                <a:lnTo>
                  <a:pt x="21386" y="20225"/>
                </a:lnTo>
                <a:lnTo>
                  <a:pt x="21600" y="19636"/>
                </a:lnTo>
                <a:lnTo>
                  <a:pt x="21600" y="19145"/>
                </a:lnTo>
                <a:lnTo>
                  <a:pt x="21600" y="18605"/>
                </a:lnTo>
                <a:lnTo>
                  <a:pt x="21386" y="18115"/>
                </a:lnTo>
                <a:lnTo>
                  <a:pt x="21066" y="17525"/>
                </a:lnTo>
                <a:lnTo>
                  <a:pt x="20660" y="17108"/>
                </a:lnTo>
                <a:lnTo>
                  <a:pt x="20275" y="16740"/>
                </a:lnTo>
                <a:lnTo>
                  <a:pt x="20275" y="10628"/>
                </a:lnTo>
                <a:lnTo>
                  <a:pt x="20275" y="5695"/>
                </a:lnTo>
                <a:lnTo>
                  <a:pt x="20275" y="5105"/>
                </a:lnTo>
                <a:lnTo>
                  <a:pt x="20190" y="4492"/>
                </a:lnTo>
                <a:lnTo>
                  <a:pt x="19976" y="4075"/>
                </a:lnTo>
                <a:lnTo>
                  <a:pt x="19763" y="3485"/>
                </a:lnTo>
                <a:lnTo>
                  <a:pt x="19442" y="2995"/>
                </a:lnTo>
                <a:lnTo>
                  <a:pt x="19079" y="2455"/>
                </a:lnTo>
                <a:lnTo>
                  <a:pt x="18673" y="2086"/>
                </a:lnTo>
                <a:lnTo>
                  <a:pt x="18139" y="1620"/>
                </a:lnTo>
                <a:lnTo>
                  <a:pt x="17562" y="1325"/>
                </a:lnTo>
                <a:lnTo>
                  <a:pt x="16836" y="957"/>
                </a:lnTo>
                <a:lnTo>
                  <a:pt x="16045" y="589"/>
                </a:lnTo>
                <a:lnTo>
                  <a:pt x="15169" y="344"/>
                </a:lnTo>
                <a:lnTo>
                  <a:pt x="14272" y="245"/>
                </a:lnTo>
                <a:lnTo>
                  <a:pt x="13182" y="123"/>
                </a:lnTo>
                <a:lnTo>
                  <a:pt x="12028" y="0"/>
                </a:lnTo>
                <a:lnTo>
                  <a:pt x="10832" y="0"/>
                </a:lnTo>
                <a:lnTo>
                  <a:pt x="9572" y="0"/>
                </a:lnTo>
                <a:lnTo>
                  <a:pt x="8418" y="123"/>
                </a:lnTo>
                <a:lnTo>
                  <a:pt x="7328" y="245"/>
                </a:lnTo>
                <a:lnTo>
                  <a:pt x="6431" y="344"/>
                </a:lnTo>
                <a:lnTo>
                  <a:pt x="5555" y="589"/>
                </a:lnTo>
                <a:lnTo>
                  <a:pt x="4764" y="957"/>
                </a:lnTo>
                <a:lnTo>
                  <a:pt x="4038" y="1325"/>
                </a:lnTo>
                <a:lnTo>
                  <a:pt x="3461" y="1620"/>
                </a:lnTo>
                <a:lnTo>
                  <a:pt x="2927" y="2086"/>
                </a:lnTo>
                <a:lnTo>
                  <a:pt x="2521" y="2455"/>
                </a:lnTo>
                <a:lnTo>
                  <a:pt x="2158" y="2995"/>
                </a:lnTo>
                <a:lnTo>
                  <a:pt x="1837" y="3485"/>
                </a:lnTo>
                <a:lnTo>
                  <a:pt x="1624" y="4075"/>
                </a:lnTo>
                <a:lnTo>
                  <a:pt x="1410" y="4492"/>
                </a:lnTo>
                <a:lnTo>
                  <a:pt x="1303" y="5105"/>
                </a:lnTo>
                <a:lnTo>
                  <a:pt x="1303" y="5695"/>
                </a:lnTo>
                <a:lnTo>
                  <a:pt x="1303" y="10874"/>
                </a:lnTo>
                <a:lnTo>
                  <a:pt x="1303" y="16740"/>
                </a:lnTo>
                <a:lnTo>
                  <a:pt x="940" y="17108"/>
                </a:lnTo>
                <a:lnTo>
                  <a:pt x="534" y="17525"/>
                </a:lnTo>
                <a:lnTo>
                  <a:pt x="214" y="18115"/>
                </a:lnTo>
                <a:lnTo>
                  <a:pt x="0" y="18605"/>
                </a:lnTo>
                <a:lnTo>
                  <a:pt x="0" y="19145"/>
                </a:lnTo>
                <a:lnTo>
                  <a:pt x="0" y="19636"/>
                </a:lnTo>
                <a:lnTo>
                  <a:pt x="214" y="20225"/>
                </a:lnTo>
                <a:lnTo>
                  <a:pt x="427" y="20643"/>
                </a:lnTo>
                <a:lnTo>
                  <a:pt x="833" y="21011"/>
                </a:lnTo>
                <a:lnTo>
                  <a:pt x="1303" y="21379"/>
                </a:lnTo>
                <a:lnTo>
                  <a:pt x="1944" y="21477"/>
                </a:lnTo>
                <a:lnTo>
                  <a:pt x="2521" y="21477"/>
                </a:lnTo>
                <a:lnTo>
                  <a:pt x="3141" y="21379"/>
                </a:lnTo>
                <a:lnTo>
                  <a:pt x="3611" y="21011"/>
                </a:lnTo>
                <a:lnTo>
                  <a:pt x="4145" y="20520"/>
                </a:lnTo>
                <a:lnTo>
                  <a:pt x="4658" y="19857"/>
                </a:lnTo>
                <a:lnTo>
                  <a:pt x="4914" y="20225"/>
                </a:lnTo>
                <a:lnTo>
                  <a:pt x="5448" y="20520"/>
                </a:lnTo>
                <a:lnTo>
                  <a:pt x="6025" y="20765"/>
                </a:lnTo>
                <a:lnTo>
                  <a:pt x="6751" y="21134"/>
                </a:lnTo>
                <a:lnTo>
                  <a:pt x="7542" y="21379"/>
                </a:lnTo>
                <a:lnTo>
                  <a:pt x="8418" y="21477"/>
                </a:lnTo>
                <a:lnTo>
                  <a:pt x="9465" y="21600"/>
                </a:lnTo>
                <a:lnTo>
                  <a:pt x="10661" y="21600"/>
                </a:lnTo>
                <a:close/>
              </a:path>
              <a:path w="21600" h="21600" extrusionOk="0">
                <a:moveTo>
                  <a:pt x="17049" y="19857"/>
                </a:moveTo>
                <a:lnTo>
                  <a:pt x="17049" y="19268"/>
                </a:lnTo>
                <a:lnTo>
                  <a:pt x="17049" y="18016"/>
                </a:lnTo>
                <a:lnTo>
                  <a:pt x="17049" y="16274"/>
                </a:lnTo>
                <a:lnTo>
                  <a:pt x="17049" y="14114"/>
                </a:lnTo>
                <a:lnTo>
                  <a:pt x="17049" y="11880"/>
                </a:lnTo>
                <a:lnTo>
                  <a:pt x="17049" y="9843"/>
                </a:lnTo>
                <a:lnTo>
                  <a:pt x="17049" y="8100"/>
                </a:lnTo>
                <a:lnTo>
                  <a:pt x="17049" y="7069"/>
                </a:lnTo>
                <a:lnTo>
                  <a:pt x="16942" y="6725"/>
                </a:lnTo>
                <a:lnTo>
                  <a:pt x="16836" y="6357"/>
                </a:lnTo>
                <a:lnTo>
                  <a:pt x="16686" y="6112"/>
                </a:lnTo>
                <a:lnTo>
                  <a:pt x="16472" y="5768"/>
                </a:lnTo>
                <a:lnTo>
                  <a:pt x="15746" y="5351"/>
                </a:lnTo>
                <a:lnTo>
                  <a:pt x="14849" y="4983"/>
                </a:lnTo>
                <a:lnTo>
                  <a:pt x="13951" y="4615"/>
                </a:lnTo>
                <a:lnTo>
                  <a:pt x="12862" y="4369"/>
                </a:lnTo>
                <a:lnTo>
                  <a:pt x="11879" y="4271"/>
                </a:lnTo>
                <a:lnTo>
                  <a:pt x="10832" y="4197"/>
                </a:lnTo>
                <a:lnTo>
                  <a:pt x="9828" y="4271"/>
                </a:lnTo>
                <a:lnTo>
                  <a:pt x="8845" y="4369"/>
                </a:lnTo>
                <a:lnTo>
                  <a:pt x="7734" y="4615"/>
                </a:lnTo>
                <a:lnTo>
                  <a:pt x="6751" y="4983"/>
                </a:lnTo>
                <a:lnTo>
                  <a:pt x="5961" y="5351"/>
                </a:lnTo>
                <a:lnTo>
                  <a:pt x="5234" y="5768"/>
                </a:lnTo>
                <a:lnTo>
                  <a:pt x="4914" y="6112"/>
                </a:lnTo>
                <a:lnTo>
                  <a:pt x="4764" y="6357"/>
                </a:lnTo>
                <a:lnTo>
                  <a:pt x="4658" y="6725"/>
                </a:lnTo>
                <a:lnTo>
                  <a:pt x="4658" y="7069"/>
                </a:lnTo>
                <a:lnTo>
                  <a:pt x="4658" y="8100"/>
                </a:lnTo>
                <a:lnTo>
                  <a:pt x="4658" y="9843"/>
                </a:lnTo>
                <a:lnTo>
                  <a:pt x="4658" y="11880"/>
                </a:lnTo>
                <a:lnTo>
                  <a:pt x="4658" y="14114"/>
                </a:lnTo>
                <a:lnTo>
                  <a:pt x="4658" y="16274"/>
                </a:lnTo>
                <a:lnTo>
                  <a:pt x="4658" y="18016"/>
                </a:lnTo>
                <a:lnTo>
                  <a:pt x="4658" y="19268"/>
                </a:lnTo>
                <a:lnTo>
                  <a:pt x="4658" y="19857"/>
                </a:lnTo>
              </a:path>
            </a:pathLst>
          </a:custGeom>
          <a:solidFill>
            <a:srgbClr val="99CC00"/>
          </a:solidFill>
          <a:ln w="9525">
            <a:solidFill>
              <a:srgbClr val="000000"/>
            </a:solidFill>
            <a:miter lim="800000"/>
            <a:headEnd/>
            <a:tailEnd/>
          </a:ln>
          <a:effectLst>
            <a:outerShdw dist="107763" dir="2700000" algn="ctr" rotWithShape="0">
              <a:srgbClr val="808080"/>
            </a:outerShdw>
          </a:effectLst>
        </p:spPr>
        <p:txBody>
          <a:bodyPr/>
          <a:lstStyle/>
          <a:p>
            <a:endParaRPr lang="en-US"/>
          </a:p>
        </p:txBody>
      </p:sp>
      <p:sp>
        <p:nvSpPr>
          <p:cNvPr id="100356" name="chair3">
            <a:extLst>
              <a:ext uri="{FF2B5EF4-FFF2-40B4-BE49-F238E27FC236}">
                <a16:creationId xmlns:a16="http://schemas.microsoft.com/office/drawing/2014/main" id="{B8A0F65E-1E01-BCC1-9D24-4CA800263C98}"/>
              </a:ext>
            </a:extLst>
          </p:cNvPr>
          <p:cNvSpPr>
            <a:spLocks noEditPoints="1" noChangeArrowheads="1"/>
          </p:cNvSpPr>
          <p:nvPr/>
        </p:nvSpPr>
        <p:spPr bwMode="auto">
          <a:xfrm>
            <a:off x="7032626" y="2368551"/>
            <a:ext cx="733425" cy="588963"/>
          </a:xfrm>
          <a:custGeom>
            <a:avLst/>
            <a:gdLst>
              <a:gd name="T0" fmla="*/ 10800 w 21600"/>
              <a:gd name="T1" fmla="*/ 0 h 21600"/>
              <a:gd name="T2" fmla="*/ 20275 w 21600"/>
              <a:gd name="T3" fmla="*/ 10800 h 21600"/>
              <a:gd name="T4" fmla="*/ 10800 w 21600"/>
              <a:gd name="T5" fmla="*/ 21600 h 21600"/>
              <a:gd name="T6" fmla="*/ 1303 w 21600"/>
              <a:gd name="T7" fmla="*/ 10800 h 21600"/>
              <a:gd name="T8" fmla="*/ 4828 w 21600"/>
              <a:gd name="T9" fmla="*/ 6639 h 21600"/>
              <a:gd name="T10" fmla="*/ 16846 w 21600"/>
              <a:gd name="T11" fmla="*/ 19649 h 21600"/>
            </a:gdLst>
            <a:ahLst/>
            <a:cxnLst>
              <a:cxn ang="0">
                <a:pos x="T0" y="T1"/>
              </a:cxn>
              <a:cxn ang="0">
                <a:pos x="T2" y="T3"/>
              </a:cxn>
              <a:cxn ang="0">
                <a:pos x="T4" y="T5"/>
              </a:cxn>
              <a:cxn ang="0">
                <a:pos x="T6" y="T7"/>
              </a:cxn>
            </a:cxnLst>
            <a:rect l="T8" t="T9" r="T10" b="T11"/>
            <a:pathLst>
              <a:path w="21600" h="21600" extrusionOk="0">
                <a:moveTo>
                  <a:pt x="10661" y="21600"/>
                </a:moveTo>
                <a:lnTo>
                  <a:pt x="11964" y="21600"/>
                </a:lnTo>
                <a:lnTo>
                  <a:pt x="12969" y="21477"/>
                </a:lnTo>
                <a:lnTo>
                  <a:pt x="13951" y="21379"/>
                </a:lnTo>
                <a:lnTo>
                  <a:pt x="14742" y="21134"/>
                </a:lnTo>
                <a:lnTo>
                  <a:pt x="15575" y="20765"/>
                </a:lnTo>
                <a:lnTo>
                  <a:pt x="16152" y="20520"/>
                </a:lnTo>
                <a:lnTo>
                  <a:pt x="16579" y="20225"/>
                </a:lnTo>
                <a:lnTo>
                  <a:pt x="16942" y="19857"/>
                </a:lnTo>
                <a:lnTo>
                  <a:pt x="17455" y="20520"/>
                </a:lnTo>
                <a:lnTo>
                  <a:pt x="17989" y="21011"/>
                </a:lnTo>
                <a:lnTo>
                  <a:pt x="18459" y="21379"/>
                </a:lnTo>
                <a:lnTo>
                  <a:pt x="19079" y="21477"/>
                </a:lnTo>
                <a:lnTo>
                  <a:pt x="19656" y="21477"/>
                </a:lnTo>
                <a:lnTo>
                  <a:pt x="20275" y="21379"/>
                </a:lnTo>
                <a:lnTo>
                  <a:pt x="20660" y="21011"/>
                </a:lnTo>
                <a:lnTo>
                  <a:pt x="21173" y="20643"/>
                </a:lnTo>
                <a:lnTo>
                  <a:pt x="21386" y="20225"/>
                </a:lnTo>
                <a:lnTo>
                  <a:pt x="21600" y="19636"/>
                </a:lnTo>
                <a:lnTo>
                  <a:pt x="21600" y="19145"/>
                </a:lnTo>
                <a:lnTo>
                  <a:pt x="21600" y="18605"/>
                </a:lnTo>
                <a:lnTo>
                  <a:pt x="21386" y="18115"/>
                </a:lnTo>
                <a:lnTo>
                  <a:pt x="21066" y="17525"/>
                </a:lnTo>
                <a:lnTo>
                  <a:pt x="20660" y="17108"/>
                </a:lnTo>
                <a:lnTo>
                  <a:pt x="20275" y="16740"/>
                </a:lnTo>
                <a:lnTo>
                  <a:pt x="20275" y="10628"/>
                </a:lnTo>
                <a:lnTo>
                  <a:pt x="20275" y="5695"/>
                </a:lnTo>
                <a:lnTo>
                  <a:pt x="20275" y="5105"/>
                </a:lnTo>
                <a:lnTo>
                  <a:pt x="20190" y="4492"/>
                </a:lnTo>
                <a:lnTo>
                  <a:pt x="19976" y="4075"/>
                </a:lnTo>
                <a:lnTo>
                  <a:pt x="19763" y="3485"/>
                </a:lnTo>
                <a:lnTo>
                  <a:pt x="19442" y="2995"/>
                </a:lnTo>
                <a:lnTo>
                  <a:pt x="19079" y="2455"/>
                </a:lnTo>
                <a:lnTo>
                  <a:pt x="18673" y="2086"/>
                </a:lnTo>
                <a:lnTo>
                  <a:pt x="18139" y="1620"/>
                </a:lnTo>
                <a:lnTo>
                  <a:pt x="17562" y="1325"/>
                </a:lnTo>
                <a:lnTo>
                  <a:pt x="16836" y="957"/>
                </a:lnTo>
                <a:lnTo>
                  <a:pt x="16045" y="589"/>
                </a:lnTo>
                <a:lnTo>
                  <a:pt x="15169" y="344"/>
                </a:lnTo>
                <a:lnTo>
                  <a:pt x="14272" y="245"/>
                </a:lnTo>
                <a:lnTo>
                  <a:pt x="13182" y="123"/>
                </a:lnTo>
                <a:lnTo>
                  <a:pt x="12028" y="0"/>
                </a:lnTo>
                <a:lnTo>
                  <a:pt x="10832" y="0"/>
                </a:lnTo>
                <a:lnTo>
                  <a:pt x="9572" y="0"/>
                </a:lnTo>
                <a:lnTo>
                  <a:pt x="8418" y="123"/>
                </a:lnTo>
                <a:lnTo>
                  <a:pt x="7328" y="245"/>
                </a:lnTo>
                <a:lnTo>
                  <a:pt x="6431" y="344"/>
                </a:lnTo>
                <a:lnTo>
                  <a:pt x="5555" y="589"/>
                </a:lnTo>
                <a:lnTo>
                  <a:pt x="4764" y="957"/>
                </a:lnTo>
                <a:lnTo>
                  <a:pt x="4038" y="1325"/>
                </a:lnTo>
                <a:lnTo>
                  <a:pt x="3461" y="1620"/>
                </a:lnTo>
                <a:lnTo>
                  <a:pt x="2927" y="2086"/>
                </a:lnTo>
                <a:lnTo>
                  <a:pt x="2521" y="2455"/>
                </a:lnTo>
                <a:lnTo>
                  <a:pt x="2158" y="2995"/>
                </a:lnTo>
                <a:lnTo>
                  <a:pt x="1837" y="3485"/>
                </a:lnTo>
                <a:lnTo>
                  <a:pt x="1624" y="4075"/>
                </a:lnTo>
                <a:lnTo>
                  <a:pt x="1410" y="4492"/>
                </a:lnTo>
                <a:lnTo>
                  <a:pt x="1303" y="5105"/>
                </a:lnTo>
                <a:lnTo>
                  <a:pt x="1303" y="5695"/>
                </a:lnTo>
                <a:lnTo>
                  <a:pt x="1303" y="10874"/>
                </a:lnTo>
                <a:lnTo>
                  <a:pt x="1303" y="16740"/>
                </a:lnTo>
                <a:lnTo>
                  <a:pt x="940" y="17108"/>
                </a:lnTo>
                <a:lnTo>
                  <a:pt x="534" y="17525"/>
                </a:lnTo>
                <a:lnTo>
                  <a:pt x="214" y="18115"/>
                </a:lnTo>
                <a:lnTo>
                  <a:pt x="0" y="18605"/>
                </a:lnTo>
                <a:lnTo>
                  <a:pt x="0" y="19145"/>
                </a:lnTo>
                <a:lnTo>
                  <a:pt x="0" y="19636"/>
                </a:lnTo>
                <a:lnTo>
                  <a:pt x="214" y="20225"/>
                </a:lnTo>
                <a:lnTo>
                  <a:pt x="427" y="20643"/>
                </a:lnTo>
                <a:lnTo>
                  <a:pt x="833" y="21011"/>
                </a:lnTo>
                <a:lnTo>
                  <a:pt x="1303" y="21379"/>
                </a:lnTo>
                <a:lnTo>
                  <a:pt x="1944" y="21477"/>
                </a:lnTo>
                <a:lnTo>
                  <a:pt x="2521" y="21477"/>
                </a:lnTo>
                <a:lnTo>
                  <a:pt x="3141" y="21379"/>
                </a:lnTo>
                <a:lnTo>
                  <a:pt x="3611" y="21011"/>
                </a:lnTo>
                <a:lnTo>
                  <a:pt x="4145" y="20520"/>
                </a:lnTo>
                <a:lnTo>
                  <a:pt x="4658" y="19857"/>
                </a:lnTo>
                <a:lnTo>
                  <a:pt x="4914" y="20225"/>
                </a:lnTo>
                <a:lnTo>
                  <a:pt x="5448" y="20520"/>
                </a:lnTo>
                <a:lnTo>
                  <a:pt x="6025" y="20765"/>
                </a:lnTo>
                <a:lnTo>
                  <a:pt x="6751" y="21134"/>
                </a:lnTo>
                <a:lnTo>
                  <a:pt x="7542" y="21379"/>
                </a:lnTo>
                <a:lnTo>
                  <a:pt x="8418" y="21477"/>
                </a:lnTo>
                <a:lnTo>
                  <a:pt x="9465" y="21600"/>
                </a:lnTo>
                <a:lnTo>
                  <a:pt x="10661" y="21600"/>
                </a:lnTo>
                <a:close/>
              </a:path>
              <a:path w="21600" h="21600" extrusionOk="0">
                <a:moveTo>
                  <a:pt x="17049" y="19857"/>
                </a:moveTo>
                <a:lnTo>
                  <a:pt x="17049" y="19268"/>
                </a:lnTo>
                <a:lnTo>
                  <a:pt x="17049" y="18016"/>
                </a:lnTo>
                <a:lnTo>
                  <a:pt x="17049" y="16274"/>
                </a:lnTo>
                <a:lnTo>
                  <a:pt x="17049" y="14114"/>
                </a:lnTo>
                <a:lnTo>
                  <a:pt x="17049" y="11880"/>
                </a:lnTo>
                <a:lnTo>
                  <a:pt x="17049" y="9843"/>
                </a:lnTo>
                <a:lnTo>
                  <a:pt x="17049" y="8100"/>
                </a:lnTo>
                <a:lnTo>
                  <a:pt x="17049" y="7069"/>
                </a:lnTo>
                <a:lnTo>
                  <a:pt x="16942" y="6725"/>
                </a:lnTo>
                <a:lnTo>
                  <a:pt x="16836" y="6357"/>
                </a:lnTo>
                <a:lnTo>
                  <a:pt x="16686" y="6112"/>
                </a:lnTo>
                <a:lnTo>
                  <a:pt x="16472" y="5768"/>
                </a:lnTo>
                <a:lnTo>
                  <a:pt x="15746" y="5351"/>
                </a:lnTo>
                <a:lnTo>
                  <a:pt x="14849" y="4983"/>
                </a:lnTo>
                <a:lnTo>
                  <a:pt x="13951" y="4615"/>
                </a:lnTo>
                <a:lnTo>
                  <a:pt x="12862" y="4369"/>
                </a:lnTo>
                <a:lnTo>
                  <a:pt x="11879" y="4271"/>
                </a:lnTo>
                <a:lnTo>
                  <a:pt x="10832" y="4197"/>
                </a:lnTo>
                <a:lnTo>
                  <a:pt x="9828" y="4271"/>
                </a:lnTo>
                <a:lnTo>
                  <a:pt x="8845" y="4369"/>
                </a:lnTo>
                <a:lnTo>
                  <a:pt x="7734" y="4615"/>
                </a:lnTo>
                <a:lnTo>
                  <a:pt x="6751" y="4983"/>
                </a:lnTo>
                <a:lnTo>
                  <a:pt x="5961" y="5351"/>
                </a:lnTo>
                <a:lnTo>
                  <a:pt x="5234" y="5768"/>
                </a:lnTo>
                <a:lnTo>
                  <a:pt x="4914" y="6112"/>
                </a:lnTo>
                <a:lnTo>
                  <a:pt x="4764" y="6357"/>
                </a:lnTo>
                <a:lnTo>
                  <a:pt x="4658" y="6725"/>
                </a:lnTo>
                <a:lnTo>
                  <a:pt x="4658" y="7069"/>
                </a:lnTo>
                <a:lnTo>
                  <a:pt x="4658" y="8100"/>
                </a:lnTo>
                <a:lnTo>
                  <a:pt x="4658" y="9843"/>
                </a:lnTo>
                <a:lnTo>
                  <a:pt x="4658" y="11880"/>
                </a:lnTo>
                <a:lnTo>
                  <a:pt x="4658" y="14114"/>
                </a:lnTo>
                <a:lnTo>
                  <a:pt x="4658" y="16274"/>
                </a:lnTo>
                <a:lnTo>
                  <a:pt x="4658" y="18016"/>
                </a:lnTo>
                <a:lnTo>
                  <a:pt x="4658" y="19268"/>
                </a:lnTo>
                <a:lnTo>
                  <a:pt x="4658" y="19857"/>
                </a:lnTo>
              </a:path>
            </a:pathLst>
          </a:custGeom>
          <a:gradFill rotWithShape="0">
            <a:gsLst>
              <a:gs pos="0">
                <a:srgbClr val="FBCD81"/>
              </a:gs>
              <a:gs pos="100000">
                <a:srgbClr val="FBCD81">
                  <a:gamma/>
                  <a:shade val="46275"/>
                  <a:invGamma/>
                </a:srgbClr>
              </a:gs>
            </a:gsLst>
            <a:lin ang="5400000" scaled="1"/>
          </a:gradFill>
          <a:ln w="9525">
            <a:solidFill>
              <a:srgbClr val="000000"/>
            </a:solidFill>
            <a:miter lim="800000"/>
            <a:headEnd/>
            <a:tailEnd/>
          </a:ln>
          <a:effectLst>
            <a:outerShdw dist="107763" dir="2700000" algn="ctr" rotWithShape="0">
              <a:srgbClr val="808080"/>
            </a:outerShdw>
          </a:effectLst>
        </p:spPr>
        <p:txBody>
          <a:bodyPr/>
          <a:lstStyle/>
          <a:p>
            <a:endParaRPr lang="en-US"/>
          </a:p>
        </p:txBody>
      </p:sp>
      <p:sp>
        <p:nvSpPr>
          <p:cNvPr id="100357" name="chair3">
            <a:extLst>
              <a:ext uri="{FF2B5EF4-FFF2-40B4-BE49-F238E27FC236}">
                <a16:creationId xmlns:a16="http://schemas.microsoft.com/office/drawing/2014/main" id="{0BBC1DE5-32C7-CB9C-5B9C-378ED2747F9F}"/>
              </a:ext>
            </a:extLst>
          </p:cNvPr>
          <p:cNvSpPr>
            <a:spLocks noEditPoints="1" noChangeArrowheads="1"/>
          </p:cNvSpPr>
          <p:nvPr/>
        </p:nvSpPr>
        <p:spPr bwMode="auto">
          <a:xfrm>
            <a:off x="5889626" y="2368551"/>
            <a:ext cx="733425" cy="588963"/>
          </a:xfrm>
          <a:custGeom>
            <a:avLst/>
            <a:gdLst>
              <a:gd name="T0" fmla="*/ 10800 w 21600"/>
              <a:gd name="T1" fmla="*/ 0 h 21600"/>
              <a:gd name="T2" fmla="*/ 20275 w 21600"/>
              <a:gd name="T3" fmla="*/ 10800 h 21600"/>
              <a:gd name="T4" fmla="*/ 10800 w 21600"/>
              <a:gd name="T5" fmla="*/ 21600 h 21600"/>
              <a:gd name="T6" fmla="*/ 1303 w 21600"/>
              <a:gd name="T7" fmla="*/ 10800 h 21600"/>
              <a:gd name="T8" fmla="*/ 4828 w 21600"/>
              <a:gd name="T9" fmla="*/ 6639 h 21600"/>
              <a:gd name="T10" fmla="*/ 16846 w 21600"/>
              <a:gd name="T11" fmla="*/ 19649 h 21600"/>
            </a:gdLst>
            <a:ahLst/>
            <a:cxnLst>
              <a:cxn ang="0">
                <a:pos x="T0" y="T1"/>
              </a:cxn>
              <a:cxn ang="0">
                <a:pos x="T2" y="T3"/>
              </a:cxn>
              <a:cxn ang="0">
                <a:pos x="T4" y="T5"/>
              </a:cxn>
              <a:cxn ang="0">
                <a:pos x="T6" y="T7"/>
              </a:cxn>
            </a:cxnLst>
            <a:rect l="T8" t="T9" r="T10" b="T11"/>
            <a:pathLst>
              <a:path w="21600" h="21600" extrusionOk="0">
                <a:moveTo>
                  <a:pt x="10661" y="21600"/>
                </a:moveTo>
                <a:lnTo>
                  <a:pt x="11964" y="21600"/>
                </a:lnTo>
                <a:lnTo>
                  <a:pt x="12969" y="21477"/>
                </a:lnTo>
                <a:lnTo>
                  <a:pt x="13951" y="21379"/>
                </a:lnTo>
                <a:lnTo>
                  <a:pt x="14742" y="21134"/>
                </a:lnTo>
                <a:lnTo>
                  <a:pt x="15575" y="20765"/>
                </a:lnTo>
                <a:lnTo>
                  <a:pt x="16152" y="20520"/>
                </a:lnTo>
                <a:lnTo>
                  <a:pt x="16579" y="20225"/>
                </a:lnTo>
                <a:lnTo>
                  <a:pt x="16942" y="19857"/>
                </a:lnTo>
                <a:lnTo>
                  <a:pt x="17455" y="20520"/>
                </a:lnTo>
                <a:lnTo>
                  <a:pt x="17989" y="21011"/>
                </a:lnTo>
                <a:lnTo>
                  <a:pt x="18459" y="21379"/>
                </a:lnTo>
                <a:lnTo>
                  <a:pt x="19079" y="21477"/>
                </a:lnTo>
                <a:lnTo>
                  <a:pt x="19656" y="21477"/>
                </a:lnTo>
                <a:lnTo>
                  <a:pt x="20275" y="21379"/>
                </a:lnTo>
                <a:lnTo>
                  <a:pt x="20660" y="21011"/>
                </a:lnTo>
                <a:lnTo>
                  <a:pt x="21173" y="20643"/>
                </a:lnTo>
                <a:lnTo>
                  <a:pt x="21386" y="20225"/>
                </a:lnTo>
                <a:lnTo>
                  <a:pt x="21600" y="19636"/>
                </a:lnTo>
                <a:lnTo>
                  <a:pt x="21600" y="19145"/>
                </a:lnTo>
                <a:lnTo>
                  <a:pt x="21600" y="18605"/>
                </a:lnTo>
                <a:lnTo>
                  <a:pt x="21386" y="18115"/>
                </a:lnTo>
                <a:lnTo>
                  <a:pt x="21066" y="17525"/>
                </a:lnTo>
                <a:lnTo>
                  <a:pt x="20660" y="17108"/>
                </a:lnTo>
                <a:lnTo>
                  <a:pt x="20275" y="16740"/>
                </a:lnTo>
                <a:lnTo>
                  <a:pt x="20275" y="10628"/>
                </a:lnTo>
                <a:lnTo>
                  <a:pt x="20275" y="5695"/>
                </a:lnTo>
                <a:lnTo>
                  <a:pt x="20275" y="5105"/>
                </a:lnTo>
                <a:lnTo>
                  <a:pt x="20190" y="4492"/>
                </a:lnTo>
                <a:lnTo>
                  <a:pt x="19976" y="4075"/>
                </a:lnTo>
                <a:lnTo>
                  <a:pt x="19763" y="3485"/>
                </a:lnTo>
                <a:lnTo>
                  <a:pt x="19442" y="2995"/>
                </a:lnTo>
                <a:lnTo>
                  <a:pt x="19079" y="2455"/>
                </a:lnTo>
                <a:lnTo>
                  <a:pt x="18673" y="2086"/>
                </a:lnTo>
                <a:lnTo>
                  <a:pt x="18139" y="1620"/>
                </a:lnTo>
                <a:lnTo>
                  <a:pt x="17562" y="1325"/>
                </a:lnTo>
                <a:lnTo>
                  <a:pt x="16836" y="957"/>
                </a:lnTo>
                <a:lnTo>
                  <a:pt x="16045" y="589"/>
                </a:lnTo>
                <a:lnTo>
                  <a:pt x="15169" y="344"/>
                </a:lnTo>
                <a:lnTo>
                  <a:pt x="14272" y="245"/>
                </a:lnTo>
                <a:lnTo>
                  <a:pt x="13182" y="123"/>
                </a:lnTo>
                <a:lnTo>
                  <a:pt x="12028" y="0"/>
                </a:lnTo>
                <a:lnTo>
                  <a:pt x="10832" y="0"/>
                </a:lnTo>
                <a:lnTo>
                  <a:pt x="9572" y="0"/>
                </a:lnTo>
                <a:lnTo>
                  <a:pt x="8418" y="123"/>
                </a:lnTo>
                <a:lnTo>
                  <a:pt x="7328" y="245"/>
                </a:lnTo>
                <a:lnTo>
                  <a:pt x="6431" y="344"/>
                </a:lnTo>
                <a:lnTo>
                  <a:pt x="5555" y="589"/>
                </a:lnTo>
                <a:lnTo>
                  <a:pt x="4764" y="957"/>
                </a:lnTo>
                <a:lnTo>
                  <a:pt x="4038" y="1325"/>
                </a:lnTo>
                <a:lnTo>
                  <a:pt x="3461" y="1620"/>
                </a:lnTo>
                <a:lnTo>
                  <a:pt x="2927" y="2086"/>
                </a:lnTo>
                <a:lnTo>
                  <a:pt x="2521" y="2455"/>
                </a:lnTo>
                <a:lnTo>
                  <a:pt x="2158" y="2995"/>
                </a:lnTo>
                <a:lnTo>
                  <a:pt x="1837" y="3485"/>
                </a:lnTo>
                <a:lnTo>
                  <a:pt x="1624" y="4075"/>
                </a:lnTo>
                <a:lnTo>
                  <a:pt x="1410" y="4492"/>
                </a:lnTo>
                <a:lnTo>
                  <a:pt x="1303" y="5105"/>
                </a:lnTo>
                <a:lnTo>
                  <a:pt x="1303" y="5695"/>
                </a:lnTo>
                <a:lnTo>
                  <a:pt x="1303" y="10874"/>
                </a:lnTo>
                <a:lnTo>
                  <a:pt x="1303" y="16740"/>
                </a:lnTo>
                <a:lnTo>
                  <a:pt x="940" y="17108"/>
                </a:lnTo>
                <a:lnTo>
                  <a:pt x="534" y="17525"/>
                </a:lnTo>
                <a:lnTo>
                  <a:pt x="214" y="18115"/>
                </a:lnTo>
                <a:lnTo>
                  <a:pt x="0" y="18605"/>
                </a:lnTo>
                <a:lnTo>
                  <a:pt x="0" y="19145"/>
                </a:lnTo>
                <a:lnTo>
                  <a:pt x="0" y="19636"/>
                </a:lnTo>
                <a:lnTo>
                  <a:pt x="214" y="20225"/>
                </a:lnTo>
                <a:lnTo>
                  <a:pt x="427" y="20643"/>
                </a:lnTo>
                <a:lnTo>
                  <a:pt x="833" y="21011"/>
                </a:lnTo>
                <a:lnTo>
                  <a:pt x="1303" y="21379"/>
                </a:lnTo>
                <a:lnTo>
                  <a:pt x="1944" y="21477"/>
                </a:lnTo>
                <a:lnTo>
                  <a:pt x="2521" y="21477"/>
                </a:lnTo>
                <a:lnTo>
                  <a:pt x="3141" y="21379"/>
                </a:lnTo>
                <a:lnTo>
                  <a:pt x="3611" y="21011"/>
                </a:lnTo>
                <a:lnTo>
                  <a:pt x="4145" y="20520"/>
                </a:lnTo>
                <a:lnTo>
                  <a:pt x="4658" y="19857"/>
                </a:lnTo>
                <a:lnTo>
                  <a:pt x="4914" y="20225"/>
                </a:lnTo>
                <a:lnTo>
                  <a:pt x="5448" y="20520"/>
                </a:lnTo>
                <a:lnTo>
                  <a:pt x="6025" y="20765"/>
                </a:lnTo>
                <a:lnTo>
                  <a:pt x="6751" y="21134"/>
                </a:lnTo>
                <a:lnTo>
                  <a:pt x="7542" y="21379"/>
                </a:lnTo>
                <a:lnTo>
                  <a:pt x="8418" y="21477"/>
                </a:lnTo>
                <a:lnTo>
                  <a:pt x="9465" y="21600"/>
                </a:lnTo>
                <a:lnTo>
                  <a:pt x="10661" y="21600"/>
                </a:lnTo>
                <a:close/>
              </a:path>
              <a:path w="21600" h="21600" extrusionOk="0">
                <a:moveTo>
                  <a:pt x="17049" y="19857"/>
                </a:moveTo>
                <a:lnTo>
                  <a:pt x="17049" y="19268"/>
                </a:lnTo>
                <a:lnTo>
                  <a:pt x="17049" y="18016"/>
                </a:lnTo>
                <a:lnTo>
                  <a:pt x="17049" y="16274"/>
                </a:lnTo>
                <a:lnTo>
                  <a:pt x="17049" y="14114"/>
                </a:lnTo>
                <a:lnTo>
                  <a:pt x="17049" y="11880"/>
                </a:lnTo>
                <a:lnTo>
                  <a:pt x="17049" y="9843"/>
                </a:lnTo>
                <a:lnTo>
                  <a:pt x="17049" y="8100"/>
                </a:lnTo>
                <a:lnTo>
                  <a:pt x="17049" y="7069"/>
                </a:lnTo>
                <a:lnTo>
                  <a:pt x="16942" y="6725"/>
                </a:lnTo>
                <a:lnTo>
                  <a:pt x="16836" y="6357"/>
                </a:lnTo>
                <a:lnTo>
                  <a:pt x="16686" y="6112"/>
                </a:lnTo>
                <a:lnTo>
                  <a:pt x="16472" y="5768"/>
                </a:lnTo>
                <a:lnTo>
                  <a:pt x="15746" y="5351"/>
                </a:lnTo>
                <a:lnTo>
                  <a:pt x="14849" y="4983"/>
                </a:lnTo>
                <a:lnTo>
                  <a:pt x="13951" y="4615"/>
                </a:lnTo>
                <a:lnTo>
                  <a:pt x="12862" y="4369"/>
                </a:lnTo>
                <a:lnTo>
                  <a:pt x="11879" y="4271"/>
                </a:lnTo>
                <a:lnTo>
                  <a:pt x="10832" y="4197"/>
                </a:lnTo>
                <a:lnTo>
                  <a:pt x="9828" y="4271"/>
                </a:lnTo>
                <a:lnTo>
                  <a:pt x="8845" y="4369"/>
                </a:lnTo>
                <a:lnTo>
                  <a:pt x="7734" y="4615"/>
                </a:lnTo>
                <a:lnTo>
                  <a:pt x="6751" y="4983"/>
                </a:lnTo>
                <a:lnTo>
                  <a:pt x="5961" y="5351"/>
                </a:lnTo>
                <a:lnTo>
                  <a:pt x="5234" y="5768"/>
                </a:lnTo>
                <a:lnTo>
                  <a:pt x="4914" y="6112"/>
                </a:lnTo>
                <a:lnTo>
                  <a:pt x="4764" y="6357"/>
                </a:lnTo>
                <a:lnTo>
                  <a:pt x="4658" y="6725"/>
                </a:lnTo>
                <a:lnTo>
                  <a:pt x="4658" y="7069"/>
                </a:lnTo>
                <a:lnTo>
                  <a:pt x="4658" y="8100"/>
                </a:lnTo>
                <a:lnTo>
                  <a:pt x="4658" y="9843"/>
                </a:lnTo>
                <a:lnTo>
                  <a:pt x="4658" y="11880"/>
                </a:lnTo>
                <a:lnTo>
                  <a:pt x="4658" y="14114"/>
                </a:lnTo>
                <a:lnTo>
                  <a:pt x="4658" y="16274"/>
                </a:lnTo>
                <a:lnTo>
                  <a:pt x="4658" y="18016"/>
                </a:lnTo>
                <a:lnTo>
                  <a:pt x="4658" y="19268"/>
                </a:lnTo>
                <a:lnTo>
                  <a:pt x="4658" y="19857"/>
                </a:lnTo>
              </a:path>
            </a:pathLst>
          </a:custGeom>
          <a:gradFill rotWithShape="0">
            <a:gsLst>
              <a:gs pos="0">
                <a:srgbClr val="FBCD81"/>
              </a:gs>
              <a:gs pos="100000">
                <a:srgbClr val="FBCD81">
                  <a:gamma/>
                  <a:shade val="46275"/>
                  <a:invGamma/>
                </a:srgbClr>
              </a:gs>
            </a:gsLst>
            <a:lin ang="5400000" scaled="1"/>
          </a:gradFill>
          <a:ln w="9525">
            <a:solidFill>
              <a:srgbClr val="000000"/>
            </a:solidFill>
            <a:miter lim="800000"/>
            <a:headEnd/>
            <a:tailEnd/>
          </a:ln>
          <a:effectLst>
            <a:outerShdw dist="107763" dir="2700000" algn="ctr" rotWithShape="0">
              <a:srgbClr val="808080"/>
            </a:outerShdw>
          </a:effectLst>
        </p:spPr>
        <p:txBody>
          <a:bodyPr/>
          <a:lstStyle/>
          <a:p>
            <a:endParaRPr lang="en-US"/>
          </a:p>
        </p:txBody>
      </p:sp>
      <p:sp>
        <p:nvSpPr>
          <p:cNvPr id="100358" name="chair3">
            <a:extLst>
              <a:ext uri="{FF2B5EF4-FFF2-40B4-BE49-F238E27FC236}">
                <a16:creationId xmlns:a16="http://schemas.microsoft.com/office/drawing/2014/main" id="{3BCD9F63-4244-8160-E16A-F9C4FD78F718}"/>
              </a:ext>
            </a:extLst>
          </p:cNvPr>
          <p:cNvSpPr>
            <a:spLocks noEditPoints="1" noChangeArrowheads="1"/>
          </p:cNvSpPr>
          <p:nvPr/>
        </p:nvSpPr>
        <p:spPr bwMode="auto">
          <a:xfrm>
            <a:off x="4670426" y="2368551"/>
            <a:ext cx="733425" cy="588963"/>
          </a:xfrm>
          <a:custGeom>
            <a:avLst/>
            <a:gdLst>
              <a:gd name="T0" fmla="*/ 10800 w 21600"/>
              <a:gd name="T1" fmla="*/ 0 h 21600"/>
              <a:gd name="T2" fmla="*/ 20275 w 21600"/>
              <a:gd name="T3" fmla="*/ 10800 h 21600"/>
              <a:gd name="T4" fmla="*/ 10800 w 21600"/>
              <a:gd name="T5" fmla="*/ 21600 h 21600"/>
              <a:gd name="T6" fmla="*/ 1303 w 21600"/>
              <a:gd name="T7" fmla="*/ 10800 h 21600"/>
              <a:gd name="T8" fmla="*/ 4828 w 21600"/>
              <a:gd name="T9" fmla="*/ 6639 h 21600"/>
              <a:gd name="T10" fmla="*/ 16846 w 21600"/>
              <a:gd name="T11" fmla="*/ 19649 h 21600"/>
            </a:gdLst>
            <a:ahLst/>
            <a:cxnLst>
              <a:cxn ang="0">
                <a:pos x="T0" y="T1"/>
              </a:cxn>
              <a:cxn ang="0">
                <a:pos x="T2" y="T3"/>
              </a:cxn>
              <a:cxn ang="0">
                <a:pos x="T4" y="T5"/>
              </a:cxn>
              <a:cxn ang="0">
                <a:pos x="T6" y="T7"/>
              </a:cxn>
            </a:cxnLst>
            <a:rect l="T8" t="T9" r="T10" b="T11"/>
            <a:pathLst>
              <a:path w="21600" h="21600" extrusionOk="0">
                <a:moveTo>
                  <a:pt x="10661" y="21600"/>
                </a:moveTo>
                <a:lnTo>
                  <a:pt x="11964" y="21600"/>
                </a:lnTo>
                <a:lnTo>
                  <a:pt x="12969" y="21477"/>
                </a:lnTo>
                <a:lnTo>
                  <a:pt x="13951" y="21379"/>
                </a:lnTo>
                <a:lnTo>
                  <a:pt x="14742" y="21134"/>
                </a:lnTo>
                <a:lnTo>
                  <a:pt x="15575" y="20765"/>
                </a:lnTo>
                <a:lnTo>
                  <a:pt x="16152" y="20520"/>
                </a:lnTo>
                <a:lnTo>
                  <a:pt x="16579" y="20225"/>
                </a:lnTo>
                <a:lnTo>
                  <a:pt x="16942" y="19857"/>
                </a:lnTo>
                <a:lnTo>
                  <a:pt x="17455" y="20520"/>
                </a:lnTo>
                <a:lnTo>
                  <a:pt x="17989" y="21011"/>
                </a:lnTo>
                <a:lnTo>
                  <a:pt x="18459" y="21379"/>
                </a:lnTo>
                <a:lnTo>
                  <a:pt x="19079" y="21477"/>
                </a:lnTo>
                <a:lnTo>
                  <a:pt x="19656" y="21477"/>
                </a:lnTo>
                <a:lnTo>
                  <a:pt x="20275" y="21379"/>
                </a:lnTo>
                <a:lnTo>
                  <a:pt x="20660" y="21011"/>
                </a:lnTo>
                <a:lnTo>
                  <a:pt x="21173" y="20643"/>
                </a:lnTo>
                <a:lnTo>
                  <a:pt x="21386" y="20225"/>
                </a:lnTo>
                <a:lnTo>
                  <a:pt x="21600" y="19636"/>
                </a:lnTo>
                <a:lnTo>
                  <a:pt x="21600" y="19145"/>
                </a:lnTo>
                <a:lnTo>
                  <a:pt x="21600" y="18605"/>
                </a:lnTo>
                <a:lnTo>
                  <a:pt x="21386" y="18115"/>
                </a:lnTo>
                <a:lnTo>
                  <a:pt x="21066" y="17525"/>
                </a:lnTo>
                <a:lnTo>
                  <a:pt x="20660" y="17108"/>
                </a:lnTo>
                <a:lnTo>
                  <a:pt x="20275" y="16740"/>
                </a:lnTo>
                <a:lnTo>
                  <a:pt x="20275" y="10628"/>
                </a:lnTo>
                <a:lnTo>
                  <a:pt x="20275" y="5695"/>
                </a:lnTo>
                <a:lnTo>
                  <a:pt x="20275" y="5105"/>
                </a:lnTo>
                <a:lnTo>
                  <a:pt x="20190" y="4492"/>
                </a:lnTo>
                <a:lnTo>
                  <a:pt x="19976" y="4075"/>
                </a:lnTo>
                <a:lnTo>
                  <a:pt x="19763" y="3485"/>
                </a:lnTo>
                <a:lnTo>
                  <a:pt x="19442" y="2995"/>
                </a:lnTo>
                <a:lnTo>
                  <a:pt x="19079" y="2455"/>
                </a:lnTo>
                <a:lnTo>
                  <a:pt x="18673" y="2086"/>
                </a:lnTo>
                <a:lnTo>
                  <a:pt x="18139" y="1620"/>
                </a:lnTo>
                <a:lnTo>
                  <a:pt x="17562" y="1325"/>
                </a:lnTo>
                <a:lnTo>
                  <a:pt x="16836" y="957"/>
                </a:lnTo>
                <a:lnTo>
                  <a:pt x="16045" y="589"/>
                </a:lnTo>
                <a:lnTo>
                  <a:pt x="15169" y="344"/>
                </a:lnTo>
                <a:lnTo>
                  <a:pt x="14272" y="245"/>
                </a:lnTo>
                <a:lnTo>
                  <a:pt x="13182" y="123"/>
                </a:lnTo>
                <a:lnTo>
                  <a:pt x="12028" y="0"/>
                </a:lnTo>
                <a:lnTo>
                  <a:pt x="10832" y="0"/>
                </a:lnTo>
                <a:lnTo>
                  <a:pt x="9572" y="0"/>
                </a:lnTo>
                <a:lnTo>
                  <a:pt x="8418" y="123"/>
                </a:lnTo>
                <a:lnTo>
                  <a:pt x="7328" y="245"/>
                </a:lnTo>
                <a:lnTo>
                  <a:pt x="6431" y="344"/>
                </a:lnTo>
                <a:lnTo>
                  <a:pt x="5555" y="589"/>
                </a:lnTo>
                <a:lnTo>
                  <a:pt x="4764" y="957"/>
                </a:lnTo>
                <a:lnTo>
                  <a:pt x="4038" y="1325"/>
                </a:lnTo>
                <a:lnTo>
                  <a:pt x="3461" y="1620"/>
                </a:lnTo>
                <a:lnTo>
                  <a:pt x="2927" y="2086"/>
                </a:lnTo>
                <a:lnTo>
                  <a:pt x="2521" y="2455"/>
                </a:lnTo>
                <a:lnTo>
                  <a:pt x="2158" y="2995"/>
                </a:lnTo>
                <a:lnTo>
                  <a:pt x="1837" y="3485"/>
                </a:lnTo>
                <a:lnTo>
                  <a:pt x="1624" y="4075"/>
                </a:lnTo>
                <a:lnTo>
                  <a:pt x="1410" y="4492"/>
                </a:lnTo>
                <a:lnTo>
                  <a:pt x="1303" y="5105"/>
                </a:lnTo>
                <a:lnTo>
                  <a:pt x="1303" y="5695"/>
                </a:lnTo>
                <a:lnTo>
                  <a:pt x="1303" y="10874"/>
                </a:lnTo>
                <a:lnTo>
                  <a:pt x="1303" y="16740"/>
                </a:lnTo>
                <a:lnTo>
                  <a:pt x="940" y="17108"/>
                </a:lnTo>
                <a:lnTo>
                  <a:pt x="534" y="17525"/>
                </a:lnTo>
                <a:lnTo>
                  <a:pt x="214" y="18115"/>
                </a:lnTo>
                <a:lnTo>
                  <a:pt x="0" y="18605"/>
                </a:lnTo>
                <a:lnTo>
                  <a:pt x="0" y="19145"/>
                </a:lnTo>
                <a:lnTo>
                  <a:pt x="0" y="19636"/>
                </a:lnTo>
                <a:lnTo>
                  <a:pt x="214" y="20225"/>
                </a:lnTo>
                <a:lnTo>
                  <a:pt x="427" y="20643"/>
                </a:lnTo>
                <a:lnTo>
                  <a:pt x="833" y="21011"/>
                </a:lnTo>
                <a:lnTo>
                  <a:pt x="1303" y="21379"/>
                </a:lnTo>
                <a:lnTo>
                  <a:pt x="1944" y="21477"/>
                </a:lnTo>
                <a:lnTo>
                  <a:pt x="2521" y="21477"/>
                </a:lnTo>
                <a:lnTo>
                  <a:pt x="3141" y="21379"/>
                </a:lnTo>
                <a:lnTo>
                  <a:pt x="3611" y="21011"/>
                </a:lnTo>
                <a:lnTo>
                  <a:pt x="4145" y="20520"/>
                </a:lnTo>
                <a:lnTo>
                  <a:pt x="4658" y="19857"/>
                </a:lnTo>
                <a:lnTo>
                  <a:pt x="4914" y="20225"/>
                </a:lnTo>
                <a:lnTo>
                  <a:pt x="5448" y="20520"/>
                </a:lnTo>
                <a:lnTo>
                  <a:pt x="6025" y="20765"/>
                </a:lnTo>
                <a:lnTo>
                  <a:pt x="6751" y="21134"/>
                </a:lnTo>
                <a:lnTo>
                  <a:pt x="7542" y="21379"/>
                </a:lnTo>
                <a:lnTo>
                  <a:pt x="8418" y="21477"/>
                </a:lnTo>
                <a:lnTo>
                  <a:pt x="9465" y="21600"/>
                </a:lnTo>
                <a:lnTo>
                  <a:pt x="10661" y="21600"/>
                </a:lnTo>
                <a:close/>
              </a:path>
              <a:path w="21600" h="21600" extrusionOk="0">
                <a:moveTo>
                  <a:pt x="17049" y="19857"/>
                </a:moveTo>
                <a:lnTo>
                  <a:pt x="17049" y="19268"/>
                </a:lnTo>
                <a:lnTo>
                  <a:pt x="17049" y="18016"/>
                </a:lnTo>
                <a:lnTo>
                  <a:pt x="17049" y="16274"/>
                </a:lnTo>
                <a:lnTo>
                  <a:pt x="17049" y="14114"/>
                </a:lnTo>
                <a:lnTo>
                  <a:pt x="17049" y="11880"/>
                </a:lnTo>
                <a:lnTo>
                  <a:pt x="17049" y="9843"/>
                </a:lnTo>
                <a:lnTo>
                  <a:pt x="17049" y="8100"/>
                </a:lnTo>
                <a:lnTo>
                  <a:pt x="17049" y="7069"/>
                </a:lnTo>
                <a:lnTo>
                  <a:pt x="16942" y="6725"/>
                </a:lnTo>
                <a:lnTo>
                  <a:pt x="16836" y="6357"/>
                </a:lnTo>
                <a:lnTo>
                  <a:pt x="16686" y="6112"/>
                </a:lnTo>
                <a:lnTo>
                  <a:pt x="16472" y="5768"/>
                </a:lnTo>
                <a:lnTo>
                  <a:pt x="15746" y="5351"/>
                </a:lnTo>
                <a:lnTo>
                  <a:pt x="14849" y="4983"/>
                </a:lnTo>
                <a:lnTo>
                  <a:pt x="13951" y="4615"/>
                </a:lnTo>
                <a:lnTo>
                  <a:pt x="12862" y="4369"/>
                </a:lnTo>
                <a:lnTo>
                  <a:pt x="11879" y="4271"/>
                </a:lnTo>
                <a:lnTo>
                  <a:pt x="10832" y="4197"/>
                </a:lnTo>
                <a:lnTo>
                  <a:pt x="9828" y="4271"/>
                </a:lnTo>
                <a:lnTo>
                  <a:pt x="8845" y="4369"/>
                </a:lnTo>
                <a:lnTo>
                  <a:pt x="7734" y="4615"/>
                </a:lnTo>
                <a:lnTo>
                  <a:pt x="6751" y="4983"/>
                </a:lnTo>
                <a:lnTo>
                  <a:pt x="5961" y="5351"/>
                </a:lnTo>
                <a:lnTo>
                  <a:pt x="5234" y="5768"/>
                </a:lnTo>
                <a:lnTo>
                  <a:pt x="4914" y="6112"/>
                </a:lnTo>
                <a:lnTo>
                  <a:pt x="4764" y="6357"/>
                </a:lnTo>
                <a:lnTo>
                  <a:pt x="4658" y="6725"/>
                </a:lnTo>
                <a:lnTo>
                  <a:pt x="4658" y="7069"/>
                </a:lnTo>
                <a:lnTo>
                  <a:pt x="4658" y="8100"/>
                </a:lnTo>
                <a:lnTo>
                  <a:pt x="4658" y="9843"/>
                </a:lnTo>
                <a:lnTo>
                  <a:pt x="4658" y="11880"/>
                </a:lnTo>
                <a:lnTo>
                  <a:pt x="4658" y="14114"/>
                </a:lnTo>
                <a:lnTo>
                  <a:pt x="4658" y="16274"/>
                </a:lnTo>
                <a:lnTo>
                  <a:pt x="4658" y="18016"/>
                </a:lnTo>
                <a:lnTo>
                  <a:pt x="4658" y="19268"/>
                </a:lnTo>
                <a:lnTo>
                  <a:pt x="4658" y="19857"/>
                </a:lnTo>
              </a:path>
            </a:pathLst>
          </a:custGeom>
          <a:gradFill rotWithShape="0">
            <a:gsLst>
              <a:gs pos="0">
                <a:srgbClr val="FBCD81"/>
              </a:gs>
              <a:gs pos="100000">
                <a:srgbClr val="FBCD81">
                  <a:gamma/>
                  <a:shade val="46275"/>
                  <a:invGamma/>
                </a:srgbClr>
              </a:gs>
            </a:gsLst>
            <a:lin ang="5400000" scaled="1"/>
          </a:gradFill>
          <a:ln w="9525">
            <a:solidFill>
              <a:srgbClr val="000000"/>
            </a:solidFill>
            <a:miter lim="800000"/>
            <a:headEnd/>
            <a:tailEnd/>
          </a:ln>
          <a:effectLst>
            <a:outerShdw dist="107763" dir="2700000" algn="ctr" rotWithShape="0">
              <a:srgbClr val="808080"/>
            </a:outerShdw>
          </a:effectLst>
        </p:spPr>
        <p:txBody>
          <a:bodyPr/>
          <a:lstStyle/>
          <a:p>
            <a:endParaRPr lang="en-US"/>
          </a:p>
        </p:txBody>
      </p:sp>
      <p:sp>
        <p:nvSpPr>
          <p:cNvPr id="100359" name="chair3">
            <a:extLst>
              <a:ext uri="{FF2B5EF4-FFF2-40B4-BE49-F238E27FC236}">
                <a16:creationId xmlns:a16="http://schemas.microsoft.com/office/drawing/2014/main" id="{6F457FB1-1E4E-5129-0A49-0DDFDE58AE6C}"/>
              </a:ext>
            </a:extLst>
          </p:cNvPr>
          <p:cNvSpPr>
            <a:spLocks noEditPoints="1" noChangeArrowheads="1"/>
          </p:cNvSpPr>
          <p:nvPr/>
        </p:nvSpPr>
        <p:spPr bwMode="auto">
          <a:xfrm>
            <a:off x="3451226" y="2368551"/>
            <a:ext cx="733425" cy="588963"/>
          </a:xfrm>
          <a:custGeom>
            <a:avLst/>
            <a:gdLst>
              <a:gd name="T0" fmla="*/ 10800 w 21600"/>
              <a:gd name="T1" fmla="*/ 0 h 21600"/>
              <a:gd name="T2" fmla="*/ 20275 w 21600"/>
              <a:gd name="T3" fmla="*/ 10800 h 21600"/>
              <a:gd name="T4" fmla="*/ 10800 w 21600"/>
              <a:gd name="T5" fmla="*/ 21600 h 21600"/>
              <a:gd name="T6" fmla="*/ 1303 w 21600"/>
              <a:gd name="T7" fmla="*/ 10800 h 21600"/>
              <a:gd name="T8" fmla="*/ 4828 w 21600"/>
              <a:gd name="T9" fmla="*/ 6639 h 21600"/>
              <a:gd name="T10" fmla="*/ 16846 w 21600"/>
              <a:gd name="T11" fmla="*/ 19649 h 21600"/>
            </a:gdLst>
            <a:ahLst/>
            <a:cxnLst>
              <a:cxn ang="0">
                <a:pos x="T0" y="T1"/>
              </a:cxn>
              <a:cxn ang="0">
                <a:pos x="T2" y="T3"/>
              </a:cxn>
              <a:cxn ang="0">
                <a:pos x="T4" y="T5"/>
              </a:cxn>
              <a:cxn ang="0">
                <a:pos x="T6" y="T7"/>
              </a:cxn>
            </a:cxnLst>
            <a:rect l="T8" t="T9" r="T10" b="T11"/>
            <a:pathLst>
              <a:path w="21600" h="21600" extrusionOk="0">
                <a:moveTo>
                  <a:pt x="10661" y="21600"/>
                </a:moveTo>
                <a:lnTo>
                  <a:pt x="11964" y="21600"/>
                </a:lnTo>
                <a:lnTo>
                  <a:pt x="12969" y="21477"/>
                </a:lnTo>
                <a:lnTo>
                  <a:pt x="13951" y="21379"/>
                </a:lnTo>
                <a:lnTo>
                  <a:pt x="14742" y="21134"/>
                </a:lnTo>
                <a:lnTo>
                  <a:pt x="15575" y="20765"/>
                </a:lnTo>
                <a:lnTo>
                  <a:pt x="16152" y="20520"/>
                </a:lnTo>
                <a:lnTo>
                  <a:pt x="16579" y="20225"/>
                </a:lnTo>
                <a:lnTo>
                  <a:pt x="16942" y="19857"/>
                </a:lnTo>
                <a:lnTo>
                  <a:pt x="17455" y="20520"/>
                </a:lnTo>
                <a:lnTo>
                  <a:pt x="17989" y="21011"/>
                </a:lnTo>
                <a:lnTo>
                  <a:pt x="18459" y="21379"/>
                </a:lnTo>
                <a:lnTo>
                  <a:pt x="19079" y="21477"/>
                </a:lnTo>
                <a:lnTo>
                  <a:pt x="19656" y="21477"/>
                </a:lnTo>
                <a:lnTo>
                  <a:pt x="20275" y="21379"/>
                </a:lnTo>
                <a:lnTo>
                  <a:pt x="20660" y="21011"/>
                </a:lnTo>
                <a:lnTo>
                  <a:pt x="21173" y="20643"/>
                </a:lnTo>
                <a:lnTo>
                  <a:pt x="21386" y="20225"/>
                </a:lnTo>
                <a:lnTo>
                  <a:pt x="21600" y="19636"/>
                </a:lnTo>
                <a:lnTo>
                  <a:pt x="21600" y="19145"/>
                </a:lnTo>
                <a:lnTo>
                  <a:pt x="21600" y="18605"/>
                </a:lnTo>
                <a:lnTo>
                  <a:pt x="21386" y="18115"/>
                </a:lnTo>
                <a:lnTo>
                  <a:pt x="21066" y="17525"/>
                </a:lnTo>
                <a:lnTo>
                  <a:pt x="20660" y="17108"/>
                </a:lnTo>
                <a:lnTo>
                  <a:pt x="20275" y="16740"/>
                </a:lnTo>
                <a:lnTo>
                  <a:pt x="20275" y="10628"/>
                </a:lnTo>
                <a:lnTo>
                  <a:pt x="20275" y="5695"/>
                </a:lnTo>
                <a:lnTo>
                  <a:pt x="20275" y="5105"/>
                </a:lnTo>
                <a:lnTo>
                  <a:pt x="20190" y="4492"/>
                </a:lnTo>
                <a:lnTo>
                  <a:pt x="19976" y="4075"/>
                </a:lnTo>
                <a:lnTo>
                  <a:pt x="19763" y="3485"/>
                </a:lnTo>
                <a:lnTo>
                  <a:pt x="19442" y="2995"/>
                </a:lnTo>
                <a:lnTo>
                  <a:pt x="19079" y="2455"/>
                </a:lnTo>
                <a:lnTo>
                  <a:pt x="18673" y="2086"/>
                </a:lnTo>
                <a:lnTo>
                  <a:pt x="18139" y="1620"/>
                </a:lnTo>
                <a:lnTo>
                  <a:pt x="17562" y="1325"/>
                </a:lnTo>
                <a:lnTo>
                  <a:pt x="16836" y="957"/>
                </a:lnTo>
                <a:lnTo>
                  <a:pt x="16045" y="589"/>
                </a:lnTo>
                <a:lnTo>
                  <a:pt x="15169" y="344"/>
                </a:lnTo>
                <a:lnTo>
                  <a:pt x="14272" y="245"/>
                </a:lnTo>
                <a:lnTo>
                  <a:pt x="13182" y="123"/>
                </a:lnTo>
                <a:lnTo>
                  <a:pt x="12028" y="0"/>
                </a:lnTo>
                <a:lnTo>
                  <a:pt x="10832" y="0"/>
                </a:lnTo>
                <a:lnTo>
                  <a:pt x="9572" y="0"/>
                </a:lnTo>
                <a:lnTo>
                  <a:pt x="8418" y="123"/>
                </a:lnTo>
                <a:lnTo>
                  <a:pt x="7328" y="245"/>
                </a:lnTo>
                <a:lnTo>
                  <a:pt x="6431" y="344"/>
                </a:lnTo>
                <a:lnTo>
                  <a:pt x="5555" y="589"/>
                </a:lnTo>
                <a:lnTo>
                  <a:pt x="4764" y="957"/>
                </a:lnTo>
                <a:lnTo>
                  <a:pt x="4038" y="1325"/>
                </a:lnTo>
                <a:lnTo>
                  <a:pt x="3461" y="1620"/>
                </a:lnTo>
                <a:lnTo>
                  <a:pt x="2927" y="2086"/>
                </a:lnTo>
                <a:lnTo>
                  <a:pt x="2521" y="2455"/>
                </a:lnTo>
                <a:lnTo>
                  <a:pt x="2158" y="2995"/>
                </a:lnTo>
                <a:lnTo>
                  <a:pt x="1837" y="3485"/>
                </a:lnTo>
                <a:lnTo>
                  <a:pt x="1624" y="4075"/>
                </a:lnTo>
                <a:lnTo>
                  <a:pt x="1410" y="4492"/>
                </a:lnTo>
                <a:lnTo>
                  <a:pt x="1303" y="5105"/>
                </a:lnTo>
                <a:lnTo>
                  <a:pt x="1303" y="5695"/>
                </a:lnTo>
                <a:lnTo>
                  <a:pt x="1303" y="10874"/>
                </a:lnTo>
                <a:lnTo>
                  <a:pt x="1303" y="16740"/>
                </a:lnTo>
                <a:lnTo>
                  <a:pt x="940" y="17108"/>
                </a:lnTo>
                <a:lnTo>
                  <a:pt x="534" y="17525"/>
                </a:lnTo>
                <a:lnTo>
                  <a:pt x="214" y="18115"/>
                </a:lnTo>
                <a:lnTo>
                  <a:pt x="0" y="18605"/>
                </a:lnTo>
                <a:lnTo>
                  <a:pt x="0" y="19145"/>
                </a:lnTo>
                <a:lnTo>
                  <a:pt x="0" y="19636"/>
                </a:lnTo>
                <a:lnTo>
                  <a:pt x="214" y="20225"/>
                </a:lnTo>
                <a:lnTo>
                  <a:pt x="427" y="20643"/>
                </a:lnTo>
                <a:lnTo>
                  <a:pt x="833" y="21011"/>
                </a:lnTo>
                <a:lnTo>
                  <a:pt x="1303" y="21379"/>
                </a:lnTo>
                <a:lnTo>
                  <a:pt x="1944" y="21477"/>
                </a:lnTo>
                <a:lnTo>
                  <a:pt x="2521" y="21477"/>
                </a:lnTo>
                <a:lnTo>
                  <a:pt x="3141" y="21379"/>
                </a:lnTo>
                <a:lnTo>
                  <a:pt x="3611" y="21011"/>
                </a:lnTo>
                <a:lnTo>
                  <a:pt x="4145" y="20520"/>
                </a:lnTo>
                <a:lnTo>
                  <a:pt x="4658" y="19857"/>
                </a:lnTo>
                <a:lnTo>
                  <a:pt x="4914" y="20225"/>
                </a:lnTo>
                <a:lnTo>
                  <a:pt x="5448" y="20520"/>
                </a:lnTo>
                <a:lnTo>
                  <a:pt x="6025" y="20765"/>
                </a:lnTo>
                <a:lnTo>
                  <a:pt x="6751" y="21134"/>
                </a:lnTo>
                <a:lnTo>
                  <a:pt x="7542" y="21379"/>
                </a:lnTo>
                <a:lnTo>
                  <a:pt x="8418" y="21477"/>
                </a:lnTo>
                <a:lnTo>
                  <a:pt x="9465" y="21600"/>
                </a:lnTo>
                <a:lnTo>
                  <a:pt x="10661" y="21600"/>
                </a:lnTo>
                <a:close/>
              </a:path>
              <a:path w="21600" h="21600" extrusionOk="0">
                <a:moveTo>
                  <a:pt x="17049" y="19857"/>
                </a:moveTo>
                <a:lnTo>
                  <a:pt x="17049" y="19268"/>
                </a:lnTo>
                <a:lnTo>
                  <a:pt x="17049" y="18016"/>
                </a:lnTo>
                <a:lnTo>
                  <a:pt x="17049" y="16274"/>
                </a:lnTo>
                <a:lnTo>
                  <a:pt x="17049" y="14114"/>
                </a:lnTo>
                <a:lnTo>
                  <a:pt x="17049" y="11880"/>
                </a:lnTo>
                <a:lnTo>
                  <a:pt x="17049" y="9843"/>
                </a:lnTo>
                <a:lnTo>
                  <a:pt x="17049" y="8100"/>
                </a:lnTo>
                <a:lnTo>
                  <a:pt x="17049" y="7069"/>
                </a:lnTo>
                <a:lnTo>
                  <a:pt x="16942" y="6725"/>
                </a:lnTo>
                <a:lnTo>
                  <a:pt x="16836" y="6357"/>
                </a:lnTo>
                <a:lnTo>
                  <a:pt x="16686" y="6112"/>
                </a:lnTo>
                <a:lnTo>
                  <a:pt x="16472" y="5768"/>
                </a:lnTo>
                <a:lnTo>
                  <a:pt x="15746" y="5351"/>
                </a:lnTo>
                <a:lnTo>
                  <a:pt x="14849" y="4983"/>
                </a:lnTo>
                <a:lnTo>
                  <a:pt x="13951" y="4615"/>
                </a:lnTo>
                <a:lnTo>
                  <a:pt x="12862" y="4369"/>
                </a:lnTo>
                <a:lnTo>
                  <a:pt x="11879" y="4271"/>
                </a:lnTo>
                <a:lnTo>
                  <a:pt x="10832" y="4197"/>
                </a:lnTo>
                <a:lnTo>
                  <a:pt x="9828" y="4271"/>
                </a:lnTo>
                <a:lnTo>
                  <a:pt x="8845" y="4369"/>
                </a:lnTo>
                <a:lnTo>
                  <a:pt x="7734" y="4615"/>
                </a:lnTo>
                <a:lnTo>
                  <a:pt x="6751" y="4983"/>
                </a:lnTo>
                <a:lnTo>
                  <a:pt x="5961" y="5351"/>
                </a:lnTo>
                <a:lnTo>
                  <a:pt x="5234" y="5768"/>
                </a:lnTo>
                <a:lnTo>
                  <a:pt x="4914" y="6112"/>
                </a:lnTo>
                <a:lnTo>
                  <a:pt x="4764" y="6357"/>
                </a:lnTo>
                <a:lnTo>
                  <a:pt x="4658" y="6725"/>
                </a:lnTo>
                <a:lnTo>
                  <a:pt x="4658" y="7069"/>
                </a:lnTo>
                <a:lnTo>
                  <a:pt x="4658" y="8100"/>
                </a:lnTo>
                <a:lnTo>
                  <a:pt x="4658" y="9843"/>
                </a:lnTo>
                <a:lnTo>
                  <a:pt x="4658" y="11880"/>
                </a:lnTo>
                <a:lnTo>
                  <a:pt x="4658" y="14114"/>
                </a:lnTo>
                <a:lnTo>
                  <a:pt x="4658" y="16274"/>
                </a:lnTo>
                <a:lnTo>
                  <a:pt x="4658" y="18016"/>
                </a:lnTo>
                <a:lnTo>
                  <a:pt x="4658" y="19268"/>
                </a:lnTo>
                <a:lnTo>
                  <a:pt x="4658" y="19857"/>
                </a:lnTo>
              </a:path>
            </a:pathLst>
          </a:custGeom>
          <a:gradFill rotWithShape="0">
            <a:gsLst>
              <a:gs pos="0">
                <a:srgbClr val="C3451D"/>
              </a:gs>
              <a:gs pos="100000">
                <a:srgbClr val="C3451D">
                  <a:gamma/>
                  <a:shade val="46275"/>
                  <a:invGamma/>
                </a:srgbClr>
              </a:gs>
            </a:gsLst>
            <a:lin ang="5400000" scaled="1"/>
          </a:gradFill>
          <a:ln w="9525">
            <a:solidFill>
              <a:srgbClr val="000000"/>
            </a:solidFill>
            <a:miter lim="800000"/>
            <a:headEnd/>
            <a:tailEnd/>
          </a:ln>
          <a:effectLst>
            <a:outerShdw dist="107763" dir="2700000" algn="ctr" rotWithShape="0">
              <a:srgbClr val="808080"/>
            </a:outerShdw>
          </a:effectLst>
        </p:spPr>
        <p:txBody>
          <a:bodyPr/>
          <a:lstStyle/>
          <a:p>
            <a:endParaRPr lang="en-US"/>
          </a:p>
        </p:txBody>
      </p:sp>
      <p:sp>
        <p:nvSpPr>
          <p:cNvPr id="100360" name="chair3">
            <a:extLst>
              <a:ext uri="{FF2B5EF4-FFF2-40B4-BE49-F238E27FC236}">
                <a16:creationId xmlns:a16="http://schemas.microsoft.com/office/drawing/2014/main" id="{991B1711-CD2C-4B5E-228C-42FFE93949EC}"/>
              </a:ext>
            </a:extLst>
          </p:cNvPr>
          <p:cNvSpPr>
            <a:spLocks noEditPoints="1" noChangeArrowheads="1"/>
          </p:cNvSpPr>
          <p:nvPr/>
        </p:nvSpPr>
        <p:spPr bwMode="auto">
          <a:xfrm rot="10791940">
            <a:off x="8475664" y="4830764"/>
            <a:ext cx="733425" cy="479425"/>
          </a:xfrm>
          <a:custGeom>
            <a:avLst/>
            <a:gdLst>
              <a:gd name="T0" fmla="*/ 10800 w 21600"/>
              <a:gd name="T1" fmla="*/ 0 h 21600"/>
              <a:gd name="T2" fmla="*/ 20275 w 21600"/>
              <a:gd name="T3" fmla="*/ 10800 h 21600"/>
              <a:gd name="T4" fmla="*/ 10800 w 21600"/>
              <a:gd name="T5" fmla="*/ 21600 h 21600"/>
              <a:gd name="T6" fmla="*/ 1303 w 21600"/>
              <a:gd name="T7" fmla="*/ 10800 h 21600"/>
              <a:gd name="T8" fmla="*/ 4828 w 21600"/>
              <a:gd name="T9" fmla="*/ 6639 h 21600"/>
              <a:gd name="T10" fmla="*/ 16846 w 21600"/>
              <a:gd name="T11" fmla="*/ 19649 h 21600"/>
            </a:gdLst>
            <a:ahLst/>
            <a:cxnLst>
              <a:cxn ang="0">
                <a:pos x="T0" y="T1"/>
              </a:cxn>
              <a:cxn ang="0">
                <a:pos x="T2" y="T3"/>
              </a:cxn>
              <a:cxn ang="0">
                <a:pos x="T4" y="T5"/>
              </a:cxn>
              <a:cxn ang="0">
                <a:pos x="T6" y="T7"/>
              </a:cxn>
            </a:cxnLst>
            <a:rect l="T8" t="T9" r="T10" b="T11"/>
            <a:pathLst>
              <a:path w="21600" h="21600" extrusionOk="0">
                <a:moveTo>
                  <a:pt x="10661" y="21600"/>
                </a:moveTo>
                <a:lnTo>
                  <a:pt x="11964" y="21600"/>
                </a:lnTo>
                <a:lnTo>
                  <a:pt x="12969" y="21477"/>
                </a:lnTo>
                <a:lnTo>
                  <a:pt x="13951" y="21379"/>
                </a:lnTo>
                <a:lnTo>
                  <a:pt x="14742" y="21134"/>
                </a:lnTo>
                <a:lnTo>
                  <a:pt x="15575" y="20765"/>
                </a:lnTo>
                <a:lnTo>
                  <a:pt x="16152" y="20520"/>
                </a:lnTo>
                <a:lnTo>
                  <a:pt x="16579" y="20225"/>
                </a:lnTo>
                <a:lnTo>
                  <a:pt x="16942" y="19857"/>
                </a:lnTo>
                <a:lnTo>
                  <a:pt x="17455" y="20520"/>
                </a:lnTo>
                <a:lnTo>
                  <a:pt x="17989" y="21011"/>
                </a:lnTo>
                <a:lnTo>
                  <a:pt x="18459" y="21379"/>
                </a:lnTo>
                <a:lnTo>
                  <a:pt x="19079" y="21477"/>
                </a:lnTo>
                <a:lnTo>
                  <a:pt x="19656" y="21477"/>
                </a:lnTo>
                <a:lnTo>
                  <a:pt x="20275" y="21379"/>
                </a:lnTo>
                <a:lnTo>
                  <a:pt x="20660" y="21011"/>
                </a:lnTo>
                <a:lnTo>
                  <a:pt x="21173" y="20643"/>
                </a:lnTo>
                <a:lnTo>
                  <a:pt x="21386" y="20225"/>
                </a:lnTo>
                <a:lnTo>
                  <a:pt x="21600" y="19636"/>
                </a:lnTo>
                <a:lnTo>
                  <a:pt x="21600" y="19145"/>
                </a:lnTo>
                <a:lnTo>
                  <a:pt x="21600" y="18605"/>
                </a:lnTo>
                <a:lnTo>
                  <a:pt x="21386" y="18115"/>
                </a:lnTo>
                <a:lnTo>
                  <a:pt x="21066" y="17525"/>
                </a:lnTo>
                <a:lnTo>
                  <a:pt x="20660" y="17108"/>
                </a:lnTo>
                <a:lnTo>
                  <a:pt x="20275" y="16740"/>
                </a:lnTo>
                <a:lnTo>
                  <a:pt x="20275" y="10628"/>
                </a:lnTo>
                <a:lnTo>
                  <a:pt x="20275" y="5695"/>
                </a:lnTo>
                <a:lnTo>
                  <a:pt x="20275" y="5105"/>
                </a:lnTo>
                <a:lnTo>
                  <a:pt x="20190" y="4492"/>
                </a:lnTo>
                <a:lnTo>
                  <a:pt x="19976" y="4075"/>
                </a:lnTo>
                <a:lnTo>
                  <a:pt x="19763" y="3485"/>
                </a:lnTo>
                <a:lnTo>
                  <a:pt x="19442" y="2995"/>
                </a:lnTo>
                <a:lnTo>
                  <a:pt x="19079" y="2455"/>
                </a:lnTo>
                <a:lnTo>
                  <a:pt x="18673" y="2086"/>
                </a:lnTo>
                <a:lnTo>
                  <a:pt x="18139" y="1620"/>
                </a:lnTo>
                <a:lnTo>
                  <a:pt x="17562" y="1325"/>
                </a:lnTo>
                <a:lnTo>
                  <a:pt x="16836" y="957"/>
                </a:lnTo>
                <a:lnTo>
                  <a:pt x="16045" y="589"/>
                </a:lnTo>
                <a:lnTo>
                  <a:pt x="15169" y="344"/>
                </a:lnTo>
                <a:lnTo>
                  <a:pt x="14272" y="245"/>
                </a:lnTo>
                <a:lnTo>
                  <a:pt x="13182" y="123"/>
                </a:lnTo>
                <a:lnTo>
                  <a:pt x="12028" y="0"/>
                </a:lnTo>
                <a:lnTo>
                  <a:pt x="10832" y="0"/>
                </a:lnTo>
                <a:lnTo>
                  <a:pt x="9572" y="0"/>
                </a:lnTo>
                <a:lnTo>
                  <a:pt x="8418" y="123"/>
                </a:lnTo>
                <a:lnTo>
                  <a:pt x="7328" y="245"/>
                </a:lnTo>
                <a:lnTo>
                  <a:pt x="6431" y="344"/>
                </a:lnTo>
                <a:lnTo>
                  <a:pt x="5555" y="589"/>
                </a:lnTo>
                <a:lnTo>
                  <a:pt x="4764" y="957"/>
                </a:lnTo>
                <a:lnTo>
                  <a:pt x="4038" y="1325"/>
                </a:lnTo>
                <a:lnTo>
                  <a:pt x="3461" y="1620"/>
                </a:lnTo>
                <a:lnTo>
                  <a:pt x="2927" y="2086"/>
                </a:lnTo>
                <a:lnTo>
                  <a:pt x="2521" y="2455"/>
                </a:lnTo>
                <a:lnTo>
                  <a:pt x="2158" y="2995"/>
                </a:lnTo>
                <a:lnTo>
                  <a:pt x="1837" y="3485"/>
                </a:lnTo>
                <a:lnTo>
                  <a:pt x="1624" y="4075"/>
                </a:lnTo>
                <a:lnTo>
                  <a:pt x="1410" y="4492"/>
                </a:lnTo>
                <a:lnTo>
                  <a:pt x="1303" y="5105"/>
                </a:lnTo>
                <a:lnTo>
                  <a:pt x="1303" y="5695"/>
                </a:lnTo>
                <a:lnTo>
                  <a:pt x="1303" y="10874"/>
                </a:lnTo>
                <a:lnTo>
                  <a:pt x="1303" y="16740"/>
                </a:lnTo>
                <a:lnTo>
                  <a:pt x="940" y="17108"/>
                </a:lnTo>
                <a:lnTo>
                  <a:pt x="534" y="17525"/>
                </a:lnTo>
                <a:lnTo>
                  <a:pt x="214" y="18115"/>
                </a:lnTo>
                <a:lnTo>
                  <a:pt x="0" y="18605"/>
                </a:lnTo>
                <a:lnTo>
                  <a:pt x="0" y="19145"/>
                </a:lnTo>
                <a:lnTo>
                  <a:pt x="0" y="19636"/>
                </a:lnTo>
                <a:lnTo>
                  <a:pt x="214" y="20225"/>
                </a:lnTo>
                <a:lnTo>
                  <a:pt x="427" y="20643"/>
                </a:lnTo>
                <a:lnTo>
                  <a:pt x="833" y="21011"/>
                </a:lnTo>
                <a:lnTo>
                  <a:pt x="1303" y="21379"/>
                </a:lnTo>
                <a:lnTo>
                  <a:pt x="1944" y="21477"/>
                </a:lnTo>
                <a:lnTo>
                  <a:pt x="2521" y="21477"/>
                </a:lnTo>
                <a:lnTo>
                  <a:pt x="3141" y="21379"/>
                </a:lnTo>
                <a:lnTo>
                  <a:pt x="3611" y="21011"/>
                </a:lnTo>
                <a:lnTo>
                  <a:pt x="4145" y="20520"/>
                </a:lnTo>
                <a:lnTo>
                  <a:pt x="4658" y="19857"/>
                </a:lnTo>
                <a:lnTo>
                  <a:pt x="4914" y="20225"/>
                </a:lnTo>
                <a:lnTo>
                  <a:pt x="5448" y="20520"/>
                </a:lnTo>
                <a:lnTo>
                  <a:pt x="6025" y="20765"/>
                </a:lnTo>
                <a:lnTo>
                  <a:pt x="6751" y="21134"/>
                </a:lnTo>
                <a:lnTo>
                  <a:pt x="7542" y="21379"/>
                </a:lnTo>
                <a:lnTo>
                  <a:pt x="8418" y="21477"/>
                </a:lnTo>
                <a:lnTo>
                  <a:pt x="9465" y="21600"/>
                </a:lnTo>
                <a:lnTo>
                  <a:pt x="10661" y="21600"/>
                </a:lnTo>
                <a:close/>
              </a:path>
              <a:path w="21600" h="21600" extrusionOk="0">
                <a:moveTo>
                  <a:pt x="17049" y="19857"/>
                </a:moveTo>
                <a:lnTo>
                  <a:pt x="17049" y="19268"/>
                </a:lnTo>
                <a:lnTo>
                  <a:pt x="17049" y="18016"/>
                </a:lnTo>
                <a:lnTo>
                  <a:pt x="17049" y="16274"/>
                </a:lnTo>
                <a:lnTo>
                  <a:pt x="17049" y="14114"/>
                </a:lnTo>
                <a:lnTo>
                  <a:pt x="17049" y="11880"/>
                </a:lnTo>
                <a:lnTo>
                  <a:pt x="17049" y="9843"/>
                </a:lnTo>
                <a:lnTo>
                  <a:pt x="17049" y="8100"/>
                </a:lnTo>
                <a:lnTo>
                  <a:pt x="17049" y="7069"/>
                </a:lnTo>
                <a:lnTo>
                  <a:pt x="16942" y="6725"/>
                </a:lnTo>
                <a:lnTo>
                  <a:pt x="16836" y="6357"/>
                </a:lnTo>
                <a:lnTo>
                  <a:pt x="16686" y="6112"/>
                </a:lnTo>
                <a:lnTo>
                  <a:pt x="16472" y="5768"/>
                </a:lnTo>
                <a:lnTo>
                  <a:pt x="15746" y="5351"/>
                </a:lnTo>
                <a:lnTo>
                  <a:pt x="14849" y="4983"/>
                </a:lnTo>
                <a:lnTo>
                  <a:pt x="13951" y="4615"/>
                </a:lnTo>
                <a:lnTo>
                  <a:pt x="12862" y="4369"/>
                </a:lnTo>
                <a:lnTo>
                  <a:pt x="11879" y="4271"/>
                </a:lnTo>
                <a:lnTo>
                  <a:pt x="10832" y="4197"/>
                </a:lnTo>
                <a:lnTo>
                  <a:pt x="9828" y="4271"/>
                </a:lnTo>
                <a:lnTo>
                  <a:pt x="8845" y="4369"/>
                </a:lnTo>
                <a:lnTo>
                  <a:pt x="7734" y="4615"/>
                </a:lnTo>
                <a:lnTo>
                  <a:pt x="6751" y="4983"/>
                </a:lnTo>
                <a:lnTo>
                  <a:pt x="5961" y="5351"/>
                </a:lnTo>
                <a:lnTo>
                  <a:pt x="5234" y="5768"/>
                </a:lnTo>
                <a:lnTo>
                  <a:pt x="4914" y="6112"/>
                </a:lnTo>
                <a:lnTo>
                  <a:pt x="4764" y="6357"/>
                </a:lnTo>
                <a:lnTo>
                  <a:pt x="4658" y="6725"/>
                </a:lnTo>
                <a:lnTo>
                  <a:pt x="4658" y="7069"/>
                </a:lnTo>
                <a:lnTo>
                  <a:pt x="4658" y="8100"/>
                </a:lnTo>
                <a:lnTo>
                  <a:pt x="4658" y="9843"/>
                </a:lnTo>
                <a:lnTo>
                  <a:pt x="4658" y="11880"/>
                </a:lnTo>
                <a:lnTo>
                  <a:pt x="4658" y="14114"/>
                </a:lnTo>
                <a:lnTo>
                  <a:pt x="4658" y="16274"/>
                </a:lnTo>
                <a:lnTo>
                  <a:pt x="4658" y="18016"/>
                </a:lnTo>
                <a:lnTo>
                  <a:pt x="4658" y="19268"/>
                </a:lnTo>
                <a:lnTo>
                  <a:pt x="4658" y="19857"/>
                </a:lnTo>
              </a:path>
            </a:pathLst>
          </a:custGeom>
          <a:gradFill rotWithShape="0">
            <a:gsLst>
              <a:gs pos="0">
                <a:srgbClr val="C3451D"/>
              </a:gs>
              <a:gs pos="50000">
                <a:srgbClr val="C3451D">
                  <a:gamma/>
                  <a:shade val="46275"/>
                  <a:invGamma/>
                </a:srgbClr>
              </a:gs>
              <a:gs pos="100000">
                <a:srgbClr val="C3451D"/>
              </a:gs>
            </a:gsLst>
            <a:lin ang="5400000" scaled="1"/>
          </a:gradFill>
          <a:ln w="9525">
            <a:solidFill>
              <a:srgbClr val="000000"/>
            </a:solidFill>
            <a:miter lim="800000"/>
            <a:headEnd/>
            <a:tailEnd/>
          </a:ln>
          <a:effectLst>
            <a:outerShdw dist="107763" dir="2700000" algn="ctr" rotWithShape="0">
              <a:srgbClr val="808080"/>
            </a:outerShdw>
          </a:effectLst>
        </p:spPr>
        <p:txBody>
          <a:bodyPr/>
          <a:lstStyle/>
          <a:p>
            <a:endParaRPr lang="en-US"/>
          </a:p>
        </p:txBody>
      </p:sp>
      <p:sp>
        <p:nvSpPr>
          <p:cNvPr id="100361" name="chair3">
            <a:extLst>
              <a:ext uri="{FF2B5EF4-FFF2-40B4-BE49-F238E27FC236}">
                <a16:creationId xmlns:a16="http://schemas.microsoft.com/office/drawing/2014/main" id="{08617C5A-736C-FC56-46A5-4B8D6D584839}"/>
              </a:ext>
            </a:extLst>
          </p:cNvPr>
          <p:cNvSpPr>
            <a:spLocks noEditPoints="1" noChangeArrowheads="1"/>
          </p:cNvSpPr>
          <p:nvPr/>
        </p:nvSpPr>
        <p:spPr bwMode="auto">
          <a:xfrm rot="10800057">
            <a:off x="7181850" y="4829176"/>
            <a:ext cx="731838" cy="481013"/>
          </a:xfrm>
          <a:custGeom>
            <a:avLst/>
            <a:gdLst>
              <a:gd name="T0" fmla="*/ 10800 w 21600"/>
              <a:gd name="T1" fmla="*/ 0 h 21600"/>
              <a:gd name="T2" fmla="*/ 20275 w 21600"/>
              <a:gd name="T3" fmla="*/ 10800 h 21600"/>
              <a:gd name="T4" fmla="*/ 10800 w 21600"/>
              <a:gd name="T5" fmla="*/ 21600 h 21600"/>
              <a:gd name="T6" fmla="*/ 1303 w 21600"/>
              <a:gd name="T7" fmla="*/ 10800 h 21600"/>
              <a:gd name="T8" fmla="*/ 4828 w 21600"/>
              <a:gd name="T9" fmla="*/ 6639 h 21600"/>
              <a:gd name="T10" fmla="*/ 16846 w 21600"/>
              <a:gd name="T11" fmla="*/ 19649 h 21600"/>
            </a:gdLst>
            <a:ahLst/>
            <a:cxnLst>
              <a:cxn ang="0">
                <a:pos x="T0" y="T1"/>
              </a:cxn>
              <a:cxn ang="0">
                <a:pos x="T2" y="T3"/>
              </a:cxn>
              <a:cxn ang="0">
                <a:pos x="T4" y="T5"/>
              </a:cxn>
              <a:cxn ang="0">
                <a:pos x="T6" y="T7"/>
              </a:cxn>
            </a:cxnLst>
            <a:rect l="T8" t="T9" r="T10" b="T11"/>
            <a:pathLst>
              <a:path w="21600" h="21600" extrusionOk="0">
                <a:moveTo>
                  <a:pt x="10661" y="21600"/>
                </a:moveTo>
                <a:lnTo>
                  <a:pt x="11964" y="21600"/>
                </a:lnTo>
                <a:lnTo>
                  <a:pt x="12969" y="21477"/>
                </a:lnTo>
                <a:lnTo>
                  <a:pt x="13951" y="21379"/>
                </a:lnTo>
                <a:lnTo>
                  <a:pt x="14742" y="21134"/>
                </a:lnTo>
                <a:lnTo>
                  <a:pt x="15575" y="20765"/>
                </a:lnTo>
                <a:lnTo>
                  <a:pt x="16152" y="20520"/>
                </a:lnTo>
                <a:lnTo>
                  <a:pt x="16579" y="20225"/>
                </a:lnTo>
                <a:lnTo>
                  <a:pt x="16942" y="19857"/>
                </a:lnTo>
                <a:lnTo>
                  <a:pt x="17455" y="20520"/>
                </a:lnTo>
                <a:lnTo>
                  <a:pt x="17989" y="21011"/>
                </a:lnTo>
                <a:lnTo>
                  <a:pt x="18459" y="21379"/>
                </a:lnTo>
                <a:lnTo>
                  <a:pt x="19079" y="21477"/>
                </a:lnTo>
                <a:lnTo>
                  <a:pt x="19656" y="21477"/>
                </a:lnTo>
                <a:lnTo>
                  <a:pt x="20275" y="21379"/>
                </a:lnTo>
                <a:lnTo>
                  <a:pt x="20660" y="21011"/>
                </a:lnTo>
                <a:lnTo>
                  <a:pt x="21173" y="20643"/>
                </a:lnTo>
                <a:lnTo>
                  <a:pt x="21386" y="20225"/>
                </a:lnTo>
                <a:lnTo>
                  <a:pt x="21600" y="19636"/>
                </a:lnTo>
                <a:lnTo>
                  <a:pt x="21600" y="19145"/>
                </a:lnTo>
                <a:lnTo>
                  <a:pt x="21600" y="18605"/>
                </a:lnTo>
                <a:lnTo>
                  <a:pt x="21386" y="18115"/>
                </a:lnTo>
                <a:lnTo>
                  <a:pt x="21066" y="17525"/>
                </a:lnTo>
                <a:lnTo>
                  <a:pt x="20660" y="17108"/>
                </a:lnTo>
                <a:lnTo>
                  <a:pt x="20275" y="16740"/>
                </a:lnTo>
                <a:lnTo>
                  <a:pt x="20275" y="10628"/>
                </a:lnTo>
                <a:lnTo>
                  <a:pt x="20275" y="5695"/>
                </a:lnTo>
                <a:lnTo>
                  <a:pt x="20275" y="5105"/>
                </a:lnTo>
                <a:lnTo>
                  <a:pt x="20190" y="4492"/>
                </a:lnTo>
                <a:lnTo>
                  <a:pt x="19976" y="4075"/>
                </a:lnTo>
                <a:lnTo>
                  <a:pt x="19763" y="3485"/>
                </a:lnTo>
                <a:lnTo>
                  <a:pt x="19442" y="2995"/>
                </a:lnTo>
                <a:lnTo>
                  <a:pt x="19079" y="2455"/>
                </a:lnTo>
                <a:lnTo>
                  <a:pt x="18673" y="2086"/>
                </a:lnTo>
                <a:lnTo>
                  <a:pt x="18139" y="1620"/>
                </a:lnTo>
                <a:lnTo>
                  <a:pt x="17562" y="1325"/>
                </a:lnTo>
                <a:lnTo>
                  <a:pt x="16836" y="957"/>
                </a:lnTo>
                <a:lnTo>
                  <a:pt x="16045" y="589"/>
                </a:lnTo>
                <a:lnTo>
                  <a:pt x="15169" y="344"/>
                </a:lnTo>
                <a:lnTo>
                  <a:pt x="14272" y="245"/>
                </a:lnTo>
                <a:lnTo>
                  <a:pt x="13182" y="123"/>
                </a:lnTo>
                <a:lnTo>
                  <a:pt x="12028" y="0"/>
                </a:lnTo>
                <a:lnTo>
                  <a:pt x="10832" y="0"/>
                </a:lnTo>
                <a:lnTo>
                  <a:pt x="9572" y="0"/>
                </a:lnTo>
                <a:lnTo>
                  <a:pt x="8418" y="123"/>
                </a:lnTo>
                <a:lnTo>
                  <a:pt x="7328" y="245"/>
                </a:lnTo>
                <a:lnTo>
                  <a:pt x="6431" y="344"/>
                </a:lnTo>
                <a:lnTo>
                  <a:pt x="5555" y="589"/>
                </a:lnTo>
                <a:lnTo>
                  <a:pt x="4764" y="957"/>
                </a:lnTo>
                <a:lnTo>
                  <a:pt x="4038" y="1325"/>
                </a:lnTo>
                <a:lnTo>
                  <a:pt x="3461" y="1620"/>
                </a:lnTo>
                <a:lnTo>
                  <a:pt x="2927" y="2086"/>
                </a:lnTo>
                <a:lnTo>
                  <a:pt x="2521" y="2455"/>
                </a:lnTo>
                <a:lnTo>
                  <a:pt x="2158" y="2995"/>
                </a:lnTo>
                <a:lnTo>
                  <a:pt x="1837" y="3485"/>
                </a:lnTo>
                <a:lnTo>
                  <a:pt x="1624" y="4075"/>
                </a:lnTo>
                <a:lnTo>
                  <a:pt x="1410" y="4492"/>
                </a:lnTo>
                <a:lnTo>
                  <a:pt x="1303" y="5105"/>
                </a:lnTo>
                <a:lnTo>
                  <a:pt x="1303" y="5695"/>
                </a:lnTo>
                <a:lnTo>
                  <a:pt x="1303" y="10874"/>
                </a:lnTo>
                <a:lnTo>
                  <a:pt x="1303" y="16740"/>
                </a:lnTo>
                <a:lnTo>
                  <a:pt x="940" y="17108"/>
                </a:lnTo>
                <a:lnTo>
                  <a:pt x="534" y="17525"/>
                </a:lnTo>
                <a:lnTo>
                  <a:pt x="214" y="18115"/>
                </a:lnTo>
                <a:lnTo>
                  <a:pt x="0" y="18605"/>
                </a:lnTo>
                <a:lnTo>
                  <a:pt x="0" y="19145"/>
                </a:lnTo>
                <a:lnTo>
                  <a:pt x="0" y="19636"/>
                </a:lnTo>
                <a:lnTo>
                  <a:pt x="214" y="20225"/>
                </a:lnTo>
                <a:lnTo>
                  <a:pt x="427" y="20643"/>
                </a:lnTo>
                <a:lnTo>
                  <a:pt x="833" y="21011"/>
                </a:lnTo>
                <a:lnTo>
                  <a:pt x="1303" y="21379"/>
                </a:lnTo>
                <a:lnTo>
                  <a:pt x="1944" y="21477"/>
                </a:lnTo>
                <a:lnTo>
                  <a:pt x="2521" y="21477"/>
                </a:lnTo>
                <a:lnTo>
                  <a:pt x="3141" y="21379"/>
                </a:lnTo>
                <a:lnTo>
                  <a:pt x="3611" y="21011"/>
                </a:lnTo>
                <a:lnTo>
                  <a:pt x="4145" y="20520"/>
                </a:lnTo>
                <a:lnTo>
                  <a:pt x="4658" y="19857"/>
                </a:lnTo>
                <a:lnTo>
                  <a:pt x="4914" y="20225"/>
                </a:lnTo>
                <a:lnTo>
                  <a:pt x="5448" y="20520"/>
                </a:lnTo>
                <a:lnTo>
                  <a:pt x="6025" y="20765"/>
                </a:lnTo>
                <a:lnTo>
                  <a:pt x="6751" y="21134"/>
                </a:lnTo>
                <a:lnTo>
                  <a:pt x="7542" y="21379"/>
                </a:lnTo>
                <a:lnTo>
                  <a:pt x="8418" y="21477"/>
                </a:lnTo>
                <a:lnTo>
                  <a:pt x="9465" y="21600"/>
                </a:lnTo>
                <a:lnTo>
                  <a:pt x="10661" y="21600"/>
                </a:lnTo>
                <a:close/>
              </a:path>
              <a:path w="21600" h="21600" extrusionOk="0">
                <a:moveTo>
                  <a:pt x="17049" y="19857"/>
                </a:moveTo>
                <a:lnTo>
                  <a:pt x="17049" y="19268"/>
                </a:lnTo>
                <a:lnTo>
                  <a:pt x="17049" y="18016"/>
                </a:lnTo>
                <a:lnTo>
                  <a:pt x="17049" y="16274"/>
                </a:lnTo>
                <a:lnTo>
                  <a:pt x="17049" y="14114"/>
                </a:lnTo>
                <a:lnTo>
                  <a:pt x="17049" y="11880"/>
                </a:lnTo>
                <a:lnTo>
                  <a:pt x="17049" y="9843"/>
                </a:lnTo>
                <a:lnTo>
                  <a:pt x="17049" y="8100"/>
                </a:lnTo>
                <a:lnTo>
                  <a:pt x="17049" y="7069"/>
                </a:lnTo>
                <a:lnTo>
                  <a:pt x="16942" y="6725"/>
                </a:lnTo>
                <a:lnTo>
                  <a:pt x="16836" y="6357"/>
                </a:lnTo>
                <a:lnTo>
                  <a:pt x="16686" y="6112"/>
                </a:lnTo>
                <a:lnTo>
                  <a:pt x="16472" y="5768"/>
                </a:lnTo>
                <a:lnTo>
                  <a:pt x="15746" y="5351"/>
                </a:lnTo>
                <a:lnTo>
                  <a:pt x="14849" y="4983"/>
                </a:lnTo>
                <a:lnTo>
                  <a:pt x="13951" y="4615"/>
                </a:lnTo>
                <a:lnTo>
                  <a:pt x="12862" y="4369"/>
                </a:lnTo>
                <a:lnTo>
                  <a:pt x="11879" y="4271"/>
                </a:lnTo>
                <a:lnTo>
                  <a:pt x="10832" y="4197"/>
                </a:lnTo>
                <a:lnTo>
                  <a:pt x="9828" y="4271"/>
                </a:lnTo>
                <a:lnTo>
                  <a:pt x="8845" y="4369"/>
                </a:lnTo>
                <a:lnTo>
                  <a:pt x="7734" y="4615"/>
                </a:lnTo>
                <a:lnTo>
                  <a:pt x="6751" y="4983"/>
                </a:lnTo>
                <a:lnTo>
                  <a:pt x="5961" y="5351"/>
                </a:lnTo>
                <a:lnTo>
                  <a:pt x="5234" y="5768"/>
                </a:lnTo>
                <a:lnTo>
                  <a:pt x="4914" y="6112"/>
                </a:lnTo>
                <a:lnTo>
                  <a:pt x="4764" y="6357"/>
                </a:lnTo>
                <a:lnTo>
                  <a:pt x="4658" y="6725"/>
                </a:lnTo>
                <a:lnTo>
                  <a:pt x="4658" y="7069"/>
                </a:lnTo>
                <a:lnTo>
                  <a:pt x="4658" y="8100"/>
                </a:lnTo>
                <a:lnTo>
                  <a:pt x="4658" y="9843"/>
                </a:lnTo>
                <a:lnTo>
                  <a:pt x="4658" y="11880"/>
                </a:lnTo>
                <a:lnTo>
                  <a:pt x="4658" y="14114"/>
                </a:lnTo>
                <a:lnTo>
                  <a:pt x="4658" y="16274"/>
                </a:lnTo>
                <a:lnTo>
                  <a:pt x="4658" y="18016"/>
                </a:lnTo>
                <a:lnTo>
                  <a:pt x="4658" y="19268"/>
                </a:lnTo>
                <a:lnTo>
                  <a:pt x="4658" y="19857"/>
                </a:lnTo>
              </a:path>
            </a:pathLst>
          </a:custGeom>
          <a:solidFill>
            <a:srgbClr val="99CC00"/>
          </a:solidFill>
          <a:ln w="9525">
            <a:solidFill>
              <a:srgbClr val="000000"/>
            </a:solidFill>
            <a:miter lim="800000"/>
            <a:headEnd/>
            <a:tailEnd/>
          </a:ln>
          <a:effectLst>
            <a:outerShdw dist="107763" dir="2700000" algn="ctr" rotWithShape="0">
              <a:srgbClr val="808080"/>
            </a:outerShdw>
          </a:effectLst>
        </p:spPr>
        <p:txBody>
          <a:bodyPr/>
          <a:lstStyle/>
          <a:p>
            <a:endParaRPr lang="en-US"/>
          </a:p>
        </p:txBody>
      </p:sp>
      <p:sp>
        <p:nvSpPr>
          <p:cNvPr id="100362" name="chair3">
            <a:extLst>
              <a:ext uri="{FF2B5EF4-FFF2-40B4-BE49-F238E27FC236}">
                <a16:creationId xmlns:a16="http://schemas.microsoft.com/office/drawing/2014/main" id="{87E4421E-4133-F834-0F84-C20035D62859}"/>
              </a:ext>
            </a:extLst>
          </p:cNvPr>
          <p:cNvSpPr>
            <a:spLocks noEditPoints="1" noChangeArrowheads="1"/>
          </p:cNvSpPr>
          <p:nvPr/>
        </p:nvSpPr>
        <p:spPr bwMode="auto">
          <a:xfrm rot="10822716">
            <a:off x="5810250" y="4829176"/>
            <a:ext cx="731838" cy="481013"/>
          </a:xfrm>
          <a:custGeom>
            <a:avLst/>
            <a:gdLst>
              <a:gd name="T0" fmla="*/ 10800 w 21600"/>
              <a:gd name="T1" fmla="*/ 0 h 21600"/>
              <a:gd name="T2" fmla="*/ 20275 w 21600"/>
              <a:gd name="T3" fmla="*/ 10800 h 21600"/>
              <a:gd name="T4" fmla="*/ 10800 w 21600"/>
              <a:gd name="T5" fmla="*/ 21600 h 21600"/>
              <a:gd name="T6" fmla="*/ 1303 w 21600"/>
              <a:gd name="T7" fmla="*/ 10800 h 21600"/>
              <a:gd name="T8" fmla="*/ 4828 w 21600"/>
              <a:gd name="T9" fmla="*/ 6639 h 21600"/>
              <a:gd name="T10" fmla="*/ 16846 w 21600"/>
              <a:gd name="T11" fmla="*/ 19649 h 21600"/>
            </a:gdLst>
            <a:ahLst/>
            <a:cxnLst>
              <a:cxn ang="0">
                <a:pos x="T0" y="T1"/>
              </a:cxn>
              <a:cxn ang="0">
                <a:pos x="T2" y="T3"/>
              </a:cxn>
              <a:cxn ang="0">
                <a:pos x="T4" y="T5"/>
              </a:cxn>
              <a:cxn ang="0">
                <a:pos x="T6" y="T7"/>
              </a:cxn>
            </a:cxnLst>
            <a:rect l="T8" t="T9" r="T10" b="T11"/>
            <a:pathLst>
              <a:path w="21600" h="21600" extrusionOk="0">
                <a:moveTo>
                  <a:pt x="10661" y="21600"/>
                </a:moveTo>
                <a:lnTo>
                  <a:pt x="11964" y="21600"/>
                </a:lnTo>
                <a:lnTo>
                  <a:pt x="12969" y="21477"/>
                </a:lnTo>
                <a:lnTo>
                  <a:pt x="13951" y="21379"/>
                </a:lnTo>
                <a:lnTo>
                  <a:pt x="14742" y="21134"/>
                </a:lnTo>
                <a:lnTo>
                  <a:pt x="15575" y="20765"/>
                </a:lnTo>
                <a:lnTo>
                  <a:pt x="16152" y="20520"/>
                </a:lnTo>
                <a:lnTo>
                  <a:pt x="16579" y="20225"/>
                </a:lnTo>
                <a:lnTo>
                  <a:pt x="16942" y="19857"/>
                </a:lnTo>
                <a:lnTo>
                  <a:pt x="17455" y="20520"/>
                </a:lnTo>
                <a:lnTo>
                  <a:pt x="17989" y="21011"/>
                </a:lnTo>
                <a:lnTo>
                  <a:pt x="18459" y="21379"/>
                </a:lnTo>
                <a:lnTo>
                  <a:pt x="19079" y="21477"/>
                </a:lnTo>
                <a:lnTo>
                  <a:pt x="19656" y="21477"/>
                </a:lnTo>
                <a:lnTo>
                  <a:pt x="20275" y="21379"/>
                </a:lnTo>
                <a:lnTo>
                  <a:pt x="20660" y="21011"/>
                </a:lnTo>
                <a:lnTo>
                  <a:pt x="21173" y="20643"/>
                </a:lnTo>
                <a:lnTo>
                  <a:pt x="21386" y="20225"/>
                </a:lnTo>
                <a:lnTo>
                  <a:pt x="21600" y="19636"/>
                </a:lnTo>
                <a:lnTo>
                  <a:pt x="21600" y="19145"/>
                </a:lnTo>
                <a:lnTo>
                  <a:pt x="21600" y="18605"/>
                </a:lnTo>
                <a:lnTo>
                  <a:pt x="21386" y="18115"/>
                </a:lnTo>
                <a:lnTo>
                  <a:pt x="21066" y="17525"/>
                </a:lnTo>
                <a:lnTo>
                  <a:pt x="20660" y="17108"/>
                </a:lnTo>
                <a:lnTo>
                  <a:pt x="20275" y="16740"/>
                </a:lnTo>
                <a:lnTo>
                  <a:pt x="20275" y="10628"/>
                </a:lnTo>
                <a:lnTo>
                  <a:pt x="20275" y="5695"/>
                </a:lnTo>
                <a:lnTo>
                  <a:pt x="20275" y="5105"/>
                </a:lnTo>
                <a:lnTo>
                  <a:pt x="20190" y="4492"/>
                </a:lnTo>
                <a:lnTo>
                  <a:pt x="19976" y="4075"/>
                </a:lnTo>
                <a:lnTo>
                  <a:pt x="19763" y="3485"/>
                </a:lnTo>
                <a:lnTo>
                  <a:pt x="19442" y="2995"/>
                </a:lnTo>
                <a:lnTo>
                  <a:pt x="19079" y="2455"/>
                </a:lnTo>
                <a:lnTo>
                  <a:pt x="18673" y="2086"/>
                </a:lnTo>
                <a:lnTo>
                  <a:pt x="18139" y="1620"/>
                </a:lnTo>
                <a:lnTo>
                  <a:pt x="17562" y="1325"/>
                </a:lnTo>
                <a:lnTo>
                  <a:pt x="16836" y="957"/>
                </a:lnTo>
                <a:lnTo>
                  <a:pt x="16045" y="589"/>
                </a:lnTo>
                <a:lnTo>
                  <a:pt x="15169" y="344"/>
                </a:lnTo>
                <a:lnTo>
                  <a:pt x="14272" y="245"/>
                </a:lnTo>
                <a:lnTo>
                  <a:pt x="13182" y="123"/>
                </a:lnTo>
                <a:lnTo>
                  <a:pt x="12028" y="0"/>
                </a:lnTo>
                <a:lnTo>
                  <a:pt x="10832" y="0"/>
                </a:lnTo>
                <a:lnTo>
                  <a:pt x="9572" y="0"/>
                </a:lnTo>
                <a:lnTo>
                  <a:pt x="8418" y="123"/>
                </a:lnTo>
                <a:lnTo>
                  <a:pt x="7328" y="245"/>
                </a:lnTo>
                <a:lnTo>
                  <a:pt x="6431" y="344"/>
                </a:lnTo>
                <a:lnTo>
                  <a:pt x="5555" y="589"/>
                </a:lnTo>
                <a:lnTo>
                  <a:pt x="4764" y="957"/>
                </a:lnTo>
                <a:lnTo>
                  <a:pt x="4038" y="1325"/>
                </a:lnTo>
                <a:lnTo>
                  <a:pt x="3461" y="1620"/>
                </a:lnTo>
                <a:lnTo>
                  <a:pt x="2927" y="2086"/>
                </a:lnTo>
                <a:lnTo>
                  <a:pt x="2521" y="2455"/>
                </a:lnTo>
                <a:lnTo>
                  <a:pt x="2158" y="2995"/>
                </a:lnTo>
                <a:lnTo>
                  <a:pt x="1837" y="3485"/>
                </a:lnTo>
                <a:lnTo>
                  <a:pt x="1624" y="4075"/>
                </a:lnTo>
                <a:lnTo>
                  <a:pt x="1410" y="4492"/>
                </a:lnTo>
                <a:lnTo>
                  <a:pt x="1303" y="5105"/>
                </a:lnTo>
                <a:lnTo>
                  <a:pt x="1303" y="5695"/>
                </a:lnTo>
                <a:lnTo>
                  <a:pt x="1303" y="10874"/>
                </a:lnTo>
                <a:lnTo>
                  <a:pt x="1303" y="16740"/>
                </a:lnTo>
                <a:lnTo>
                  <a:pt x="940" y="17108"/>
                </a:lnTo>
                <a:lnTo>
                  <a:pt x="534" y="17525"/>
                </a:lnTo>
                <a:lnTo>
                  <a:pt x="214" y="18115"/>
                </a:lnTo>
                <a:lnTo>
                  <a:pt x="0" y="18605"/>
                </a:lnTo>
                <a:lnTo>
                  <a:pt x="0" y="19145"/>
                </a:lnTo>
                <a:lnTo>
                  <a:pt x="0" y="19636"/>
                </a:lnTo>
                <a:lnTo>
                  <a:pt x="214" y="20225"/>
                </a:lnTo>
                <a:lnTo>
                  <a:pt x="427" y="20643"/>
                </a:lnTo>
                <a:lnTo>
                  <a:pt x="833" y="21011"/>
                </a:lnTo>
                <a:lnTo>
                  <a:pt x="1303" y="21379"/>
                </a:lnTo>
                <a:lnTo>
                  <a:pt x="1944" y="21477"/>
                </a:lnTo>
                <a:lnTo>
                  <a:pt x="2521" y="21477"/>
                </a:lnTo>
                <a:lnTo>
                  <a:pt x="3141" y="21379"/>
                </a:lnTo>
                <a:lnTo>
                  <a:pt x="3611" y="21011"/>
                </a:lnTo>
                <a:lnTo>
                  <a:pt x="4145" y="20520"/>
                </a:lnTo>
                <a:lnTo>
                  <a:pt x="4658" y="19857"/>
                </a:lnTo>
                <a:lnTo>
                  <a:pt x="4914" y="20225"/>
                </a:lnTo>
                <a:lnTo>
                  <a:pt x="5448" y="20520"/>
                </a:lnTo>
                <a:lnTo>
                  <a:pt x="6025" y="20765"/>
                </a:lnTo>
                <a:lnTo>
                  <a:pt x="6751" y="21134"/>
                </a:lnTo>
                <a:lnTo>
                  <a:pt x="7542" y="21379"/>
                </a:lnTo>
                <a:lnTo>
                  <a:pt x="8418" y="21477"/>
                </a:lnTo>
                <a:lnTo>
                  <a:pt x="9465" y="21600"/>
                </a:lnTo>
                <a:lnTo>
                  <a:pt x="10661" y="21600"/>
                </a:lnTo>
                <a:close/>
              </a:path>
              <a:path w="21600" h="21600" extrusionOk="0">
                <a:moveTo>
                  <a:pt x="17049" y="19857"/>
                </a:moveTo>
                <a:lnTo>
                  <a:pt x="17049" y="19268"/>
                </a:lnTo>
                <a:lnTo>
                  <a:pt x="17049" y="18016"/>
                </a:lnTo>
                <a:lnTo>
                  <a:pt x="17049" y="16274"/>
                </a:lnTo>
                <a:lnTo>
                  <a:pt x="17049" y="14114"/>
                </a:lnTo>
                <a:lnTo>
                  <a:pt x="17049" y="11880"/>
                </a:lnTo>
                <a:lnTo>
                  <a:pt x="17049" y="9843"/>
                </a:lnTo>
                <a:lnTo>
                  <a:pt x="17049" y="8100"/>
                </a:lnTo>
                <a:lnTo>
                  <a:pt x="17049" y="7069"/>
                </a:lnTo>
                <a:lnTo>
                  <a:pt x="16942" y="6725"/>
                </a:lnTo>
                <a:lnTo>
                  <a:pt x="16836" y="6357"/>
                </a:lnTo>
                <a:lnTo>
                  <a:pt x="16686" y="6112"/>
                </a:lnTo>
                <a:lnTo>
                  <a:pt x="16472" y="5768"/>
                </a:lnTo>
                <a:lnTo>
                  <a:pt x="15746" y="5351"/>
                </a:lnTo>
                <a:lnTo>
                  <a:pt x="14849" y="4983"/>
                </a:lnTo>
                <a:lnTo>
                  <a:pt x="13951" y="4615"/>
                </a:lnTo>
                <a:lnTo>
                  <a:pt x="12862" y="4369"/>
                </a:lnTo>
                <a:lnTo>
                  <a:pt x="11879" y="4271"/>
                </a:lnTo>
                <a:lnTo>
                  <a:pt x="10832" y="4197"/>
                </a:lnTo>
                <a:lnTo>
                  <a:pt x="9828" y="4271"/>
                </a:lnTo>
                <a:lnTo>
                  <a:pt x="8845" y="4369"/>
                </a:lnTo>
                <a:lnTo>
                  <a:pt x="7734" y="4615"/>
                </a:lnTo>
                <a:lnTo>
                  <a:pt x="6751" y="4983"/>
                </a:lnTo>
                <a:lnTo>
                  <a:pt x="5961" y="5351"/>
                </a:lnTo>
                <a:lnTo>
                  <a:pt x="5234" y="5768"/>
                </a:lnTo>
                <a:lnTo>
                  <a:pt x="4914" y="6112"/>
                </a:lnTo>
                <a:lnTo>
                  <a:pt x="4764" y="6357"/>
                </a:lnTo>
                <a:lnTo>
                  <a:pt x="4658" y="6725"/>
                </a:lnTo>
                <a:lnTo>
                  <a:pt x="4658" y="7069"/>
                </a:lnTo>
                <a:lnTo>
                  <a:pt x="4658" y="8100"/>
                </a:lnTo>
                <a:lnTo>
                  <a:pt x="4658" y="9843"/>
                </a:lnTo>
                <a:lnTo>
                  <a:pt x="4658" y="11880"/>
                </a:lnTo>
                <a:lnTo>
                  <a:pt x="4658" y="14114"/>
                </a:lnTo>
                <a:lnTo>
                  <a:pt x="4658" y="16274"/>
                </a:lnTo>
                <a:lnTo>
                  <a:pt x="4658" y="18016"/>
                </a:lnTo>
                <a:lnTo>
                  <a:pt x="4658" y="19268"/>
                </a:lnTo>
                <a:lnTo>
                  <a:pt x="4658" y="19857"/>
                </a:lnTo>
              </a:path>
            </a:pathLst>
          </a:custGeom>
          <a:solidFill>
            <a:srgbClr val="FBCD81"/>
          </a:solidFill>
          <a:ln w="9525">
            <a:solidFill>
              <a:srgbClr val="000000"/>
            </a:solidFill>
            <a:miter lim="800000"/>
            <a:headEnd/>
            <a:tailEnd/>
          </a:ln>
          <a:effectLst>
            <a:outerShdw dist="107763" dir="2700000" algn="ctr" rotWithShape="0">
              <a:srgbClr val="808080"/>
            </a:outerShdw>
          </a:effectLst>
        </p:spPr>
        <p:txBody>
          <a:bodyPr/>
          <a:lstStyle/>
          <a:p>
            <a:endParaRPr lang="en-US"/>
          </a:p>
        </p:txBody>
      </p:sp>
      <p:sp>
        <p:nvSpPr>
          <p:cNvPr id="100363" name="chair3">
            <a:extLst>
              <a:ext uri="{FF2B5EF4-FFF2-40B4-BE49-F238E27FC236}">
                <a16:creationId xmlns:a16="http://schemas.microsoft.com/office/drawing/2014/main" id="{2E6DAACA-EB48-847A-D9A8-1E459E5427BE}"/>
              </a:ext>
            </a:extLst>
          </p:cNvPr>
          <p:cNvSpPr>
            <a:spLocks noEditPoints="1" noChangeArrowheads="1"/>
          </p:cNvSpPr>
          <p:nvPr/>
        </p:nvSpPr>
        <p:spPr bwMode="auto">
          <a:xfrm rot="10821238">
            <a:off x="4438650" y="4829176"/>
            <a:ext cx="731838" cy="481013"/>
          </a:xfrm>
          <a:custGeom>
            <a:avLst/>
            <a:gdLst>
              <a:gd name="T0" fmla="*/ 10800 w 21600"/>
              <a:gd name="T1" fmla="*/ 0 h 21600"/>
              <a:gd name="T2" fmla="*/ 20275 w 21600"/>
              <a:gd name="T3" fmla="*/ 10800 h 21600"/>
              <a:gd name="T4" fmla="*/ 10800 w 21600"/>
              <a:gd name="T5" fmla="*/ 21600 h 21600"/>
              <a:gd name="T6" fmla="*/ 1303 w 21600"/>
              <a:gd name="T7" fmla="*/ 10800 h 21600"/>
              <a:gd name="T8" fmla="*/ 4828 w 21600"/>
              <a:gd name="T9" fmla="*/ 6639 h 21600"/>
              <a:gd name="T10" fmla="*/ 16846 w 21600"/>
              <a:gd name="T11" fmla="*/ 19649 h 21600"/>
            </a:gdLst>
            <a:ahLst/>
            <a:cxnLst>
              <a:cxn ang="0">
                <a:pos x="T0" y="T1"/>
              </a:cxn>
              <a:cxn ang="0">
                <a:pos x="T2" y="T3"/>
              </a:cxn>
              <a:cxn ang="0">
                <a:pos x="T4" y="T5"/>
              </a:cxn>
              <a:cxn ang="0">
                <a:pos x="T6" y="T7"/>
              </a:cxn>
            </a:cxnLst>
            <a:rect l="T8" t="T9" r="T10" b="T11"/>
            <a:pathLst>
              <a:path w="21600" h="21600" extrusionOk="0">
                <a:moveTo>
                  <a:pt x="10661" y="21600"/>
                </a:moveTo>
                <a:lnTo>
                  <a:pt x="11964" y="21600"/>
                </a:lnTo>
                <a:lnTo>
                  <a:pt x="12969" y="21477"/>
                </a:lnTo>
                <a:lnTo>
                  <a:pt x="13951" y="21379"/>
                </a:lnTo>
                <a:lnTo>
                  <a:pt x="14742" y="21134"/>
                </a:lnTo>
                <a:lnTo>
                  <a:pt x="15575" y="20765"/>
                </a:lnTo>
                <a:lnTo>
                  <a:pt x="16152" y="20520"/>
                </a:lnTo>
                <a:lnTo>
                  <a:pt x="16579" y="20225"/>
                </a:lnTo>
                <a:lnTo>
                  <a:pt x="16942" y="19857"/>
                </a:lnTo>
                <a:lnTo>
                  <a:pt x="17455" y="20520"/>
                </a:lnTo>
                <a:lnTo>
                  <a:pt x="17989" y="21011"/>
                </a:lnTo>
                <a:lnTo>
                  <a:pt x="18459" y="21379"/>
                </a:lnTo>
                <a:lnTo>
                  <a:pt x="19079" y="21477"/>
                </a:lnTo>
                <a:lnTo>
                  <a:pt x="19656" y="21477"/>
                </a:lnTo>
                <a:lnTo>
                  <a:pt x="20275" y="21379"/>
                </a:lnTo>
                <a:lnTo>
                  <a:pt x="20660" y="21011"/>
                </a:lnTo>
                <a:lnTo>
                  <a:pt x="21173" y="20643"/>
                </a:lnTo>
                <a:lnTo>
                  <a:pt x="21386" y="20225"/>
                </a:lnTo>
                <a:lnTo>
                  <a:pt x="21600" y="19636"/>
                </a:lnTo>
                <a:lnTo>
                  <a:pt x="21600" y="19145"/>
                </a:lnTo>
                <a:lnTo>
                  <a:pt x="21600" y="18605"/>
                </a:lnTo>
                <a:lnTo>
                  <a:pt x="21386" y="18115"/>
                </a:lnTo>
                <a:lnTo>
                  <a:pt x="21066" y="17525"/>
                </a:lnTo>
                <a:lnTo>
                  <a:pt x="20660" y="17108"/>
                </a:lnTo>
                <a:lnTo>
                  <a:pt x="20275" y="16740"/>
                </a:lnTo>
                <a:lnTo>
                  <a:pt x="20275" y="10628"/>
                </a:lnTo>
                <a:lnTo>
                  <a:pt x="20275" y="5695"/>
                </a:lnTo>
                <a:lnTo>
                  <a:pt x="20275" y="5105"/>
                </a:lnTo>
                <a:lnTo>
                  <a:pt x="20190" y="4492"/>
                </a:lnTo>
                <a:lnTo>
                  <a:pt x="19976" y="4075"/>
                </a:lnTo>
                <a:lnTo>
                  <a:pt x="19763" y="3485"/>
                </a:lnTo>
                <a:lnTo>
                  <a:pt x="19442" y="2995"/>
                </a:lnTo>
                <a:lnTo>
                  <a:pt x="19079" y="2455"/>
                </a:lnTo>
                <a:lnTo>
                  <a:pt x="18673" y="2086"/>
                </a:lnTo>
                <a:lnTo>
                  <a:pt x="18139" y="1620"/>
                </a:lnTo>
                <a:lnTo>
                  <a:pt x="17562" y="1325"/>
                </a:lnTo>
                <a:lnTo>
                  <a:pt x="16836" y="957"/>
                </a:lnTo>
                <a:lnTo>
                  <a:pt x="16045" y="589"/>
                </a:lnTo>
                <a:lnTo>
                  <a:pt x="15169" y="344"/>
                </a:lnTo>
                <a:lnTo>
                  <a:pt x="14272" y="245"/>
                </a:lnTo>
                <a:lnTo>
                  <a:pt x="13182" y="123"/>
                </a:lnTo>
                <a:lnTo>
                  <a:pt x="12028" y="0"/>
                </a:lnTo>
                <a:lnTo>
                  <a:pt x="10832" y="0"/>
                </a:lnTo>
                <a:lnTo>
                  <a:pt x="9572" y="0"/>
                </a:lnTo>
                <a:lnTo>
                  <a:pt x="8418" y="123"/>
                </a:lnTo>
                <a:lnTo>
                  <a:pt x="7328" y="245"/>
                </a:lnTo>
                <a:lnTo>
                  <a:pt x="6431" y="344"/>
                </a:lnTo>
                <a:lnTo>
                  <a:pt x="5555" y="589"/>
                </a:lnTo>
                <a:lnTo>
                  <a:pt x="4764" y="957"/>
                </a:lnTo>
                <a:lnTo>
                  <a:pt x="4038" y="1325"/>
                </a:lnTo>
                <a:lnTo>
                  <a:pt x="3461" y="1620"/>
                </a:lnTo>
                <a:lnTo>
                  <a:pt x="2927" y="2086"/>
                </a:lnTo>
                <a:lnTo>
                  <a:pt x="2521" y="2455"/>
                </a:lnTo>
                <a:lnTo>
                  <a:pt x="2158" y="2995"/>
                </a:lnTo>
                <a:lnTo>
                  <a:pt x="1837" y="3485"/>
                </a:lnTo>
                <a:lnTo>
                  <a:pt x="1624" y="4075"/>
                </a:lnTo>
                <a:lnTo>
                  <a:pt x="1410" y="4492"/>
                </a:lnTo>
                <a:lnTo>
                  <a:pt x="1303" y="5105"/>
                </a:lnTo>
                <a:lnTo>
                  <a:pt x="1303" y="5695"/>
                </a:lnTo>
                <a:lnTo>
                  <a:pt x="1303" y="10874"/>
                </a:lnTo>
                <a:lnTo>
                  <a:pt x="1303" y="16740"/>
                </a:lnTo>
                <a:lnTo>
                  <a:pt x="940" y="17108"/>
                </a:lnTo>
                <a:lnTo>
                  <a:pt x="534" y="17525"/>
                </a:lnTo>
                <a:lnTo>
                  <a:pt x="214" y="18115"/>
                </a:lnTo>
                <a:lnTo>
                  <a:pt x="0" y="18605"/>
                </a:lnTo>
                <a:lnTo>
                  <a:pt x="0" y="19145"/>
                </a:lnTo>
                <a:lnTo>
                  <a:pt x="0" y="19636"/>
                </a:lnTo>
                <a:lnTo>
                  <a:pt x="214" y="20225"/>
                </a:lnTo>
                <a:lnTo>
                  <a:pt x="427" y="20643"/>
                </a:lnTo>
                <a:lnTo>
                  <a:pt x="833" y="21011"/>
                </a:lnTo>
                <a:lnTo>
                  <a:pt x="1303" y="21379"/>
                </a:lnTo>
                <a:lnTo>
                  <a:pt x="1944" y="21477"/>
                </a:lnTo>
                <a:lnTo>
                  <a:pt x="2521" y="21477"/>
                </a:lnTo>
                <a:lnTo>
                  <a:pt x="3141" y="21379"/>
                </a:lnTo>
                <a:lnTo>
                  <a:pt x="3611" y="21011"/>
                </a:lnTo>
                <a:lnTo>
                  <a:pt x="4145" y="20520"/>
                </a:lnTo>
                <a:lnTo>
                  <a:pt x="4658" y="19857"/>
                </a:lnTo>
                <a:lnTo>
                  <a:pt x="4914" y="20225"/>
                </a:lnTo>
                <a:lnTo>
                  <a:pt x="5448" y="20520"/>
                </a:lnTo>
                <a:lnTo>
                  <a:pt x="6025" y="20765"/>
                </a:lnTo>
                <a:lnTo>
                  <a:pt x="6751" y="21134"/>
                </a:lnTo>
                <a:lnTo>
                  <a:pt x="7542" y="21379"/>
                </a:lnTo>
                <a:lnTo>
                  <a:pt x="8418" y="21477"/>
                </a:lnTo>
                <a:lnTo>
                  <a:pt x="9465" y="21600"/>
                </a:lnTo>
                <a:lnTo>
                  <a:pt x="10661" y="21600"/>
                </a:lnTo>
                <a:close/>
              </a:path>
              <a:path w="21600" h="21600" extrusionOk="0">
                <a:moveTo>
                  <a:pt x="17049" y="19857"/>
                </a:moveTo>
                <a:lnTo>
                  <a:pt x="17049" y="19268"/>
                </a:lnTo>
                <a:lnTo>
                  <a:pt x="17049" y="18016"/>
                </a:lnTo>
                <a:lnTo>
                  <a:pt x="17049" y="16274"/>
                </a:lnTo>
                <a:lnTo>
                  <a:pt x="17049" y="14114"/>
                </a:lnTo>
                <a:lnTo>
                  <a:pt x="17049" y="11880"/>
                </a:lnTo>
                <a:lnTo>
                  <a:pt x="17049" y="9843"/>
                </a:lnTo>
                <a:lnTo>
                  <a:pt x="17049" y="8100"/>
                </a:lnTo>
                <a:lnTo>
                  <a:pt x="17049" y="7069"/>
                </a:lnTo>
                <a:lnTo>
                  <a:pt x="16942" y="6725"/>
                </a:lnTo>
                <a:lnTo>
                  <a:pt x="16836" y="6357"/>
                </a:lnTo>
                <a:lnTo>
                  <a:pt x="16686" y="6112"/>
                </a:lnTo>
                <a:lnTo>
                  <a:pt x="16472" y="5768"/>
                </a:lnTo>
                <a:lnTo>
                  <a:pt x="15746" y="5351"/>
                </a:lnTo>
                <a:lnTo>
                  <a:pt x="14849" y="4983"/>
                </a:lnTo>
                <a:lnTo>
                  <a:pt x="13951" y="4615"/>
                </a:lnTo>
                <a:lnTo>
                  <a:pt x="12862" y="4369"/>
                </a:lnTo>
                <a:lnTo>
                  <a:pt x="11879" y="4271"/>
                </a:lnTo>
                <a:lnTo>
                  <a:pt x="10832" y="4197"/>
                </a:lnTo>
                <a:lnTo>
                  <a:pt x="9828" y="4271"/>
                </a:lnTo>
                <a:lnTo>
                  <a:pt x="8845" y="4369"/>
                </a:lnTo>
                <a:lnTo>
                  <a:pt x="7734" y="4615"/>
                </a:lnTo>
                <a:lnTo>
                  <a:pt x="6751" y="4983"/>
                </a:lnTo>
                <a:lnTo>
                  <a:pt x="5961" y="5351"/>
                </a:lnTo>
                <a:lnTo>
                  <a:pt x="5234" y="5768"/>
                </a:lnTo>
                <a:lnTo>
                  <a:pt x="4914" y="6112"/>
                </a:lnTo>
                <a:lnTo>
                  <a:pt x="4764" y="6357"/>
                </a:lnTo>
                <a:lnTo>
                  <a:pt x="4658" y="6725"/>
                </a:lnTo>
                <a:lnTo>
                  <a:pt x="4658" y="7069"/>
                </a:lnTo>
                <a:lnTo>
                  <a:pt x="4658" y="8100"/>
                </a:lnTo>
                <a:lnTo>
                  <a:pt x="4658" y="9843"/>
                </a:lnTo>
                <a:lnTo>
                  <a:pt x="4658" y="11880"/>
                </a:lnTo>
                <a:lnTo>
                  <a:pt x="4658" y="14114"/>
                </a:lnTo>
                <a:lnTo>
                  <a:pt x="4658" y="16274"/>
                </a:lnTo>
                <a:lnTo>
                  <a:pt x="4658" y="18016"/>
                </a:lnTo>
                <a:lnTo>
                  <a:pt x="4658" y="19268"/>
                </a:lnTo>
                <a:lnTo>
                  <a:pt x="4658" y="19857"/>
                </a:lnTo>
              </a:path>
            </a:pathLst>
          </a:custGeom>
          <a:gradFill rotWithShape="0">
            <a:gsLst>
              <a:gs pos="0">
                <a:srgbClr val="D5492D">
                  <a:gamma/>
                  <a:shade val="46275"/>
                  <a:invGamma/>
                </a:srgbClr>
              </a:gs>
              <a:gs pos="100000">
                <a:srgbClr val="D5492D"/>
              </a:gs>
            </a:gsLst>
            <a:lin ang="5400000" scaled="1"/>
          </a:gradFill>
          <a:ln w="9525">
            <a:solidFill>
              <a:srgbClr val="000000"/>
            </a:solidFill>
            <a:miter lim="800000"/>
            <a:headEnd/>
            <a:tailEnd/>
          </a:ln>
          <a:effectLst>
            <a:outerShdw dist="107763" dir="2700000" algn="ctr" rotWithShape="0">
              <a:srgbClr val="808080"/>
            </a:outerShdw>
          </a:effectLst>
        </p:spPr>
        <p:txBody>
          <a:bodyPr/>
          <a:lstStyle/>
          <a:p>
            <a:endParaRPr lang="en-US"/>
          </a:p>
        </p:txBody>
      </p:sp>
      <p:sp>
        <p:nvSpPr>
          <p:cNvPr id="100364" name="chair3">
            <a:extLst>
              <a:ext uri="{FF2B5EF4-FFF2-40B4-BE49-F238E27FC236}">
                <a16:creationId xmlns:a16="http://schemas.microsoft.com/office/drawing/2014/main" id="{10118C73-AD46-402F-8490-64C5D9686028}"/>
              </a:ext>
            </a:extLst>
          </p:cNvPr>
          <p:cNvSpPr>
            <a:spLocks noEditPoints="1" noChangeArrowheads="1"/>
          </p:cNvSpPr>
          <p:nvPr/>
        </p:nvSpPr>
        <p:spPr bwMode="auto">
          <a:xfrm rot="10688441">
            <a:off x="3214689" y="4908551"/>
            <a:ext cx="739775" cy="474663"/>
          </a:xfrm>
          <a:custGeom>
            <a:avLst/>
            <a:gdLst>
              <a:gd name="T0" fmla="*/ 10800 w 21600"/>
              <a:gd name="T1" fmla="*/ 0 h 21600"/>
              <a:gd name="T2" fmla="*/ 20275 w 21600"/>
              <a:gd name="T3" fmla="*/ 10800 h 21600"/>
              <a:gd name="T4" fmla="*/ 10800 w 21600"/>
              <a:gd name="T5" fmla="*/ 21600 h 21600"/>
              <a:gd name="T6" fmla="*/ 1303 w 21600"/>
              <a:gd name="T7" fmla="*/ 10800 h 21600"/>
              <a:gd name="T8" fmla="*/ 4828 w 21600"/>
              <a:gd name="T9" fmla="*/ 6639 h 21600"/>
              <a:gd name="T10" fmla="*/ 16846 w 21600"/>
              <a:gd name="T11" fmla="*/ 19649 h 21600"/>
            </a:gdLst>
            <a:ahLst/>
            <a:cxnLst>
              <a:cxn ang="0">
                <a:pos x="T0" y="T1"/>
              </a:cxn>
              <a:cxn ang="0">
                <a:pos x="T2" y="T3"/>
              </a:cxn>
              <a:cxn ang="0">
                <a:pos x="T4" y="T5"/>
              </a:cxn>
              <a:cxn ang="0">
                <a:pos x="T6" y="T7"/>
              </a:cxn>
            </a:cxnLst>
            <a:rect l="T8" t="T9" r="T10" b="T11"/>
            <a:pathLst>
              <a:path w="21600" h="21600" extrusionOk="0">
                <a:moveTo>
                  <a:pt x="10661" y="21600"/>
                </a:moveTo>
                <a:lnTo>
                  <a:pt x="11964" y="21600"/>
                </a:lnTo>
                <a:lnTo>
                  <a:pt x="12969" y="21477"/>
                </a:lnTo>
                <a:lnTo>
                  <a:pt x="13951" y="21379"/>
                </a:lnTo>
                <a:lnTo>
                  <a:pt x="14742" y="21134"/>
                </a:lnTo>
                <a:lnTo>
                  <a:pt x="15575" y="20765"/>
                </a:lnTo>
                <a:lnTo>
                  <a:pt x="16152" y="20520"/>
                </a:lnTo>
                <a:lnTo>
                  <a:pt x="16579" y="20225"/>
                </a:lnTo>
                <a:lnTo>
                  <a:pt x="16942" y="19857"/>
                </a:lnTo>
                <a:lnTo>
                  <a:pt x="17455" y="20520"/>
                </a:lnTo>
                <a:lnTo>
                  <a:pt x="17989" y="21011"/>
                </a:lnTo>
                <a:lnTo>
                  <a:pt x="18459" y="21379"/>
                </a:lnTo>
                <a:lnTo>
                  <a:pt x="19079" y="21477"/>
                </a:lnTo>
                <a:lnTo>
                  <a:pt x="19656" y="21477"/>
                </a:lnTo>
                <a:lnTo>
                  <a:pt x="20275" y="21379"/>
                </a:lnTo>
                <a:lnTo>
                  <a:pt x="20660" y="21011"/>
                </a:lnTo>
                <a:lnTo>
                  <a:pt x="21173" y="20643"/>
                </a:lnTo>
                <a:lnTo>
                  <a:pt x="21386" y="20225"/>
                </a:lnTo>
                <a:lnTo>
                  <a:pt x="21600" y="19636"/>
                </a:lnTo>
                <a:lnTo>
                  <a:pt x="21600" y="19145"/>
                </a:lnTo>
                <a:lnTo>
                  <a:pt x="21600" y="18605"/>
                </a:lnTo>
                <a:lnTo>
                  <a:pt x="21386" y="18115"/>
                </a:lnTo>
                <a:lnTo>
                  <a:pt x="21066" y="17525"/>
                </a:lnTo>
                <a:lnTo>
                  <a:pt x="20660" y="17108"/>
                </a:lnTo>
                <a:lnTo>
                  <a:pt x="20275" y="16740"/>
                </a:lnTo>
                <a:lnTo>
                  <a:pt x="20275" y="10628"/>
                </a:lnTo>
                <a:lnTo>
                  <a:pt x="20275" y="5695"/>
                </a:lnTo>
                <a:lnTo>
                  <a:pt x="20275" y="5105"/>
                </a:lnTo>
                <a:lnTo>
                  <a:pt x="20190" y="4492"/>
                </a:lnTo>
                <a:lnTo>
                  <a:pt x="19976" y="4075"/>
                </a:lnTo>
                <a:lnTo>
                  <a:pt x="19763" y="3485"/>
                </a:lnTo>
                <a:lnTo>
                  <a:pt x="19442" y="2995"/>
                </a:lnTo>
                <a:lnTo>
                  <a:pt x="19079" y="2455"/>
                </a:lnTo>
                <a:lnTo>
                  <a:pt x="18673" y="2086"/>
                </a:lnTo>
                <a:lnTo>
                  <a:pt x="18139" y="1620"/>
                </a:lnTo>
                <a:lnTo>
                  <a:pt x="17562" y="1325"/>
                </a:lnTo>
                <a:lnTo>
                  <a:pt x="16836" y="957"/>
                </a:lnTo>
                <a:lnTo>
                  <a:pt x="16045" y="589"/>
                </a:lnTo>
                <a:lnTo>
                  <a:pt x="15169" y="344"/>
                </a:lnTo>
                <a:lnTo>
                  <a:pt x="14272" y="245"/>
                </a:lnTo>
                <a:lnTo>
                  <a:pt x="13182" y="123"/>
                </a:lnTo>
                <a:lnTo>
                  <a:pt x="12028" y="0"/>
                </a:lnTo>
                <a:lnTo>
                  <a:pt x="10832" y="0"/>
                </a:lnTo>
                <a:lnTo>
                  <a:pt x="9572" y="0"/>
                </a:lnTo>
                <a:lnTo>
                  <a:pt x="8418" y="123"/>
                </a:lnTo>
                <a:lnTo>
                  <a:pt x="7328" y="245"/>
                </a:lnTo>
                <a:lnTo>
                  <a:pt x="6431" y="344"/>
                </a:lnTo>
                <a:lnTo>
                  <a:pt x="5555" y="589"/>
                </a:lnTo>
                <a:lnTo>
                  <a:pt x="4764" y="957"/>
                </a:lnTo>
                <a:lnTo>
                  <a:pt x="4038" y="1325"/>
                </a:lnTo>
                <a:lnTo>
                  <a:pt x="3461" y="1620"/>
                </a:lnTo>
                <a:lnTo>
                  <a:pt x="2927" y="2086"/>
                </a:lnTo>
                <a:lnTo>
                  <a:pt x="2521" y="2455"/>
                </a:lnTo>
                <a:lnTo>
                  <a:pt x="2158" y="2995"/>
                </a:lnTo>
                <a:lnTo>
                  <a:pt x="1837" y="3485"/>
                </a:lnTo>
                <a:lnTo>
                  <a:pt x="1624" y="4075"/>
                </a:lnTo>
                <a:lnTo>
                  <a:pt x="1410" y="4492"/>
                </a:lnTo>
                <a:lnTo>
                  <a:pt x="1303" y="5105"/>
                </a:lnTo>
                <a:lnTo>
                  <a:pt x="1303" y="5695"/>
                </a:lnTo>
                <a:lnTo>
                  <a:pt x="1303" y="10874"/>
                </a:lnTo>
                <a:lnTo>
                  <a:pt x="1303" y="16740"/>
                </a:lnTo>
                <a:lnTo>
                  <a:pt x="940" y="17108"/>
                </a:lnTo>
                <a:lnTo>
                  <a:pt x="534" y="17525"/>
                </a:lnTo>
                <a:lnTo>
                  <a:pt x="214" y="18115"/>
                </a:lnTo>
                <a:lnTo>
                  <a:pt x="0" y="18605"/>
                </a:lnTo>
                <a:lnTo>
                  <a:pt x="0" y="19145"/>
                </a:lnTo>
                <a:lnTo>
                  <a:pt x="0" y="19636"/>
                </a:lnTo>
                <a:lnTo>
                  <a:pt x="214" y="20225"/>
                </a:lnTo>
                <a:lnTo>
                  <a:pt x="427" y="20643"/>
                </a:lnTo>
                <a:lnTo>
                  <a:pt x="833" y="21011"/>
                </a:lnTo>
                <a:lnTo>
                  <a:pt x="1303" y="21379"/>
                </a:lnTo>
                <a:lnTo>
                  <a:pt x="1944" y="21477"/>
                </a:lnTo>
                <a:lnTo>
                  <a:pt x="2521" y="21477"/>
                </a:lnTo>
                <a:lnTo>
                  <a:pt x="3141" y="21379"/>
                </a:lnTo>
                <a:lnTo>
                  <a:pt x="3611" y="21011"/>
                </a:lnTo>
                <a:lnTo>
                  <a:pt x="4145" y="20520"/>
                </a:lnTo>
                <a:lnTo>
                  <a:pt x="4658" y="19857"/>
                </a:lnTo>
                <a:lnTo>
                  <a:pt x="4914" y="20225"/>
                </a:lnTo>
                <a:lnTo>
                  <a:pt x="5448" y="20520"/>
                </a:lnTo>
                <a:lnTo>
                  <a:pt x="6025" y="20765"/>
                </a:lnTo>
                <a:lnTo>
                  <a:pt x="6751" y="21134"/>
                </a:lnTo>
                <a:lnTo>
                  <a:pt x="7542" y="21379"/>
                </a:lnTo>
                <a:lnTo>
                  <a:pt x="8418" y="21477"/>
                </a:lnTo>
                <a:lnTo>
                  <a:pt x="9465" y="21600"/>
                </a:lnTo>
                <a:lnTo>
                  <a:pt x="10661" y="21600"/>
                </a:lnTo>
                <a:close/>
              </a:path>
              <a:path w="21600" h="21600" extrusionOk="0">
                <a:moveTo>
                  <a:pt x="17049" y="19857"/>
                </a:moveTo>
                <a:lnTo>
                  <a:pt x="17049" y="19268"/>
                </a:lnTo>
                <a:lnTo>
                  <a:pt x="17049" y="18016"/>
                </a:lnTo>
                <a:lnTo>
                  <a:pt x="17049" y="16274"/>
                </a:lnTo>
                <a:lnTo>
                  <a:pt x="17049" y="14114"/>
                </a:lnTo>
                <a:lnTo>
                  <a:pt x="17049" y="11880"/>
                </a:lnTo>
                <a:lnTo>
                  <a:pt x="17049" y="9843"/>
                </a:lnTo>
                <a:lnTo>
                  <a:pt x="17049" y="8100"/>
                </a:lnTo>
                <a:lnTo>
                  <a:pt x="17049" y="7069"/>
                </a:lnTo>
                <a:lnTo>
                  <a:pt x="16942" y="6725"/>
                </a:lnTo>
                <a:lnTo>
                  <a:pt x="16836" y="6357"/>
                </a:lnTo>
                <a:lnTo>
                  <a:pt x="16686" y="6112"/>
                </a:lnTo>
                <a:lnTo>
                  <a:pt x="16472" y="5768"/>
                </a:lnTo>
                <a:lnTo>
                  <a:pt x="15746" y="5351"/>
                </a:lnTo>
                <a:lnTo>
                  <a:pt x="14849" y="4983"/>
                </a:lnTo>
                <a:lnTo>
                  <a:pt x="13951" y="4615"/>
                </a:lnTo>
                <a:lnTo>
                  <a:pt x="12862" y="4369"/>
                </a:lnTo>
                <a:lnTo>
                  <a:pt x="11879" y="4271"/>
                </a:lnTo>
                <a:lnTo>
                  <a:pt x="10832" y="4197"/>
                </a:lnTo>
                <a:lnTo>
                  <a:pt x="9828" y="4271"/>
                </a:lnTo>
                <a:lnTo>
                  <a:pt x="8845" y="4369"/>
                </a:lnTo>
                <a:lnTo>
                  <a:pt x="7734" y="4615"/>
                </a:lnTo>
                <a:lnTo>
                  <a:pt x="6751" y="4983"/>
                </a:lnTo>
                <a:lnTo>
                  <a:pt x="5961" y="5351"/>
                </a:lnTo>
                <a:lnTo>
                  <a:pt x="5234" y="5768"/>
                </a:lnTo>
                <a:lnTo>
                  <a:pt x="4914" y="6112"/>
                </a:lnTo>
                <a:lnTo>
                  <a:pt x="4764" y="6357"/>
                </a:lnTo>
                <a:lnTo>
                  <a:pt x="4658" y="6725"/>
                </a:lnTo>
                <a:lnTo>
                  <a:pt x="4658" y="7069"/>
                </a:lnTo>
                <a:lnTo>
                  <a:pt x="4658" y="8100"/>
                </a:lnTo>
                <a:lnTo>
                  <a:pt x="4658" y="9843"/>
                </a:lnTo>
                <a:lnTo>
                  <a:pt x="4658" y="11880"/>
                </a:lnTo>
                <a:lnTo>
                  <a:pt x="4658" y="14114"/>
                </a:lnTo>
                <a:lnTo>
                  <a:pt x="4658" y="16274"/>
                </a:lnTo>
                <a:lnTo>
                  <a:pt x="4658" y="18016"/>
                </a:lnTo>
                <a:lnTo>
                  <a:pt x="4658" y="19268"/>
                </a:lnTo>
                <a:lnTo>
                  <a:pt x="4658" y="19857"/>
                </a:lnTo>
              </a:path>
            </a:pathLst>
          </a:custGeom>
          <a:solidFill>
            <a:srgbClr val="99CC00"/>
          </a:solidFill>
          <a:ln w="9525">
            <a:solidFill>
              <a:srgbClr val="000000"/>
            </a:solidFill>
            <a:miter lim="800000"/>
            <a:headEnd/>
            <a:tailEnd/>
          </a:ln>
          <a:effectLst>
            <a:outerShdw dist="107763" dir="2700000" algn="ctr" rotWithShape="0">
              <a:srgbClr val="808080"/>
            </a:outerShdw>
          </a:effectLst>
        </p:spPr>
        <p:txBody>
          <a:bodyPr/>
          <a:lstStyle/>
          <a:p>
            <a:endParaRPr lang="en-US"/>
          </a:p>
        </p:txBody>
      </p:sp>
      <p:sp>
        <p:nvSpPr>
          <p:cNvPr id="100365" name="Text Box 13">
            <a:extLst>
              <a:ext uri="{FF2B5EF4-FFF2-40B4-BE49-F238E27FC236}">
                <a16:creationId xmlns:a16="http://schemas.microsoft.com/office/drawing/2014/main" id="{483A15B9-2A8F-0EF3-56FF-93A7FB17D16E}"/>
              </a:ext>
            </a:extLst>
          </p:cNvPr>
          <p:cNvSpPr txBox="1">
            <a:spLocks noChangeArrowheads="1"/>
          </p:cNvSpPr>
          <p:nvPr/>
        </p:nvSpPr>
        <p:spPr bwMode="auto">
          <a:xfrm>
            <a:off x="5159376" y="3500439"/>
            <a:ext cx="2593975"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ar-SA" altLang="en-US" sz="4000">
                <a:cs typeface="AL-Mohanad Black" pitchFamily="2" charset="0"/>
              </a:rPr>
              <a:t>طاولة التأثير</a:t>
            </a:r>
            <a:endParaRPr lang="en-US" altLang="en-US" sz="4000">
              <a:cs typeface="AL-Mohanad Black" pitchFamily="2" charset="0"/>
            </a:endParaRPr>
          </a:p>
        </p:txBody>
      </p:sp>
      <p:sp>
        <p:nvSpPr>
          <p:cNvPr id="100366" name="Text Box 14">
            <a:extLst>
              <a:ext uri="{FF2B5EF4-FFF2-40B4-BE49-F238E27FC236}">
                <a16:creationId xmlns:a16="http://schemas.microsoft.com/office/drawing/2014/main" id="{89509948-3F1B-DC3D-7B37-E8C2399E06EE}"/>
              </a:ext>
            </a:extLst>
          </p:cNvPr>
          <p:cNvSpPr txBox="1">
            <a:spLocks noChangeArrowheads="1"/>
          </p:cNvSpPr>
          <p:nvPr/>
        </p:nvSpPr>
        <p:spPr bwMode="auto">
          <a:xfrm>
            <a:off x="8040688" y="1557338"/>
            <a:ext cx="1143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spcBef>
                <a:spcPct val="50000"/>
              </a:spcBef>
            </a:pPr>
            <a:r>
              <a:rPr lang="ar-SA" altLang="en-US" sz="2400">
                <a:cs typeface="AL-Mohanad Black" pitchFamily="2" charset="0"/>
              </a:rPr>
              <a:t>مؤيد</a:t>
            </a:r>
            <a:endParaRPr lang="en-US" altLang="en-US" sz="2400">
              <a:cs typeface="AL-Mohanad Black" pitchFamily="2" charset="0"/>
            </a:endParaRPr>
          </a:p>
        </p:txBody>
      </p:sp>
      <p:sp>
        <p:nvSpPr>
          <p:cNvPr id="100367" name="Text Box 15">
            <a:extLst>
              <a:ext uri="{FF2B5EF4-FFF2-40B4-BE49-F238E27FC236}">
                <a16:creationId xmlns:a16="http://schemas.microsoft.com/office/drawing/2014/main" id="{52F7236B-FF28-AB42-923F-898230142B2E}"/>
              </a:ext>
            </a:extLst>
          </p:cNvPr>
          <p:cNvSpPr txBox="1">
            <a:spLocks noChangeArrowheads="1"/>
          </p:cNvSpPr>
          <p:nvPr/>
        </p:nvSpPr>
        <p:spPr bwMode="auto">
          <a:xfrm>
            <a:off x="4943475" y="1484313"/>
            <a:ext cx="2286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spcBef>
                <a:spcPct val="50000"/>
              </a:spcBef>
            </a:pPr>
            <a:r>
              <a:rPr lang="ar-SA" altLang="en-US" sz="2400">
                <a:cs typeface="AL-Mohanad Black" pitchFamily="2" charset="0"/>
              </a:rPr>
              <a:t>متردد</a:t>
            </a:r>
            <a:endParaRPr lang="en-US" altLang="en-US" sz="2400">
              <a:cs typeface="AL-Mohanad Black" pitchFamily="2" charset="0"/>
            </a:endParaRPr>
          </a:p>
        </p:txBody>
      </p:sp>
      <p:sp>
        <p:nvSpPr>
          <p:cNvPr id="100368" name="Line 16">
            <a:extLst>
              <a:ext uri="{FF2B5EF4-FFF2-40B4-BE49-F238E27FC236}">
                <a16:creationId xmlns:a16="http://schemas.microsoft.com/office/drawing/2014/main" id="{2E71F667-7B32-DD29-2B5C-61AFB5FDFF40}"/>
              </a:ext>
            </a:extLst>
          </p:cNvPr>
          <p:cNvSpPr>
            <a:spLocks noChangeShapeType="1"/>
          </p:cNvSpPr>
          <p:nvPr/>
        </p:nvSpPr>
        <p:spPr bwMode="auto">
          <a:xfrm>
            <a:off x="4872038" y="1989139"/>
            <a:ext cx="2590800" cy="1587"/>
          </a:xfrm>
          <a:prstGeom prst="line">
            <a:avLst/>
          </a:prstGeom>
          <a:noFill/>
          <a:ln w="57150">
            <a:solidFill>
              <a:srgbClr val="000000"/>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US"/>
          </a:p>
        </p:txBody>
      </p:sp>
      <p:sp>
        <p:nvSpPr>
          <p:cNvPr id="100369" name="Line 17">
            <a:extLst>
              <a:ext uri="{FF2B5EF4-FFF2-40B4-BE49-F238E27FC236}">
                <a16:creationId xmlns:a16="http://schemas.microsoft.com/office/drawing/2014/main" id="{08D7B25D-36C3-914C-277D-76F5C9294389}"/>
              </a:ext>
            </a:extLst>
          </p:cNvPr>
          <p:cNvSpPr>
            <a:spLocks noChangeShapeType="1"/>
          </p:cNvSpPr>
          <p:nvPr/>
        </p:nvSpPr>
        <p:spPr bwMode="auto">
          <a:xfrm>
            <a:off x="6243639" y="1989138"/>
            <a:ext cx="1587" cy="304800"/>
          </a:xfrm>
          <a:prstGeom prst="line">
            <a:avLst/>
          </a:prstGeom>
          <a:noFill/>
          <a:ln w="9525">
            <a:solidFill>
              <a:srgbClr val="000000"/>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US"/>
          </a:p>
        </p:txBody>
      </p:sp>
      <p:sp>
        <p:nvSpPr>
          <p:cNvPr id="100370" name="Line 18">
            <a:extLst>
              <a:ext uri="{FF2B5EF4-FFF2-40B4-BE49-F238E27FC236}">
                <a16:creationId xmlns:a16="http://schemas.microsoft.com/office/drawing/2014/main" id="{DAC53AF4-CBD4-3C92-F673-58854D69537D}"/>
              </a:ext>
            </a:extLst>
          </p:cNvPr>
          <p:cNvSpPr>
            <a:spLocks noChangeShapeType="1"/>
          </p:cNvSpPr>
          <p:nvPr/>
        </p:nvSpPr>
        <p:spPr bwMode="auto">
          <a:xfrm>
            <a:off x="7462839" y="1989138"/>
            <a:ext cx="1587" cy="228600"/>
          </a:xfrm>
          <a:prstGeom prst="line">
            <a:avLst/>
          </a:prstGeom>
          <a:noFill/>
          <a:ln w="19050">
            <a:solidFill>
              <a:srgbClr val="000000"/>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US"/>
          </a:p>
        </p:txBody>
      </p:sp>
      <p:sp>
        <p:nvSpPr>
          <p:cNvPr id="100371" name="Line 19">
            <a:extLst>
              <a:ext uri="{FF2B5EF4-FFF2-40B4-BE49-F238E27FC236}">
                <a16:creationId xmlns:a16="http://schemas.microsoft.com/office/drawing/2014/main" id="{96F9B598-A96F-6360-9ED4-013D9F7A95A5}"/>
              </a:ext>
            </a:extLst>
          </p:cNvPr>
          <p:cNvSpPr>
            <a:spLocks noChangeShapeType="1"/>
          </p:cNvSpPr>
          <p:nvPr/>
        </p:nvSpPr>
        <p:spPr bwMode="auto">
          <a:xfrm>
            <a:off x="4872039" y="1989138"/>
            <a:ext cx="1587" cy="228600"/>
          </a:xfrm>
          <a:prstGeom prst="line">
            <a:avLst/>
          </a:prstGeom>
          <a:noFill/>
          <a:ln w="9525">
            <a:solidFill>
              <a:srgbClr val="000000"/>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US"/>
          </a:p>
        </p:txBody>
      </p:sp>
      <p:sp>
        <p:nvSpPr>
          <p:cNvPr id="100372" name="Text Box 20">
            <a:extLst>
              <a:ext uri="{FF2B5EF4-FFF2-40B4-BE49-F238E27FC236}">
                <a16:creationId xmlns:a16="http://schemas.microsoft.com/office/drawing/2014/main" id="{F1BE2B76-C486-270D-2E74-8F335AAA58E2}"/>
              </a:ext>
            </a:extLst>
          </p:cNvPr>
          <p:cNvSpPr txBox="1">
            <a:spLocks noChangeArrowheads="1"/>
          </p:cNvSpPr>
          <p:nvPr/>
        </p:nvSpPr>
        <p:spPr bwMode="auto">
          <a:xfrm>
            <a:off x="6972900" y="5734051"/>
            <a:ext cx="1600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ar-SA" altLang="en-US" sz="2400">
                <a:cs typeface="AL-Mohanad Black" pitchFamily="2" charset="0"/>
              </a:rPr>
              <a:t>مويد قوي</a:t>
            </a:r>
            <a:endParaRPr lang="en-US" altLang="en-US" sz="2400">
              <a:cs typeface="AL-Mohanad Black" pitchFamily="2" charset="0"/>
            </a:endParaRPr>
          </a:p>
        </p:txBody>
      </p:sp>
      <p:sp>
        <p:nvSpPr>
          <p:cNvPr id="100373" name="Line 21">
            <a:extLst>
              <a:ext uri="{FF2B5EF4-FFF2-40B4-BE49-F238E27FC236}">
                <a16:creationId xmlns:a16="http://schemas.microsoft.com/office/drawing/2014/main" id="{401DEFCD-C17F-B4AF-CE73-16C8CD666A00}"/>
              </a:ext>
            </a:extLst>
          </p:cNvPr>
          <p:cNvSpPr>
            <a:spLocks noChangeShapeType="1"/>
          </p:cNvSpPr>
          <p:nvPr/>
        </p:nvSpPr>
        <p:spPr bwMode="auto">
          <a:xfrm>
            <a:off x="7639050" y="5516564"/>
            <a:ext cx="1588" cy="217487"/>
          </a:xfrm>
          <a:prstGeom prst="line">
            <a:avLst/>
          </a:prstGeom>
          <a:noFill/>
          <a:ln w="38100">
            <a:solidFill>
              <a:srgbClr val="000000"/>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US"/>
          </a:p>
        </p:txBody>
      </p:sp>
      <p:sp>
        <p:nvSpPr>
          <p:cNvPr id="100374" name="Text Box 22">
            <a:extLst>
              <a:ext uri="{FF2B5EF4-FFF2-40B4-BE49-F238E27FC236}">
                <a16:creationId xmlns:a16="http://schemas.microsoft.com/office/drawing/2014/main" id="{983265B3-ED84-97E6-CF90-ABE602FE1999}"/>
              </a:ext>
            </a:extLst>
          </p:cNvPr>
          <p:cNvSpPr txBox="1">
            <a:spLocks noChangeArrowheads="1"/>
          </p:cNvSpPr>
          <p:nvPr/>
        </p:nvSpPr>
        <p:spPr bwMode="auto">
          <a:xfrm>
            <a:off x="5764213" y="5783264"/>
            <a:ext cx="1752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ar-SA" altLang="en-US" sz="2400" dirty="0">
                <a:cs typeface="AL-Mohanad Black" pitchFamily="2" charset="0"/>
              </a:rPr>
              <a:t>رئيس</a:t>
            </a:r>
            <a:endParaRPr lang="en-US" altLang="en-US" sz="2400" dirty="0">
              <a:cs typeface="AL-Mohanad Black" pitchFamily="2" charset="0"/>
            </a:endParaRPr>
          </a:p>
        </p:txBody>
      </p:sp>
      <p:sp>
        <p:nvSpPr>
          <p:cNvPr id="100375" name="Line 23">
            <a:extLst>
              <a:ext uri="{FF2B5EF4-FFF2-40B4-BE49-F238E27FC236}">
                <a16:creationId xmlns:a16="http://schemas.microsoft.com/office/drawing/2014/main" id="{A9AABF8F-727A-693C-D0E0-7A23E09B5654}"/>
              </a:ext>
            </a:extLst>
          </p:cNvPr>
          <p:cNvSpPr>
            <a:spLocks noChangeShapeType="1"/>
          </p:cNvSpPr>
          <p:nvPr/>
        </p:nvSpPr>
        <p:spPr bwMode="auto">
          <a:xfrm>
            <a:off x="6167439" y="5373688"/>
            <a:ext cx="1587" cy="381000"/>
          </a:xfrm>
          <a:prstGeom prst="line">
            <a:avLst/>
          </a:prstGeom>
          <a:noFill/>
          <a:ln w="38100">
            <a:solidFill>
              <a:srgbClr val="000000"/>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US"/>
          </a:p>
        </p:txBody>
      </p:sp>
      <p:sp>
        <p:nvSpPr>
          <p:cNvPr id="100376" name="Line 24">
            <a:extLst>
              <a:ext uri="{FF2B5EF4-FFF2-40B4-BE49-F238E27FC236}">
                <a16:creationId xmlns:a16="http://schemas.microsoft.com/office/drawing/2014/main" id="{C9257CB3-C4DA-D64D-C4BB-14BC7B82D240}"/>
              </a:ext>
            </a:extLst>
          </p:cNvPr>
          <p:cNvSpPr>
            <a:spLocks noChangeShapeType="1"/>
          </p:cNvSpPr>
          <p:nvPr/>
        </p:nvSpPr>
        <p:spPr bwMode="auto">
          <a:xfrm flipV="1">
            <a:off x="8543925" y="2060575"/>
            <a:ext cx="1588" cy="304800"/>
          </a:xfrm>
          <a:prstGeom prst="line">
            <a:avLst/>
          </a:prstGeom>
          <a:noFill/>
          <a:ln w="38100">
            <a:solidFill>
              <a:srgbClr val="000000"/>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US"/>
          </a:p>
        </p:txBody>
      </p:sp>
      <p:sp>
        <p:nvSpPr>
          <p:cNvPr id="100377" name="Text Box 25">
            <a:extLst>
              <a:ext uri="{FF2B5EF4-FFF2-40B4-BE49-F238E27FC236}">
                <a16:creationId xmlns:a16="http://schemas.microsoft.com/office/drawing/2014/main" id="{B25D34A1-DF51-75FB-F08E-53841C1BB996}"/>
              </a:ext>
            </a:extLst>
          </p:cNvPr>
          <p:cNvSpPr txBox="1">
            <a:spLocks noChangeArrowheads="1"/>
          </p:cNvSpPr>
          <p:nvPr/>
        </p:nvSpPr>
        <p:spPr bwMode="auto">
          <a:xfrm>
            <a:off x="2782888" y="1700213"/>
            <a:ext cx="1981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spcBef>
                <a:spcPct val="50000"/>
              </a:spcBef>
            </a:pPr>
            <a:r>
              <a:rPr lang="ar-SA" altLang="en-US" sz="2400">
                <a:cs typeface="AL-Mohanad Black" pitchFamily="2" charset="0"/>
              </a:rPr>
              <a:t>مٌعارض </a:t>
            </a:r>
            <a:endParaRPr lang="en-US" altLang="en-US" sz="2400">
              <a:cs typeface="AL-Mohanad Black" pitchFamily="2" charset="0"/>
            </a:endParaRPr>
          </a:p>
        </p:txBody>
      </p:sp>
      <p:sp>
        <p:nvSpPr>
          <p:cNvPr id="100378" name="Text Box 26">
            <a:extLst>
              <a:ext uri="{FF2B5EF4-FFF2-40B4-BE49-F238E27FC236}">
                <a16:creationId xmlns:a16="http://schemas.microsoft.com/office/drawing/2014/main" id="{FE54B314-2C4C-B280-0A59-1AB808B6A35A}"/>
              </a:ext>
            </a:extLst>
          </p:cNvPr>
          <p:cNvSpPr txBox="1">
            <a:spLocks noChangeArrowheads="1"/>
          </p:cNvSpPr>
          <p:nvPr/>
        </p:nvSpPr>
        <p:spPr bwMode="auto">
          <a:xfrm>
            <a:off x="8447087" y="5783264"/>
            <a:ext cx="2209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ar-SA" altLang="en-US" sz="2400" dirty="0">
                <a:cs typeface="AL-Mohanad Black" pitchFamily="2" charset="0"/>
              </a:rPr>
              <a:t>مٌعارض</a:t>
            </a:r>
            <a:endParaRPr lang="en-US" altLang="en-US" sz="2400" dirty="0">
              <a:cs typeface="AL-Mohanad Black" pitchFamily="2" charset="0"/>
            </a:endParaRPr>
          </a:p>
        </p:txBody>
      </p:sp>
      <p:sp>
        <p:nvSpPr>
          <p:cNvPr id="100379" name="Line 27">
            <a:extLst>
              <a:ext uri="{FF2B5EF4-FFF2-40B4-BE49-F238E27FC236}">
                <a16:creationId xmlns:a16="http://schemas.microsoft.com/office/drawing/2014/main" id="{714F0A59-DFF7-BCFE-C847-949196D825B7}"/>
              </a:ext>
            </a:extLst>
          </p:cNvPr>
          <p:cNvSpPr>
            <a:spLocks noChangeShapeType="1"/>
          </p:cNvSpPr>
          <p:nvPr/>
        </p:nvSpPr>
        <p:spPr bwMode="auto">
          <a:xfrm>
            <a:off x="9010650" y="5516564"/>
            <a:ext cx="1588" cy="217487"/>
          </a:xfrm>
          <a:prstGeom prst="line">
            <a:avLst/>
          </a:prstGeom>
          <a:noFill/>
          <a:ln w="38100">
            <a:solidFill>
              <a:srgbClr val="000000"/>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US"/>
          </a:p>
        </p:txBody>
      </p:sp>
      <p:sp>
        <p:nvSpPr>
          <p:cNvPr id="100380" name="Text Box 28">
            <a:extLst>
              <a:ext uri="{FF2B5EF4-FFF2-40B4-BE49-F238E27FC236}">
                <a16:creationId xmlns:a16="http://schemas.microsoft.com/office/drawing/2014/main" id="{2DEBAFCC-2E8B-3568-1B22-5593B1563B21}"/>
              </a:ext>
            </a:extLst>
          </p:cNvPr>
          <p:cNvSpPr txBox="1">
            <a:spLocks noChangeArrowheads="1"/>
          </p:cNvSpPr>
          <p:nvPr/>
        </p:nvSpPr>
        <p:spPr bwMode="auto">
          <a:xfrm>
            <a:off x="3924300" y="5678489"/>
            <a:ext cx="28194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ar-SA" altLang="en-US" sz="2400">
                <a:cs typeface="AL-Mohanad Black" pitchFamily="2" charset="0"/>
              </a:rPr>
              <a:t>مُعارض قوي</a:t>
            </a:r>
            <a:endParaRPr lang="en-US" altLang="en-US" sz="2400">
              <a:cs typeface="AL-Mohanad Black" pitchFamily="2" charset="0"/>
            </a:endParaRPr>
          </a:p>
        </p:txBody>
      </p:sp>
      <p:sp>
        <p:nvSpPr>
          <p:cNvPr id="100381" name="Line 29">
            <a:extLst>
              <a:ext uri="{FF2B5EF4-FFF2-40B4-BE49-F238E27FC236}">
                <a16:creationId xmlns:a16="http://schemas.microsoft.com/office/drawing/2014/main" id="{D3AC971C-4FF0-CA05-BF57-811410878F93}"/>
              </a:ext>
            </a:extLst>
          </p:cNvPr>
          <p:cNvSpPr>
            <a:spLocks noChangeShapeType="1"/>
          </p:cNvSpPr>
          <p:nvPr/>
        </p:nvSpPr>
        <p:spPr bwMode="auto">
          <a:xfrm>
            <a:off x="4819650" y="5516564"/>
            <a:ext cx="1588" cy="161925"/>
          </a:xfrm>
          <a:prstGeom prst="line">
            <a:avLst/>
          </a:prstGeom>
          <a:noFill/>
          <a:ln w="28575">
            <a:solidFill>
              <a:srgbClr val="000000"/>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US"/>
          </a:p>
        </p:txBody>
      </p:sp>
      <p:sp>
        <p:nvSpPr>
          <p:cNvPr id="100382" name="Line 30">
            <a:extLst>
              <a:ext uri="{FF2B5EF4-FFF2-40B4-BE49-F238E27FC236}">
                <a16:creationId xmlns:a16="http://schemas.microsoft.com/office/drawing/2014/main" id="{8839A639-7545-81A1-7B2C-CB7F3B74768E}"/>
              </a:ext>
            </a:extLst>
          </p:cNvPr>
          <p:cNvSpPr>
            <a:spLocks noChangeShapeType="1"/>
          </p:cNvSpPr>
          <p:nvPr/>
        </p:nvSpPr>
        <p:spPr bwMode="auto">
          <a:xfrm rot="5400000" flipH="1" flipV="1">
            <a:off x="3643313" y="2209800"/>
            <a:ext cx="298450" cy="0"/>
          </a:xfrm>
          <a:prstGeom prst="line">
            <a:avLst/>
          </a:prstGeom>
          <a:noFill/>
          <a:ln w="38100">
            <a:solidFill>
              <a:srgbClr val="000000"/>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US"/>
          </a:p>
        </p:txBody>
      </p:sp>
      <p:sp>
        <p:nvSpPr>
          <p:cNvPr id="100384" name="Text Box 32">
            <a:extLst>
              <a:ext uri="{FF2B5EF4-FFF2-40B4-BE49-F238E27FC236}">
                <a16:creationId xmlns:a16="http://schemas.microsoft.com/office/drawing/2014/main" id="{93036C13-ADAE-C37C-3E05-F73747EA9E8F}"/>
              </a:ext>
            </a:extLst>
          </p:cNvPr>
          <p:cNvSpPr txBox="1">
            <a:spLocks noChangeArrowheads="1"/>
          </p:cNvSpPr>
          <p:nvPr/>
        </p:nvSpPr>
        <p:spPr bwMode="auto">
          <a:xfrm>
            <a:off x="3182938" y="5713249"/>
            <a:ext cx="1219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ar-SA" altLang="en-US" sz="2400">
                <a:cs typeface="AL-Mohanad Black" pitchFamily="2" charset="0"/>
              </a:rPr>
              <a:t>مؤيد</a:t>
            </a:r>
            <a:endParaRPr lang="en-US" altLang="en-US" sz="2400">
              <a:cs typeface="AL-Mohanad Black" pitchFamily="2" charset="0"/>
            </a:endParaRPr>
          </a:p>
        </p:txBody>
      </p:sp>
      <p:sp>
        <p:nvSpPr>
          <p:cNvPr id="100385" name="Line 33">
            <a:extLst>
              <a:ext uri="{FF2B5EF4-FFF2-40B4-BE49-F238E27FC236}">
                <a16:creationId xmlns:a16="http://schemas.microsoft.com/office/drawing/2014/main" id="{B7631811-88E0-5D7A-48DE-CA23DBB9AE41}"/>
              </a:ext>
            </a:extLst>
          </p:cNvPr>
          <p:cNvSpPr>
            <a:spLocks noChangeShapeType="1"/>
          </p:cNvSpPr>
          <p:nvPr/>
        </p:nvSpPr>
        <p:spPr bwMode="auto">
          <a:xfrm>
            <a:off x="3575050" y="5516564"/>
            <a:ext cx="1588" cy="217487"/>
          </a:xfrm>
          <a:prstGeom prst="line">
            <a:avLst/>
          </a:prstGeom>
          <a:noFill/>
          <a:ln w="38100">
            <a:solidFill>
              <a:srgbClr val="000000"/>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US"/>
          </a:p>
        </p:txBody>
      </p:sp>
    </p:spTree>
    <p:extLst>
      <p:ext uri="{BB962C8B-B14F-4D97-AF65-F5344CB8AC3E}">
        <p14:creationId xmlns:p14="http://schemas.microsoft.com/office/powerpoint/2010/main" val="183676956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nodeType="clickEffect">
                                  <p:stCondLst>
                                    <p:cond delay="0"/>
                                  </p:stCondLst>
                                  <p:childTnLst>
                                    <p:set>
                                      <p:cBhvr>
                                        <p:cTn id="6" dur="1" fill="hold">
                                          <p:stCondLst>
                                            <p:cond delay="0"/>
                                          </p:stCondLst>
                                        </p:cTn>
                                        <p:tgtEl>
                                          <p:spTgt spid="100354"/>
                                        </p:tgtEl>
                                        <p:attrNameLst>
                                          <p:attrName>style.visibility</p:attrName>
                                        </p:attrNameLst>
                                      </p:cBhvr>
                                      <p:to>
                                        <p:strVal val="visible"/>
                                      </p:to>
                                    </p:set>
                                    <p:anim calcmode="lin" valueType="num">
                                      <p:cBhvr additive="base">
                                        <p:cTn id="7" dur="500" fill="hold"/>
                                        <p:tgtEl>
                                          <p:spTgt spid="100354"/>
                                        </p:tgtEl>
                                        <p:attrNameLst>
                                          <p:attrName>ppt_x</p:attrName>
                                        </p:attrNameLst>
                                      </p:cBhvr>
                                      <p:tavLst>
                                        <p:tav tm="0">
                                          <p:val>
                                            <p:strVal val="0-#ppt_w/2"/>
                                          </p:val>
                                        </p:tav>
                                        <p:tav tm="100000">
                                          <p:val>
                                            <p:strVal val="#ppt_x"/>
                                          </p:val>
                                        </p:tav>
                                      </p:tavLst>
                                    </p:anim>
                                    <p:anim calcmode="lin" valueType="num">
                                      <p:cBhvr additive="base">
                                        <p:cTn id="8" dur="500" fill="hold"/>
                                        <p:tgtEl>
                                          <p:spTgt spid="100354"/>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nodeType="clickEffect">
                                  <p:stCondLst>
                                    <p:cond delay="0"/>
                                  </p:stCondLst>
                                  <p:childTnLst>
                                    <p:set>
                                      <p:cBhvr>
                                        <p:cTn id="12" dur="1" fill="hold">
                                          <p:stCondLst>
                                            <p:cond delay="0"/>
                                          </p:stCondLst>
                                        </p:cTn>
                                        <p:tgtEl>
                                          <p:spTgt spid="100362"/>
                                        </p:tgtEl>
                                        <p:attrNameLst>
                                          <p:attrName>style.visibility</p:attrName>
                                        </p:attrNameLst>
                                      </p:cBhvr>
                                      <p:to>
                                        <p:strVal val="visible"/>
                                      </p:to>
                                    </p:set>
                                    <p:anim calcmode="lin" valueType="num">
                                      <p:cBhvr additive="base">
                                        <p:cTn id="13" dur="500" fill="hold"/>
                                        <p:tgtEl>
                                          <p:spTgt spid="100362"/>
                                        </p:tgtEl>
                                        <p:attrNameLst>
                                          <p:attrName>ppt_x</p:attrName>
                                        </p:attrNameLst>
                                      </p:cBhvr>
                                      <p:tavLst>
                                        <p:tav tm="0">
                                          <p:val>
                                            <p:strVal val="0-#ppt_w/2"/>
                                          </p:val>
                                        </p:tav>
                                        <p:tav tm="100000">
                                          <p:val>
                                            <p:strVal val="#ppt_x"/>
                                          </p:val>
                                        </p:tav>
                                      </p:tavLst>
                                    </p:anim>
                                    <p:anim calcmode="lin" valueType="num">
                                      <p:cBhvr additive="base">
                                        <p:cTn id="14" dur="500" fill="hold"/>
                                        <p:tgtEl>
                                          <p:spTgt spid="100362"/>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nodeType="clickEffect">
                                  <p:stCondLst>
                                    <p:cond delay="0"/>
                                  </p:stCondLst>
                                  <p:childTnLst>
                                    <p:set>
                                      <p:cBhvr>
                                        <p:cTn id="18" dur="1" fill="hold">
                                          <p:stCondLst>
                                            <p:cond delay="0"/>
                                          </p:stCondLst>
                                        </p:cTn>
                                        <p:tgtEl>
                                          <p:spTgt spid="100360"/>
                                        </p:tgtEl>
                                        <p:attrNameLst>
                                          <p:attrName>style.visibility</p:attrName>
                                        </p:attrNameLst>
                                      </p:cBhvr>
                                      <p:to>
                                        <p:strVal val="visible"/>
                                      </p:to>
                                    </p:set>
                                    <p:anim calcmode="lin" valueType="num">
                                      <p:cBhvr additive="base">
                                        <p:cTn id="19" dur="500" fill="hold"/>
                                        <p:tgtEl>
                                          <p:spTgt spid="100360"/>
                                        </p:tgtEl>
                                        <p:attrNameLst>
                                          <p:attrName>ppt_x</p:attrName>
                                        </p:attrNameLst>
                                      </p:cBhvr>
                                      <p:tavLst>
                                        <p:tav tm="0">
                                          <p:val>
                                            <p:strVal val="0-#ppt_w/2"/>
                                          </p:val>
                                        </p:tav>
                                        <p:tav tm="100000">
                                          <p:val>
                                            <p:strVal val="#ppt_x"/>
                                          </p:val>
                                        </p:tav>
                                      </p:tavLst>
                                    </p:anim>
                                    <p:anim calcmode="lin" valueType="num">
                                      <p:cBhvr additive="base">
                                        <p:cTn id="20" dur="500" fill="hold"/>
                                        <p:tgtEl>
                                          <p:spTgt spid="100360"/>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nodeType="clickEffect">
                                  <p:stCondLst>
                                    <p:cond delay="0"/>
                                  </p:stCondLst>
                                  <p:childTnLst>
                                    <p:set>
                                      <p:cBhvr>
                                        <p:cTn id="24" dur="1" fill="hold">
                                          <p:stCondLst>
                                            <p:cond delay="0"/>
                                          </p:stCondLst>
                                        </p:cTn>
                                        <p:tgtEl>
                                          <p:spTgt spid="100359"/>
                                        </p:tgtEl>
                                        <p:attrNameLst>
                                          <p:attrName>style.visibility</p:attrName>
                                        </p:attrNameLst>
                                      </p:cBhvr>
                                      <p:to>
                                        <p:strVal val="visible"/>
                                      </p:to>
                                    </p:set>
                                    <p:anim calcmode="lin" valueType="num">
                                      <p:cBhvr additive="base">
                                        <p:cTn id="25" dur="500" fill="hold"/>
                                        <p:tgtEl>
                                          <p:spTgt spid="100359"/>
                                        </p:tgtEl>
                                        <p:attrNameLst>
                                          <p:attrName>ppt_x</p:attrName>
                                        </p:attrNameLst>
                                      </p:cBhvr>
                                      <p:tavLst>
                                        <p:tav tm="0">
                                          <p:val>
                                            <p:strVal val="0-#ppt_w/2"/>
                                          </p:val>
                                        </p:tav>
                                        <p:tav tm="100000">
                                          <p:val>
                                            <p:strVal val="#ppt_x"/>
                                          </p:val>
                                        </p:tav>
                                      </p:tavLst>
                                    </p:anim>
                                    <p:anim calcmode="lin" valueType="num">
                                      <p:cBhvr additive="base">
                                        <p:cTn id="26" dur="500" fill="hold"/>
                                        <p:tgtEl>
                                          <p:spTgt spid="100359"/>
                                        </p:tgtEl>
                                        <p:attrNameLst>
                                          <p:attrName>ppt_y</p:attrName>
                                        </p:attrNameLst>
                                      </p:cBhvr>
                                      <p:tavLst>
                                        <p:tav tm="0">
                                          <p:val>
                                            <p:strVal val="#ppt_y"/>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8" fill="hold" nodeType="clickEffect">
                                  <p:stCondLst>
                                    <p:cond delay="0"/>
                                  </p:stCondLst>
                                  <p:childTnLst>
                                    <p:set>
                                      <p:cBhvr>
                                        <p:cTn id="30" dur="1" fill="hold">
                                          <p:stCondLst>
                                            <p:cond delay="0"/>
                                          </p:stCondLst>
                                        </p:cTn>
                                        <p:tgtEl>
                                          <p:spTgt spid="100363"/>
                                        </p:tgtEl>
                                        <p:attrNameLst>
                                          <p:attrName>style.visibility</p:attrName>
                                        </p:attrNameLst>
                                      </p:cBhvr>
                                      <p:to>
                                        <p:strVal val="visible"/>
                                      </p:to>
                                    </p:set>
                                    <p:anim calcmode="lin" valueType="num">
                                      <p:cBhvr additive="base">
                                        <p:cTn id="31" dur="500" fill="hold"/>
                                        <p:tgtEl>
                                          <p:spTgt spid="100363"/>
                                        </p:tgtEl>
                                        <p:attrNameLst>
                                          <p:attrName>ppt_x</p:attrName>
                                        </p:attrNameLst>
                                      </p:cBhvr>
                                      <p:tavLst>
                                        <p:tav tm="0">
                                          <p:val>
                                            <p:strVal val="0-#ppt_w/2"/>
                                          </p:val>
                                        </p:tav>
                                        <p:tav tm="100000">
                                          <p:val>
                                            <p:strVal val="#ppt_x"/>
                                          </p:val>
                                        </p:tav>
                                      </p:tavLst>
                                    </p:anim>
                                    <p:anim calcmode="lin" valueType="num">
                                      <p:cBhvr additive="base">
                                        <p:cTn id="32" dur="500" fill="hold"/>
                                        <p:tgtEl>
                                          <p:spTgt spid="100363"/>
                                        </p:tgtEl>
                                        <p:attrNameLst>
                                          <p:attrName>ppt_y</p:attrName>
                                        </p:attrNameLst>
                                      </p:cBhvr>
                                      <p:tavLst>
                                        <p:tav tm="0">
                                          <p:val>
                                            <p:strVal val="#ppt_y"/>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8" fill="hold" nodeType="clickEffect">
                                  <p:stCondLst>
                                    <p:cond delay="0"/>
                                  </p:stCondLst>
                                  <p:childTnLst>
                                    <p:set>
                                      <p:cBhvr>
                                        <p:cTn id="36" dur="1" fill="hold">
                                          <p:stCondLst>
                                            <p:cond delay="0"/>
                                          </p:stCondLst>
                                        </p:cTn>
                                        <p:tgtEl>
                                          <p:spTgt spid="100357"/>
                                        </p:tgtEl>
                                        <p:attrNameLst>
                                          <p:attrName>style.visibility</p:attrName>
                                        </p:attrNameLst>
                                      </p:cBhvr>
                                      <p:to>
                                        <p:strVal val="visible"/>
                                      </p:to>
                                    </p:set>
                                    <p:anim calcmode="lin" valueType="num">
                                      <p:cBhvr additive="base">
                                        <p:cTn id="37" dur="500" fill="hold"/>
                                        <p:tgtEl>
                                          <p:spTgt spid="100357"/>
                                        </p:tgtEl>
                                        <p:attrNameLst>
                                          <p:attrName>ppt_x</p:attrName>
                                        </p:attrNameLst>
                                      </p:cBhvr>
                                      <p:tavLst>
                                        <p:tav tm="0">
                                          <p:val>
                                            <p:strVal val="0-#ppt_w/2"/>
                                          </p:val>
                                        </p:tav>
                                        <p:tav tm="100000">
                                          <p:val>
                                            <p:strVal val="#ppt_x"/>
                                          </p:val>
                                        </p:tav>
                                      </p:tavLst>
                                    </p:anim>
                                    <p:anim calcmode="lin" valueType="num">
                                      <p:cBhvr additive="base">
                                        <p:cTn id="38" dur="500" fill="hold"/>
                                        <p:tgtEl>
                                          <p:spTgt spid="100357"/>
                                        </p:tgtEl>
                                        <p:attrNameLst>
                                          <p:attrName>ppt_y</p:attrName>
                                        </p:attrNameLst>
                                      </p:cBhvr>
                                      <p:tavLst>
                                        <p:tav tm="0">
                                          <p:val>
                                            <p:strVal val="#ppt_y"/>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8" fill="hold" nodeType="clickEffect">
                                  <p:stCondLst>
                                    <p:cond delay="0"/>
                                  </p:stCondLst>
                                  <p:childTnLst>
                                    <p:set>
                                      <p:cBhvr>
                                        <p:cTn id="42" dur="1" fill="hold">
                                          <p:stCondLst>
                                            <p:cond delay="0"/>
                                          </p:stCondLst>
                                        </p:cTn>
                                        <p:tgtEl>
                                          <p:spTgt spid="100356"/>
                                        </p:tgtEl>
                                        <p:attrNameLst>
                                          <p:attrName>style.visibility</p:attrName>
                                        </p:attrNameLst>
                                      </p:cBhvr>
                                      <p:to>
                                        <p:strVal val="visible"/>
                                      </p:to>
                                    </p:set>
                                    <p:anim calcmode="lin" valueType="num">
                                      <p:cBhvr additive="base">
                                        <p:cTn id="43" dur="500" fill="hold"/>
                                        <p:tgtEl>
                                          <p:spTgt spid="100356"/>
                                        </p:tgtEl>
                                        <p:attrNameLst>
                                          <p:attrName>ppt_x</p:attrName>
                                        </p:attrNameLst>
                                      </p:cBhvr>
                                      <p:tavLst>
                                        <p:tav tm="0">
                                          <p:val>
                                            <p:strVal val="0-#ppt_w/2"/>
                                          </p:val>
                                        </p:tav>
                                        <p:tav tm="100000">
                                          <p:val>
                                            <p:strVal val="#ppt_x"/>
                                          </p:val>
                                        </p:tav>
                                      </p:tavLst>
                                    </p:anim>
                                    <p:anim calcmode="lin" valueType="num">
                                      <p:cBhvr additive="base">
                                        <p:cTn id="44" dur="500" fill="hold"/>
                                        <p:tgtEl>
                                          <p:spTgt spid="100356"/>
                                        </p:tgtEl>
                                        <p:attrNameLst>
                                          <p:attrName>ppt_y</p:attrName>
                                        </p:attrNameLst>
                                      </p:cBhvr>
                                      <p:tavLst>
                                        <p:tav tm="0">
                                          <p:val>
                                            <p:strVal val="#ppt_y"/>
                                          </p:val>
                                        </p:tav>
                                        <p:tav tm="100000">
                                          <p:val>
                                            <p:strVal val="#ppt_y"/>
                                          </p:val>
                                        </p:tav>
                                      </p:tavLst>
                                    </p:anim>
                                  </p:childTnLst>
                                </p:cTn>
                              </p:par>
                            </p:childTnLst>
                          </p:cTn>
                        </p:par>
                      </p:childTnLst>
                    </p:cTn>
                  </p:par>
                  <p:par>
                    <p:cTn id="45" fill="hold" nodeType="clickPar">
                      <p:stCondLst>
                        <p:cond delay="indefinite"/>
                      </p:stCondLst>
                      <p:childTnLst>
                        <p:par>
                          <p:cTn id="46" fill="hold" nodeType="withGroup">
                            <p:stCondLst>
                              <p:cond delay="0"/>
                            </p:stCondLst>
                            <p:childTnLst>
                              <p:par>
                                <p:cTn id="47" presetID="2" presetClass="entr" presetSubtype="8" fill="hold" nodeType="clickEffect">
                                  <p:stCondLst>
                                    <p:cond delay="0"/>
                                  </p:stCondLst>
                                  <p:childTnLst>
                                    <p:set>
                                      <p:cBhvr>
                                        <p:cTn id="48" dur="1" fill="hold">
                                          <p:stCondLst>
                                            <p:cond delay="0"/>
                                          </p:stCondLst>
                                        </p:cTn>
                                        <p:tgtEl>
                                          <p:spTgt spid="100358"/>
                                        </p:tgtEl>
                                        <p:attrNameLst>
                                          <p:attrName>style.visibility</p:attrName>
                                        </p:attrNameLst>
                                      </p:cBhvr>
                                      <p:to>
                                        <p:strVal val="visible"/>
                                      </p:to>
                                    </p:set>
                                    <p:anim calcmode="lin" valueType="num">
                                      <p:cBhvr additive="base">
                                        <p:cTn id="49" dur="500" fill="hold"/>
                                        <p:tgtEl>
                                          <p:spTgt spid="100358"/>
                                        </p:tgtEl>
                                        <p:attrNameLst>
                                          <p:attrName>ppt_x</p:attrName>
                                        </p:attrNameLst>
                                      </p:cBhvr>
                                      <p:tavLst>
                                        <p:tav tm="0">
                                          <p:val>
                                            <p:strVal val="0-#ppt_w/2"/>
                                          </p:val>
                                        </p:tav>
                                        <p:tav tm="100000">
                                          <p:val>
                                            <p:strVal val="#ppt_x"/>
                                          </p:val>
                                        </p:tav>
                                      </p:tavLst>
                                    </p:anim>
                                    <p:anim calcmode="lin" valueType="num">
                                      <p:cBhvr additive="base">
                                        <p:cTn id="50" dur="500" fill="hold"/>
                                        <p:tgtEl>
                                          <p:spTgt spid="100358"/>
                                        </p:tgtEl>
                                        <p:attrNameLst>
                                          <p:attrName>ppt_y</p:attrName>
                                        </p:attrNameLst>
                                      </p:cBhvr>
                                      <p:tavLst>
                                        <p:tav tm="0">
                                          <p:val>
                                            <p:strVal val="#ppt_y"/>
                                          </p:val>
                                        </p:tav>
                                        <p:tav tm="100000">
                                          <p:val>
                                            <p:strVal val="#ppt_y"/>
                                          </p:val>
                                        </p:tav>
                                      </p:tavLst>
                                    </p:anim>
                                  </p:childTnLst>
                                </p:cTn>
                              </p:par>
                            </p:childTnLst>
                          </p:cTn>
                        </p:par>
                      </p:childTnLst>
                    </p:cTn>
                  </p:par>
                  <p:par>
                    <p:cTn id="51" fill="hold" nodeType="clickPar">
                      <p:stCondLst>
                        <p:cond delay="indefinite"/>
                      </p:stCondLst>
                      <p:childTnLst>
                        <p:par>
                          <p:cTn id="52" fill="hold" nodeType="withGroup">
                            <p:stCondLst>
                              <p:cond delay="0"/>
                            </p:stCondLst>
                            <p:childTnLst>
                              <p:par>
                                <p:cTn id="53" presetID="2" presetClass="entr" presetSubtype="8" fill="hold" nodeType="clickEffect">
                                  <p:stCondLst>
                                    <p:cond delay="0"/>
                                  </p:stCondLst>
                                  <p:childTnLst>
                                    <p:set>
                                      <p:cBhvr>
                                        <p:cTn id="54" dur="1" fill="hold">
                                          <p:stCondLst>
                                            <p:cond delay="0"/>
                                          </p:stCondLst>
                                        </p:cTn>
                                        <p:tgtEl>
                                          <p:spTgt spid="100355"/>
                                        </p:tgtEl>
                                        <p:attrNameLst>
                                          <p:attrName>style.visibility</p:attrName>
                                        </p:attrNameLst>
                                      </p:cBhvr>
                                      <p:to>
                                        <p:strVal val="visible"/>
                                      </p:to>
                                    </p:set>
                                    <p:anim calcmode="lin" valueType="num">
                                      <p:cBhvr additive="base">
                                        <p:cTn id="55" dur="500" fill="hold"/>
                                        <p:tgtEl>
                                          <p:spTgt spid="100355"/>
                                        </p:tgtEl>
                                        <p:attrNameLst>
                                          <p:attrName>ppt_x</p:attrName>
                                        </p:attrNameLst>
                                      </p:cBhvr>
                                      <p:tavLst>
                                        <p:tav tm="0">
                                          <p:val>
                                            <p:strVal val="0-#ppt_w/2"/>
                                          </p:val>
                                        </p:tav>
                                        <p:tav tm="100000">
                                          <p:val>
                                            <p:strVal val="#ppt_x"/>
                                          </p:val>
                                        </p:tav>
                                      </p:tavLst>
                                    </p:anim>
                                    <p:anim calcmode="lin" valueType="num">
                                      <p:cBhvr additive="base">
                                        <p:cTn id="56" dur="500" fill="hold"/>
                                        <p:tgtEl>
                                          <p:spTgt spid="100355"/>
                                        </p:tgtEl>
                                        <p:attrNameLst>
                                          <p:attrName>ppt_y</p:attrName>
                                        </p:attrNameLst>
                                      </p:cBhvr>
                                      <p:tavLst>
                                        <p:tav tm="0">
                                          <p:val>
                                            <p:strVal val="#ppt_y"/>
                                          </p:val>
                                        </p:tav>
                                        <p:tav tm="100000">
                                          <p:val>
                                            <p:strVal val="#ppt_y"/>
                                          </p:val>
                                        </p:tav>
                                      </p:tavLst>
                                    </p:anim>
                                  </p:childTnLst>
                                </p:cTn>
                              </p:par>
                            </p:childTnLst>
                          </p:cTn>
                        </p:par>
                      </p:childTnLst>
                    </p:cTn>
                  </p:par>
                  <p:par>
                    <p:cTn id="57" fill="hold" nodeType="clickPar">
                      <p:stCondLst>
                        <p:cond delay="indefinite"/>
                      </p:stCondLst>
                      <p:childTnLst>
                        <p:par>
                          <p:cTn id="58" fill="hold" nodeType="withGroup">
                            <p:stCondLst>
                              <p:cond delay="0"/>
                            </p:stCondLst>
                            <p:childTnLst>
                              <p:par>
                                <p:cTn id="59" presetID="2" presetClass="entr" presetSubtype="8" fill="hold" nodeType="clickEffect">
                                  <p:stCondLst>
                                    <p:cond delay="0"/>
                                  </p:stCondLst>
                                  <p:childTnLst>
                                    <p:set>
                                      <p:cBhvr>
                                        <p:cTn id="60" dur="1" fill="hold">
                                          <p:stCondLst>
                                            <p:cond delay="0"/>
                                          </p:stCondLst>
                                        </p:cTn>
                                        <p:tgtEl>
                                          <p:spTgt spid="100361"/>
                                        </p:tgtEl>
                                        <p:attrNameLst>
                                          <p:attrName>style.visibility</p:attrName>
                                        </p:attrNameLst>
                                      </p:cBhvr>
                                      <p:to>
                                        <p:strVal val="visible"/>
                                      </p:to>
                                    </p:set>
                                    <p:anim calcmode="lin" valueType="num">
                                      <p:cBhvr additive="base">
                                        <p:cTn id="61" dur="500" fill="hold"/>
                                        <p:tgtEl>
                                          <p:spTgt spid="100361"/>
                                        </p:tgtEl>
                                        <p:attrNameLst>
                                          <p:attrName>ppt_x</p:attrName>
                                        </p:attrNameLst>
                                      </p:cBhvr>
                                      <p:tavLst>
                                        <p:tav tm="0">
                                          <p:val>
                                            <p:strVal val="0-#ppt_w/2"/>
                                          </p:val>
                                        </p:tav>
                                        <p:tav tm="100000">
                                          <p:val>
                                            <p:strVal val="#ppt_x"/>
                                          </p:val>
                                        </p:tav>
                                      </p:tavLst>
                                    </p:anim>
                                    <p:anim calcmode="lin" valueType="num">
                                      <p:cBhvr additive="base">
                                        <p:cTn id="62" dur="500" fill="hold"/>
                                        <p:tgtEl>
                                          <p:spTgt spid="100361"/>
                                        </p:tgtEl>
                                        <p:attrNameLst>
                                          <p:attrName>ppt_y</p:attrName>
                                        </p:attrNameLst>
                                      </p:cBhvr>
                                      <p:tavLst>
                                        <p:tav tm="0">
                                          <p:val>
                                            <p:strVal val="#ppt_y"/>
                                          </p:val>
                                        </p:tav>
                                        <p:tav tm="100000">
                                          <p:val>
                                            <p:strVal val="#ppt_y"/>
                                          </p:val>
                                        </p:tav>
                                      </p:tavLst>
                                    </p:anim>
                                  </p:childTnLst>
                                </p:cTn>
                              </p:par>
                            </p:childTnLst>
                          </p:cTn>
                        </p:par>
                      </p:childTnLst>
                    </p:cTn>
                  </p:par>
                  <p:par>
                    <p:cTn id="63" fill="hold" nodeType="clickPar">
                      <p:stCondLst>
                        <p:cond delay="indefinite"/>
                      </p:stCondLst>
                      <p:childTnLst>
                        <p:par>
                          <p:cTn id="64" fill="hold" nodeType="withGroup">
                            <p:stCondLst>
                              <p:cond delay="0"/>
                            </p:stCondLst>
                            <p:childTnLst>
                              <p:par>
                                <p:cTn id="65" presetID="2" presetClass="entr" presetSubtype="8" fill="hold" nodeType="clickEffect">
                                  <p:stCondLst>
                                    <p:cond delay="0"/>
                                  </p:stCondLst>
                                  <p:childTnLst>
                                    <p:set>
                                      <p:cBhvr>
                                        <p:cTn id="66" dur="1" fill="hold">
                                          <p:stCondLst>
                                            <p:cond delay="0"/>
                                          </p:stCondLst>
                                        </p:cTn>
                                        <p:tgtEl>
                                          <p:spTgt spid="100364"/>
                                        </p:tgtEl>
                                        <p:attrNameLst>
                                          <p:attrName>style.visibility</p:attrName>
                                        </p:attrNameLst>
                                      </p:cBhvr>
                                      <p:to>
                                        <p:strVal val="visible"/>
                                      </p:to>
                                    </p:set>
                                    <p:anim calcmode="lin" valueType="num">
                                      <p:cBhvr additive="base">
                                        <p:cTn id="67" dur="500" fill="hold"/>
                                        <p:tgtEl>
                                          <p:spTgt spid="100364"/>
                                        </p:tgtEl>
                                        <p:attrNameLst>
                                          <p:attrName>ppt_x</p:attrName>
                                        </p:attrNameLst>
                                      </p:cBhvr>
                                      <p:tavLst>
                                        <p:tav tm="0">
                                          <p:val>
                                            <p:strVal val="0-#ppt_w/2"/>
                                          </p:val>
                                        </p:tav>
                                        <p:tav tm="100000">
                                          <p:val>
                                            <p:strVal val="#ppt_x"/>
                                          </p:val>
                                        </p:tav>
                                      </p:tavLst>
                                    </p:anim>
                                    <p:anim calcmode="lin" valueType="num">
                                      <p:cBhvr additive="base">
                                        <p:cTn id="68" dur="500" fill="hold"/>
                                        <p:tgtEl>
                                          <p:spTgt spid="100364"/>
                                        </p:tgtEl>
                                        <p:attrNameLst>
                                          <p:attrName>ppt_y</p:attrName>
                                        </p:attrNameLst>
                                      </p:cBhvr>
                                      <p:tavLst>
                                        <p:tav tm="0">
                                          <p:val>
                                            <p:strVal val="#ppt_y"/>
                                          </p:val>
                                        </p:tav>
                                        <p:tav tm="100000">
                                          <p:val>
                                            <p:strVal val="#ppt_y"/>
                                          </p:val>
                                        </p:tav>
                                      </p:tavLst>
                                    </p:anim>
                                  </p:childTnLst>
                                </p:cTn>
                              </p:par>
                            </p:childTnLst>
                          </p:cTn>
                        </p:par>
                      </p:childTnLst>
                    </p:cTn>
                  </p:par>
                  <p:par>
                    <p:cTn id="69" fill="hold" nodeType="clickPar">
                      <p:stCondLst>
                        <p:cond delay="indefinite"/>
                      </p:stCondLst>
                      <p:childTnLst>
                        <p:par>
                          <p:cTn id="70" fill="hold" nodeType="withGroup">
                            <p:stCondLst>
                              <p:cond delay="0"/>
                            </p:stCondLst>
                            <p:childTnLst>
                              <p:par>
                                <p:cTn id="71" presetID="2" presetClass="entr" presetSubtype="8" fill="hold" nodeType="clickEffect">
                                  <p:stCondLst>
                                    <p:cond delay="0"/>
                                  </p:stCondLst>
                                  <p:childTnLst>
                                    <p:set>
                                      <p:cBhvr>
                                        <p:cTn id="72" dur="1" fill="hold">
                                          <p:stCondLst>
                                            <p:cond delay="0"/>
                                          </p:stCondLst>
                                        </p:cTn>
                                        <p:tgtEl>
                                          <p:spTgt spid="100365"/>
                                        </p:tgtEl>
                                        <p:attrNameLst>
                                          <p:attrName>style.visibility</p:attrName>
                                        </p:attrNameLst>
                                      </p:cBhvr>
                                      <p:to>
                                        <p:strVal val="visible"/>
                                      </p:to>
                                    </p:set>
                                    <p:anim calcmode="lin" valueType="num">
                                      <p:cBhvr additive="base">
                                        <p:cTn id="73" dur="500" fill="hold"/>
                                        <p:tgtEl>
                                          <p:spTgt spid="100365"/>
                                        </p:tgtEl>
                                        <p:attrNameLst>
                                          <p:attrName>ppt_x</p:attrName>
                                        </p:attrNameLst>
                                      </p:cBhvr>
                                      <p:tavLst>
                                        <p:tav tm="0">
                                          <p:val>
                                            <p:strVal val="0-#ppt_w/2"/>
                                          </p:val>
                                        </p:tav>
                                        <p:tav tm="100000">
                                          <p:val>
                                            <p:strVal val="#ppt_x"/>
                                          </p:val>
                                        </p:tav>
                                      </p:tavLst>
                                    </p:anim>
                                    <p:anim calcmode="lin" valueType="num">
                                      <p:cBhvr additive="base">
                                        <p:cTn id="74" dur="500" fill="hold"/>
                                        <p:tgtEl>
                                          <p:spTgt spid="100365"/>
                                        </p:tgtEl>
                                        <p:attrNameLst>
                                          <p:attrName>ppt_y</p:attrName>
                                        </p:attrNameLst>
                                      </p:cBhvr>
                                      <p:tavLst>
                                        <p:tav tm="0">
                                          <p:val>
                                            <p:strVal val="#ppt_y"/>
                                          </p:val>
                                        </p:tav>
                                        <p:tav tm="100000">
                                          <p:val>
                                            <p:strVal val="#ppt_y"/>
                                          </p:val>
                                        </p:tav>
                                      </p:tavLst>
                                    </p:anim>
                                  </p:childTnLst>
                                </p:cTn>
                              </p:par>
                            </p:childTnLst>
                          </p:cTn>
                        </p:par>
                      </p:childTnLst>
                    </p:cTn>
                  </p:par>
                  <p:par>
                    <p:cTn id="75" fill="hold" nodeType="clickPar">
                      <p:stCondLst>
                        <p:cond delay="indefinite"/>
                      </p:stCondLst>
                      <p:childTnLst>
                        <p:par>
                          <p:cTn id="76" fill="hold" nodeType="withGroup">
                            <p:stCondLst>
                              <p:cond delay="0"/>
                            </p:stCondLst>
                            <p:childTnLst>
                              <p:par>
                                <p:cTn id="77" presetID="2" presetClass="entr" presetSubtype="8" fill="hold" nodeType="clickEffect">
                                  <p:stCondLst>
                                    <p:cond delay="0"/>
                                  </p:stCondLst>
                                  <p:childTnLst>
                                    <p:set>
                                      <p:cBhvr>
                                        <p:cTn id="78" dur="1" fill="hold">
                                          <p:stCondLst>
                                            <p:cond delay="0"/>
                                          </p:stCondLst>
                                        </p:cTn>
                                        <p:tgtEl>
                                          <p:spTgt spid="100366"/>
                                        </p:tgtEl>
                                        <p:attrNameLst>
                                          <p:attrName>style.visibility</p:attrName>
                                        </p:attrNameLst>
                                      </p:cBhvr>
                                      <p:to>
                                        <p:strVal val="visible"/>
                                      </p:to>
                                    </p:set>
                                    <p:anim calcmode="lin" valueType="num">
                                      <p:cBhvr additive="base">
                                        <p:cTn id="79" dur="500" fill="hold"/>
                                        <p:tgtEl>
                                          <p:spTgt spid="100366"/>
                                        </p:tgtEl>
                                        <p:attrNameLst>
                                          <p:attrName>ppt_x</p:attrName>
                                        </p:attrNameLst>
                                      </p:cBhvr>
                                      <p:tavLst>
                                        <p:tav tm="0">
                                          <p:val>
                                            <p:strVal val="0-#ppt_w/2"/>
                                          </p:val>
                                        </p:tav>
                                        <p:tav tm="100000">
                                          <p:val>
                                            <p:strVal val="#ppt_x"/>
                                          </p:val>
                                        </p:tav>
                                      </p:tavLst>
                                    </p:anim>
                                    <p:anim calcmode="lin" valueType="num">
                                      <p:cBhvr additive="base">
                                        <p:cTn id="80" dur="500" fill="hold"/>
                                        <p:tgtEl>
                                          <p:spTgt spid="100366"/>
                                        </p:tgtEl>
                                        <p:attrNameLst>
                                          <p:attrName>ppt_y</p:attrName>
                                        </p:attrNameLst>
                                      </p:cBhvr>
                                      <p:tavLst>
                                        <p:tav tm="0">
                                          <p:val>
                                            <p:strVal val="#ppt_y"/>
                                          </p:val>
                                        </p:tav>
                                        <p:tav tm="100000">
                                          <p:val>
                                            <p:strVal val="#ppt_y"/>
                                          </p:val>
                                        </p:tav>
                                      </p:tavLst>
                                    </p:anim>
                                  </p:childTnLst>
                                </p:cTn>
                              </p:par>
                            </p:childTnLst>
                          </p:cTn>
                        </p:par>
                      </p:childTnLst>
                    </p:cTn>
                  </p:par>
                  <p:par>
                    <p:cTn id="81" fill="hold" nodeType="clickPar">
                      <p:stCondLst>
                        <p:cond delay="indefinite"/>
                      </p:stCondLst>
                      <p:childTnLst>
                        <p:par>
                          <p:cTn id="82" fill="hold" nodeType="withGroup">
                            <p:stCondLst>
                              <p:cond delay="0"/>
                            </p:stCondLst>
                            <p:childTnLst>
                              <p:par>
                                <p:cTn id="83" presetID="2" presetClass="entr" presetSubtype="8" fill="hold" nodeType="clickEffect">
                                  <p:stCondLst>
                                    <p:cond delay="0"/>
                                  </p:stCondLst>
                                  <p:childTnLst>
                                    <p:set>
                                      <p:cBhvr>
                                        <p:cTn id="84" dur="1" fill="hold">
                                          <p:stCondLst>
                                            <p:cond delay="0"/>
                                          </p:stCondLst>
                                        </p:cTn>
                                        <p:tgtEl>
                                          <p:spTgt spid="100367"/>
                                        </p:tgtEl>
                                        <p:attrNameLst>
                                          <p:attrName>style.visibility</p:attrName>
                                        </p:attrNameLst>
                                      </p:cBhvr>
                                      <p:to>
                                        <p:strVal val="visible"/>
                                      </p:to>
                                    </p:set>
                                    <p:anim calcmode="lin" valueType="num">
                                      <p:cBhvr additive="base">
                                        <p:cTn id="85" dur="500" fill="hold"/>
                                        <p:tgtEl>
                                          <p:spTgt spid="100367"/>
                                        </p:tgtEl>
                                        <p:attrNameLst>
                                          <p:attrName>ppt_x</p:attrName>
                                        </p:attrNameLst>
                                      </p:cBhvr>
                                      <p:tavLst>
                                        <p:tav tm="0">
                                          <p:val>
                                            <p:strVal val="0-#ppt_w/2"/>
                                          </p:val>
                                        </p:tav>
                                        <p:tav tm="100000">
                                          <p:val>
                                            <p:strVal val="#ppt_x"/>
                                          </p:val>
                                        </p:tav>
                                      </p:tavLst>
                                    </p:anim>
                                    <p:anim calcmode="lin" valueType="num">
                                      <p:cBhvr additive="base">
                                        <p:cTn id="86" dur="500" fill="hold"/>
                                        <p:tgtEl>
                                          <p:spTgt spid="100367"/>
                                        </p:tgtEl>
                                        <p:attrNameLst>
                                          <p:attrName>ppt_y</p:attrName>
                                        </p:attrNameLst>
                                      </p:cBhvr>
                                      <p:tavLst>
                                        <p:tav tm="0">
                                          <p:val>
                                            <p:strVal val="#ppt_y"/>
                                          </p:val>
                                        </p:tav>
                                        <p:tav tm="100000">
                                          <p:val>
                                            <p:strVal val="#ppt_y"/>
                                          </p:val>
                                        </p:tav>
                                      </p:tavLst>
                                    </p:anim>
                                  </p:childTnLst>
                                </p:cTn>
                              </p:par>
                            </p:childTnLst>
                          </p:cTn>
                        </p:par>
                      </p:childTnLst>
                    </p:cTn>
                  </p:par>
                  <p:par>
                    <p:cTn id="87" fill="hold" nodeType="clickPar">
                      <p:stCondLst>
                        <p:cond delay="indefinite"/>
                      </p:stCondLst>
                      <p:childTnLst>
                        <p:par>
                          <p:cTn id="88" fill="hold" nodeType="withGroup">
                            <p:stCondLst>
                              <p:cond delay="0"/>
                            </p:stCondLst>
                            <p:childTnLst>
                              <p:par>
                                <p:cTn id="89" presetID="2" presetClass="entr" presetSubtype="8" fill="hold" nodeType="clickEffect">
                                  <p:stCondLst>
                                    <p:cond delay="0"/>
                                  </p:stCondLst>
                                  <p:childTnLst>
                                    <p:set>
                                      <p:cBhvr>
                                        <p:cTn id="90" dur="1" fill="hold">
                                          <p:stCondLst>
                                            <p:cond delay="0"/>
                                          </p:stCondLst>
                                        </p:cTn>
                                        <p:tgtEl>
                                          <p:spTgt spid="100368"/>
                                        </p:tgtEl>
                                        <p:attrNameLst>
                                          <p:attrName>style.visibility</p:attrName>
                                        </p:attrNameLst>
                                      </p:cBhvr>
                                      <p:to>
                                        <p:strVal val="visible"/>
                                      </p:to>
                                    </p:set>
                                    <p:anim calcmode="lin" valueType="num">
                                      <p:cBhvr additive="base">
                                        <p:cTn id="91" dur="500" fill="hold"/>
                                        <p:tgtEl>
                                          <p:spTgt spid="100368"/>
                                        </p:tgtEl>
                                        <p:attrNameLst>
                                          <p:attrName>ppt_x</p:attrName>
                                        </p:attrNameLst>
                                      </p:cBhvr>
                                      <p:tavLst>
                                        <p:tav tm="0">
                                          <p:val>
                                            <p:strVal val="0-#ppt_w/2"/>
                                          </p:val>
                                        </p:tav>
                                        <p:tav tm="100000">
                                          <p:val>
                                            <p:strVal val="#ppt_x"/>
                                          </p:val>
                                        </p:tav>
                                      </p:tavLst>
                                    </p:anim>
                                    <p:anim calcmode="lin" valueType="num">
                                      <p:cBhvr additive="base">
                                        <p:cTn id="92" dur="500" fill="hold"/>
                                        <p:tgtEl>
                                          <p:spTgt spid="100368"/>
                                        </p:tgtEl>
                                        <p:attrNameLst>
                                          <p:attrName>ppt_y</p:attrName>
                                        </p:attrNameLst>
                                      </p:cBhvr>
                                      <p:tavLst>
                                        <p:tav tm="0">
                                          <p:val>
                                            <p:strVal val="#ppt_y"/>
                                          </p:val>
                                        </p:tav>
                                        <p:tav tm="100000">
                                          <p:val>
                                            <p:strVal val="#ppt_y"/>
                                          </p:val>
                                        </p:tav>
                                      </p:tavLst>
                                    </p:anim>
                                  </p:childTnLst>
                                </p:cTn>
                              </p:par>
                            </p:childTnLst>
                          </p:cTn>
                        </p:par>
                      </p:childTnLst>
                    </p:cTn>
                  </p:par>
                  <p:par>
                    <p:cTn id="93" fill="hold" nodeType="clickPar">
                      <p:stCondLst>
                        <p:cond delay="indefinite"/>
                      </p:stCondLst>
                      <p:childTnLst>
                        <p:par>
                          <p:cTn id="94" fill="hold" nodeType="withGroup">
                            <p:stCondLst>
                              <p:cond delay="0"/>
                            </p:stCondLst>
                            <p:childTnLst>
                              <p:par>
                                <p:cTn id="95" presetID="2" presetClass="entr" presetSubtype="8" fill="hold" nodeType="clickEffect">
                                  <p:stCondLst>
                                    <p:cond delay="0"/>
                                  </p:stCondLst>
                                  <p:childTnLst>
                                    <p:set>
                                      <p:cBhvr>
                                        <p:cTn id="96" dur="1" fill="hold">
                                          <p:stCondLst>
                                            <p:cond delay="0"/>
                                          </p:stCondLst>
                                        </p:cTn>
                                        <p:tgtEl>
                                          <p:spTgt spid="100369"/>
                                        </p:tgtEl>
                                        <p:attrNameLst>
                                          <p:attrName>style.visibility</p:attrName>
                                        </p:attrNameLst>
                                      </p:cBhvr>
                                      <p:to>
                                        <p:strVal val="visible"/>
                                      </p:to>
                                    </p:set>
                                    <p:anim calcmode="lin" valueType="num">
                                      <p:cBhvr additive="base">
                                        <p:cTn id="97" dur="500" fill="hold"/>
                                        <p:tgtEl>
                                          <p:spTgt spid="100369"/>
                                        </p:tgtEl>
                                        <p:attrNameLst>
                                          <p:attrName>ppt_x</p:attrName>
                                        </p:attrNameLst>
                                      </p:cBhvr>
                                      <p:tavLst>
                                        <p:tav tm="0">
                                          <p:val>
                                            <p:strVal val="0-#ppt_w/2"/>
                                          </p:val>
                                        </p:tav>
                                        <p:tav tm="100000">
                                          <p:val>
                                            <p:strVal val="#ppt_x"/>
                                          </p:val>
                                        </p:tav>
                                      </p:tavLst>
                                    </p:anim>
                                    <p:anim calcmode="lin" valueType="num">
                                      <p:cBhvr additive="base">
                                        <p:cTn id="98" dur="500" fill="hold"/>
                                        <p:tgtEl>
                                          <p:spTgt spid="100369"/>
                                        </p:tgtEl>
                                        <p:attrNameLst>
                                          <p:attrName>ppt_y</p:attrName>
                                        </p:attrNameLst>
                                      </p:cBhvr>
                                      <p:tavLst>
                                        <p:tav tm="0">
                                          <p:val>
                                            <p:strVal val="#ppt_y"/>
                                          </p:val>
                                        </p:tav>
                                        <p:tav tm="100000">
                                          <p:val>
                                            <p:strVal val="#ppt_y"/>
                                          </p:val>
                                        </p:tav>
                                      </p:tavLst>
                                    </p:anim>
                                  </p:childTnLst>
                                </p:cTn>
                              </p:par>
                            </p:childTnLst>
                          </p:cTn>
                        </p:par>
                      </p:childTnLst>
                    </p:cTn>
                  </p:par>
                  <p:par>
                    <p:cTn id="99" fill="hold" nodeType="clickPar">
                      <p:stCondLst>
                        <p:cond delay="indefinite"/>
                      </p:stCondLst>
                      <p:childTnLst>
                        <p:par>
                          <p:cTn id="100" fill="hold" nodeType="withGroup">
                            <p:stCondLst>
                              <p:cond delay="0"/>
                            </p:stCondLst>
                            <p:childTnLst>
                              <p:par>
                                <p:cTn id="101" presetID="2" presetClass="entr" presetSubtype="8" fill="hold" nodeType="clickEffect">
                                  <p:stCondLst>
                                    <p:cond delay="0"/>
                                  </p:stCondLst>
                                  <p:childTnLst>
                                    <p:set>
                                      <p:cBhvr>
                                        <p:cTn id="102" dur="1" fill="hold">
                                          <p:stCondLst>
                                            <p:cond delay="0"/>
                                          </p:stCondLst>
                                        </p:cTn>
                                        <p:tgtEl>
                                          <p:spTgt spid="100370"/>
                                        </p:tgtEl>
                                        <p:attrNameLst>
                                          <p:attrName>style.visibility</p:attrName>
                                        </p:attrNameLst>
                                      </p:cBhvr>
                                      <p:to>
                                        <p:strVal val="visible"/>
                                      </p:to>
                                    </p:set>
                                    <p:anim calcmode="lin" valueType="num">
                                      <p:cBhvr additive="base">
                                        <p:cTn id="103" dur="500" fill="hold"/>
                                        <p:tgtEl>
                                          <p:spTgt spid="100370"/>
                                        </p:tgtEl>
                                        <p:attrNameLst>
                                          <p:attrName>ppt_x</p:attrName>
                                        </p:attrNameLst>
                                      </p:cBhvr>
                                      <p:tavLst>
                                        <p:tav tm="0">
                                          <p:val>
                                            <p:strVal val="0-#ppt_w/2"/>
                                          </p:val>
                                        </p:tav>
                                        <p:tav tm="100000">
                                          <p:val>
                                            <p:strVal val="#ppt_x"/>
                                          </p:val>
                                        </p:tav>
                                      </p:tavLst>
                                    </p:anim>
                                    <p:anim calcmode="lin" valueType="num">
                                      <p:cBhvr additive="base">
                                        <p:cTn id="104" dur="500" fill="hold"/>
                                        <p:tgtEl>
                                          <p:spTgt spid="100370"/>
                                        </p:tgtEl>
                                        <p:attrNameLst>
                                          <p:attrName>ppt_y</p:attrName>
                                        </p:attrNameLst>
                                      </p:cBhvr>
                                      <p:tavLst>
                                        <p:tav tm="0">
                                          <p:val>
                                            <p:strVal val="#ppt_y"/>
                                          </p:val>
                                        </p:tav>
                                        <p:tav tm="100000">
                                          <p:val>
                                            <p:strVal val="#ppt_y"/>
                                          </p:val>
                                        </p:tav>
                                      </p:tavLst>
                                    </p:anim>
                                  </p:childTnLst>
                                </p:cTn>
                              </p:par>
                            </p:childTnLst>
                          </p:cTn>
                        </p:par>
                      </p:childTnLst>
                    </p:cTn>
                  </p:par>
                  <p:par>
                    <p:cTn id="105" fill="hold" nodeType="clickPar">
                      <p:stCondLst>
                        <p:cond delay="indefinite"/>
                      </p:stCondLst>
                      <p:childTnLst>
                        <p:par>
                          <p:cTn id="106" fill="hold" nodeType="withGroup">
                            <p:stCondLst>
                              <p:cond delay="0"/>
                            </p:stCondLst>
                            <p:childTnLst>
                              <p:par>
                                <p:cTn id="107" presetID="2" presetClass="entr" presetSubtype="8" fill="hold" nodeType="clickEffect">
                                  <p:stCondLst>
                                    <p:cond delay="0"/>
                                  </p:stCondLst>
                                  <p:childTnLst>
                                    <p:set>
                                      <p:cBhvr>
                                        <p:cTn id="108" dur="1" fill="hold">
                                          <p:stCondLst>
                                            <p:cond delay="0"/>
                                          </p:stCondLst>
                                        </p:cTn>
                                        <p:tgtEl>
                                          <p:spTgt spid="100371"/>
                                        </p:tgtEl>
                                        <p:attrNameLst>
                                          <p:attrName>style.visibility</p:attrName>
                                        </p:attrNameLst>
                                      </p:cBhvr>
                                      <p:to>
                                        <p:strVal val="visible"/>
                                      </p:to>
                                    </p:set>
                                    <p:anim calcmode="lin" valueType="num">
                                      <p:cBhvr additive="base">
                                        <p:cTn id="109" dur="500" fill="hold"/>
                                        <p:tgtEl>
                                          <p:spTgt spid="100371"/>
                                        </p:tgtEl>
                                        <p:attrNameLst>
                                          <p:attrName>ppt_x</p:attrName>
                                        </p:attrNameLst>
                                      </p:cBhvr>
                                      <p:tavLst>
                                        <p:tav tm="0">
                                          <p:val>
                                            <p:strVal val="0-#ppt_w/2"/>
                                          </p:val>
                                        </p:tav>
                                        <p:tav tm="100000">
                                          <p:val>
                                            <p:strVal val="#ppt_x"/>
                                          </p:val>
                                        </p:tav>
                                      </p:tavLst>
                                    </p:anim>
                                    <p:anim calcmode="lin" valueType="num">
                                      <p:cBhvr additive="base">
                                        <p:cTn id="110" dur="500" fill="hold"/>
                                        <p:tgtEl>
                                          <p:spTgt spid="100371"/>
                                        </p:tgtEl>
                                        <p:attrNameLst>
                                          <p:attrName>ppt_y</p:attrName>
                                        </p:attrNameLst>
                                      </p:cBhvr>
                                      <p:tavLst>
                                        <p:tav tm="0">
                                          <p:val>
                                            <p:strVal val="#ppt_y"/>
                                          </p:val>
                                        </p:tav>
                                        <p:tav tm="100000">
                                          <p:val>
                                            <p:strVal val="#ppt_y"/>
                                          </p:val>
                                        </p:tav>
                                      </p:tavLst>
                                    </p:anim>
                                  </p:childTnLst>
                                </p:cTn>
                              </p:par>
                            </p:childTnLst>
                          </p:cTn>
                        </p:par>
                      </p:childTnLst>
                    </p:cTn>
                  </p:par>
                  <p:par>
                    <p:cTn id="111" fill="hold" nodeType="clickPar">
                      <p:stCondLst>
                        <p:cond delay="indefinite"/>
                      </p:stCondLst>
                      <p:childTnLst>
                        <p:par>
                          <p:cTn id="112" fill="hold" nodeType="withGroup">
                            <p:stCondLst>
                              <p:cond delay="0"/>
                            </p:stCondLst>
                            <p:childTnLst>
                              <p:par>
                                <p:cTn id="113" presetID="2" presetClass="entr" presetSubtype="8" fill="hold" nodeType="clickEffect">
                                  <p:stCondLst>
                                    <p:cond delay="0"/>
                                  </p:stCondLst>
                                  <p:childTnLst>
                                    <p:set>
                                      <p:cBhvr>
                                        <p:cTn id="114" dur="1" fill="hold">
                                          <p:stCondLst>
                                            <p:cond delay="0"/>
                                          </p:stCondLst>
                                        </p:cTn>
                                        <p:tgtEl>
                                          <p:spTgt spid="100372"/>
                                        </p:tgtEl>
                                        <p:attrNameLst>
                                          <p:attrName>style.visibility</p:attrName>
                                        </p:attrNameLst>
                                      </p:cBhvr>
                                      <p:to>
                                        <p:strVal val="visible"/>
                                      </p:to>
                                    </p:set>
                                    <p:anim calcmode="lin" valueType="num">
                                      <p:cBhvr additive="base">
                                        <p:cTn id="115" dur="500" fill="hold"/>
                                        <p:tgtEl>
                                          <p:spTgt spid="100372"/>
                                        </p:tgtEl>
                                        <p:attrNameLst>
                                          <p:attrName>ppt_x</p:attrName>
                                        </p:attrNameLst>
                                      </p:cBhvr>
                                      <p:tavLst>
                                        <p:tav tm="0">
                                          <p:val>
                                            <p:strVal val="0-#ppt_w/2"/>
                                          </p:val>
                                        </p:tav>
                                        <p:tav tm="100000">
                                          <p:val>
                                            <p:strVal val="#ppt_x"/>
                                          </p:val>
                                        </p:tav>
                                      </p:tavLst>
                                    </p:anim>
                                    <p:anim calcmode="lin" valueType="num">
                                      <p:cBhvr additive="base">
                                        <p:cTn id="116" dur="500" fill="hold"/>
                                        <p:tgtEl>
                                          <p:spTgt spid="100372"/>
                                        </p:tgtEl>
                                        <p:attrNameLst>
                                          <p:attrName>ppt_y</p:attrName>
                                        </p:attrNameLst>
                                      </p:cBhvr>
                                      <p:tavLst>
                                        <p:tav tm="0">
                                          <p:val>
                                            <p:strVal val="#ppt_y"/>
                                          </p:val>
                                        </p:tav>
                                        <p:tav tm="100000">
                                          <p:val>
                                            <p:strVal val="#ppt_y"/>
                                          </p:val>
                                        </p:tav>
                                      </p:tavLst>
                                    </p:anim>
                                  </p:childTnLst>
                                </p:cTn>
                              </p:par>
                            </p:childTnLst>
                          </p:cTn>
                        </p:par>
                      </p:childTnLst>
                    </p:cTn>
                  </p:par>
                  <p:par>
                    <p:cTn id="117" fill="hold" nodeType="clickPar">
                      <p:stCondLst>
                        <p:cond delay="indefinite"/>
                      </p:stCondLst>
                      <p:childTnLst>
                        <p:par>
                          <p:cTn id="118" fill="hold" nodeType="withGroup">
                            <p:stCondLst>
                              <p:cond delay="0"/>
                            </p:stCondLst>
                            <p:childTnLst>
                              <p:par>
                                <p:cTn id="119" presetID="2" presetClass="entr" presetSubtype="8" fill="hold" nodeType="clickEffect">
                                  <p:stCondLst>
                                    <p:cond delay="0"/>
                                  </p:stCondLst>
                                  <p:childTnLst>
                                    <p:set>
                                      <p:cBhvr>
                                        <p:cTn id="120" dur="1" fill="hold">
                                          <p:stCondLst>
                                            <p:cond delay="0"/>
                                          </p:stCondLst>
                                        </p:cTn>
                                        <p:tgtEl>
                                          <p:spTgt spid="100373"/>
                                        </p:tgtEl>
                                        <p:attrNameLst>
                                          <p:attrName>style.visibility</p:attrName>
                                        </p:attrNameLst>
                                      </p:cBhvr>
                                      <p:to>
                                        <p:strVal val="visible"/>
                                      </p:to>
                                    </p:set>
                                    <p:anim calcmode="lin" valueType="num">
                                      <p:cBhvr additive="base">
                                        <p:cTn id="121" dur="500" fill="hold"/>
                                        <p:tgtEl>
                                          <p:spTgt spid="100373"/>
                                        </p:tgtEl>
                                        <p:attrNameLst>
                                          <p:attrName>ppt_x</p:attrName>
                                        </p:attrNameLst>
                                      </p:cBhvr>
                                      <p:tavLst>
                                        <p:tav tm="0">
                                          <p:val>
                                            <p:strVal val="0-#ppt_w/2"/>
                                          </p:val>
                                        </p:tav>
                                        <p:tav tm="100000">
                                          <p:val>
                                            <p:strVal val="#ppt_x"/>
                                          </p:val>
                                        </p:tav>
                                      </p:tavLst>
                                    </p:anim>
                                    <p:anim calcmode="lin" valueType="num">
                                      <p:cBhvr additive="base">
                                        <p:cTn id="122" dur="500" fill="hold"/>
                                        <p:tgtEl>
                                          <p:spTgt spid="100373"/>
                                        </p:tgtEl>
                                        <p:attrNameLst>
                                          <p:attrName>ppt_y</p:attrName>
                                        </p:attrNameLst>
                                      </p:cBhvr>
                                      <p:tavLst>
                                        <p:tav tm="0">
                                          <p:val>
                                            <p:strVal val="#ppt_y"/>
                                          </p:val>
                                        </p:tav>
                                        <p:tav tm="100000">
                                          <p:val>
                                            <p:strVal val="#ppt_y"/>
                                          </p:val>
                                        </p:tav>
                                      </p:tavLst>
                                    </p:anim>
                                  </p:childTnLst>
                                </p:cTn>
                              </p:par>
                            </p:childTnLst>
                          </p:cTn>
                        </p:par>
                      </p:childTnLst>
                    </p:cTn>
                  </p:par>
                  <p:par>
                    <p:cTn id="123" fill="hold" nodeType="clickPar">
                      <p:stCondLst>
                        <p:cond delay="indefinite"/>
                      </p:stCondLst>
                      <p:childTnLst>
                        <p:par>
                          <p:cTn id="124" fill="hold" nodeType="withGroup">
                            <p:stCondLst>
                              <p:cond delay="0"/>
                            </p:stCondLst>
                            <p:childTnLst>
                              <p:par>
                                <p:cTn id="125" presetID="2" presetClass="entr" presetSubtype="8" fill="hold" nodeType="clickEffect">
                                  <p:stCondLst>
                                    <p:cond delay="0"/>
                                  </p:stCondLst>
                                  <p:childTnLst>
                                    <p:set>
                                      <p:cBhvr>
                                        <p:cTn id="126" dur="1" fill="hold">
                                          <p:stCondLst>
                                            <p:cond delay="0"/>
                                          </p:stCondLst>
                                        </p:cTn>
                                        <p:tgtEl>
                                          <p:spTgt spid="100374"/>
                                        </p:tgtEl>
                                        <p:attrNameLst>
                                          <p:attrName>style.visibility</p:attrName>
                                        </p:attrNameLst>
                                      </p:cBhvr>
                                      <p:to>
                                        <p:strVal val="visible"/>
                                      </p:to>
                                    </p:set>
                                    <p:anim calcmode="lin" valueType="num">
                                      <p:cBhvr additive="base">
                                        <p:cTn id="127" dur="500" fill="hold"/>
                                        <p:tgtEl>
                                          <p:spTgt spid="100374"/>
                                        </p:tgtEl>
                                        <p:attrNameLst>
                                          <p:attrName>ppt_x</p:attrName>
                                        </p:attrNameLst>
                                      </p:cBhvr>
                                      <p:tavLst>
                                        <p:tav tm="0">
                                          <p:val>
                                            <p:strVal val="0-#ppt_w/2"/>
                                          </p:val>
                                        </p:tav>
                                        <p:tav tm="100000">
                                          <p:val>
                                            <p:strVal val="#ppt_x"/>
                                          </p:val>
                                        </p:tav>
                                      </p:tavLst>
                                    </p:anim>
                                    <p:anim calcmode="lin" valueType="num">
                                      <p:cBhvr additive="base">
                                        <p:cTn id="128" dur="500" fill="hold"/>
                                        <p:tgtEl>
                                          <p:spTgt spid="100374"/>
                                        </p:tgtEl>
                                        <p:attrNameLst>
                                          <p:attrName>ppt_y</p:attrName>
                                        </p:attrNameLst>
                                      </p:cBhvr>
                                      <p:tavLst>
                                        <p:tav tm="0">
                                          <p:val>
                                            <p:strVal val="#ppt_y"/>
                                          </p:val>
                                        </p:tav>
                                        <p:tav tm="100000">
                                          <p:val>
                                            <p:strVal val="#ppt_y"/>
                                          </p:val>
                                        </p:tav>
                                      </p:tavLst>
                                    </p:anim>
                                  </p:childTnLst>
                                </p:cTn>
                              </p:par>
                            </p:childTnLst>
                          </p:cTn>
                        </p:par>
                      </p:childTnLst>
                    </p:cTn>
                  </p:par>
                  <p:par>
                    <p:cTn id="129" fill="hold" nodeType="clickPar">
                      <p:stCondLst>
                        <p:cond delay="indefinite"/>
                      </p:stCondLst>
                      <p:childTnLst>
                        <p:par>
                          <p:cTn id="130" fill="hold" nodeType="withGroup">
                            <p:stCondLst>
                              <p:cond delay="0"/>
                            </p:stCondLst>
                            <p:childTnLst>
                              <p:par>
                                <p:cTn id="131" presetID="2" presetClass="entr" presetSubtype="8" fill="hold" nodeType="clickEffect">
                                  <p:stCondLst>
                                    <p:cond delay="0"/>
                                  </p:stCondLst>
                                  <p:childTnLst>
                                    <p:set>
                                      <p:cBhvr>
                                        <p:cTn id="132" dur="1" fill="hold">
                                          <p:stCondLst>
                                            <p:cond delay="0"/>
                                          </p:stCondLst>
                                        </p:cTn>
                                        <p:tgtEl>
                                          <p:spTgt spid="100375"/>
                                        </p:tgtEl>
                                        <p:attrNameLst>
                                          <p:attrName>style.visibility</p:attrName>
                                        </p:attrNameLst>
                                      </p:cBhvr>
                                      <p:to>
                                        <p:strVal val="visible"/>
                                      </p:to>
                                    </p:set>
                                    <p:anim calcmode="lin" valueType="num">
                                      <p:cBhvr additive="base">
                                        <p:cTn id="133" dur="500" fill="hold"/>
                                        <p:tgtEl>
                                          <p:spTgt spid="100375"/>
                                        </p:tgtEl>
                                        <p:attrNameLst>
                                          <p:attrName>ppt_x</p:attrName>
                                        </p:attrNameLst>
                                      </p:cBhvr>
                                      <p:tavLst>
                                        <p:tav tm="0">
                                          <p:val>
                                            <p:strVal val="0-#ppt_w/2"/>
                                          </p:val>
                                        </p:tav>
                                        <p:tav tm="100000">
                                          <p:val>
                                            <p:strVal val="#ppt_x"/>
                                          </p:val>
                                        </p:tav>
                                      </p:tavLst>
                                    </p:anim>
                                    <p:anim calcmode="lin" valueType="num">
                                      <p:cBhvr additive="base">
                                        <p:cTn id="134" dur="500" fill="hold"/>
                                        <p:tgtEl>
                                          <p:spTgt spid="100375"/>
                                        </p:tgtEl>
                                        <p:attrNameLst>
                                          <p:attrName>ppt_y</p:attrName>
                                        </p:attrNameLst>
                                      </p:cBhvr>
                                      <p:tavLst>
                                        <p:tav tm="0">
                                          <p:val>
                                            <p:strVal val="#ppt_y"/>
                                          </p:val>
                                        </p:tav>
                                        <p:tav tm="100000">
                                          <p:val>
                                            <p:strVal val="#ppt_y"/>
                                          </p:val>
                                        </p:tav>
                                      </p:tavLst>
                                    </p:anim>
                                  </p:childTnLst>
                                </p:cTn>
                              </p:par>
                            </p:childTnLst>
                          </p:cTn>
                        </p:par>
                      </p:childTnLst>
                    </p:cTn>
                  </p:par>
                  <p:par>
                    <p:cTn id="135" fill="hold" nodeType="clickPar">
                      <p:stCondLst>
                        <p:cond delay="indefinite"/>
                      </p:stCondLst>
                      <p:childTnLst>
                        <p:par>
                          <p:cTn id="136" fill="hold" nodeType="withGroup">
                            <p:stCondLst>
                              <p:cond delay="0"/>
                            </p:stCondLst>
                            <p:childTnLst>
                              <p:par>
                                <p:cTn id="137" presetID="2" presetClass="entr" presetSubtype="8" fill="hold" nodeType="clickEffect">
                                  <p:stCondLst>
                                    <p:cond delay="0"/>
                                  </p:stCondLst>
                                  <p:childTnLst>
                                    <p:set>
                                      <p:cBhvr>
                                        <p:cTn id="138" dur="1" fill="hold">
                                          <p:stCondLst>
                                            <p:cond delay="0"/>
                                          </p:stCondLst>
                                        </p:cTn>
                                        <p:tgtEl>
                                          <p:spTgt spid="100376"/>
                                        </p:tgtEl>
                                        <p:attrNameLst>
                                          <p:attrName>style.visibility</p:attrName>
                                        </p:attrNameLst>
                                      </p:cBhvr>
                                      <p:to>
                                        <p:strVal val="visible"/>
                                      </p:to>
                                    </p:set>
                                    <p:anim calcmode="lin" valueType="num">
                                      <p:cBhvr additive="base">
                                        <p:cTn id="139" dur="500" fill="hold"/>
                                        <p:tgtEl>
                                          <p:spTgt spid="100376"/>
                                        </p:tgtEl>
                                        <p:attrNameLst>
                                          <p:attrName>ppt_x</p:attrName>
                                        </p:attrNameLst>
                                      </p:cBhvr>
                                      <p:tavLst>
                                        <p:tav tm="0">
                                          <p:val>
                                            <p:strVal val="0-#ppt_w/2"/>
                                          </p:val>
                                        </p:tav>
                                        <p:tav tm="100000">
                                          <p:val>
                                            <p:strVal val="#ppt_x"/>
                                          </p:val>
                                        </p:tav>
                                      </p:tavLst>
                                    </p:anim>
                                    <p:anim calcmode="lin" valueType="num">
                                      <p:cBhvr additive="base">
                                        <p:cTn id="140" dur="500" fill="hold"/>
                                        <p:tgtEl>
                                          <p:spTgt spid="100376"/>
                                        </p:tgtEl>
                                        <p:attrNameLst>
                                          <p:attrName>ppt_y</p:attrName>
                                        </p:attrNameLst>
                                      </p:cBhvr>
                                      <p:tavLst>
                                        <p:tav tm="0">
                                          <p:val>
                                            <p:strVal val="#ppt_y"/>
                                          </p:val>
                                        </p:tav>
                                        <p:tav tm="100000">
                                          <p:val>
                                            <p:strVal val="#ppt_y"/>
                                          </p:val>
                                        </p:tav>
                                      </p:tavLst>
                                    </p:anim>
                                  </p:childTnLst>
                                </p:cTn>
                              </p:par>
                            </p:childTnLst>
                          </p:cTn>
                        </p:par>
                      </p:childTnLst>
                    </p:cTn>
                  </p:par>
                  <p:par>
                    <p:cTn id="141" fill="hold" nodeType="clickPar">
                      <p:stCondLst>
                        <p:cond delay="indefinite"/>
                      </p:stCondLst>
                      <p:childTnLst>
                        <p:par>
                          <p:cTn id="142" fill="hold" nodeType="withGroup">
                            <p:stCondLst>
                              <p:cond delay="0"/>
                            </p:stCondLst>
                            <p:childTnLst>
                              <p:par>
                                <p:cTn id="143" presetID="2" presetClass="entr" presetSubtype="8" fill="hold" nodeType="clickEffect">
                                  <p:stCondLst>
                                    <p:cond delay="0"/>
                                  </p:stCondLst>
                                  <p:childTnLst>
                                    <p:set>
                                      <p:cBhvr>
                                        <p:cTn id="144" dur="1" fill="hold">
                                          <p:stCondLst>
                                            <p:cond delay="0"/>
                                          </p:stCondLst>
                                        </p:cTn>
                                        <p:tgtEl>
                                          <p:spTgt spid="100377"/>
                                        </p:tgtEl>
                                        <p:attrNameLst>
                                          <p:attrName>style.visibility</p:attrName>
                                        </p:attrNameLst>
                                      </p:cBhvr>
                                      <p:to>
                                        <p:strVal val="visible"/>
                                      </p:to>
                                    </p:set>
                                    <p:anim calcmode="lin" valueType="num">
                                      <p:cBhvr additive="base">
                                        <p:cTn id="145" dur="500" fill="hold"/>
                                        <p:tgtEl>
                                          <p:spTgt spid="100377"/>
                                        </p:tgtEl>
                                        <p:attrNameLst>
                                          <p:attrName>ppt_x</p:attrName>
                                        </p:attrNameLst>
                                      </p:cBhvr>
                                      <p:tavLst>
                                        <p:tav tm="0">
                                          <p:val>
                                            <p:strVal val="0-#ppt_w/2"/>
                                          </p:val>
                                        </p:tav>
                                        <p:tav tm="100000">
                                          <p:val>
                                            <p:strVal val="#ppt_x"/>
                                          </p:val>
                                        </p:tav>
                                      </p:tavLst>
                                    </p:anim>
                                    <p:anim calcmode="lin" valueType="num">
                                      <p:cBhvr additive="base">
                                        <p:cTn id="146" dur="500" fill="hold"/>
                                        <p:tgtEl>
                                          <p:spTgt spid="100377"/>
                                        </p:tgtEl>
                                        <p:attrNameLst>
                                          <p:attrName>ppt_y</p:attrName>
                                        </p:attrNameLst>
                                      </p:cBhvr>
                                      <p:tavLst>
                                        <p:tav tm="0">
                                          <p:val>
                                            <p:strVal val="#ppt_y"/>
                                          </p:val>
                                        </p:tav>
                                        <p:tav tm="100000">
                                          <p:val>
                                            <p:strVal val="#ppt_y"/>
                                          </p:val>
                                        </p:tav>
                                      </p:tavLst>
                                    </p:anim>
                                  </p:childTnLst>
                                </p:cTn>
                              </p:par>
                            </p:childTnLst>
                          </p:cTn>
                        </p:par>
                      </p:childTnLst>
                    </p:cTn>
                  </p:par>
                  <p:par>
                    <p:cTn id="147" fill="hold" nodeType="clickPar">
                      <p:stCondLst>
                        <p:cond delay="indefinite"/>
                      </p:stCondLst>
                      <p:childTnLst>
                        <p:par>
                          <p:cTn id="148" fill="hold" nodeType="withGroup">
                            <p:stCondLst>
                              <p:cond delay="0"/>
                            </p:stCondLst>
                            <p:childTnLst>
                              <p:par>
                                <p:cTn id="149" presetID="2" presetClass="entr" presetSubtype="8" fill="hold" nodeType="clickEffect">
                                  <p:stCondLst>
                                    <p:cond delay="0"/>
                                  </p:stCondLst>
                                  <p:childTnLst>
                                    <p:set>
                                      <p:cBhvr>
                                        <p:cTn id="150" dur="1" fill="hold">
                                          <p:stCondLst>
                                            <p:cond delay="0"/>
                                          </p:stCondLst>
                                        </p:cTn>
                                        <p:tgtEl>
                                          <p:spTgt spid="100378"/>
                                        </p:tgtEl>
                                        <p:attrNameLst>
                                          <p:attrName>style.visibility</p:attrName>
                                        </p:attrNameLst>
                                      </p:cBhvr>
                                      <p:to>
                                        <p:strVal val="visible"/>
                                      </p:to>
                                    </p:set>
                                    <p:anim calcmode="lin" valueType="num">
                                      <p:cBhvr additive="base">
                                        <p:cTn id="151" dur="500" fill="hold"/>
                                        <p:tgtEl>
                                          <p:spTgt spid="100378"/>
                                        </p:tgtEl>
                                        <p:attrNameLst>
                                          <p:attrName>ppt_x</p:attrName>
                                        </p:attrNameLst>
                                      </p:cBhvr>
                                      <p:tavLst>
                                        <p:tav tm="0">
                                          <p:val>
                                            <p:strVal val="0-#ppt_w/2"/>
                                          </p:val>
                                        </p:tav>
                                        <p:tav tm="100000">
                                          <p:val>
                                            <p:strVal val="#ppt_x"/>
                                          </p:val>
                                        </p:tav>
                                      </p:tavLst>
                                    </p:anim>
                                    <p:anim calcmode="lin" valueType="num">
                                      <p:cBhvr additive="base">
                                        <p:cTn id="152" dur="500" fill="hold"/>
                                        <p:tgtEl>
                                          <p:spTgt spid="100378"/>
                                        </p:tgtEl>
                                        <p:attrNameLst>
                                          <p:attrName>ppt_y</p:attrName>
                                        </p:attrNameLst>
                                      </p:cBhvr>
                                      <p:tavLst>
                                        <p:tav tm="0">
                                          <p:val>
                                            <p:strVal val="#ppt_y"/>
                                          </p:val>
                                        </p:tav>
                                        <p:tav tm="100000">
                                          <p:val>
                                            <p:strVal val="#ppt_y"/>
                                          </p:val>
                                        </p:tav>
                                      </p:tavLst>
                                    </p:anim>
                                  </p:childTnLst>
                                </p:cTn>
                              </p:par>
                            </p:childTnLst>
                          </p:cTn>
                        </p:par>
                      </p:childTnLst>
                    </p:cTn>
                  </p:par>
                  <p:par>
                    <p:cTn id="153" fill="hold" nodeType="clickPar">
                      <p:stCondLst>
                        <p:cond delay="indefinite"/>
                      </p:stCondLst>
                      <p:childTnLst>
                        <p:par>
                          <p:cTn id="154" fill="hold" nodeType="withGroup">
                            <p:stCondLst>
                              <p:cond delay="0"/>
                            </p:stCondLst>
                            <p:childTnLst>
                              <p:par>
                                <p:cTn id="155" presetID="2" presetClass="entr" presetSubtype="8" fill="hold" nodeType="clickEffect">
                                  <p:stCondLst>
                                    <p:cond delay="0"/>
                                  </p:stCondLst>
                                  <p:childTnLst>
                                    <p:set>
                                      <p:cBhvr>
                                        <p:cTn id="156" dur="1" fill="hold">
                                          <p:stCondLst>
                                            <p:cond delay="0"/>
                                          </p:stCondLst>
                                        </p:cTn>
                                        <p:tgtEl>
                                          <p:spTgt spid="100379"/>
                                        </p:tgtEl>
                                        <p:attrNameLst>
                                          <p:attrName>style.visibility</p:attrName>
                                        </p:attrNameLst>
                                      </p:cBhvr>
                                      <p:to>
                                        <p:strVal val="visible"/>
                                      </p:to>
                                    </p:set>
                                    <p:anim calcmode="lin" valueType="num">
                                      <p:cBhvr additive="base">
                                        <p:cTn id="157" dur="500" fill="hold"/>
                                        <p:tgtEl>
                                          <p:spTgt spid="100379"/>
                                        </p:tgtEl>
                                        <p:attrNameLst>
                                          <p:attrName>ppt_x</p:attrName>
                                        </p:attrNameLst>
                                      </p:cBhvr>
                                      <p:tavLst>
                                        <p:tav tm="0">
                                          <p:val>
                                            <p:strVal val="0-#ppt_w/2"/>
                                          </p:val>
                                        </p:tav>
                                        <p:tav tm="100000">
                                          <p:val>
                                            <p:strVal val="#ppt_x"/>
                                          </p:val>
                                        </p:tav>
                                      </p:tavLst>
                                    </p:anim>
                                    <p:anim calcmode="lin" valueType="num">
                                      <p:cBhvr additive="base">
                                        <p:cTn id="158" dur="500" fill="hold"/>
                                        <p:tgtEl>
                                          <p:spTgt spid="100379"/>
                                        </p:tgtEl>
                                        <p:attrNameLst>
                                          <p:attrName>ppt_y</p:attrName>
                                        </p:attrNameLst>
                                      </p:cBhvr>
                                      <p:tavLst>
                                        <p:tav tm="0">
                                          <p:val>
                                            <p:strVal val="#ppt_y"/>
                                          </p:val>
                                        </p:tav>
                                        <p:tav tm="100000">
                                          <p:val>
                                            <p:strVal val="#ppt_y"/>
                                          </p:val>
                                        </p:tav>
                                      </p:tavLst>
                                    </p:anim>
                                  </p:childTnLst>
                                </p:cTn>
                              </p:par>
                            </p:childTnLst>
                          </p:cTn>
                        </p:par>
                      </p:childTnLst>
                    </p:cTn>
                  </p:par>
                  <p:par>
                    <p:cTn id="159" fill="hold" nodeType="clickPar">
                      <p:stCondLst>
                        <p:cond delay="indefinite"/>
                      </p:stCondLst>
                      <p:childTnLst>
                        <p:par>
                          <p:cTn id="160" fill="hold" nodeType="withGroup">
                            <p:stCondLst>
                              <p:cond delay="0"/>
                            </p:stCondLst>
                            <p:childTnLst>
                              <p:par>
                                <p:cTn id="161" presetID="2" presetClass="entr" presetSubtype="8" fill="hold" nodeType="clickEffect">
                                  <p:stCondLst>
                                    <p:cond delay="0"/>
                                  </p:stCondLst>
                                  <p:childTnLst>
                                    <p:set>
                                      <p:cBhvr>
                                        <p:cTn id="162" dur="1" fill="hold">
                                          <p:stCondLst>
                                            <p:cond delay="0"/>
                                          </p:stCondLst>
                                        </p:cTn>
                                        <p:tgtEl>
                                          <p:spTgt spid="100380"/>
                                        </p:tgtEl>
                                        <p:attrNameLst>
                                          <p:attrName>style.visibility</p:attrName>
                                        </p:attrNameLst>
                                      </p:cBhvr>
                                      <p:to>
                                        <p:strVal val="visible"/>
                                      </p:to>
                                    </p:set>
                                    <p:anim calcmode="lin" valueType="num">
                                      <p:cBhvr additive="base">
                                        <p:cTn id="163" dur="500" fill="hold"/>
                                        <p:tgtEl>
                                          <p:spTgt spid="100380"/>
                                        </p:tgtEl>
                                        <p:attrNameLst>
                                          <p:attrName>ppt_x</p:attrName>
                                        </p:attrNameLst>
                                      </p:cBhvr>
                                      <p:tavLst>
                                        <p:tav tm="0">
                                          <p:val>
                                            <p:strVal val="0-#ppt_w/2"/>
                                          </p:val>
                                        </p:tav>
                                        <p:tav tm="100000">
                                          <p:val>
                                            <p:strVal val="#ppt_x"/>
                                          </p:val>
                                        </p:tav>
                                      </p:tavLst>
                                    </p:anim>
                                    <p:anim calcmode="lin" valueType="num">
                                      <p:cBhvr additive="base">
                                        <p:cTn id="164" dur="500" fill="hold"/>
                                        <p:tgtEl>
                                          <p:spTgt spid="100380"/>
                                        </p:tgtEl>
                                        <p:attrNameLst>
                                          <p:attrName>ppt_y</p:attrName>
                                        </p:attrNameLst>
                                      </p:cBhvr>
                                      <p:tavLst>
                                        <p:tav tm="0">
                                          <p:val>
                                            <p:strVal val="#ppt_y"/>
                                          </p:val>
                                        </p:tav>
                                        <p:tav tm="100000">
                                          <p:val>
                                            <p:strVal val="#ppt_y"/>
                                          </p:val>
                                        </p:tav>
                                      </p:tavLst>
                                    </p:anim>
                                  </p:childTnLst>
                                </p:cTn>
                              </p:par>
                            </p:childTnLst>
                          </p:cTn>
                        </p:par>
                      </p:childTnLst>
                    </p:cTn>
                  </p:par>
                  <p:par>
                    <p:cTn id="165" fill="hold" nodeType="clickPar">
                      <p:stCondLst>
                        <p:cond delay="indefinite"/>
                      </p:stCondLst>
                      <p:childTnLst>
                        <p:par>
                          <p:cTn id="166" fill="hold" nodeType="withGroup">
                            <p:stCondLst>
                              <p:cond delay="0"/>
                            </p:stCondLst>
                            <p:childTnLst>
                              <p:par>
                                <p:cTn id="167" presetID="2" presetClass="entr" presetSubtype="8" fill="hold" nodeType="clickEffect">
                                  <p:stCondLst>
                                    <p:cond delay="0"/>
                                  </p:stCondLst>
                                  <p:childTnLst>
                                    <p:set>
                                      <p:cBhvr>
                                        <p:cTn id="168" dur="1" fill="hold">
                                          <p:stCondLst>
                                            <p:cond delay="0"/>
                                          </p:stCondLst>
                                        </p:cTn>
                                        <p:tgtEl>
                                          <p:spTgt spid="100381"/>
                                        </p:tgtEl>
                                        <p:attrNameLst>
                                          <p:attrName>style.visibility</p:attrName>
                                        </p:attrNameLst>
                                      </p:cBhvr>
                                      <p:to>
                                        <p:strVal val="visible"/>
                                      </p:to>
                                    </p:set>
                                    <p:anim calcmode="lin" valueType="num">
                                      <p:cBhvr additive="base">
                                        <p:cTn id="169" dur="500" fill="hold"/>
                                        <p:tgtEl>
                                          <p:spTgt spid="100381"/>
                                        </p:tgtEl>
                                        <p:attrNameLst>
                                          <p:attrName>ppt_x</p:attrName>
                                        </p:attrNameLst>
                                      </p:cBhvr>
                                      <p:tavLst>
                                        <p:tav tm="0">
                                          <p:val>
                                            <p:strVal val="0-#ppt_w/2"/>
                                          </p:val>
                                        </p:tav>
                                        <p:tav tm="100000">
                                          <p:val>
                                            <p:strVal val="#ppt_x"/>
                                          </p:val>
                                        </p:tav>
                                      </p:tavLst>
                                    </p:anim>
                                    <p:anim calcmode="lin" valueType="num">
                                      <p:cBhvr additive="base">
                                        <p:cTn id="170" dur="500" fill="hold"/>
                                        <p:tgtEl>
                                          <p:spTgt spid="100381"/>
                                        </p:tgtEl>
                                        <p:attrNameLst>
                                          <p:attrName>ppt_y</p:attrName>
                                        </p:attrNameLst>
                                      </p:cBhvr>
                                      <p:tavLst>
                                        <p:tav tm="0">
                                          <p:val>
                                            <p:strVal val="#ppt_y"/>
                                          </p:val>
                                        </p:tav>
                                        <p:tav tm="100000">
                                          <p:val>
                                            <p:strVal val="#ppt_y"/>
                                          </p:val>
                                        </p:tav>
                                      </p:tavLst>
                                    </p:anim>
                                  </p:childTnLst>
                                </p:cTn>
                              </p:par>
                            </p:childTnLst>
                          </p:cTn>
                        </p:par>
                      </p:childTnLst>
                    </p:cTn>
                  </p:par>
                  <p:par>
                    <p:cTn id="171" fill="hold" nodeType="clickPar">
                      <p:stCondLst>
                        <p:cond delay="indefinite"/>
                      </p:stCondLst>
                      <p:childTnLst>
                        <p:par>
                          <p:cTn id="172" fill="hold" nodeType="withGroup">
                            <p:stCondLst>
                              <p:cond delay="0"/>
                            </p:stCondLst>
                            <p:childTnLst>
                              <p:par>
                                <p:cTn id="173" presetID="2" presetClass="entr" presetSubtype="8" fill="hold" nodeType="clickEffect">
                                  <p:stCondLst>
                                    <p:cond delay="0"/>
                                  </p:stCondLst>
                                  <p:childTnLst>
                                    <p:set>
                                      <p:cBhvr>
                                        <p:cTn id="174" dur="1" fill="hold">
                                          <p:stCondLst>
                                            <p:cond delay="0"/>
                                          </p:stCondLst>
                                        </p:cTn>
                                        <p:tgtEl>
                                          <p:spTgt spid="100382"/>
                                        </p:tgtEl>
                                        <p:attrNameLst>
                                          <p:attrName>style.visibility</p:attrName>
                                        </p:attrNameLst>
                                      </p:cBhvr>
                                      <p:to>
                                        <p:strVal val="visible"/>
                                      </p:to>
                                    </p:set>
                                    <p:anim calcmode="lin" valueType="num">
                                      <p:cBhvr additive="base">
                                        <p:cTn id="175" dur="500" fill="hold"/>
                                        <p:tgtEl>
                                          <p:spTgt spid="100382"/>
                                        </p:tgtEl>
                                        <p:attrNameLst>
                                          <p:attrName>ppt_x</p:attrName>
                                        </p:attrNameLst>
                                      </p:cBhvr>
                                      <p:tavLst>
                                        <p:tav tm="0">
                                          <p:val>
                                            <p:strVal val="0-#ppt_w/2"/>
                                          </p:val>
                                        </p:tav>
                                        <p:tav tm="100000">
                                          <p:val>
                                            <p:strVal val="#ppt_x"/>
                                          </p:val>
                                        </p:tav>
                                      </p:tavLst>
                                    </p:anim>
                                    <p:anim calcmode="lin" valueType="num">
                                      <p:cBhvr additive="base">
                                        <p:cTn id="176" dur="500" fill="hold"/>
                                        <p:tgtEl>
                                          <p:spTgt spid="100382"/>
                                        </p:tgtEl>
                                        <p:attrNameLst>
                                          <p:attrName>ppt_y</p:attrName>
                                        </p:attrNameLst>
                                      </p:cBhvr>
                                      <p:tavLst>
                                        <p:tav tm="0">
                                          <p:val>
                                            <p:strVal val="#ppt_y"/>
                                          </p:val>
                                        </p:tav>
                                        <p:tav tm="100000">
                                          <p:val>
                                            <p:strVal val="#ppt_y"/>
                                          </p:val>
                                        </p:tav>
                                      </p:tavLst>
                                    </p:anim>
                                  </p:childTnLst>
                                </p:cTn>
                              </p:par>
                            </p:childTnLst>
                          </p:cTn>
                        </p:par>
                      </p:childTnLst>
                    </p:cTn>
                  </p:par>
                  <p:par>
                    <p:cTn id="177" fill="hold" nodeType="clickPar">
                      <p:stCondLst>
                        <p:cond delay="indefinite"/>
                      </p:stCondLst>
                      <p:childTnLst>
                        <p:par>
                          <p:cTn id="178" fill="hold" nodeType="withGroup">
                            <p:stCondLst>
                              <p:cond delay="0"/>
                            </p:stCondLst>
                            <p:childTnLst>
                              <p:par>
                                <p:cTn id="179" presetID="2" presetClass="entr" presetSubtype="8" fill="hold" nodeType="clickEffect">
                                  <p:stCondLst>
                                    <p:cond delay="0"/>
                                  </p:stCondLst>
                                  <p:childTnLst>
                                    <p:set>
                                      <p:cBhvr>
                                        <p:cTn id="180" dur="1" fill="hold">
                                          <p:stCondLst>
                                            <p:cond delay="0"/>
                                          </p:stCondLst>
                                        </p:cTn>
                                        <p:tgtEl>
                                          <p:spTgt spid="100384"/>
                                        </p:tgtEl>
                                        <p:attrNameLst>
                                          <p:attrName>style.visibility</p:attrName>
                                        </p:attrNameLst>
                                      </p:cBhvr>
                                      <p:to>
                                        <p:strVal val="visible"/>
                                      </p:to>
                                    </p:set>
                                    <p:anim calcmode="lin" valueType="num">
                                      <p:cBhvr additive="base">
                                        <p:cTn id="181" dur="500" fill="hold"/>
                                        <p:tgtEl>
                                          <p:spTgt spid="100384"/>
                                        </p:tgtEl>
                                        <p:attrNameLst>
                                          <p:attrName>ppt_x</p:attrName>
                                        </p:attrNameLst>
                                      </p:cBhvr>
                                      <p:tavLst>
                                        <p:tav tm="0">
                                          <p:val>
                                            <p:strVal val="0-#ppt_w/2"/>
                                          </p:val>
                                        </p:tav>
                                        <p:tav tm="100000">
                                          <p:val>
                                            <p:strVal val="#ppt_x"/>
                                          </p:val>
                                        </p:tav>
                                      </p:tavLst>
                                    </p:anim>
                                    <p:anim calcmode="lin" valueType="num">
                                      <p:cBhvr additive="base">
                                        <p:cTn id="182" dur="500" fill="hold"/>
                                        <p:tgtEl>
                                          <p:spTgt spid="100384"/>
                                        </p:tgtEl>
                                        <p:attrNameLst>
                                          <p:attrName>ppt_y</p:attrName>
                                        </p:attrNameLst>
                                      </p:cBhvr>
                                      <p:tavLst>
                                        <p:tav tm="0">
                                          <p:val>
                                            <p:strVal val="#ppt_y"/>
                                          </p:val>
                                        </p:tav>
                                        <p:tav tm="100000">
                                          <p:val>
                                            <p:strVal val="#ppt_y"/>
                                          </p:val>
                                        </p:tav>
                                      </p:tavLst>
                                    </p:anim>
                                  </p:childTnLst>
                                </p:cTn>
                              </p:par>
                            </p:childTnLst>
                          </p:cTn>
                        </p:par>
                      </p:childTnLst>
                    </p:cTn>
                  </p:par>
                  <p:par>
                    <p:cTn id="183" fill="hold" nodeType="clickPar">
                      <p:stCondLst>
                        <p:cond delay="indefinite"/>
                      </p:stCondLst>
                      <p:childTnLst>
                        <p:par>
                          <p:cTn id="184" fill="hold" nodeType="withGroup">
                            <p:stCondLst>
                              <p:cond delay="0"/>
                            </p:stCondLst>
                            <p:childTnLst>
                              <p:par>
                                <p:cTn id="185" presetID="2" presetClass="entr" presetSubtype="8" fill="hold" nodeType="clickEffect">
                                  <p:stCondLst>
                                    <p:cond delay="0"/>
                                  </p:stCondLst>
                                  <p:childTnLst>
                                    <p:set>
                                      <p:cBhvr>
                                        <p:cTn id="186" dur="1" fill="hold">
                                          <p:stCondLst>
                                            <p:cond delay="0"/>
                                          </p:stCondLst>
                                        </p:cTn>
                                        <p:tgtEl>
                                          <p:spTgt spid="100385"/>
                                        </p:tgtEl>
                                        <p:attrNameLst>
                                          <p:attrName>style.visibility</p:attrName>
                                        </p:attrNameLst>
                                      </p:cBhvr>
                                      <p:to>
                                        <p:strVal val="visible"/>
                                      </p:to>
                                    </p:set>
                                    <p:anim calcmode="lin" valueType="num">
                                      <p:cBhvr additive="base">
                                        <p:cTn id="187" dur="500" fill="hold"/>
                                        <p:tgtEl>
                                          <p:spTgt spid="100385"/>
                                        </p:tgtEl>
                                        <p:attrNameLst>
                                          <p:attrName>ppt_x</p:attrName>
                                        </p:attrNameLst>
                                      </p:cBhvr>
                                      <p:tavLst>
                                        <p:tav tm="0">
                                          <p:val>
                                            <p:strVal val="0-#ppt_w/2"/>
                                          </p:val>
                                        </p:tav>
                                        <p:tav tm="100000">
                                          <p:val>
                                            <p:strVal val="#ppt_x"/>
                                          </p:val>
                                        </p:tav>
                                      </p:tavLst>
                                    </p:anim>
                                    <p:anim calcmode="lin" valueType="num">
                                      <p:cBhvr additive="base">
                                        <p:cTn id="188" dur="500" fill="hold"/>
                                        <p:tgtEl>
                                          <p:spTgt spid="10038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0365" grpId="0" autoUpdateAnimBg="0"/>
      <p:bldP spid="100366" grpId="0" autoUpdateAnimBg="0"/>
      <p:bldP spid="100367" grpId="0" autoUpdateAnimBg="0"/>
      <p:bldP spid="100372" grpId="0" autoUpdateAnimBg="0"/>
      <p:bldP spid="100374" grpId="0" autoUpdateAnimBg="0"/>
      <p:bldP spid="100377" grpId="0" autoUpdateAnimBg="0"/>
      <p:bldP spid="100378" grpId="0" autoUpdateAnimBg="0"/>
      <p:bldP spid="100380" grpId="0" autoUpdateAnimBg="0"/>
      <p:bldP spid="100384" grpId="0" autoUpdateAnimBg="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Rectangle 2">
            <a:extLst>
              <a:ext uri="{FF2B5EF4-FFF2-40B4-BE49-F238E27FC236}">
                <a16:creationId xmlns:a16="http://schemas.microsoft.com/office/drawing/2014/main" id="{31473AF5-0D48-67A7-C08D-A21A1A6EE6D0}"/>
              </a:ext>
            </a:extLst>
          </p:cNvPr>
          <p:cNvSpPr>
            <a:spLocks noChangeArrowheads="1"/>
          </p:cNvSpPr>
          <p:nvPr/>
        </p:nvSpPr>
        <p:spPr bwMode="auto">
          <a:xfrm>
            <a:off x="3719513" y="2997200"/>
            <a:ext cx="5314950" cy="2192338"/>
          </a:xfrm>
          <a:prstGeom prst="rect">
            <a:avLst/>
          </a:prstGeom>
          <a:blipFill dpi="0" rotWithShape="1">
            <a:blip r:embed="rId2"/>
            <a:srcRect/>
            <a:tile tx="0" ty="0" sx="100000" sy="100000" flip="none" algn="tl"/>
          </a:blipFill>
          <a:ln w="9525">
            <a:miter lim="800000"/>
            <a:headEnd/>
            <a:tailEnd/>
          </a:ln>
          <a:effectLst/>
          <a:scene3d>
            <a:camera prst="legacyObliqueTopRight"/>
            <a:lightRig rig="legacyFlat3" dir="b"/>
          </a:scene3d>
          <a:sp3d extrusionH="430200" prstMaterial="legacyMatte">
            <a:bevelT w="13500" h="13500" prst="angle"/>
            <a:bevelB w="13500" h="13500" prst="angle"/>
            <a:extrusionClr>
              <a:srgbClr val="FFCC99"/>
            </a:extrusionClr>
            <a:contourClr>
              <a:srgbClr val="FFCC99"/>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endParaRPr lang="en-US"/>
          </a:p>
        </p:txBody>
      </p:sp>
      <p:sp>
        <p:nvSpPr>
          <p:cNvPr id="101379" name="chair3">
            <a:extLst>
              <a:ext uri="{FF2B5EF4-FFF2-40B4-BE49-F238E27FC236}">
                <a16:creationId xmlns:a16="http://schemas.microsoft.com/office/drawing/2014/main" id="{6F91F6A7-2EDF-C60A-630D-56C714C928B4}"/>
              </a:ext>
            </a:extLst>
          </p:cNvPr>
          <p:cNvSpPr>
            <a:spLocks noEditPoints="1" noChangeArrowheads="1"/>
          </p:cNvSpPr>
          <p:nvPr/>
        </p:nvSpPr>
        <p:spPr bwMode="auto">
          <a:xfrm>
            <a:off x="7662864" y="2205038"/>
            <a:ext cx="738187" cy="576262"/>
          </a:xfrm>
          <a:custGeom>
            <a:avLst/>
            <a:gdLst>
              <a:gd name="T0" fmla="*/ 10800 w 21600"/>
              <a:gd name="T1" fmla="*/ 0 h 21600"/>
              <a:gd name="T2" fmla="*/ 20275 w 21600"/>
              <a:gd name="T3" fmla="*/ 10800 h 21600"/>
              <a:gd name="T4" fmla="*/ 10800 w 21600"/>
              <a:gd name="T5" fmla="*/ 21600 h 21600"/>
              <a:gd name="T6" fmla="*/ 1303 w 21600"/>
              <a:gd name="T7" fmla="*/ 10800 h 21600"/>
              <a:gd name="T8" fmla="*/ 4828 w 21600"/>
              <a:gd name="T9" fmla="*/ 6639 h 21600"/>
              <a:gd name="T10" fmla="*/ 16846 w 21600"/>
              <a:gd name="T11" fmla="*/ 19649 h 21600"/>
            </a:gdLst>
            <a:ahLst/>
            <a:cxnLst>
              <a:cxn ang="0">
                <a:pos x="T0" y="T1"/>
              </a:cxn>
              <a:cxn ang="0">
                <a:pos x="T2" y="T3"/>
              </a:cxn>
              <a:cxn ang="0">
                <a:pos x="T4" y="T5"/>
              </a:cxn>
              <a:cxn ang="0">
                <a:pos x="T6" y="T7"/>
              </a:cxn>
            </a:cxnLst>
            <a:rect l="T8" t="T9" r="T10" b="T11"/>
            <a:pathLst>
              <a:path w="21600" h="21600" extrusionOk="0">
                <a:moveTo>
                  <a:pt x="10661" y="21600"/>
                </a:moveTo>
                <a:lnTo>
                  <a:pt x="11964" y="21600"/>
                </a:lnTo>
                <a:lnTo>
                  <a:pt x="12969" y="21477"/>
                </a:lnTo>
                <a:lnTo>
                  <a:pt x="13951" y="21379"/>
                </a:lnTo>
                <a:lnTo>
                  <a:pt x="14742" y="21134"/>
                </a:lnTo>
                <a:lnTo>
                  <a:pt x="15575" y="20765"/>
                </a:lnTo>
                <a:lnTo>
                  <a:pt x="16152" y="20520"/>
                </a:lnTo>
                <a:lnTo>
                  <a:pt x="16579" y="20225"/>
                </a:lnTo>
                <a:lnTo>
                  <a:pt x="16942" y="19857"/>
                </a:lnTo>
                <a:lnTo>
                  <a:pt x="17455" y="20520"/>
                </a:lnTo>
                <a:lnTo>
                  <a:pt x="17989" y="21011"/>
                </a:lnTo>
                <a:lnTo>
                  <a:pt x="18459" y="21379"/>
                </a:lnTo>
                <a:lnTo>
                  <a:pt x="19079" y="21477"/>
                </a:lnTo>
                <a:lnTo>
                  <a:pt x="19656" y="21477"/>
                </a:lnTo>
                <a:lnTo>
                  <a:pt x="20275" y="21379"/>
                </a:lnTo>
                <a:lnTo>
                  <a:pt x="20660" y="21011"/>
                </a:lnTo>
                <a:lnTo>
                  <a:pt x="21173" y="20643"/>
                </a:lnTo>
                <a:lnTo>
                  <a:pt x="21386" y="20225"/>
                </a:lnTo>
                <a:lnTo>
                  <a:pt x="21600" y="19636"/>
                </a:lnTo>
                <a:lnTo>
                  <a:pt x="21600" y="19145"/>
                </a:lnTo>
                <a:lnTo>
                  <a:pt x="21600" y="18605"/>
                </a:lnTo>
                <a:lnTo>
                  <a:pt x="21386" y="18115"/>
                </a:lnTo>
                <a:lnTo>
                  <a:pt x="21066" y="17525"/>
                </a:lnTo>
                <a:lnTo>
                  <a:pt x="20660" y="17108"/>
                </a:lnTo>
                <a:lnTo>
                  <a:pt x="20275" y="16740"/>
                </a:lnTo>
                <a:lnTo>
                  <a:pt x="20275" y="10628"/>
                </a:lnTo>
                <a:lnTo>
                  <a:pt x="20275" y="5695"/>
                </a:lnTo>
                <a:lnTo>
                  <a:pt x="20275" y="5105"/>
                </a:lnTo>
                <a:lnTo>
                  <a:pt x="20190" y="4492"/>
                </a:lnTo>
                <a:lnTo>
                  <a:pt x="19976" y="4075"/>
                </a:lnTo>
                <a:lnTo>
                  <a:pt x="19763" y="3485"/>
                </a:lnTo>
                <a:lnTo>
                  <a:pt x="19442" y="2995"/>
                </a:lnTo>
                <a:lnTo>
                  <a:pt x="19079" y="2455"/>
                </a:lnTo>
                <a:lnTo>
                  <a:pt x="18673" y="2086"/>
                </a:lnTo>
                <a:lnTo>
                  <a:pt x="18139" y="1620"/>
                </a:lnTo>
                <a:lnTo>
                  <a:pt x="17562" y="1325"/>
                </a:lnTo>
                <a:lnTo>
                  <a:pt x="16836" y="957"/>
                </a:lnTo>
                <a:lnTo>
                  <a:pt x="16045" y="589"/>
                </a:lnTo>
                <a:lnTo>
                  <a:pt x="15169" y="344"/>
                </a:lnTo>
                <a:lnTo>
                  <a:pt x="14272" y="245"/>
                </a:lnTo>
                <a:lnTo>
                  <a:pt x="13182" y="123"/>
                </a:lnTo>
                <a:lnTo>
                  <a:pt x="12028" y="0"/>
                </a:lnTo>
                <a:lnTo>
                  <a:pt x="10832" y="0"/>
                </a:lnTo>
                <a:lnTo>
                  <a:pt x="9572" y="0"/>
                </a:lnTo>
                <a:lnTo>
                  <a:pt x="8418" y="123"/>
                </a:lnTo>
                <a:lnTo>
                  <a:pt x="7328" y="245"/>
                </a:lnTo>
                <a:lnTo>
                  <a:pt x="6431" y="344"/>
                </a:lnTo>
                <a:lnTo>
                  <a:pt x="5555" y="589"/>
                </a:lnTo>
                <a:lnTo>
                  <a:pt x="4764" y="957"/>
                </a:lnTo>
                <a:lnTo>
                  <a:pt x="4038" y="1325"/>
                </a:lnTo>
                <a:lnTo>
                  <a:pt x="3461" y="1620"/>
                </a:lnTo>
                <a:lnTo>
                  <a:pt x="2927" y="2086"/>
                </a:lnTo>
                <a:lnTo>
                  <a:pt x="2521" y="2455"/>
                </a:lnTo>
                <a:lnTo>
                  <a:pt x="2158" y="2995"/>
                </a:lnTo>
                <a:lnTo>
                  <a:pt x="1837" y="3485"/>
                </a:lnTo>
                <a:lnTo>
                  <a:pt x="1624" y="4075"/>
                </a:lnTo>
                <a:lnTo>
                  <a:pt x="1410" y="4492"/>
                </a:lnTo>
                <a:lnTo>
                  <a:pt x="1303" y="5105"/>
                </a:lnTo>
                <a:lnTo>
                  <a:pt x="1303" y="5695"/>
                </a:lnTo>
                <a:lnTo>
                  <a:pt x="1303" y="10874"/>
                </a:lnTo>
                <a:lnTo>
                  <a:pt x="1303" y="16740"/>
                </a:lnTo>
                <a:lnTo>
                  <a:pt x="940" y="17108"/>
                </a:lnTo>
                <a:lnTo>
                  <a:pt x="534" y="17525"/>
                </a:lnTo>
                <a:lnTo>
                  <a:pt x="214" y="18115"/>
                </a:lnTo>
                <a:lnTo>
                  <a:pt x="0" y="18605"/>
                </a:lnTo>
                <a:lnTo>
                  <a:pt x="0" y="19145"/>
                </a:lnTo>
                <a:lnTo>
                  <a:pt x="0" y="19636"/>
                </a:lnTo>
                <a:lnTo>
                  <a:pt x="214" y="20225"/>
                </a:lnTo>
                <a:lnTo>
                  <a:pt x="427" y="20643"/>
                </a:lnTo>
                <a:lnTo>
                  <a:pt x="833" y="21011"/>
                </a:lnTo>
                <a:lnTo>
                  <a:pt x="1303" y="21379"/>
                </a:lnTo>
                <a:lnTo>
                  <a:pt x="1944" y="21477"/>
                </a:lnTo>
                <a:lnTo>
                  <a:pt x="2521" y="21477"/>
                </a:lnTo>
                <a:lnTo>
                  <a:pt x="3141" y="21379"/>
                </a:lnTo>
                <a:lnTo>
                  <a:pt x="3611" y="21011"/>
                </a:lnTo>
                <a:lnTo>
                  <a:pt x="4145" y="20520"/>
                </a:lnTo>
                <a:lnTo>
                  <a:pt x="4658" y="19857"/>
                </a:lnTo>
                <a:lnTo>
                  <a:pt x="4914" y="20225"/>
                </a:lnTo>
                <a:lnTo>
                  <a:pt x="5448" y="20520"/>
                </a:lnTo>
                <a:lnTo>
                  <a:pt x="6025" y="20765"/>
                </a:lnTo>
                <a:lnTo>
                  <a:pt x="6751" y="21134"/>
                </a:lnTo>
                <a:lnTo>
                  <a:pt x="7542" y="21379"/>
                </a:lnTo>
                <a:lnTo>
                  <a:pt x="8418" y="21477"/>
                </a:lnTo>
                <a:lnTo>
                  <a:pt x="9465" y="21600"/>
                </a:lnTo>
                <a:lnTo>
                  <a:pt x="10661" y="21600"/>
                </a:lnTo>
                <a:close/>
              </a:path>
              <a:path w="21600" h="21600" extrusionOk="0">
                <a:moveTo>
                  <a:pt x="17049" y="19857"/>
                </a:moveTo>
                <a:lnTo>
                  <a:pt x="17049" y="19268"/>
                </a:lnTo>
                <a:lnTo>
                  <a:pt x="17049" y="18016"/>
                </a:lnTo>
                <a:lnTo>
                  <a:pt x="17049" y="16274"/>
                </a:lnTo>
                <a:lnTo>
                  <a:pt x="17049" y="14114"/>
                </a:lnTo>
                <a:lnTo>
                  <a:pt x="17049" y="11880"/>
                </a:lnTo>
                <a:lnTo>
                  <a:pt x="17049" y="9843"/>
                </a:lnTo>
                <a:lnTo>
                  <a:pt x="17049" y="8100"/>
                </a:lnTo>
                <a:lnTo>
                  <a:pt x="17049" y="7069"/>
                </a:lnTo>
                <a:lnTo>
                  <a:pt x="16942" y="6725"/>
                </a:lnTo>
                <a:lnTo>
                  <a:pt x="16836" y="6357"/>
                </a:lnTo>
                <a:lnTo>
                  <a:pt x="16686" y="6112"/>
                </a:lnTo>
                <a:lnTo>
                  <a:pt x="16472" y="5768"/>
                </a:lnTo>
                <a:lnTo>
                  <a:pt x="15746" y="5351"/>
                </a:lnTo>
                <a:lnTo>
                  <a:pt x="14849" y="4983"/>
                </a:lnTo>
                <a:lnTo>
                  <a:pt x="13951" y="4615"/>
                </a:lnTo>
                <a:lnTo>
                  <a:pt x="12862" y="4369"/>
                </a:lnTo>
                <a:lnTo>
                  <a:pt x="11879" y="4271"/>
                </a:lnTo>
                <a:lnTo>
                  <a:pt x="10832" y="4197"/>
                </a:lnTo>
                <a:lnTo>
                  <a:pt x="9828" y="4271"/>
                </a:lnTo>
                <a:lnTo>
                  <a:pt x="8845" y="4369"/>
                </a:lnTo>
                <a:lnTo>
                  <a:pt x="7734" y="4615"/>
                </a:lnTo>
                <a:lnTo>
                  <a:pt x="6751" y="4983"/>
                </a:lnTo>
                <a:lnTo>
                  <a:pt x="5961" y="5351"/>
                </a:lnTo>
                <a:lnTo>
                  <a:pt x="5234" y="5768"/>
                </a:lnTo>
                <a:lnTo>
                  <a:pt x="4914" y="6112"/>
                </a:lnTo>
                <a:lnTo>
                  <a:pt x="4764" y="6357"/>
                </a:lnTo>
                <a:lnTo>
                  <a:pt x="4658" y="6725"/>
                </a:lnTo>
                <a:lnTo>
                  <a:pt x="4658" y="7069"/>
                </a:lnTo>
                <a:lnTo>
                  <a:pt x="4658" y="8100"/>
                </a:lnTo>
                <a:lnTo>
                  <a:pt x="4658" y="9843"/>
                </a:lnTo>
                <a:lnTo>
                  <a:pt x="4658" y="11880"/>
                </a:lnTo>
                <a:lnTo>
                  <a:pt x="4658" y="14114"/>
                </a:lnTo>
                <a:lnTo>
                  <a:pt x="4658" y="16274"/>
                </a:lnTo>
                <a:lnTo>
                  <a:pt x="4658" y="18016"/>
                </a:lnTo>
                <a:lnTo>
                  <a:pt x="4658" y="19268"/>
                </a:lnTo>
                <a:lnTo>
                  <a:pt x="4658" y="19857"/>
                </a:lnTo>
              </a:path>
            </a:pathLst>
          </a:custGeom>
          <a:solidFill>
            <a:srgbClr val="FFFFCC"/>
          </a:solidFill>
          <a:ln w="9525">
            <a:solidFill>
              <a:srgbClr val="000000"/>
            </a:solidFill>
            <a:miter lim="800000"/>
            <a:headEnd/>
            <a:tailEnd/>
          </a:ln>
          <a:effectLst>
            <a:outerShdw dist="107763" dir="2700000" algn="ctr" rotWithShape="0">
              <a:srgbClr val="808080"/>
            </a:outerShdw>
          </a:effectLst>
        </p:spPr>
        <p:txBody>
          <a:bodyPr/>
          <a:lstStyle/>
          <a:p>
            <a:endParaRPr lang="en-US"/>
          </a:p>
        </p:txBody>
      </p:sp>
      <p:sp>
        <p:nvSpPr>
          <p:cNvPr id="101380" name="chair3">
            <a:extLst>
              <a:ext uri="{FF2B5EF4-FFF2-40B4-BE49-F238E27FC236}">
                <a16:creationId xmlns:a16="http://schemas.microsoft.com/office/drawing/2014/main" id="{8335EB3D-1C8E-5E80-6A71-A91175239E01}"/>
              </a:ext>
            </a:extLst>
          </p:cNvPr>
          <p:cNvSpPr>
            <a:spLocks noEditPoints="1" noChangeArrowheads="1"/>
          </p:cNvSpPr>
          <p:nvPr/>
        </p:nvSpPr>
        <p:spPr bwMode="auto">
          <a:xfrm>
            <a:off x="6078539" y="2205038"/>
            <a:ext cx="738187" cy="576262"/>
          </a:xfrm>
          <a:custGeom>
            <a:avLst/>
            <a:gdLst>
              <a:gd name="T0" fmla="*/ 10800 w 21600"/>
              <a:gd name="T1" fmla="*/ 0 h 21600"/>
              <a:gd name="T2" fmla="*/ 20275 w 21600"/>
              <a:gd name="T3" fmla="*/ 10800 h 21600"/>
              <a:gd name="T4" fmla="*/ 10800 w 21600"/>
              <a:gd name="T5" fmla="*/ 21600 h 21600"/>
              <a:gd name="T6" fmla="*/ 1303 w 21600"/>
              <a:gd name="T7" fmla="*/ 10800 h 21600"/>
              <a:gd name="T8" fmla="*/ 4828 w 21600"/>
              <a:gd name="T9" fmla="*/ 6639 h 21600"/>
              <a:gd name="T10" fmla="*/ 16846 w 21600"/>
              <a:gd name="T11" fmla="*/ 19649 h 21600"/>
            </a:gdLst>
            <a:ahLst/>
            <a:cxnLst>
              <a:cxn ang="0">
                <a:pos x="T0" y="T1"/>
              </a:cxn>
              <a:cxn ang="0">
                <a:pos x="T2" y="T3"/>
              </a:cxn>
              <a:cxn ang="0">
                <a:pos x="T4" y="T5"/>
              </a:cxn>
              <a:cxn ang="0">
                <a:pos x="T6" y="T7"/>
              </a:cxn>
            </a:cxnLst>
            <a:rect l="T8" t="T9" r="T10" b="T11"/>
            <a:pathLst>
              <a:path w="21600" h="21600" extrusionOk="0">
                <a:moveTo>
                  <a:pt x="10661" y="21600"/>
                </a:moveTo>
                <a:lnTo>
                  <a:pt x="11964" y="21600"/>
                </a:lnTo>
                <a:lnTo>
                  <a:pt x="12969" y="21477"/>
                </a:lnTo>
                <a:lnTo>
                  <a:pt x="13951" y="21379"/>
                </a:lnTo>
                <a:lnTo>
                  <a:pt x="14742" y="21134"/>
                </a:lnTo>
                <a:lnTo>
                  <a:pt x="15575" y="20765"/>
                </a:lnTo>
                <a:lnTo>
                  <a:pt x="16152" y="20520"/>
                </a:lnTo>
                <a:lnTo>
                  <a:pt x="16579" y="20225"/>
                </a:lnTo>
                <a:lnTo>
                  <a:pt x="16942" y="19857"/>
                </a:lnTo>
                <a:lnTo>
                  <a:pt x="17455" y="20520"/>
                </a:lnTo>
                <a:lnTo>
                  <a:pt x="17989" y="21011"/>
                </a:lnTo>
                <a:lnTo>
                  <a:pt x="18459" y="21379"/>
                </a:lnTo>
                <a:lnTo>
                  <a:pt x="19079" y="21477"/>
                </a:lnTo>
                <a:lnTo>
                  <a:pt x="19656" y="21477"/>
                </a:lnTo>
                <a:lnTo>
                  <a:pt x="20275" y="21379"/>
                </a:lnTo>
                <a:lnTo>
                  <a:pt x="20660" y="21011"/>
                </a:lnTo>
                <a:lnTo>
                  <a:pt x="21173" y="20643"/>
                </a:lnTo>
                <a:lnTo>
                  <a:pt x="21386" y="20225"/>
                </a:lnTo>
                <a:lnTo>
                  <a:pt x="21600" y="19636"/>
                </a:lnTo>
                <a:lnTo>
                  <a:pt x="21600" y="19145"/>
                </a:lnTo>
                <a:lnTo>
                  <a:pt x="21600" y="18605"/>
                </a:lnTo>
                <a:lnTo>
                  <a:pt x="21386" y="18115"/>
                </a:lnTo>
                <a:lnTo>
                  <a:pt x="21066" y="17525"/>
                </a:lnTo>
                <a:lnTo>
                  <a:pt x="20660" y="17108"/>
                </a:lnTo>
                <a:lnTo>
                  <a:pt x="20275" y="16740"/>
                </a:lnTo>
                <a:lnTo>
                  <a:pt x="20275" y="10628"/>
                </a:lnTo>
                <a:lnTo>
                  <a:pt x="20275" y="5695"/>
                </a:lnTo>
                <a:lnTo>
                  <a:pt x="20275" y="5105"/>
                </a:lnTo>
                <a:lnTo>
                  <a:pt x="20190" y="4492"/>
                </a:lnTo>
                <a:lnTo>
                  <a:pt x="19976" y="4075"/>
                </a:lnTo>
                <a:lnTo>
                  <a:pt x="19763" y="3485"/>
                </a:lnTo>
                <a:lnTo>
                  <a:pt x="19442" y="2995"/>
                </a:lnTo>
                <a:lnTo>
                  <a:pt x="19079" y="2455"/>
                </a:lnTo>
                <a:lnTo>
                  <a:pt x="18673" y="2086"/>
                </a:lnTo>
                <a:lnTo>
                  <a:pt x="18139" y="1620"/>
                </a:lnTo>
                <a:lnTo>
                  <a:pt x="17562" y="1325"/>
                </a:lnTo>
                <a:lnTo>
                  <a:pt x="16836" y="957"/>
                </a:lnTo>
                <a:lnTo>
                  <a:pt x="16045" y="589"/>
                </a:lnTo>
                <a:lnTo>
                  <a:pt x="15169" y="344"/>
                </a:lnTo>
                <a:lnTo>
                  <a:pt x="14272" y="245"/>
                </a:lnTo>
                <a:lnTo>
                  <a:pt x="13182" y="123"/>
                </a:lnTo>
                <a:lnTo>
                  <a:pt x="12028" y="0"/>
                </a:lnTo>
                <a:lnTo>
                  <a:pt x="10832" y="0"/>
                </a:lnTo>
                <a:lnTo>
                  <a:pt x="9572" y="0"/>
                </a:lnTo>
                <a:lnTo>
                  <a:pt x="8418" y="123"/>
                </a:lnTo>
                <a:lnTo>
                  <a:pt x="7328" y="245"/>
                </a:lnTo>
                <a:lnTo>
                  <a:pt x="6431" y="344"/>
                </a:lnTo>
                <a:lnTo>
                  <a:pt x="5555" y="589"/>
                </a:lnTo>
                <a:lnTo>
                  <a:pt x="4764" y="957"/>
                </a:lnTo>
                <a:lnTo>
                  <a:pt x="4038" y="1325"/>
                </a:lnTo>
                <a:lnTo>
                  <a:pt x="3461" y="1620"/>
                </a:lnTo>
                <a:lnTo>
                  <a:pt x="2927" y="2086"/>
                </a:lnTo>
                <a:lnTo>
                  <a:pt x="2521" y="2455"/>
                </a:lnTo>
                <a:lnTo>
                  <a:pt x="2158" y="2995"/>
                </a:lnTo>
                <a:lnTo>
                  <a:pt x="1837" y="3485"/>
                </a:lnTo>
                <a:lnTo>
                  <a:pt x="1624" y="4075"/>
                </a:lnTo>
                <a:lnTo>
                  <a:pt x="1410" y="4492"/>
                </a:lnTo>
                <a:lnTo>
                  <a:pt x="1303" y="5105"/>
                </a:lnTo>
                <a:lnTo>
                  <a:pt x="1303" y="5695"/>
                </a:lnTo>
                <a:lnTo>
                  <a:pt x="1303" y="10874"/>
                </a:lnTo>
                <a:lnTo>
                  <a:pt x="1303" y="16740"/>
                </a:lnTo>
                <a:lnTo>
                  <a:pt x="940" y="17108"/>
                </a:lnTo>
                <a:lnTo>
                  <a:pt x="534" y="17525"/>
                </a:lnTo>
                <a:lnTo>
                  <a:pt x="214" y="18115"/>
                </a:lnTo>
                <a:lnTo>
                  <a:pt x="0" y="18605"/>
                </a:lnTo>
                <a:lnTo>
                  <a:pt x="0" y="19145"/>
                </a:lnTo>
                <a:lnTo>
                  <a:pt x="0" y="19636"/>
                </a:lnTo>
                <a:lnTo>
                  <a:pt x="214" y="20225"/>
                </a:lnTo>
                <a:lnTo>
                  <a:pt x="427" y="20643"/>
                </a:lnTo>
                <a:lnTo>
                  <a:pt x="833" y="21011"/>
                </a:lnTo>
                <a:lnTo>
                  <a:pt x="1303" y="21379"/>
                </a:lnTo>
                <a:lnTo>
                  <a:pt x="1944" y="21477"/>
                </a:lnTo>
                <a:lnTo>
                  <a:pt x="2521" y="21477"/>
                </a:lnTo>
                <a:lnTo>
                  <a:pt x="3141" y="21379"/>
                </a:lnTo>
                <a:lnTo>
                  <a:pt x="3611" y="21011"/>
                </a:lnTo>
                <a:lnTo>
                  <a:pt x="4145" y="20520"/>
                </a:lnTo>
                <a:lnTo>
                  <a:pt x="4658" y="19857"/>
                </a:lnTo>
                <a:lnTo>
                  <a:pt x="4914" y="20225"/>
                </a:lnTo>
                <a:lnTo>
                  <a:pt x="5448" y="20520"/>
                </a:lnTo>
                <a:lnTo>
                  <a:pt x="6025" y="20765"/>
                </a:lnTo>
                <a:lnTo>
                  <a:pt x="6751" y="21134"/>
                </a:lnTo>
                <a:lnTo>
                  <a:pt x="7542" y="21379"/>
                </a:lnTo>
                <a:lnTo>
                  <a:pt x="8418" y="21477"/>
                </a:lnTo>
                <a:lnTo>
                  <a:pt x="9465" y="21600"/>
                </a:lnTo>
                <a:lnTo>
                  <a:pt x="10661" y="21600"/>
                </a:lnTo>
                <a:close/>
              </a:path>
              <a:path w="21600" h="21600" extrusionOk="0">
                <a:moveTo>
                  <a:pt x="17049" y="19857"/>
                </a:moveTo>
                <a:lnTo>
                  <a:pt x="17049" y="19268"/>
                </a:lnTo>
                <a:lnTo>
                  <a:pt x="17049" y="18016"/>
                </a:lnTo>
                <a:lnTo>
                  <a:pt x="17049" y="16274"/>
                </a:lnTo>
                <a:lnTo>
                  <a:pt x="17049" y="14114"/>
                </a:lnTo>
                <a:lnTo>
                  <a:pt x="17049" y="11880"/>
                </a:lnTo>
                <a:lnTo>
                  <a:pt x="17049" y="9843"/>
                </a:lnTo>
                <a:lnTo>
                  <a:pt x="17049" y="8100"/>
                </a:lnTo>
                <a:lnTo>
                  <a:pt x="17049" y="7069"/>
                </a:lnTo>
                <a:lnTo>
                  <a:pt x="16942" y="6725"/>
                </a:lnTo>
                <a:lnTo>
                  <a:pt x="16836" y="6357"/>
                </a:lnTo>
                <a:lnTo>
                  <a:pt x="16686" y="6112"/>
                </a:lnTo>
                <a:lnTo>
                  <a:pt x="16472" y="5768"/>
                </a:lnTo>
                <a:lnTo>
                  <a:pt x="15746" y="5351"/>
                </a:lnTo>
                <a:lnTo>
                  <a:pt x="14849" y="4983"/>
                </a:lnTo>
                <a:lnTo>
                  <a:pt x="13951" y="4615"/>
                </a:lnTo>
                <a:lnTo>
                  <a:pt x="12862" y="4369"/>
                </a:lnTo>
                <a:lnTo>
                  <a:pt x="11879" y="4271"/>
                </a:lnTo>
                <a:lnTo>
                  <a:pt x="10832" y="4197"/>
                </a:lnTo>
                <a:lnTo>
                  <a:pt x="9828" y="4271"/>
                </a:lnTo>
                <a:lnTo>
                  <a:pt x="8845" y="4369"/>
                </a:lnTo>
                <a:lnTo>
                  <a:pt x="7734" y="4615"/>
                </a:lnTo>
                <a:lnTo>
                  <a:pt x="6751" y="4983"/>
                </a:lnTo>
                <a:lnTo>
                  <a:pt x="5961" y="5351"/>
                </a:lnTo>
                <a:lnTo>
                  <a:pt x="5234" y="5768"/>
                </a:lnTo>
                <a:lnTo>
                  <a:pt x="4914" y="6112"/>
                </a:lnTo>
                <a:lnTo>
                  <a:pt x="4764" y="6357"/>
                </a:lnTo>
                <a:lnTo>
                  <a:pt x="4658" y="6725"/>
                </a:lnTo>
                <a:lnTo>
                  <a:pt x="4658" y="7069"/>
                </a:lnTo>
                <a:lnTo>
                  <a:pt x="4658" y="8100"/>
                </a:lnTo>
                <a:lnTo>
                  <a:pt x="4658" y="9843"/>
                </a:lnTo>
                <a:lnTo>
                  <a:pt x="4658" y="11880"/>
                </a:lnTo>
                <a:lnTo>
                  <a:pt x="4658" y="14114"/>
                </a:lnTo>
                <a:lnTo>
                  <a:pt x="4658" y="16274"/>
                </a:lnTo>
                <a:lnTo>
                  <a:pt x="4658" y="18016"/>
                </a:lnTo>
                <a:lnTo>
                  <a:pt x="4658" y="19268"/>
                </a:lnTo>
                <a:lnTo>
                  <a:pt x="4658" y="19857"/>
                </a:lnTo>
              </a:path>
            </a:pathLst>
          </a:custGeom>
          <a:solidFill>
            <a:srgbClr val="FFFFCC"/>
          </a:solidFill>
          <a:ln w="9525">
            <a:solidFill>
              <a:srgbClr val="000000"/>
            </a:solidFill>
            <a:miter lim="800000"/>
            <a:headEnd/>
            <a:tailEnd/>
          </a:ln>
          <a:effectLst>
            <a:outerShdw dist="107763" dir="2700000" algn="ctr" rotWithShape="0">
              <a:srgbClr val="808080"/>
            </a:outerShdw>
          </a:effectLst>
        </p:spPr>
        <p:txBody>
          <a:bodyPr/>
          <a:lstStyle/>
          <a:p>
            <a:endParaRPr lang="en-US"/>
          </a:p>
        </p:txBody>
      </p:sp>
      <p:sp>
        <p:nvSpPr>
          <p:cNvPr id="101381" name="chair3">
            <a:extLst>
              <a:ext uri="{FF2B5EF4-FFF2-40B4-BE49-F238E27FC236}">
                <a16:creationId xmlns:a16="http://schemas.microsoft.com/office/drawing/2014/main" id="{142FF53F-F066-8AF5-2647-7422CD94E797}"/>
              </a:ext>
            </a:extLst>
          </p:cNvPr>
          <p:cNvSpPr>
            <a:spLocks noEditPoints="1" noChangeArrowheads="1"/>
          </p:cNvSpPr>
          <p:nvPr/>
        </p:nvSpPr>
        <p:spPr bwMode="auto">
          <a:xfrm>
            <a:off x="4249739" y="2205038"/>
            <a:ext cx="738187" cy="576262"/>
          </a:xfrm>
          <a:custGeom>
            <a:avLst/>
            <a:gdLst>
              <a:gd name="T0" fmla="*/ 10800 w 21600"/>
              <a:gd name="T1" fmla="*/ 0 h 21600"/>
              <a:gd name="T2" fmla="*/ 20275 w 21600"/>
              <a:gd name="T3" fmla="*/ 10800 h 21600"/>
              <a:gd name="T4" fmla="*/ 10800 w 21600"/>
              <a:gd name="T5" fmla="*/ 21600 h 21600"/>
              <a:gd name="T6" fmla="*/ 1303 w 21600"/>
              <a:gd name="T7" fmla="*/ 10800 h 21600"/>
              <a:gd name="T8" fmla="*/ 4828 w 21600"/>
              <a:gd name="T9" fmla="*/ 6639 h 21600"/>
              <a:gd name="T10" fmla="*/ 16846 w 21600"/>
              <a:gd name="T11" fmla="*/ 19649 h 21600"/>
            </a:gdLst>
            <a:ahLst/>
            <a:cxnLst>
              <a:cxn ang="0">
                <a:pos x="T0" y="T1"/>
              </a:cxn>
              <a:cxn ang="0">
                <a:pos x="T2" y="T3"/>
              </a:cxn>
              <a:cxn ang="0">
                <a:pos x="T4" y="T5"/>
              </a:cxn>
              <a:cxn ang="0">
                <a:pos x="T6" y="T7"/>
              </a:cxn>
            </a:cxnLst>
            <a:rect l="T8" t="T9" r="T10" b="T11"/>
            <a:pathLst>
              <a:path w="21600" h="21600" extrusionOk="0">
                <a:moveTo>
                  <a:pt x="10661" y="21600"/>
                </a:moveTo>
                <a:lnTo>
                  <a:pt x="11964" y="21600"/>
                </a:lnTo>
                <a:lnTo>
                  <a:pt x="12969" y="21477"/>
                </a:lnTo>
                <a:lnTo>
                  <a:pt x="13951" y="21379"/>
                </a:lnTo>
                <a:lnTo>
                  <a:pt x="14742" y="21134"/>
                </a:lnTo>
                <a:lnTo>
                  <a:pt x="15575" y="20765"/>
                </a:lnTo>
                <a:lnTo>
                  <a:pt x="16152" y="20520"/>
                </a:lnTo>
                <a:lnTo>
                  <a:pt x="16579" y="20225"/>
                </a:lnTo>
                <a:lnTo>
                  <a:pt x="16942" y="19857"/>
                </a:lnTo>
                <a:lnTo>
                  <a:pt x="17455" y="20520"/>
                </a:lnTo>
                <a:lnTo>
                  <a:pt x="17989" y="21011"/>
                </a:lnTo>
                <a:lnTo>
                  <a:pt x="18459" y="21379"/>
                </a:lnTo>
                <a:lnTo>
                  <a:pt x="19079" y="21477"/>
                </a:lnTo>
                <a:lnTo>
                  <a:pt x="19656" y="21477"/>
                </a:lnTo>
                <a:lnTo>
                  <a:pt x="20275" y="21379"/>
                </a:lnTo>
                <a:lnTo>
                  <a:pt x="20660" y="21011"/>
                </a:lnTo>
                <a:lnTo>
                  <a:pt x="21173" y="20643"/>
                </a:lnTo>
                <a:lnTo>
                  <a:pt x="21386" y="20225"/>
                </a:lnTo>
                <a:lnTo>
                  <a:pt x="21600" y="19636"/>
                </a:lnTo>
                <a:lnTo>
                  <a:pt x="21600" y="19145"/>
                </a:lnTo>
                <a:lnTo>
                  <a:pt x="21600" y="18605"/>
                </a:lnTo>
                <a:lnTo>
                  <a:pt x="21386" y="18115"/>
                </a:lnTo>
                <a:lnTo>
                  <a:pt x="21066" y="17525"/>
                </a:lnTo>
                <a:lnTo>
                  <a:pt x="20660" y="17108"/>
                </a:lnTo>
                <a:lnTo>
                  <a:pt x="20275" y="16740"/>
                </a:lnTo>
                <a:lnTo>
                  <a:pt x="20275" y="10628"/>
                </a:lnTo>
                <a:lnTo>
                  <a:pt x="20275" y="5695"/>
                </a:lnTo>
                <a:lnTo>
                  <a:pt x="20275" y="5105"/>
                </a:lnTo>
                <a:lnTo>
                  <a:pt x="20190" y="4492"/>
                </a:lnTo>
                <a:lnTo>
                  <a:pt x="19976" y="4075"/>
                </a:lnTo>
                <a:lnTo>
                  <a:pt x="19763" y="3485"/>
                </a:lnTo>
                <a:lnTo>
                  <a:pt x="19442" y="2995"/>
                </a:lnTo>
                <a:lnTo>
                  <a:pt x="19079" y="2455"/>
                </a:lnTo>
                <a:lnTo>
                  <a:pt x="18673" y="2086"/>
                </a:lnTo>
                <a:lnTo>
                  <a:pt x="18139" y="1620"/>
                </a:lnTo>
                <a:lnTo>
                  <a:pt x="17562" y="1325"/>
                </a:lnTo>
                <a:lnTo>
                  <a:pt x="16836" y="957"/>
                </a:lnTo>
                <a:lnTo>
                  <a:pt x="16045" y="589"/>
                </a:lnTo>
                <a:lnTo>
                  <a:pt x="15169" y="344"/>
                </a:lnTo>
                <a:lnTo>
                  <a:pt x="14272" y="245"/>
                </a:lnTo>
                <a:lnTo>
                  <a:pt x="13182" y="123"/>
                </a:lnTo>
                <a:lnTo>
                  <a:pt x="12028" y="0"/>
                </a:lnTo>
                <a:lnTo>
                  <a:pt x="10832" y="0"/>
                </a:lnTo>
                <a:lnTo>
                  <a:pt x="9572" y="0"/>
                </a:lnTo>
                <a:lnTo>
                  <a:pt x="8418" y="123"/>
                </a:lnTo>
                <a:lnTo>
                  <a:pt x="7328" y="245"/>
                </a:lnTo>
                <a:lnTo>
                  <a:pt x="6431" y="344"/>
                </a:lnTo>
                <a:lnTo>
                  <a:pt x="5555" y="589"/>
                </a:lnTo>
                <a:lnTo>
                  <a:pt x="4764" y="957"/>
                </a:lnTo>
                <a:lnTo>
                  <a:pt x="4038" y="1325"/>
                </a:lnTo>
                <a:lnTo>
                  <a:pt x="3461" y="1620"/>
                </a:lnTo>
                <a:lnTo>
                  <a:pt x="2927" y="2086"/>
                </a:lnTo>
                <a:lnTo>
                  <a:pt x="2521" y="2455"/>
                </a:lnTo>
                <a:lnTo>
                  <a:pt x="2158" y="2995"/>
                </a:lnTo>
                <a:lnTo>
                  <a:pt x="1837" y="3485"/>
                </a:lnTo>
                <a:lnTo>
                  <a:pt x="1624" y="4075"/>
                </a:lnTo>
                <a:lnTo>
                  <a:pt x="1410" y="4492"/>
                </a:lnTo>
                <a:lnTo>
                  <a:pt x="1303" y="5105"/>
                </a:lnTo>
                <a:lnTo>
                  <a:pt x="1303" y="5695"/>
                </a:lnTo>
                <a:lnTo>
                  <a:pt x="1303" y="10874"/>
                </a:lnTo>
                <a:lnTo>
                  <a:pt x="1303" y="16740"/>
                </a:lnTo>
                <a:lnTo>
                  <a:pt x="940" y="17108"/>
                </a:lnTo>
                <a:lnTo>
                  <a:pt x="534" y="17525"/>
                </a:lnTo>
                <a:lnTo>
                  <a:pt x="214" y="18115"/>
                </a:lnTo>
                <a:lnTo>
                  <a:pt x="0" y="18605"/>
                </a:lnTo>
                <a:lnTo>
                  <a:pt x="0" y="19145"/>
                </a:lnTo>
                <a:lnTo>
                  <a:pt x="0" y="19636"/>
                </a:lnTo>
                <a:lnTo>
                  <a:pt x="214" y="20225"/>
                </a:lnTo>
                <a:lnTo>
                  <a:pt x="427" y="20643"/>
                </a:lnTo>
                <a:lnTo>
                  <a:pt x="833" y="21011"/>
                </a:lnTo>
                <a:lnTo>
                  <a:pt x="1303" y="21379"/>
                </a:lnTo>
                <a:lnTo>
                  <a:pt x="1944" y="21477"/>
                </a:lnTo>
                <a:lnTo>
                  <a:pt x="2521" y="21477"/>
                </a:lnTo>
                <a:lnTo>
                  <a:pt x="3141" y="21379"/>
                </a:lnTo>
                <a:lnTo>
                  <a:pt x="3611" y="21011"/>
                </a:lnTo>
                <a:lnTo>
                  <a:pt x="4145" y="20520"/>
                </a:lnTo>
                <a:lnTo>
                  <a:pt x="4658" y="19857"/>
                </a:lnTo>
                <a:lnTo>
                  <a:pt x="4914" y="20225"/>
                </a:lnTo>
                <a:lnTo>
                  <a:pt x="5448" y="20520"/>
                </a:lnTo>
                <a:lnTo>
                  <a:pt x="6025" y="20765"/>
                </a:lnTo>
                <a:lnTo>
                  <a:pt x="6751" y="21134"/>
                </a:lnTo>
                <a:lnTo>
                  <a:pt x="7542" y="21379"/>
                </a:lnTo>
                <a:lnTo>
                  <a:pt x="8418" y="21477"/>
                </a:lnTo>
                <a:lnTo>
                  <a:pt x="9465" y="21600"/>
                </a:lnTo>
                <a:lnTo>
                  <a:pt x="10661" y="21600"/>
                </a:lnTo>
                <a:close/>
              </a:path>
              <a:path w="21600" h="21600" extrusionOk="0">
                <a:moveTo>
                  <a:pt x="17049" y="19857"/>
                </a:moveTo>
                <a:lnTo>
                  <a:pt x="17049" y="19268"/>
                </a:lnTo>
                <a:lnTo>
                  <a:pt x="17049" y="18016"/>
                </a:lnTo>
                <a:lnTo>
                  <a:pt x="17049" y="16274"/>
                </a:lnTo>
                <a:lnTo>
                  <a:pt x="17049" y="14114"/>
                </a:lnTo>
                <a:lnTo>
                  <a:pt x="17049" y="11880"/>
                </a:lnTo>
                <a:lnTo>
                  <a:pt x="17049" y="9843"/>
                </a:lnTo>
                <a:lnTo>
                  <a:pt x="17049" y="8100"/>
                </a:lnTo>
                <a:lnTo>
                  <a:pt x="17049" y="7069"/>
                </a:lnTo>
                <a:lnTo>
                  <a:pt x="16942" y="6725"/>
                </a:lnTo>
                <a:lnTo>
                  <a:pt x="16836" y="6357"/>
                </a:lnTo>
                <a:lnTo>
                  <a:pt x="16686" y="6112"/>
                </a:lnTo>
                <a:lnTo>
                  <a:pt x="16472" y="5768"/>
                </a:lnTo>
                <a:lnTo>
                  <a:pt x="15746" y="5351"/>
                </a:lnTo>
                <a:lnTo>
                  <a:pt x="14849" y="4983"/>
                </a:lnTo>
                <a:lnTo>
                  <a:pt x="13951" y="4615"/>
                </a:lnTo>
                <a:lnTo>
                  <a:pt x="12862" y="4369"/>
                </a:lnTo>
                <a:lnTo>
                  <a:pt x="11879" y="4271"/>
                </a:lnTo>
                <a:lnTo>
                  <a:pt x="10832" y="4197"/>
                </a:lnTo>
                <a:lnTo>
                  <a:pt x="9828" y="4271"/>
                </a:lnTo>
                <a:lnTo>
                  <a:pt x="8845" y="4369"/>
                </a:lnTo>
                <a:lnTo>
                  <a:pt x="7734" y="4615"/>
                </a:lnTo>
                <a:lnTo>
                  <a:pt x="6751" y="4983"/>
                </a:lnTo>
                <a:lnTo>
                  <a:pt x="5961" y="5351"/>
                </a:lnTo>
                <a:lnTo>
                  <a:pt x="5234" y="5768"/>
                </a:lnTo>
                <a:lnTo>
                  <a:pt x="4914" y="6112"/>
                </a:lnTo>
                <a:lnTo>
                  <a:pt x="4764" y="6357"/>
                </a:lnTo>
                <a:lnTo>
                  <a:pt x="4658" y="6725"/>
                </a:lnTo>
                <a:lnTo>
                  <a:pt x="4658" y="7069"/>
                </a:lnTo>
                <a:lnTo>
                  <a:pt x="4658" y="8100"/>
                </a:lnTo>
                <a:lnTo>
                  <a:pt x="4658" y="9843"/>
                </a:lnTo>
                <a:lnTo>
                  <a:pt x="4658" y="11880"/>
                </a:lnTo>
                <a:lnTo>
                  <a:pt x="4658" y="14114"/>
                </a:lnTo>
                <a:lnTo>
                  <a:pt x="4658" y="16274"/>
                </a:lnTo>
                <a:lnTo>
                  <a:pt x="4658" y="18016"/>
                </a:lnTo>
                <a:lnTo>
                  <a:pt x="4658" y="19268"/>
                </a:lnTo>
                <a:lnTo>
                  <a:pt x="4658" y="19857"/>
                </a:lnTo>
              </a:path>
            </a:pathLst>
          </a:custGeom>
          <a:solidFill>
            <a:srgbClr val="FFFFCC"/>
          </a:solidFill>
          <a:ln w="9525">
            <a:solidFill>
              <a:srgbClr val="000000"/>
            </a:solidFill>
            <a:miter lim="800000"/>
            <a:headEnd/>
            <a:tailEnd/>
          </a:ln>
          <a:effectLst>
            <a:outerShdw dist="107763" dir="2700000" algn="ctr" rotWithShape="0">
              <a:srgbClr val="808080"/>
            </a:outerShdw>
          </a:effectLst>
        </p:spPr>
        <p:txBody>
          <a:bodyPr/>
          <a:lstStyle/>
          <a:p>
            <a:endParaRPr lang="en-US"/>
          </a:p>
        </p:txBody>
      </p:sp>
      <p:sp>
        <p:nvSpPr>
          <p:cNvPr id="101382" name="chair3">
            <a:extLst>
              <a:ext uri="{FF2B5EF4-FFF2-40B4-BE49-F238E27FC236}">
                <a16:creationId xmlns:a16="http://schemas.microsoft.com/office/drawing/2014/main" id="{F87EE66B-346F-108D-7AC3-3FD7AD115756}"/>
              </a:ext>
            </a:extLst>
          </p:cNvPr>
          <p:cNvSpPr>
            <a:spLocks noEditPoints="1" noChangeArrowheads="1"/>
          </p:cNvSpPr>
          <p:nvPr/>
        </p:nvSpPr>
        <p:spPr bwMode="auto">
          <a:xfrm rot="10807726">
            <a:off x="6124576" y="5229226"/>
            <a:ext cx="766763" cy="531813"/>
          </a:xfrm>
          <a:custGeom>
            <a:avLst/>
            <a:gdLst>
              <a:gd name="T0" fmla="*/ 10800 w 21600"/>
              <a:gd name="T1" fmla="*/ 0 h 21600"/>
              <a:gd name="T2" fmla="*/ 20275 w 21600"/>
              <a:gd name="T3" fmla="*/ 10800 h 21600"/>
              <a:gd name="T4" fmla="*/ 10800 w 21600"/>
              <a:gd name="T5" fmla="*/ 21600 h 21600"/>
              <a:gd name="T6" fmla="*/ 1303 w 21600"/>
              <a:gd name="T7" fmla="*/ 10800 h 21600"/>
              <a:gd name="T8" fmla="*/ 4828 w 21600"/>
              <a:gd name="T9" fmla="*/ 6639 h 21600"/>
              <a:gd name="T10" fmla="*/ 16846 w 21600"/>
              <a:gd name="T11" fmla="*/ 19649 h 21600"/>
            </a:gdLst>
            <a:ahLst/>
            <a:cxnLst>
              <a:cxn ang="0">
                <a:pos x="T0" y="T1"/>
              </a:cxn>
              <a:cxn ang="0">
                <a:pos x="T2" y="T3"/>
              </a:cxn>
              <a:cxn ang="0">
                <a:pos x="T4" y="T5"/>
              </a:cxn>
              <a:cxn ang="0">
                <a:pos x="T6" y="T7"/>
              </a:cxn>
            </a:cxnLst>
            <a:rect l="T8" t="T9" r="T10" b="T11"/>
            <a:pathLst>
              <a:path w="21600" h="21600" extrusionOk="0">
                <a:moveTo>
                  <a:pt x="10661" y="21600"/>
                </a:moveTo>
                <a:lnTo>
                  <a:pt x="11964" y="21600"/>
                </a:lnTo>
                <a:lnTo>
                  <a:pt x="12969" y="21477"/>
                </a:lnTo>
                <a:lnTo>
                  <a:pt x="13951" y="21379"/>
                </a:lnTo>
                <a:lnTo>
                  <a:pt x="14742" y="21134"/>
                </a:lnTo>
                <a:lnTo>
                  <a:pt x="15575" y="20765"/>
                </a:lnTo>
                <a:lnTo>
                  <a:pt x="16152" y="20520"/>
                </a:lnTo>
                <a:lnTo>
                  <a:pt x="16579" y="20225"/>
                </a:lnTo>
                <a:lnTo>
                  <a:pt x="16942" y="19857"/>
                </a:lnTo>
                <a:lnTo>
                  <a:pt x="17455" y="20520"/>
                </a:lnTo>
                <a:lnTo>
                  <a:pt x="17989" y="21011"/>
                </a:lnTo>
                <a:lnTo>
                  <a:pt x="18459" y="21379"/>
                </a:lnTo>
                <a:lnTo>
                  <a:pt x="19079" y="21477"/>
                </a:lnTo>
                <a:lnTo>
                  <a:pt x="19656" y="21477"/>
                </a:lnTo>
                <a:lnTo>
                  <a:pt x="20275" y="21379"/>
                </a:lnTo>
                <a:lnTo>
                  <a:pt x="20660" y="21011"/>
                </a:lnTo>
                <a:lnTo>
                  <a:pt x="21173" y="20643"/>
                </a:lnTo>
                <a:lnTo>
                  <a:pt x="21386" y="20225"/>
                </a:lnTo>
                <a:lnTo>
                  <a:pt x="21600" y="19636"/>
                </a:lnTo>
                <a:lnTo>
                  <a:pt x="21600" y="19145"/>
                </a:lnTo>
                <a:lnTo>
                  <a:pt x="21600" y="18605"/>
                </a:lnTo>
                <a:lnTo>
                  <a:pt x="21386" y="18115"/>
                </a:lnTo>
                <a:lnTo>
                  <a:pt x="21066" y="17525"/>
                </a:lnTo>
                <a:lnTo>
                  <a:pt x="20660" y="17108"/>
                </a:lnTo>
                <a:lnTo>
                  <a:pt x="20275" y="16740"/>
                </a:lnTo>
                <a:lnTo>
                  <a:pt x="20275" y="10628"/>
                </a:lnTo>
                <a:lnTo>
                  <a:pt x="20275" y="5695"/>
                </a:lnTo>
                <a:lnTo>
                  <a:pt x="20275" y="5105"/>
                </a:lnTo>
                <a:lnTo>
                  <a:pt x="20190" y="4492"/>
                </a:lnTo>
                <a:lnTo>
                  <a:pt x="19976" y="4075"/>
                </a:lnTo>
                <a:lnTo>
                  <a:pt x="19763" y="3485"/>
                </a:lnTo>
                <a:lnTo>
                  <a:pt x="19442" y="2995"/>
                </a:lnTo>
                <a:lnTo>
                  <a:pt x="19079" y="2455"/>
                </a:lnTo>
                <a:lnTo>
                  <a:pt x="18673" y="2086"/>
                </a:lnTo>
                <a:lnTo>
                  <a:pt x="18139" y="1620"/>
                </a:lnTo>
                <a:lnTo>
                  <a:pt x="17562" y="1325"/>
                </a:lnTo>
                <a:lnTo>
                  <a:pt x="16836" y="957"/>
                </a:lnTo>
                <a:lnTo>
                  <a:pt x="16045" y="589"/>
                </a:lnTo>
                <a:lnTo>
                  <a:pt x="15169" y="344"/>
                </a:lnTo>
                <a:lnTo>
                  <a:pt x="14272" y="245"/>
                </a:lnTo>
                <a:lnTo>
                  <a:pt x="13182" y="123"/>
                </a:lnTo>
                <a:lnTo>
                  <a:pt x="12028" y="0"/>
                </a:lnTo>
                <a:lnTo>
                  <a:pt x="10832" y="0"/>
                </a:lnTo>
                <a:lnTo>
                  <a:pt x="9572" y="0"/>
                </a:lnTo>
                <a:lnTo>
                  <a:pt x="8418" y="123"/>
                </a:lnTo>
                <a:lnTo>
                  <a:pt x="7328" y="245"/>
                </a:lnTo>
                <a:lnTo>
                  <a:pt x="6431" y="344"/>
                </a:lnTo>
                <a:lnTo>
                  <a:pt x="5555" y="589"/>
                </a:lnTo>
                <a:lnTo>
                  <a:pt x="4764" y="957"/>
                </a:lnTo>
                <a:lnTo>
                  <a:pt x="4038" y="1325"/>
                </a:lnTo>
                <a:lnTo>
                  <a:pt x="3461" y="1620"/>
                </a:lnTo>
                <a:lnTo>
                  <a:pt x="2927" y="2086"/>
                </a:lnTo>
                <a:lnTo>
                  <a:pt x="2521" y="2455"/>
                </a:lnTo>
                <a:lnTo>
                  <a:pt x="2158" y="2995"/>
                </a:lnTo>
                <a:lnTo>
                  <a:pt x="1837" y="3485"/>
                </a:lnTo>
                <a:lnTo>
                  <a:pt x="1624" y="4075"/>
                </a:lnTo>
                <a:lnTo>
                  <a:pt x="1410" y="4492"/>
                </a:lnTo>
                <a:lnTo>
                  <a:pt x="1303" y="5105"/>
                </a:lnTo>
                <a:lnTo>
                  <a:pt x="1303" y="5695"/>
                </a:lnTo>
                <a:lnTo>
                  <a:pt x="1303" y="10874"/>
                </a:lnTo>
                <a:lnTo>
                  <a:pt x="1303" y="16740"/>
                </a:lnTo>
                <a:lnTo>
                  <a:pt x="940" y="17108"/>
                </a:lnTo>
                <a:lnTo>
                  <a:pt x="534" y="17525"/>
                </a:lnTo>
                <a:lnTo>
                  <a:pt x="214" y="18115"/>
                </a:lnTo>
                <a:lnTo>
                  <a:pt x="0" y="18605"/>
                </a:lnTo>
                <a:lnTo>
                  <a:pt x="0" y="19145"/>
                </a:lnTo>
                <a:lnTo>
                  <a:pt x="0" y="19636"/>
                </a:lnTo>
                <a:lnTo>
                  <a:pt x="214" y="20225"/>
                </a:lnTo>
                <a:lnTo>
                  <a:pt x="427" y="20643"/>
                </a:lnTo>
                <a:lnTo>
                  <a:pt x="833" y="21011"/>
                </a:lnTo>
                <a:lnTo>
                  <a:pt x="1303" y="21379"/>
                </a:lnTo>
                <a:lnTo>
                  <a:pt x="1944" y="21477"/>
                </a:lnTo>
                <a:lnTo>
                  <a:pt x="2521" y="21477"/>
                </a:lnTo>
                <a:lnTo>
                  <a:pt x="3141" y="21379"/>
                </a:lnTo>
                <a:lnTo>
                  <a:pt x="3611" y="21011"/>
                </a:lnTo>
                <a:lnTo>
                  <a:pt x="4145" y="20520"/>
                </a:lnTo>
                <a:lnTo>
                  <a:pt x="4658" y="19857"/>
                </a:lnTo>
                <a:lnTo>
                  <a:pt x="4914" y="20225"/>
                </a:lnTo>
                <a:lnTo>
                  <a:pt x="5448" y="20520"/>
                </a:lnTo>
                <a:lnTo>
                  <a:pt x="6025" y="20765"/>
                </a:lnTo>
                <a:lnTo>
                  <a:pt x="6751" y="21134"/>
                </a:lnTo>
                <a:lnTo>
                  <a:pt x="7542" y="21379"/>
                </a:lnTo>
                <a:lnTo>
                  <a:pt x="8418" y="21477"/>
                </a:lnTo>
                <a:lnTo>
                  <a:pt x="9465" y="21600"/>
                </a:lnTo>
                <a:lnTo>
                  <a:pt x="10661" y="21600"/>
                </a:lnTo>
                <a:close/>
              </a:path>
              <a:path w="21600" h="21600" extrusionOk="0">
                <a:moveTo>
                  <a:pt x="17049" y="19857"/>
                </a:moveTo>
                <a:lnTo>
                  <a:pt x="17049" y="19268"/>
                </a:lnTo>
                <a:lnTo>
                  <a:pt x="17049" y="18016"/>
                </a:lnTo>
                <a:lnTo>
                  <a:pt x="17049" y="16274"/>
                </a:lnTo>
                <a:lnTo>
                  <a:pt x="17049" y="14114"/>
                </a:lnTo>
                <a:lnTo>
                  <a:pt x="17049" y="11880"/>
                </a:lnTo>
                <a:lnTo>
                  <a:pt x="17049" y="9843"/>
                </a:lnTo>
                <a:lnTo>
                  <a:pt x="17049" y="8100"/>
                </a:lnTo>
                <a:lnTo>
                  <a:pt x="17049" y="7069"/>
                </a:lnTo>
                <a:lnTo>
                  <a:pt x="16942" y="6725"/>
                </a:lnTo>
                <a:lnTo>
                  <a:pt x="16836" y="6357"/>
                </a:lnTo>
                <a:lnTo>
                  <a:pt x="16686" y="6112"/>
                </a:lnTo>
                <a:lnTo>
                  <a:pt x="16472" y="5768"/>
                </a:lnTo>
                <a:lnTo>
                  <a:pt x="15746" y="5351"/>
                </a:lnTo>
                <a:lnTo>
                  <a:pt x="14849" y="4983"/>
                </a:lnTo>
                <a:lnTo>
                  <a:pt x="13951" y="4615"/>
                </a:lnTo>
                <a:lnTo>
                  <a:pt x="12862" y="4369"/>
                </a:lnTo>
                <a:lnTo>
                  <a:pt x="11879" y="4271"/>
                </a:lnTo>
                <a:lnTo>
                  <a:pt x="10832" y="4197"/>
                </a:lnTo>
                <a:lnTo>
                  <a:pt x="9828" y="4271"/>
                </a:lnTo>
                <a:lnTo>
                  <a:pt x="8845" y="4369"/>
                </a:lnTo>
                <a:lnTo>
                  <a:pt x="7734" y="4615"/>
                </a:lnTo>
                <a:lnTo>
                  <a:pt x="6751" y="4983"/>
                </a:lnTo>
                <a:lnTo>
                  <a:pt x="5961" y="5351"/>
                </a:lnTo>
                <a:lnTo>
                  <a:pt x="5234" y="5768"/>
                </a:lnTo>
                <a:lnTo>
                  <a:pt x="4914" y="6112"/>
                </a:lnTo>
                <a:lnTo>
                  <a:pt x="4764" y="6357"/>
                </a:lnTo>
                <a:lnTo>
                  <a:pt x="4658" y="6725"/>
                </a:lnTo>
                <a:lnTo>
                  <a:pt x="4658" y="7069"/>
                </a:lnTo>
                <a:lnTo>
                  <a:pt x="4658" y="8100"/>
                </a:lnTo>
                <a:lnTo>
                  <a:pt x="4658" y="9843"/>
                </a:lnTo>
                <a:lnTo>
                  <a:pt x="4658" y="11880"/>
                </a:lnTo>
                <a:lnTo>
                  <a:pt x="4658" y="14114"/>
                </a:lnTo>
                <a:lnTo>
                  <a:pt x="4658" y="16274"/>
                </a:lnTo>
                <a:lnTo>
                  <a:pt x="4658" y="18016"/>
                </a:lnTo>
                <a:lnTo>
                  <a:pt x="4658" y="19268"/>
                </a:lnTo>
                <a:lnTo>
                  <a:pt x="4658" y="19857"/>
                </a:lnTo>
              </a:path>
            </a:pathLst>
          </a:custGeom>
          <a:solidFill>
            <a:srgbClr val="FFFFCC"/>
          </a:solidFill>
          <a:ln w="9525">
            <a:solidFill>
              <a:srgbClr val="000000"/>
            </a:solidFill>
            <a:miter lim="800000"/>
            <a:headEnd/>
            <a:tailEnd/>
          </a:ln>
          <a:effectLst>
            <a:outerShdw dist="107763" dir="2700000" algn="ctr" rotWithShape="0">
              <a:srgbClr val="808080"/>
            </a:outerShdw>
          </a:effectLst>
        </p:spPr>
        <p:txBody>
          <a:bodyPr/>
          <a:lstStyle/>
          <a:p>
            <a:endParaRPr lang="en-US"/>
          </a:p>
        </p:txBody>
      </p:sp>
      <p:sp>
        <p:nvSpPr>
          <p:cNvPr id="101383" name="chair3">
            <a:extLst>
              <a:ext uri="{FF2B5EF4-FFF2-40B4-BE49-F238E27FC236}">
                <a16:creationId xmlns:a16="http://schemas.microsoft.com/office/drawing/2014/main" id="{6B5FA9E2-86D2-2164-6F1A-5DB0919751C7}"/>
              </a:ext>
            </a:extLst>
          </p:cNvPr>
          <p:cNvSpPr>
            <a:spLocks noEditPoints="1" noChangeArrowheads="1"/>
          </p:cNvSpPr>
          <p:nvPr/>
        </p:nvSpPr>
        <p:spPr bwMode="auto">
          <a:xfrm rot="10856938">
            <a:off x="4394201" y="5229225"/>
            <a:ext cx="765175" cy="533400"/>
          </a:xfrm>
          <a:custGeom>
            <a:avLst/>
            <a:gdLst>
              <a:gd name="T0" fmla="*/ 10800 w 21600"/>
              <a:gd name="T1" fmla="*/ 0 h 21600"/>
              <a:gd name="T2" fmla="*/ 20275 w 21600"/>
              <a:gd name="T3" fmla="*/ 10800 h 21600"/>
              <a:gd name="T4" fmla="*/ 10800 w 21600"/>
              <a:gd name="T5" fmla="*/ 21600 h 21600"/>
              <a:gd name="T6" fmla="*/ 1303 w 21600"/>
              <a:gd name="T7" fmla="*/ 10800 h 21600"/>
              <a:gd name="T8" fmla="*/ 4828 w 21600"/>
              <a:gd name="T9" fmla="*/ 6639 h 21600"/>
              <a:gd name="T10" fmla="*/ 16846 w 21600"/>
              <a:gd name="T11" fmla="*/ 19649 h 21600"/>
            </a:gdLst>
            <a:ahLst/>
            <a:cxnLst>
              <a:cxn ang="0">
                <a:pos x="T0" y="T1"/>
              </a:cxn>
              <a:cxn ang="0">
                <a:pos x="T2" y="T3"/>
              </a:cxn>
              <a:cxn ang="0">
                <a:pos x="T4" y="T5"/>
              </a:cxn>
              <a:cxn ang="0">
                <a:pos x="T6" y="T7"/>
              </a:cxn>
            </a:cxnLst>
            <a:rect l="T8" t="T9" r="T10" b="T11"/>
            <a:pathLst>
              <a:path w="21600" h="21600" extrusionOk="0">
                <a:moveTo>
                  <a:pt x="10661" y="21600"/>
                </a:moveTo>
                <a:lnTo>
                  <a:pt x="11964" y="21600"/>
                </a:lnTo>
                <a:lnTo>
                  <a:pt x="12969" y="21477"/>
                </a:lnTo>
                <a:lnTo>
                  <a:pt x="13951" y="21379"/>
                </a:lnTo>
                <a:lnTo>
                  <a:pt x="14742" y="21134"/>
                </a:lnTo>
                <a:lnTo>
                  <a:pt x="15575" y="20765"/>
                </a:lnTo>
                <a:lnTo>
                  <a:pt x="16152" y="20520"/>
                </a:lnTo>
                <a:lnTo>
                  <a:pt x="16579" y="20225"/>
                </a:lnTo>
                <a:lnTo>
                  <a:pt x="16942" y="19857"/>
                </a:lnTo>
                <a:lnTo>
                  <a:pt x="17455" y="20520"/>
                </a:lnTo>
                <a:lnTo>
                  <a:pt x="17989" y="21011"/>
                </a:lnTo>
                <a:lnTo>
                  <a:pt x="18459" y="21379"/>
                </a:lnTo>
                <a:lnTo>
                  <a:pt x="19079" y="21477"/>
                </a:lnTo>
                <a:lnTo>
                  <a:pt x="19656" y="21477"/>
                </a:lnTo>
                <a:lnTo>
                  <a:pt x="20275" y="21379"/>
                </a:lnTo>
                <a:lnTo>
                  <a:pt x="20660" y="21011"/>
                </a:lnTo>
                <a:lnTo>
                  <a:pt x="21173" y="20643"/>
                </a:lnTo>
                <a:lnTo>
                  <a:pt x="21386" y="20225"/>
                </a:lnTo>
                <a:lnTo>
                  <a:pt x="21600" y="19636"/>
                </a:lnTo>
                <a:lnTo>
                  <a:pt x="21600" y="19145"/>
                </a:lnTo>
                <a:lnTo>
                  <a:pt x="21600" y="18605"/>
                </a:lnTo>
                <a:lnTo>
                  <a:pt x="21386" y="18115"/>
                </a:lnTo>
                <a:lnTo>
                  <a:pt x="21066" y="17525"/>
                </a:lnTo>
                <a:lnTo>
                  <a:pt x="20660" y="17108"/>
                </a:lnTo>
                <a:lnTo>
                  <a:pt x="20275" y="16740"/>
                </a:lnTo>
                <a:lnTo>
                  <a:pt x="20275" y="10628"/>
                </a:lnTo>
                <a:lnTo>
                  <a:pt x="20275" y="5695"/>
                </a:lnTo>
                <a:lnTo>
                  <a:pt x="20275" y="5105"/>
                </a:lnTo>
                <a:lnTo>
                  <a:pt x="20190" y="4492"/>
                </a:lnTo>
                <a:lnTo>
                  <a:pt x="19976" y="4075"/>
                </a:lnTo>
                <a:lnTo>
                  <a:pt x="19763" y="3485"/>
                </a:lnTo>
                <a:lnTo>
                  <a:pt x="19442" y="2995"/>
                </a:lnTo>
                <a:lnTo>
                  <a:pt x="19079" y="2455"/>
                </a:lnTo>
                <a:lnTo>
                  <a:pt x="18673" y="2086"/>
                </a:lnTo>
                <a:lnTo>
                  <a:pt x="18139" y="1620"/>
                </a:lnTo>
                <a:lnTo>
                  <a:pt x="17562" y="1325"/>
                </a:lnTo>
                <a:lnTo>
                  <a:pt x="16836" y="957"/>
                </a:lnTo>
                <a:lnTo>
                  <a:pt x="16045" y="589"/>
                </a:lnTo>
                <a:lnTo>
                  <a:pt x="15169" y="344"/>
                </a:lnTo>
                <a:lnTo>
                  <a:pt x="14272" y="245"/>
                </a:lnTo>
                <a:lnTo>
                  <a:pt x="13182" y="123"/>
                </a:lnTo>
                <a:lnTo>
                  <a:pt x="12028" y="0"/>
                </a:lnTo>
                <a:lnTo>
                  <a:pt x="10832" y="0"/>
                </a:lnTo>
                <a:lnTo>
                  <a:pt x="9572" y="0"/>
                </a:lnTo>
                <a:lnTo>
                  <a:pt x="8418" y="123"/>
                </a:lnTo>
                <a:lnTo>
                  <a:pt x="7328" y="245"/>
                </a:lnTo>
                <a:lnTo>
                  <a:pt x="6431" y="344"/>
                </a:lnTo>
                <a:lnTo>
                  <a:pt x="5555" y="589"/>
                </a:lnTo>
                <a:lnTo>
                  <a:pt x="4764" y="957"/>
                </a:lnTo>
                <a:lnTo>
                  <a:pt x="4038" y="1325"/>
                </a:lnTo>
                <a:lnTo>
                  <a:pt x="3461" y="1620"/>
                </a:lnTo>
                <a:lnTo>
                  <a:pt x="2927" y="2086"/>
                </a:lnTo>
                <a:lnTo>
                  <a:pt x="2521" y="2455"/>
                </a:lnTo>
                <a:lnTo>
                  <a:pt x="2158" y="2995"/>
                </a:lnTo>
                <a:lnTo>
                  <a:pt x="1837" y="3485"/>
                </a:lnTo>
                <a:lnTo>
                  <a:pt x="1624" y="4075"/>
                </a:lnTo>
                <a:lnTo>
                  <a:pt x="1410" y="4492"/>
                </a:lnTo>
                <a:lnTo>
                  <a:pt x="1303" y="5105"/>
                </a:lnTo>
                <a:lnTo>
                  <a:pt x="1303" y="5695"/>
                </a:lnTo>
                <a:lnTo>
                  <a:pt x="1303" y="10874"/>
                </a:lnTo>
                <a:lnTo>
                  <a:pt x="1303" y="16740"/>
                </a:lnTo>
                <a:lnTo>
                  <a:pt x="940" y="17108"/>
                </a:lnTo>
                <a:lnTo>
                  <a:pt x="534" y="17525"/>
                </a:lnTo>
                <a:lnTo>
                  <a:pt x="214" y="18115"/>
                </a:lnTo>
                <a:lnTo>
                  <a:pt x="0" y="18605"/>
                </a:lnTo>
                <a:lnTo>
                  <a:pt x="0" y="19145"/>
                </a:lnTo>
                <a:lnTo>
                  <a:pt x="0" y="19636"/>
                </a:lnTo>
                <a:lnTo>
                  <a:pt x="214" y="20225"/>
                </a:lnTo>
                <a:lnTo>
                  <a:pt x="427" y="20643"/>
                </a:lnTo>
                <a:lnTo>
                  <a:pt x="833" y="21011"/>
                </a:lnTo>
                <a:lnTo>
                  <a:pt x="1303" y="21379"/>
                </a:lnTo>
                <a:lnTo>
                  <a:pt x="1944" y="21477"/>
                </a:lnTo>
                <a:lnTo>
                  <a:pt x="2521" y="21477"/>
                </a:lnTo>
                <a:lnTo>
                  <a:pt x="3141" y="21379"/>
                </a:lnTo>
                <a:lnTo>
                  <a:pt x="3611" y="21011"/>
                </a:lnTo>
                <a:lnTo>
                  <a:pt x="4145" y="20520"/>
                </a:lnTo>
                <a:lnTo>
                  <a:pt x="4658" y="19857"/>
                </a:lnTo>
                <a:lnTo>
                  <a:pt x="4914" y="20225"/>
                </a:lnTo>
                <a:lnTo>
                  <a:pt x="5448" y="20520"/>
                </a:lnTo>
                <a:lnTo>
                  <a:pt x="6025" y="20765"/>
                </a:lnTo>
                <a:lnTo>
                  <a:pt x="6751" y="21134"/>
                </a:lnTo>
                <a:lnTo>
                  <a:pt x="7542" y="21379"/>
                </a:lnTo>
                <a:lnTo>
                  <a:pt x="8418" y="21477"/>
                </a:lnTo>
                <a:lnTo>
                  <a:pt x="9465" y="21600"/>
                </a:lnTo>
                <a:lnTo>
                  <a:pt x="10661" y="21600"/>
                </a:lnTo>
                <a:close/>
              </a:path>
              <a:path w="21600" h="21600" extrusionOk="0">
                <a:moveTo>
                  <a:pt x="17049" y="19857"/>
                </a:moveTo>
                <a:lnTo>
                  <a:pt x="17049" y="19268"/>
                </a:lnTo>
                <a:lnTo>
                  <a:pt x="17049" y="18016"/>
                </a:lnTo>
                <a:lnTo>
                  <a:pt x="17049" y="16274"/>
                </a:lnTo>
                <a:lnTo>
                  <a:pt x="17049" y="14114"/>
                </a:lnTo>
                <a:lnTo>
                  <a:pt x="17049" y="11880"/>
                </a:lnTo>
                <a:lnTo>
                  <a:pt x="17049" y="9843"/>
                </a:lnTo>
                <a:lnTo>
                  <a:pt x="17049" y="8100"/>
                </a:lnTo>
                <a:lnTo>
                  <a:pt x="17049" y="7069"/>
                </a:lnTo>
                <a:lnTo>
                  <a:pt x="16942" y="6725"/>
                </a:lnTo>
                <a:lnTo>
                  <a:pt x="16836" y="6357"/>
                </a:lnTo>
                <a:lnTo>
                  <a:pt x="16686" y="6112"/>
                </a:lnTo>
                <a:lnTo>
                  <a:pt x="16472" y="5768"/>
                </a:lnTo>
                <a:lnTo>
                  <a:pt x="15746" y="5351"/>
                </a:lnTo>
                <a:lnTo>
                  <a:pt x="14849" y="4983"/>
                </a:lnTo>
                <a:lnTo>
                  <a:pt x="13951" y="4615"/>
                </a:lnTo>
                <a:lnTo>
                  <a:pt x="12862" y="4369"/>
                </a:lnTo>
                <a:lnTo>
                  <a:pt x="11879" y="4271"/>
                </a:lnTo>
                <a:lnTo>
                  <a:pt x="10832" y="4197"/>
                </a:lnTo>
                <a:lnTo>
                  <a:pt x="9828" y="4271"/>
                </a:lnTo>
                <a:lnTo>
                  <a:pt x="8845" y="4369"/>
                </a:lnTo>
                <a:lnTo>
                  <a:pt x="7734" y="4615"/>
                </a:lnTo>
                <a:lnTo>
                  <a:pt x="6751" y="4983"/>
                </a:lnTo>
                <a:lnTo>
                  <a:pt x="5961" y="5351"/>
                </a:lnTo>
                <a:lnTo>
                  <a:pt x="5234" y="5768"/>
                </a:lnTo>
                <a:lnTo>
                  <a:pt x="4914" y="6112"/>
                </a:lnTo>
                <a:lnTo>
                  <a:pt x="4764" y="6357"/>
                </a:lnTo>
                <a:lnTo>
                  <a:pt x="4658" y="6725"/>
                </a:lnTo>
                <a:lnTo>
                  <a:pt x="4658" y="7069"/>
                </a:lnTo>
                <a:lnTo>
                  <a:pt x="4658" y="8100"/>
                </a:lnTo>
                <a:lnTo>
                  <a:pt x="4658" y="9843"/>
                </a:lnTo>
                <a:lnTo>
                  <a:pt x="4658" y="11880"/>
                </a:lnTo>
                <a:lnTo>
                  <a:pt x="4658" y="14114"/>
                </a:lnTo>
                <a:lnTo>
                  <a:pt x="4658" y="16274"/>
                </a:lnTo>
                <a:lnTo>
                  <a:pt x="4658" y="18016"/>
                </a:lnTo>
                <a:lnTo>
                  <a:pt x="4658" y="19268"/>
                </a:lnTo>
                <a:lnTo>
                  <a:pt x="4658" y="19857"/>
                </a:lnTo>
              </a:path>
            </a:pathLst>
          </a:custGeom>
          <a:solidFill>
            <a:srgbClr val="FFFFCC"/>
          </a:solidFill>
          <a:ln w="9525">
            <a:solidFill>
              <a:srgbClr val="000000"/>
            </a:solidFill>
            <a:miter lim="800000"/>
            <a:headEnd/>
            <a:tailEnd/>
          </a:ln>
          <a:effectLst>
            <a:outerShdw dist="107763" dir="2700000" algn="ctr" rotWithShape="0">
              <a:srgbClr val="808080"/>
            </a:outerShdw>
          </a:effectLst>
        </p:spPr>
        <p:txBody>
          <a:bodyPr/>
          <a:lstStyle/>
          <a:p>
            <a:endParaRPr lang="en-US"/>
          </a:p>
        </p:txBody>
      </p:sp>
      <p:sp>
        <p:nvSpPr>
          <p:cNvPr id="101384" name="chair3">
            <a:extLst>
              <a:ext uri="{FF2B5EF4-FFF2-40B4-BE49-F238E27FC236}">
                <a16:creationId xmlns:a16="http://schemas.microsoft.com/office/drawing/2014/main" id="{5F276974-BC67-EE79-B402-9BFF1687FFCA}"/>
              </a:ext>
            </a:extLst>
          </p:cNvPr>
          <p:cNvSpPr>
            <a:spLocks noEditPoints="1" noChangeArrowheads="1"/>
          </p:cNvSpPr>
          <p:nvPr/>
        </p:nvSpPr>
        <p:spPr bwMode="auto">
          <a:xfrm rot="10798425">
            <a:off x="7799388" y="5229226"/>
            <a:ext cx="768350" cy="530225"/>
          </a:xfrm>
          <a:custGeom>
            <a:avLst/>
            <a:gdLst>
              <a:gd name="T0" fmla="*/ 10800 w 21600"/>
              <a:gd name="T1" fmla="*/ 0 h 21600"/>
              <a:gd name="T2" fmla="*/ 20275 w 21600"/>
              <a:gd name="T3" fmla="*/ 10800 h 21600"/>
              <a:gd name="T4" fmla="*/ 10800 w 21600"/>
              <a:gd name="T5" fmla="*/ 21600 h 21600"/>
              <a:gd name="T6" fmla="*/ 1303 w 21600"/>
              <a:gd name="T7" fmla="*/ 10800 h 21600"/>
              <a:gd name="T8" fmla="*/ 4828 w 21600"/>
              <a:gd name="T9" fmla="*/ 6639 h 21600"/>
              <a:gd name="T10" fmla="*/ 16846 w 21600"/>
              <a:gd name="T11" fmla="*/ 19649 h 21600"/>
            </a:gdLst>
            <a:ahLst/>
            <a:cxnLst>
              <a:cxn ang="0">
                <a:pos x="T0" y="T1"/>
              </a:cxn>
              <a:cxn ang="0">
                <a:pos x="T2" y="T3"/>
              </a:cxn>
              <a:cxn ang="0">
                <a:pos x="T4" y="T5"/>
              </a:cxn>
              <a:cxn ang="0">
                <a:pos x="T6" y="T7"/>
              </a:cxn>
            </a:cxnLst>
            <a:rect l="T8" t="T9" r="T10" b="T11"/>
            <a:pathLst>
              <a:path w="21600" h="21600" extrusionOk="0">
                <a:moveTo>
                  <a:pt x="10661" y="21600"/>
                </a:moveTo>
                <a:lnTo>
                  <a:pt x="11964" y="21600"/>
                </a:lnTo>
                <a:lnTo>
                  <a:pt x="12969" y="21477"/>
                </a:lnTo>
                <a:lnTo>
                  <a:pt x="13951" y="21379"/>
                </a:lnTo>
                <a:lnTo>
                  <a:pt x="14742" y="21134"/>
                </a:lnTo>
                <a:lnTo>
                  <a:pt x="15575" y="20765"/>
                </a:lnTo>
                <a:lnTo>
                  <a:pt x="16152" y="20520"/>
                </a:lnTo>
                <a:lnTo>
                  <a:pt x="16579" y="20225"/>
                </a:lnTo>
                <a:lnTo>
                  <a:pt x="16942" y="19857"/>
                </a:lnTo>
                <a:lnTo>
                  <a:pt x="17455" y="20520"/>
                </a:lnTo>
                <a:lnTo>
                  <a:pt x="17989" y="21011"/>
                </a:lnTo>
                <a:lnTo>
                  <a:pt x="18459" y="21379"/>
                </a:lnTo>
                <a:lnTo>
                  <a:pt x="19079" y="21477"/>
                </a:lnTo>
                <a:lnTo>
                  <a:pt x="19656" y="21477"/>
                </a:lnTo>
                <a:lnTo>
                  <a:pt x="20275" y="21379"/>
                </a:lnTo>
                <a:lnTo>
                  <a:pt x="20660" y="21011"/>
                </a:lnTo>
                <a:lnTo>
                  <a:pt x="21173" y="20643"/>
                </a:lnTo>
                <a:lnTo>
                  <a:pt x="21386" y="20225"/>
                </a:lnTo>
                <a:lnTo>
                  <a:pt x="21600" y="19636"/>
                </a:lnTo>
                <a:lnTo>
                  <a:pt x="21600" y="19145"/>
                </a:lnTo>
                <a:lnTo>
                  <a:pt x="21600" y="18605"/>
                </a:lnTo>
                <a:lnTo>
                  <a:pt x="21386" y="18115"/>
                </a:lnTo>
                <a:lnTo>
                  <a:pt x="21066" y="17525"/>
                </a:lnTo>
                <a:lnTo>
                  <a:pt x="20660" y="17108"/>
                </a:lnTo>
                <a:lnTo>
                  <a:pt x="20275" y="16740"/>
                </a:lnTo>
                <a:lnTo>
                  <a:pt x="20275" y="10628"/>
                </a:lnTo>
                <a:lnTo>
                  <a:pt x="20275" y="5695"/>
                </a:lnTo>
                <a:lnTo>
                  <a:pt x="20275" y="5105"/>
                </a:lnTo>
                <a:lnTo>
                  <a:pt x="20190" y="4492"/>
                </a:lnTo>
                <a:lnTo>
                  <a:pt x="19976" y="4075"/>
                </a:lnTo>
                <a:lnTo>
                  <a:pt x="19763" y="3485"/>
                </a:lnTo>
                <a:lnTo>
                  <a:pt x="19442" y="2995"/>
                </a:lnTo>
                <a:lnTo>
                  <a:pt x="19079" y="2455"/>
                </a:lnTo>
                <a:lnTo>
                  <a:pt x="18673" y="2086"/>
                </a:lnTo>
                <a:lnTo>
                  <a:pt x="18139" y="1620"/>
                </a:lnTo>
                <a:lnTo>
                  <a:pt x="17562" y="1325"/>
                </a:lnTo>
                <a:lnTo>
                  <a:pt x="16836" y="957"/>
                </a:lnTo>
                <a:lnTo>
                  <a:pt x="16045" y="589"/>
                </a:lnTo>
                <a:lnTo>
                  <a:pt x="15169" y="344"/>
                </a:lnTo>
                <a:lnTo>
                  <a:pt x="14272" y="245"/>
                </a:lnTo>
                <a:lnTo>
                  <a:pt x="13182" y="123"/>
                </a:lnTo>
                <a:lnTo>
                  <a:pt x="12028" y="0"/>
                </a:lnTo>
                <a:lnTo>
                  <a:pt x="10832" y="0"/>
                </a:lnTo>
                <a:lnTo>
                  <a:pt x="9572" y="0"/>
                </a:lnTo>
                <a:lnTo>
                  <a:pt x="8418" y="123"/>
                </a:lnTo>
                <a:lnTo>
                  <a:pt x="7328" y="245"/>
                </a:lnTo>
                <a:lnTo>
                  <a:pt x="6431" y="344"/>
                </a:lnTo>
                <a:lnTo>
                  <a:pt x="5555" y="589"/>
                </a:lnTo>
                <a:lnTo>
                  <a:pt x="4764" y="957"/>
                </a:lnTo>
                <a:lnTo>
                  <a:pt x="4038" y="1325"/>
                </a:lnTo>
                <a:lnTo>
                  <a:pt x="3461" y="1620"/>
                </a:lnTo>
                <a:lnTo>
                  <a:pt x="2927" y="2086"/>
                </a:lnTo>
                <a:lnTo>
                  <a:pt x="2521" y="2455"/>
                </a:lnTo>
                <a:lnTo>
                  <a:pt x="2158" y="2995"/>
                </a:lnTo>
                <a:lnTo>
                  <a:pt x="1837" y="3485"/>
                </a:lnTo>
                <a:lnTo>
                  <a:pt x="1624" y="4075"/>
                </a:lnTo>
                <a:lnTo>
                  <a:pt x="1410" y="4492"/>
                </a:lnTo>
                <a:lnTo>
                  <a:pt x="1303" y="5105"/>
                </a:lnTo>
                <a:lnTo>
                  <a:pt x="1303" y="5695"/>
                </a:lnTo>
                <a:lnTo>
                  <a:pt x="1303" y="10874"/>
                </a:lnTo>
                <a:lnTo>
                  <a:pt x="1303" y="16740"/>
                </a:lnTo>
                <a:lnTo>
                  <a:pt x="940" y="17108"/>
                </a:lnTo>
                <a:lnTo>
                  <a:pt x="534" y="17525"/>
                </a:lnTo>
                <a:lnTo>
                  <a:pt x="214" y="18115"/>
                </a:lnTo>
                <a:lnTo>
                  <a:pt x="0" y="18605"/>
                </a:lnTo>
                <a:lnTo>
                  <a:pt x="0" y="19145"/>
                </a:lnTo>
                <a:lnTo>
                  <a:pt x="0" y="19636"/>
                </a:lnTo>
                <a:lnTo>
                  <a:pt x="214" y="20225"/>
                </a:lnTo>
                <a:lnTo>
                  <a:pt x="427" y="20643"/>
                </a:lnTo>
                <a:lnTo>
                  <a:pt x="833" y="21011"/>
                </a:lnTo>
                <a:lnTo>
                  <a:pt x="1303" y="21379"/>
                </a:lnTo>
                <a:lnTo>
                  <a:pt x="1944" y="21477"/>
                </a:lnTo>
                <a:lnTo>
                  <a:pt x="2521" y="21477"/>
                </a:lnTo>
                <a:lnTo>
                  <a:pt x="3141" y="21379"/>
                </a:lnTo>
                <a:lnTo>
                  <a:pt x="3611" y="21011"/>
                </a:lnTo>
                <a:lnTo>
                  <a:pt x="4145" y="20520"/>
                </a:lnTo>
                <a:lnTo>
                  <a:pt x="4658" y="19857"/>
                </a:lnTo>
                <a:lnTo>
                  <a:pt x="4914" y="20225"/>
                </a:lnTo>
                <a:lnTo>
                  <a:pt x="5448" y="20520"/>
                </a:lnTo>
                <a:lnTo>
                  <a:pt x="6025" y="20765"/>
                </a:lnTo>
                <a:lnTo>
                  <a:pt x="6751" y="21134"/>
                </a:lnTo>
                <a:lnTo>
                  <a:pt x="7542" y="21379"/>
                </a:lnTo>
                <a:lnTo>
                  <a:pt x="8418" y="21477"/>
                </a:lnTo>
                <a:lnTo>
                  <a:pt x="9465" y="21600"/>
                </a:lnTo>
                <a:lnTo>
                  <a:pt x="10661" y="21600"/>
                </a:lnTo>
                <a:close/>
              </a:path>
              <a:path w="21600" h="21600" extrusionOk="0">
                <a:moveTo>
                  <a:pt x="17049" y="19857"/>
                </a:moveTo>
                <a:lnTo>
                  <a:pt x="17049" y="19268"/>
                </a:lnTo>
                <a:lnTo>
                  <a:pt x="17049" y="18016"/>
                </a:lnTo>
                <a:lnTo>
                  <a:pt x="17049" y="16274"/>
                </a:lnTo>
                <a:lnTo>
                  <a:pt x="17049" y="14114"/>
                </a:lnTo>
                <a:lnTo>
                  <a:pt x="17049" y="11880"/>
                </a:lnTo>
                <a:lnTo>
                  <a:pt x="17049" y="9843"/>
                </a:lnTo>
                <a:lnTo>
                  <a:pt x="17049" y="8100"/>
                </a:lnTo>
                <a:lnTo>
                  <a:pt x="17049" y="7069"/>
                </a:lnTo>
                <a:lnTo>
                  <a:pt x="16942" y="6725"/>
                </a:lnTo>
                <a:lnTo>
                  <a:pt x="16836" y="6357"/>
                </a:lnTo>
                <a:lnTo>
                  <a:pt x="16686" y="6112"/>
                </a:lnTo>
                <a:lnTo>
                  <a:pt x="16472" y="5768"/>
                </a:lnTo>
                <a:lnTo>
                  <a:pt x="15746" y="5351"/>
                </a:lnTo>
                <a:lnTo>
                  <a:pt x="14849" y="4983"/>
                </a:lnTo>
                <a:lnTo>
                  <a:pt x="13951" y="4615"/>
                </a:lnTo>
                <a:lnTo>
                  <a:pt x="12862" y="4369"/>
                </a:lnTo>
                <a:lnTo>
                  <a:pt x="11879" y="4271"/>
                </a:lnTo>
                <a:lnTo>
                  <a:pt x="10832" y="4197"/>
                </a:lnTo>
                <a:lnTo>
                  <a:pt x="9828" y="4271"/>
                </a:lnTo>
                <a:lnTo>
                  <a:pt x="8845" y="4369"/>
                </a:lnTo>
                <a:lnTo>
                  <a:pt x="7734" y="4615"/>
                </a:lnTo>
                <a:lnTo>
                  <a:pt x="6751" y="4983"/>
                </a:lnTo>
                <a:lnTo>
                  <a:pt x="5961" y="5351"/>
                </a:lnTo>
                <a:lnTo>
                  <a:pt x="5234" y="5768"/>
                </a:lnTo>
                <a:lnTo>
                  <a:pt x="4914" y="6112"/>
                </a:lnTo>
                <a:lnTo>
                  <a:pt x="4764" y="6357"/>
                </a:lnTo>
                <a:lnTo>
                  <a:pt x="4658" y="6725"/>
                </a:lnTo>
                <a:lnTo>
                  <a:pt x="4658" y="7069"/>
                </a:lnTo>
                <a:lnTo>
                  <a:pt x="4658" y="8100"/>
                </a:lnTo>
                <a:lnTo>
                  <a:pt x="4658" y="9843"/>
                </a:lnTo>
                <a:lnTo>
                  <a:pt x="4658" y="11880"/>
                </a:lnTo>
                <a:lnTo>
                  <a:pt x="4658" y="14114"/>
                </a:lnTo>
                <a:lnTo>
                  <a:pt x="4658" y="16274"/>
                </a:lnTo>
                <a:lnTo>
                  <a:pt x="4658" y="18016"/>
                </a:lnTo>
                <a:lnTo>
                  <a:pt x="4658" y="19268"/>
                </a:lnTo>
                <a:lnTo>
                  <a:pt x="4658" y="19857"/>
                </a:lnTo>
              </a:path>
            </a:pathLst>
          </a:custGeom>
          <a:solidFill>
            <a:srgbClr val="FFFFCC"/>
          </a:solidFill>
          <a:ln w="9525">
            <a:solidFill>
              <a:srgbClr val="000000"/>
            </a:solidFill>
            <a:miter lim="800000"/>
            <a:headEnd/>
            <a:tailEnd/>
          </a:ln>
          <a:effectLst>
            <a:outerShdw dist="107763" dir="2700000" algn="ctr" rotWithShape="0">
              <a:srgbClr val="808080"/>
            </a:outerShdw>
          </a:effectLst>
        </p:spPr>
        <p:txBody>
          <a:bodyPr/>
          <a:lstStyle/>
          <a:p>
            <a:endParaRPr lang="en-US"/>
          </a:p>
        </p:txBody>
      </p:sp>
      <p:sp>
        <p:nvSpPr>
          <p:cNvPr id="101385" name="chair3">
            <a:extLst>
              <a:ext uri="{FF2B5EF4-FFF2-40B4-BE49-F238E27FC236}">
                <a16:creationId xmlns:a16="http://schemas.microsoft.com/office/drawing/2014/main" id="{085EA167-FABF-4E8B-F3F6-84219381C2D5}"/>
              </a:ext>
            </a:extLst>
          </p:cNvPr>
          <p:cNvSpPr>
            <a:spLocks noEditPoints="1" noChangeArrowheads="1"/>
          </p:cNvSpPr>
          <p:nvPr/>
        </p:nvSpPr>
        <p:spPr bwMode="auto">
          <a:xfrm rot="5316876">
            <a:off x="9241632" y="3739357"/>
            <a:ext cx="698500" cy="652463"/>
          </a:xfrm>
          <a:custGeom>
            <a:avLst/>
            <a:gdLst>
              <a:gd name="T0" fmla="*/ 10800 w 21600"/>
              <a:gd name="T1" fmla="*/ 0 h 21600"/>
              <a:gd name="T2" fmla="*/ 20275 w 21600"/>
              <a:gd name="T3" fmla="*/ 10800 h 21600"/>
              <a:gd name="T4" fmla="*/ 10800 w 21600"/>
              <a:gd name="T5" fmla="*/ 21600 h 21600"/>
              <a:gd name="T6" fmla="*/ 1303 w 21600"/>
              <a:gd name="T7" fmla="*/ 10800 h 21600"/>
              <a:gd name="T8" fmla="*/ 4828 w 21600"/>
              <a:gd name="T9" fmla="*/ 6639 h 21600"/>
              <a:gd name="T10" fmla="*/ 16846 w 21600"/>
              <a:gd name="T11" fmla="*/ 19649 h 21600"/>
            </a:gdLst>
            <a:ahLst/>
            <a:cxnLst>
              <a:cxn ang="0">
                <a:pos x="T0" y="T1"/>
              </a:cxn>
              <a:cxn ang="0">
                <a:pos x="T2" y="T3"/>
              </a:cxn>
              <a:cxn ang="0">
                <a:pos x="T4" y="T5"/>
              </a:cxn>
              <a:cxn ang="0">
                <a:pos x="T6" y="T7"/>
              </a:cxn>
            </a:cxnLst>
            <a:rect l="T8" t="T9" r="T10" b="T11"/>
            <a:pathLst>
              <a:path w="21600" h="21600" extrusionOk="0">
                <a:moveTo>
                  <a:pt x="10661" y="21600"/>
                </a:moveTo>
                <a:lnTo>
                  <a:pt x="11964" y="21600"/>
                </a:lnTo>
                <a:lnTo>
                  <a:pt x="12969" y="21477"/>
                </a:lnTo>
                <a:lnTo>
                  <a:pt x="13951" y="21379"/>
                </a:lnTo>
                <a:lnTo>
                  <a:pt x="14742" y="21134"/>
                </a:lnTo>
                <a:lnTo>
                  <a:pt x="15575" y="20765"/>
                </a:lnTo>
                <a:lnTo>
                  <a:pt x="16152" y="20520"/>
                </a:lnTo>
                <a:lnTo>
                  <a:pt x="16579" y="20225"/>
                </a:lnTo>
                <a:lnTo>
                  <a:pt x="16942" y="19857"/>
                </a:lnTo>
                <a:lnTo>
                  <a:pt x="17455" y="20520"/>
                </a:lnTo>
                <a:lnTo>
                  <a:pt x="17989" y="21011"/>
                </a:lnTo>
                <a:lnTo>
                  <a:pt x="18459" y="21379"/>
                </a:lnTo>
                <a:lnTo>
                  <a:pt x="19079" y="21477"/>
                </a:lnTo>
                <a:lnTo>
                  <a:pt x="19656" y="21477"/>
                </a:lnTo>
                <a:lnTo>
                  <a:pt x="20275" y="21379"/>
                </a:lnTo>
                <a:lnTo>
                  <a:pt x="20660" y="21011"/>
                </a:lnTo>
                <a:lnTo>
                  <a:pt x="21173" y="20643"/>
                </a:lnTo>
                <a:lnTo>
                  <a:pt x="21386" y="20225"/>
                </a:lnTo>
                <a:lnTo>
                  <a:pt x="21600" y="19636"/>
                </a:lnTo>
                <a:lnTo>
                  <a:pt x="21600" y="19145"/>
                </a:lnTo>
                <a:lnTo>
                  <a:pt x="21600" y="18605"/>
                </a:lnTo>
                <a:lnTo>
                  <a:pt x="21386" y="18115"/>
                </a:lnTo>
                <a:lnTo>
                  <a:pt x="21066" y="17525"/>
                </a:lnTo>
                <a:lnTo>
                  <a:pt x="20660" y="17108"/>
                </a:lnTo>
                <a:lnTo>
                  <a:pt x="20275" y="16740"/>
                </a:lnTo>
                <a:lnTo>
                  <a:pt x="20275" y="10628"/>
                </a:lnTo>
                <a:lnTo>
                  <a:pt x="20275" y="5695"/>
                </a:lnTo>
                <a:lnTo>
                  <a:pt x="20275" y="5105"/>
                </a:lnTo>
                <a:lnTo>
                  <a:pt x="20190" y="4492"/>
                </a:lnTo>
                <a:lnTo>
                  <a:pt x="19976" y="4075"/>
                </a:lnTo>
                <a:lnTo>
                  <a:pt x="19763" y="3485"/>
                </a:lnTo>
                <a:lnTo>
                  <a:pt x="19442" y="2995"/>
                </a:lnTo>
                <a:lnTo>
                  <a:pt x="19079" y="2455"/>
                </a:lnTo>
                <a:lnTo>
                  <a:pt x="18673" y="2086"/>
                </a:lnTo>
                <a:lnTo>
                  <a:pt x="18139" y="1620"/>
                </a:lnTo>
                <a:lnTo>
                  <a:pt x="17562" y="1325"/>
                </a:lnTo>
                <a:lnTo>
                  <a:pt x="16836" y="957"/>
                </a:lnTo>
                <a:lnTo>
                  <a:pt x="16045" y="589"/>
                </a:lnTo>
                <a:lnTo>
                  <a:pt x="15169" y="344"/>
                </a:lnTo>
                <a:lnTo>
                  <a:pt x="14272" y="245"/>
                </a:lnTo>
                <a:lnTo>
                  <a:pt x="13182" y="123"/>
                </a:lnTo>
                <a:lnTo>
                  <a:pt x="12028" y="0"/>
                </a:lnTo>
                <a:lnTo>
                  <a:pt x="10832" y="0"/>
                </a:lnTo>
                <a:lnTo>
                  <a:pt x="9572" y="0"/>
                </a:lnTo>
                <a:lnTo>
                  <a:pt x="8418" y="123"/>
                </a:lnTo>
                <a:lnTo>
                  <a:pt x="7328" y="245"/>
                </a:lnTo>
                <a:lnTo>
                  <a:pt x="6431" y="344"/>
                </a:lnTo>
                <a:lnTo>
                  <a:pt x="5555" y="589"/>
                </a:lnTo>
                <a:lnTo>
                  <a:pt x="4764" y="957"/>
                </a:lnTo>
                <a:lnTo>
                  <a:pt x="4038" y="1325"/>
                </a:lnTo>
                <a:lnTo>
                  <a:pt x="3461" y="1620"/>
                </a:lnTo>
                <a:lnTo>
                  <a:pt x="2927" y="2086"/>
                </a:lnTo>
                <a:lnTo>
                  <a:pt x="2521" y="2455"/>
                </a:lnTo>
                <a:lnTo>
                  <a:pt x="2158" y="2995"/>
                </a:lnTo>
                <a:lnTo>
                  <a:pt x="1837" y="3485"/>
                </a:lnTo>
                <a:lnTo>
                  <a:pt x="1624" y="4075"/>
                </a:lnTo>
                <a:lnTo>
                  <a:pt x="1410" y="4492"/>
                </a:lnTo>
                <a:lnTo>
                  <a:pt x="1303" y="5105"/>
                </a:lnTo>
                <a:lnTo>
                  <a:pt x="1303" y="5695"/>
                </a:lnTo>
                <a:lnTo>
                  <a:pt x="1303" y="10874"/>
                </a:lnTo>
                <a:lnTo>
                  <a:pt x="1303" y="16740"/>
                </a:lnTo>
                <a:lnTo>
                  <a:pt x="940" y="17108"/>
                </a:lnTo>
                <a:lnTo>
                  <a:pt x="534" y="17525"/>
                </a:lnTo>
                <a:lnTo>
                  <a:pt x="214" y="18115"/>
                </a:lnTo>
                <a:lnTo>
                  <a:pt x="0" y="18605"/>
                </a:lnTo>
                <a:lnTo>
                  <a:pt x="0" y="19145"/>
                </a:lnTo>
                <a:lnTo>
                  <a:pt x="0" y="19636"/>
                </a:lnTo>
                <a:lnTo>
                  <a:pt x="214" y="20225"/>
                </a:lnTo>
                <a:lnTo>
                  <a:pt x="427" y="20643"/>
                </a:lnTo>
                <a:lnTo>
                  <a:pt x="833" y="21011"/>
                </a:lnTo>
                <a:lnTo>
                  <a:pt x="1303" y="21379"/>
                </a:lnTo>
                <a:lnTo>
                  <a:pt x="1944" y="21477"/>
                </a:lnTo>
                <a:lnTo>
                  <a:pt x="2521" y="21477"/>
                </a:lnTo>
                <a:lnTo>
                  <a:pt x="3141" y="21379"/>
                </a:lnTo>
                <a:lnTo>
                  <a:pt x="3611" y="21011"/>
                </a:lnTo>
                <a:lnTo>
                  <a:pt x="4145" y="20520"/>
                </a:lnTo>
                <a:lnTo>
                  <a:pt x="4658" y="19857"/>
                </a:lnTo>
                <a:lnTo>
                  <a:pt x="4914" y="20225"/>
                </a:lnTo>
                <a:lnTo>
                  <a:pt x="5448" y="20520"/>
                </a:lnTo>
                <a:lnTo>
                  <a:pt x="6025" y="20765"/>
                </a:lnTo>
                <a:lnTo>
                  <a:pt x="6751" y="21134"/>
                </a:lnTo>
                <a:lnTo>
                  <a:pt x="7542" y="21379"/>
                </a:lnTo>
                <a:lnTo>
                  <a:pt x="8418" y="21477"/>
                </a:lnTo>
                <a:lnTo>
                  <a:pt x="9465" y="21600"/>
                </a:lnTo>
                <a:lnTo>
                  <a:pt x="10661" y="21600"/>
                </a:lnTo>
                <a:close/>
              </a:path>
              <a:path w="21600" h="21600" extrusionOk="0">
                <a:moveTo>
                  <a:pt x="17049" y="19857"/>
                </a:moveTo>
                <a:lnTo>
                  <a:pt x="17049" y="19268"/>
                </a:lnTo>
                <a:lnTo>
                  <a:pt x="17049" y="18016"/>
                </a:lnTo>
                <a:lnTo>
                  <a:pt x="17049" y="16274"/>
                </a:lnTo>
                <a:lnTo>
                  <a:pt x="17049" y="14114"/>
                </a:lnTo>
                <a:lnTo>
                  <a:pt x="17049" y="11880"/>
                </a:lnTo>
                <a:lnTo>
                  <a:pt x="17049" y="9843"/>
                </a:lnTo>
                <a:lnTo>
                  <a:pt x="17049" y="8100"/>
                </a:lnTo>
                <a:lnTo>
                  <a:pt x="17049" y="7069"/>
                </a:lnTo>
                <a:lnTo>
                  <a:pt x="16942" y="6725"/>
                </a:lnTo>
                <a:lnTo>
                  <a:pt x="16836" y="6357"/>
                </a:lnTo>
                <a:lnTo>
                  <a:pt x="16686" y="6112"/>
                </a:lnTo>
                <a:lnTo>
                  <a:pt x="16472" y="5768"/>
                </a:lnTo>
                <a:lnTo>
                  <a:pt x="15746" y="5351"/>
                </a:lnTo>
                <a:lnTo>
                  <a:pt x="14849" y="4983"/>
                </a:lnTo>
                <a:lnTo>
                  <a:pt x="13951" y="4615"/>
                </a:lnTo>
                <a:lnTo>
                  <a:pt x="12862" y="4369"/>
                </a:lnTo>
                <a:lnTo>
                  <a:pt x="11879" y="4271"/>
                </a:lnTo>
                <a:lnTo>
                  <a:pt x="10832" y="4197"/>
                </a:lnTo>
                <a:lnTo>
                  <a:pt x="9828" y="4271"/>
                </a:lnTo>
                <a:lnTo>
                  <a:pt x="8845" y="4369"/>
                </a:lnTo>
                <a:lnTo>
                  <a:pt x="7734" y="4615"/>
                </a:lnTo>
                <a:lnTo>
                  <a:pt x="6751" y="4983"/>
                </a:lnTo>
                <a:lnTo>
                  <a:pt x="5961" y="5351"/>
                </a:lnTo>
                <a:lnTo>
                  <a:pt x="5234" y="5768"/>
                </a:lnTo>
                <a:lnTo>
                  <a:pt x="4914" y="6112"/>
                </a:lnTo>
                <a:lnTo>
                  <a:pt x="4764" y="6357"/>
                </a:lnTo>
                <a:lnTo>
                  <a:pt x="4658" y="6725"/>
                </a:lnTo>
                <a:lnTo>
                  <a:pt x="4658" y="7069"/>
                </a:lnTo>
                <a:lnTo>
                  <a:pt x="4658" y="8100"/>
                </a:lnTo>
                <a:lnTo>
                  <a:pt x="4658" y="9843"/>
                </a:lnTo>
                <a:lnTo>
                  <a:pt x="4658" y="11880"/>
                </a:lnTo>
                <a:lnTo>
                  <a:pt x="4658" y="14114"/>
                </a:lnTo>
                <a:lnTo>
                  <a:pt x="4658" y="16274"/>
                </a:lnTo>
                <a:lnTo>
                  <a:pt x="4658" y="18016"/>
                </a:lnTo>
                <a:lnTo>
                  <a:pt x="4658" y="19268"/>
                </a:lnTo>
                <a:lnTo>
                  <a:pt x="4658" y="19857"/>
                </a:lnTo>
              </a:path>
            </a:pathLst>
          </a:custGeom>
          <a:solidFill>
            <a:schemeClr val="accent1"/>
          </a:solidFill>
          <a:ln w="9525">
            <a:solidFill>
              <a:srgbClr val="000000"/>
            </a:solidFill>
            <a:miter lim="800000"/>
            <a:headEnd/>
            <a:tailEnd/>
          </a:ln>
          <a:effectLst>
            <a:outerShdw dist="107763" dir="2700000" algn="ctr" rotWithShape="0">
              <a:srgbClr val="808080"/>
            </a:outerShdw>
          </a:effectLst>
        </p:spPr>
        <p:txBody>
          <a:bodyPr/>
          <a:lstStyle/>
          <a:p>
            <a:endParaRPr lang="en-US"/>
          </a:p>
        </p:txBody>
      </p:sp>
      <p:sp>
        <p:nvSpPr>
          <p:cNvPr id="101386" name="chair3">
            <a:extLst>
              <a:ext uri="{FF2B5EF4-FFF2-40B4-BE49-F238E27FC236}">
                <a16:creationId xmlns:a16="http://schemas.microsoft.com/office/drawing/2014/main" id="{183BEB40-C070-29F8-4530-5E8BD34A1517}"/>
              </a:ext>
            </a:extLst>
          </p:cNvPr>
          <p:cNvSpPr>
            <a:spLocks noEditPoints="1" noChangeArrowheads="1"/>
          </p:cNvSpPr>
          <p:nvPr/>
        </p:nvSpPr>
        <p:spPr bwMode="auto">
          <a:xfrm rot="16041759">
            <a:off x="2552701" y="3619501"/>
            <a:ext cx="904875" cy="676275"/>
          </a:xfrm>
          <a:custGeom>
            <a:avLst/>
            <a:gdLst>
              <a:gd name="T0" fmla="*/ 10800 w 21600"/>
              <a:gd name="T1" fmla="*/ 0 h 21600"/>
              <a:gd name="T2" fmla="*/ 20275 w 21600"/>
              <a:gd name="T3" fmla="*/ 10800 h 21600"/>
              <a:gd name="T4" fmla="*/ 10800 w 21600"/>
              <a:gd name="T5" fmla="*/ 21600 h 21600"/>
              <a:gd name="T6" fmla="*/ 1303 w 21600"/>
              <a:gd name="T7" fmla="*/ 10800 h 21600"/>
              <a:gd name="T8" fmla="*/ 4828 w 21600"/>
              <a:gd name="T9" fmla="*/ 6639 h 21600"/>
              <a:gd name="T10" fmla="*/ 16846 w 21600"/>
              <a:gd name="T11" fmla="*/ 19649 h 21600"/>
            </a:gdLst>
            <a:ahLst/>
            <a:cxnLst>
              <a:cxn ang="0">
                <a:pos x="T0" y="T1"/>
              </a:cxn>
              <a:cxn ang="0">
                <a:pos x="T2" y="T3"/>
              </a:cxn>
              <a:cxn ang="0">
                <a:pos x="T4" y="T5"/>
              </a:cxn>
              <a:cxn ang="0">
                <a:pos x="T6" y="T7"/>
              </a:cxn>
            </a:cxnLst>
            <a:rect l="T8" t="T9" r="T10" b="T11"/>
            <a:pathLst>
              <a:path w="21600" h="21600" extrusionOk="0">
                <a:moveTo>
                  <a:pt x="10661" y="21600"/>
                </a:moveTo>
                <a:lnTo>
                  <a:pt x="11964" y="21600"/>
                </a:lnTo>
                <a:lnTo>
                  <a:pt x="12969" y="21477"/>
                </a:lnTo>
                <a:lnTo>
                  <a:pt x="13951" y="21379"/>
                </a:lnTo>
                <a:lnTo>
                  <a:pt x="14742" y="21134"/>
                </a:lnTo>
                <a:lnTo>
                  <a:pt x="15575" y="20765"/>
                </a:lnTo>
                <a:lnTo>
                  <a:pt x="16152" y="20520"/>
                </a:lnTo>
                <a:lnTo>
                  <a:pt x="16579" y="20225"/>
                </a:lnTo>
                <a:lnTo>
                  <a:pt x="16942" y="19857"/>
                </a:lnTo>
                <a:lnTo>
                  <a:pt x="17455" y="20520"/>
                </a:lnTo>
                <a:lnTo>
                  <a:pt x="17989" y="21011"/>
                </a:lnTo>
                <a:lnTo>
                  <a:pt x="18459" y="21379"/>
                </a:lnTo>
                <a:lnTo>
                  <a:pt x="19079" y="21477"/>
                </a:lnTo>
                <a:lnTo>
                  <a:pt x="19656" y="21477"/>
                </a:lnTo>
                <a:lnTo>
                  <a:pt x="20275" y="21379"/>
                </a:lnTo>
                <a:lnTo>
                  <a:pt x="20660" y="21011"/>
                </a:lnTo>
                <a:lnTo>
                  <a:pt x="21173" y="20643"/>
                </a:lnTo>
                <a:lnTo>
                  <a:pt x="21386" y="20225"/>
                </a:lnTo>
                <a:lnTo>
                  <a:pt x="21600" y="19636"/>
                </a:lnTo>
                <a:lnTo>
                  <a:pt x="21600" y="19145"/>
                </a:lnTo>
                <a:lnTo>
                  <a:pt x="21600" y="18605"/>
                </a:lnTo>
                <a:lnTo>
                  <a:pt x="21386" y="18115"/>
                </a:lnTo>
                <a:lnTo>
                  <a:pt x="21066" y="17525"/>
                </a:lnTo>
                <a:lnTo>
                  <a:pt x="20660" y="17108"/>
                </a:lnTo>
                <a:lnTo>
                  <a:pt x="20275" y="16740"/>
                </a:lnTo>
                <a:lnTo>
                  <a:pt x="20275" y="10628"/>
                </a:lnTo>
                <a:lnTo>
                  <a:pt x="20275" y="5695"/>
                </a:lnTo>
                <a:lnTo>
                  <a:pt x="20275" y="5105"/>
                </a:lnTo>
                <a:lnTo>
                  <a:pt x="20190" y="4492"/>
                </a:lnTo>
                <a:lnTo>
                  <a:pt x="19976" y="4075"/>
                </a:lnTo>
                <a:lnTo>
                  <a:pt x="19763" y="3485"/>
                </a:lnTo>
                <a:lnTo>
                  <a:pt x="19442" y="2995"/>
                </a:lnTo>
                <a:lnTo>
                  <a:pt x="19079" y="2455"/>
                </a:lnTo>
                <a:lnTo>
                  <a:pt x="18673" y="2086"/>
                </a:lnTo>
                <a:lnTo>
                  <a:pt x="18139" y="1620"/>
                </a:lnTo>
                <a:lnTo>
                  <a:pt x="17562" y="1325"/>
                </a:lnTo>
                <a:lnTo>
                  <a:pt x="16836" y="957"/>
                </a:lnTo>
                <a:lnTo>
                  <a:pt x="16045" y="589"/>
                </a:lnTo>
                <a:lnTo>
                  <a:pt x="15169" y="344"/>
                </a:lnTo>
                <a:lnTo>
                  <a:pt x="14272" y="245"/>
                </a:lnTo>
                <a:lnTo>
                  <a:pt x="13182" y="123"/>
                </a:lnTo>
                <a:lnTo>
                  <a:pt x="12028" y="0"/>
                </a:lnTo>
                <a:lnTo>
                  <a:pt x="10832" y="0"/>
                </a:lnTo>
                <a:lnTo>
                  <a:pt x="9572" y="0"/>
                </a:lnTo>
                <a:lnTo>
                  <a:pt x="8418" y="123"/>
                </a:lnTo>
                <a:lnTo>
                  <a:pt x="7328" y="245"/>
                </a:lnTo>
                <a:lnTo>
                  <a:pt x="6431" y="344"/>
                </a:lnTo>
                <a:lnTo>
                  <a:pt x="5555" y="589"/>
                </a:lnTo>
                <a:lnTo>
                  <a:pt x="4764" y="957"/>
                </a:lnTo>
                <a:lnTo>
                  <a:pt x="4038" y="1325"/>
                </a:lnTo>
                <a:lnTo>
                  <a:pt x="3461" y="1620"/>
                </a:lnTo>
                <a:lnTo>
                  <a:pt x="2927" y="2086"/>
                </a:lnTo>
                <a:lnTo>
                  <a:pt x="2521" y="2455"/>
                </a:lnTo>
                <a:lnTo>
                  <a:pt x="2158" y="2995"/>
                </a:lnTo>
                <a:lnTo>
                  <a:pt x="1837" y="3485"/>
                </a:lnTo>
                <a:lnTo>
                  <a:pt x="1624" y="4075"/>
                </a:lnTo>
                <a:lnTo>
                  <a:pt x="1410" y="4492"/>
                </a:lnTo>
                <a:lnTo>
                  <a:pt x="1303" y="5105"/>
                </a:lnTo>
                <a:lnTo>
                  <a:pt x="1303" y="5695"/>
                </a:lnTo>
                <a:lnTo>
                  <a:pt x="1303" y="10874"/>
                </a:lnTo>
                <a:lnTo>
                  <a:pt x="1303" y="16740"/>
                </a:lnTo>
                <a:lnTo>
                  <a:pt x="940" y="17108"/>
                </a:lnTo>
                <a:lnTo>
                  <a:pt x="534" y="17525"/>
                </a:lnTo>
                <a:lnTo>
                  <a:pt x="214" y="18115"/>
                </a:lnTo>
                <a:lnTo>
                  <a:pt x="0" y="18605"/>
                </a:lnTo>
                <a:lnTo>
                  <a:pt x="0" y="19145"/>
                </a:lnTo>
                <a:lnTo>
                  <a:pt x="0" y="19636"/>
                </a:lnTo>
                <a:lnTo>
                  <a:pt x="214" y="20225"/>
                </a:lnTo>
                <a:lnTo>
                  <a:pt x="427" y="20643"/>
                </a:lnTo>
                <a:lnTo>
                  <a:pt x="833" y="21011"/>
                </a:lnTo>
                <a:lnTo>
                  <a:pt x="1303" y="21379"/>
                </a:lnTo>
                <a:lnTo>
                  <a:pt x="1944" y="21477"/>
                </a:lnTo>
                <a:lnTo>
                  <a:pt x="2521" y="21477"/>
                </a:lnTo>
                <a:lnTo>
                  <a:pt x="3141" y="21379"/>
                </a:lnTo>
                <a:lnTo>
                  <a:pt x="3611" y="21011"/>
                </a:lnTo>
                <a:lnTo>
                  <a:pt x="4145" y="20520"/>
                </a:lnTo>
                <a:lnTo>
                  <a:pt x="4658" y="19857"/>
                </a:lnTo>
                <a:lnTo>
                  <a:pt x="4914" y="20225"/>
                </a:lnTo>
                <a:lnTo>
                  <a:pt x="5448" y="20520"/>
                </a:lnTo>
                <a:lnTo>
                  <a:pt x="6025" y="20765"/>
                </a:lnTo>
                <a:lnTo>
                  <a:pt x="6751" y="21134"/>
                </a:lnTo>
                <a:lnTo>
                  <a:pt x="7542" y="21379"/>
                </a:lnTo>
                <a:lnTo>
                  <a:pt x="8418" y="21477"/>
                </a:lnTo>
                <a:lnTo>
                  <a:pt x="9465" y="21600"/>
                </a:lnTo>
                <a:lnTo>
                  <a:pt x="10661" y="21600"/>
                </a:lnTo>
                <a:close/>
              </a:path>
              <a:path w="21600" h="21600" extrusionOk="0">
                <a:moveTo>
                  <a:pt x="17049" y="19857"/>
                </a:moveTo>
                <a:lnTo>
                  <a:pt x="17049" y="19268"/>
                </a:lnTo>
                <a:lnTo>
                  <a:pt x="17049" y="18016"/>
                </a:lnTo>
                <a:lnTo>
                  <a:pt x="17049" y="16274"/>
                </a:lnTo>
                <a:lnTo>
                  <a:pt x="17049" y="14114"/>
                </a:lnTo>
                <a:lnTo>
                  <a:pt x="17049" y="11880"/>
                </a:lnTo>
                <a:lnTo>
                  <a:pt x="17049" y="9843"/>
                </a:lnTo>
                <a:lnTo>
                  <a:pt x="17049" y="8100"/>
                </a:lnTo>
                <a:lnTo>
                  <a:pt x="17049" y="7069"/>
                </a:lnTo>
                <a:lnTo>
                  <a:pt x="16942" y="6725"/>
                </a:lnTo>
                <a:lnTo>
                  <a:pt x="16836" y="6357"/>
                </a:lnTo>
                <a:lnTo>
                  <a:pt x="16686" y="6112"/>
                </a:lnTo>
                <a:lnTo>
                  <a:pt x="16472" y="5768"/>
                </a:lnTo>
                <a:lnTo>
                  <a:pt x="15746" y="5351"/>
                </a:lnTo>
                <a:lnTo>
                  <a:pt x="14849" y="4983"/>
                </a:lnTo>
                <a:lnTo>
                  <a:pt x="13951" y="4615"/>
                </a:lnTo>
                <a:lnTo>
                  <a:pt x="12862" y="4369"/>
                </a:lnTo>
                <a:lnTo>
                  <a:pt x="11879" y="4271"/>
                </a:lnTo>
                <a:lnTo>
                  <a:pt x="10832" y="4197"/>
                </a:lnTo>
                <a:lnTo>
                  <a:pt x="9828" y="4271"/>
                </a:lnTo>
                <a:lnTo>
                  <a:pt x="8845" y="4369"/>
                </a:lnTo>
                <a:lnTo>
                  <a:pt x="7734" y="4615"/>
                </a:lnTo>
                <a:lnTo>
                  <a:pt x="6751" y="4983"/>
                </a:lnTo>
                <a:lnTo>
                  <a:pt x="5961" y="5351"/>
                </a:lnTo>
                <a:lnTo>
                  <a:pt x="5234" y="5768"/>
                </a:lnTo>
                <a:lnTo>
                  <a:pt x="4914" y="6112"/>
                </a:lnTo>
                <a:lnTo>
                  <a:pt x="4764" y="6357"/>
                </a:lnTo>
                <a:lnTo>
                  <a:pt x="4658" y="6725"/>
                </a:lnTo>
                <a:lnTo>
                  <a:pt x="4658" y="7069"/>
                </a:lnTo>
                <a:lnTo>
                  <a:pt x="4658" y="8100"/>
                </a:lnTo>
                <a:lnTo>
                  <a:pt x="4658" y="9843"/>
                </a:lnTo>
                <a:lnTo>
                  <a:pt x="4658" y="11880"/>
                </a:lnTo>
                <a:lnTo>
                  <a:pt x="4658" y="14114"/>
                </a:lnTo>
                <a:lnTo>
                  <a:pt x="4658" y="16274"/>
                </a:lnTo>
                <a:lnTo>
                  <a:pt x="4658" y="18016"/>
                </a:lnTo>
                <a:lnTo>
                  <a:pt x="4658" y="19268"/>
                </a:lnTo>
                <a:lnTo>
                  <a:pt x="4658" y="19857"/>
                </a:lnTo>
              </a:path>
            </a:pathLst>
          </a:custGeom>
          <a:solidFill>
            <a:srgbClr val="FBCD81"/>
          </a:solidFill>
          <a:ln w="9525">
            <a:solidFill>
              <a:srgbClr val="000000"/>
            </a:solidFill>
            <a:miter lim="800000"/>
            <a:headEnd/>
            <a:tailEnd/>
          </a:ln>
          <a:effectLst>
            <a:outerShdw dist="107763" dir="2700000" algn="ctr" rotWithShape="0">
              <a:srgbClr val="808080"/>
            </a:outerShdw>
          </a:effectLst>
        </p:spPr>
        <p:txBody>
          <a:bodyPr/>
          <a:lstStyle/>
          <a:p>
            <a:endParaRPr lang="en-US"/>
          </a:p>
        </p:txBody>
      </p:sp>
      <p:sp>
        <p:nvSpPr>
          <p:cNvPr id="101387" name="Text Box 11">
            <a:extLst>
              <a:ext uri="{FF2B5EF4-FFF2-40B4-BE49-F238E27FC236}">
                <a16:creationId xmlns:a16="http://schemas.microsoft.com/office/drawing/2014/main" id="{25C6E627-20BA-3F6A-6D75-78A305CDF118}"/>
              </a:ext>
            </a:extLst>
          </p:cNvPr>
          <p:cNvSpPr txBox="1">
            <a:spLocks noChangeArrowheads="1"/>
          </p:cNvSpPr>
          <p:nvPr/>
        </p:nvSpPr>
        <p:spPr bwMode="auto">
          <a:xfrm>
            <a:off x="9256301" y="2920847"/>
            <a:ext cx="838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ar-SA" altLang="en-US" sz="2400">
                <a:cs typeface="AL-Mohanad Black" pitchFamily="2" charset="0"/>
              </a:rPr>
              <a:t>قوة</a:t>
            </a:r>
            <a:endParaRPr lang="en-US" altLang="en-US" sz="2400">
              <a:cs typeface="AL-Mohanad Black" pitchFamily="2" charset="0"/>
            </a:endParaRPr>
          </a:p>
        </p:txBody>
      </p:sp>
      <p:sp>
        <p:nvSpPr>
          <p:cNvPr id="101388" name="Text Box 12">
            <a:extLst>
              <a:ext uri="{FF2B5EF4-FFF2-40B4-BE49-F238E27FC236}">
                <a16:creationId xmlns:a16="http://schemas.microsoft.com/office/drawing/2014/main" id="{A76DFC80-68BF-10B5-B3E3-81C69090992B}"/>
              </a:ext>
            </a:extLst>
          </p:cNvPr>
          <p:cNvSpPr txBox="1">
            <a:spLocks noChangeArrowheads="1"/>
          </p:cNvSpPr>
          <p:nvPr/>
        </p:nvSpPr>
        <p:spPr bwMode="auto">
          <a:xfrm>
            <a:off x="8975725" y="5229226"/>
            <a:ext cx="106680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ar-SA" altLang="en-US" sz="2400">
                <a:cs typeface="AL-Mohanad Black" pitchFamily="2" charset="0"/>
              </a:rPr>
              <a:t>منطقة الظل</a:t>
            </a:r>
            <a:endParaRPr lang="en-US" altLang="en-US" sz="2400">
              <a:cs typeface="AL-Mohanad Black" pitchFamily="2" charset="0"/>
            </a:endParaRPr>
          </a:p>
        </p:txBody>
      </p:sp>
      <p:sp>
        <p:nvSpPr>
          <p:cNvPr id="101389" name="Line 13">
            <a:extLst>
              <a:ext uri="{FF2B5EF4-FFF2-40B4-BE49-F238E27FC236}">
                <a16:creationId xmlns:a16="http://schemas.microsoft.com/office/drawing/2014/main" id="{BEB1E11E-EE73-B435-5252-720C628D13CA}"/>
              </a:ext>
            </a:extLst>
          </p:cNvPr>
          <p:cNvSpPr>
            <a:spLocks noChangeShapeType="1"/>
          </p:cNvSpPr>
          <p:nvPr/>
        </p:nvSpPr>
        <p:spPr bwMode="auto">
          <a:xfrm>
            <a:off x="8616950" y="5589588"/>
            <a:ext cx="457200" cy="0"/>
          </a:xfrm>
          <a:prstGeom prst="line">
            <a:avLst/>
          </a:prstGeom>
          <a:noFill/>
          <a:ln w="57150">
            <a:solidFill>
              <a:srgbClr val="000000"/>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US"/>
          </a:p>
        </p:txBody>
      </p:sp>
      <p:sp>
        <p:nvSpPr>
          <p:cNvPr id="101390" name="Line 14">
            <a:extLst>
              <a:ext uri="{FF2B5EF4-FFF2-40B4-BE49-F238E27FC236}">
                <a16:creationId xmlns:a16="http://schemas.microsoft.com/office/drawing/2014/main" id="{53C9054C-0FCF-D366-50F5-58E893D2C0CF}"/>
              </a:ext>
            </a:extLst>
          </p:cNvPr>
          <p:cNvSpPr>
            <a:spLocks noChangeShapeType="1"/>
          </p:cNvSpPr>
          <p:nvPr/>
        </p:nvSpPr>
        <p:spPr bwMode="auto">
          <a:xfrm flipV="1">
            <a:off x="9550400" y="3432175"/>
            <a:ext cx="0" cy="304800"/>
          </a:xfrm>
          <a:prstGeom prst="line">
            <a:avLst/>
          </a:prstGeom>
          <a:noFill/>
          <a:ln w="38100">
            <a:solidFill>
              <a:srgbClr val="000000"/>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US"/>
          </a:p>
        </p:txBody>
      </p:sp>
      <p:sp>
        <p:nvSpPr>
          <p:cNvPr id="101391" name="Line 15">
            <a:extLst>
              <a:ext uri="{FF2B5EF4-FFF2-40B4-BE49-F238E27FC236}">
                <a16:creationId xmlns:a16="http://schemas.microsoft.com/office/drawing/2014/main" id="{D7E65EB8-A7A8-218E-E355-983FC4556EDD}"/>
              </a:ext>
            </a:extLst>
          </p:cNvPr>
          <p:cNvSpPr>
            <a:spLocks noChangeShapeType="1"/>
          </p:cNvSpPr>
          <p:nvPr/>
        </p:nvSpPr>
        <p:spPr bwMode="auto">
          <a:xfrm flipH="1">
            <a:off x="3935413" y="5445125"/>
            <a:ext cx="533400" cy="0"/>
          </a:xfrm>
          <a:prstGeom prst="line">
            <a:avLst/>
          </a:prstGeom>
          <a:noFill/>
          <a:ln w="57150">
            <a:solidFill>
              <a:srgbClr val="000000"/>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US"/>
          </a:p>
        </p:txBody>
      </p:sp>
      <p:sp>
        <p:nvSpPr>
          <p:cNvPr id="101392" name="Text Box 16">
            <a:extLst>
              <a:ext uri="{FF2B5EF4-FFF2-40B4-BE49-F238E27FC236}">
                <a16:creationId xmlns:a16="http://schemas.microsoft.com/office/drawing/2014/main" id="{810A3161-CA54-AEDB-DFF8-C3691D68BDC6}"/>
              </a:ext>
            </a:extLst>
          </p:cNvPr>
          <p:cNvSpPr txBox="1">
            <a:spLocks noChangeArrowheads="1"/>
          </p:cNvSpPr>
          <p:nvPr/>
        </p:nvSpPr>
        <p:spPr bwMode="auto">
          <a:xfrm>
            <a:off x="2927350" y="5229225"/>
            <a:ext cx="9144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ar-SA" altLang="en-US" sz="2400">
                <a:cs typeface="AL-Mohanad Black" pitchFamily="2" charset="0"/>
              </a:rPr>
              <a:t>واثق</a:t>
            </a:r>
            <a:endParaRPr lang="en-US" altLang="en-US" sz="2400">
              <a:cs typeface="AL-Mohanad Black" pitchFamily="2" charset="0"/>
            </a:endParaRPr>
          </a:p>
        </p:txBody>
      </p:sp>
      <p:sp>
        <p:nvSpPr>
          <p:cNvPr id="101393" name="Line 17">
            <a:extLst>
              <a:ext uri="{FF2B5EF4-FFF2-40B4-BE49-F238E27FC236}">
                <a16:creationId xmlns:a16="http://schemas.microsoft.com/office/drawing/2014/main" id="{EE2F7D11-EAC5-882C-194B-D8598602A8C4}"/>
              </a:ext>
            </a:extLst>
          </p:cNvPr>
          <p:cNvSpPr>
            <a:spLocks noChangeShapeType="1"/>
          </p:cNvSpPr>
          <p:nvPr/>
        </p:nvSpPr>
        <p:spPr bwMode="auto">
          <a:xfrm flipV="1">
            <a:off x="6454775" y="1879600"/>
            <a:ext cx="1588" cy="325438"/>
          </a:xfrm>
          <a:prstGeom prst="line">
            <a:avLst/>
          </a:prstGeom>
          <a:noFill/>
          <a:ln w="57150">
            <a:solidFill>
              <a:srgbClr val="000000"/>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US"/>
          </a:p>
        </p:txBody>
      </p:sp>
      <p:sp>
        <p:nvSpPr>
          <p:cNvPr id="101394" name="Text Box 18">
            <a:extLst>
              <a:ext uri="{FF2B5EF4-FFF2-40B4-BE49-F238E27FC236}">
                <a16:creationId xmlns:a16="http://schemas.microsoft.com/office/drawing/2014/main" id="{B5308D8D-6F44-44BD-138A-25E570EC7881}"/>
              </a:ext>
            </a:extLst>
          </p:cNvPr>
          <p:cNvSpPr txBox="1">
            <a:spLocks noChangeArrowheads="1"/>
          </p:cNvSpPr>
          <p:nvPr/>
        </p:nvSpPr>
        <p:spPr bwMode="auto">
          <a:xfrm>
            <a:off x="5951538" y="1531938"/>
            <a:ext cx="93186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spcBef>
                <a:spcPct val="50000"/>
              </a:spcBef>
            </a:pPr>
            <a:r>
              <a:rPr lang="ar-SA" altLang="en-US" sz="2400">
                <a:cs typeface="AL-Mohanad Black" pitchFamily="2" charset="0"/>
              </a:rPr>
              <a:t>فعال</a:t>
            </a:r>
            <a:endParaRPr lang="en-US" altLang="en-US" sz="2400">
              <a:cs typeface="AL-Mohanad Black" pitchFamily="2" charset="0"/>
            </a:endParaRPr>
          </a:p>
        </p:txBody>
      </p:sp>
      <p:sp>
        <p:nvSpPr>
          <p:cNvPr id="101395" name="Line 19">
            <a:extLst>
              <a:ext uri="{FF2B5EF4-FFF2-40B4-BE49-F238E27FC236}">
                <a16:creationId xmlns:a16="http://schemas.microsoft.com/office/drawing/2014/main" id="{636294FD-EAC5-0DA1-C67F-3481F558093F}"/>
              </a:ext>
            </a:extLst>
          </p:cNvPr>
          <p:cNvSpPr>
            <a:spLocks noChangeShapeType="1"/>
          </p:cNvSpPr>
          <p:nvPr/>
        </p:nvSpPr>
        <p:spPr bwMode="auto">
          <a:xfrm flipH="1">
            <a:off x="3863976" y="2486025"/>
            <a:ext cx="373063" cy="1588"/>
          </a:xfrm>
          <a:prstGeom prst="line">
            <a:avLst/>
          </a:prstGeom>
          <a:noFill/>
          <a:ln w="38100">
            <a:solidFill>
              <a:srgbClr val="000000"/>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US"/>
          </a:p>
        </p:txBody>
      </p:sp>
      <p:sp>
        <p:nvSpPr>
          <p:cNvPr id="101396" name="Text Box 20">
            <a:extLst>
              <a:ext uri="{FF2B5EF4-FFF2-40B4-BE49-F238E27FC236}">
                <a16:creationId xmlns:a16="http://schemas.microsoft.com/office/drawing/2014/main" id="{3D38C9ED-B00D-74D1-A199-FFCB7792E0F5}"/>
              </a:ext>
            </a:extLst>
          </p:cNvPr>
          <p:cNvSpPr txBox="1">
            <a:spLocks noChangeArrowheads="1"/>
          </p:cNvSpPr>
          <p:nvPr/>
        </p:nvSpPr>
        <p:spPr bwMode="auto">
          <a:xfrm>
            <a:off x="1992313" y="2205038"/>
            <a:ext cx="1828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ar-SA" altLang="en-US" sz="2400">
                <a:cs typeface="AL-Mohanad Black" pitchFamily="2" charset="0"/>
              </a:rPr>
              <a:t>ظل المدير</a:t>
            </a:r>
            <a:endParaRPr lang="en-US" altLang="en-US" sz="2400">
              <a:cs typeface="AL-Mohanad Black" pitchFamily="2" charset="0"/>
            </a:endParaRPr>
          </a:p>
        </p:txBody>
      </p:sp>
      <p:sp>
        <p:nvSpPr>
          <p:cNvPr id="2" name="Text Box 22">
            <a:extLst>
              <a:ext uri="{FF2B5EF4-FFF2-40B4-BE49-F238E27FC236}">
                <a16:creationId xmlns:a16="http://schemas.microsoft.com/office/drawing/2014/main" id="{CFE2A2BC-BD67-CFFA-768B-0B4C9D21E861}"/>
              </a:ext>
            </a:extLst>
          </p:cNvPr>
          <p:cNvSpPr txBox="1">
            <a:spLocks noChangeArrowheads="1"/>
          </p:cNvSpPr>
          <p:nvPr/>
        </p:nvSpPr>
        <p:spPr bwMode="auto">
          <a:xfrm>
            <a:off x="1592352" y="3836988"/>
            <a:ext cx="1752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ar-SA" altLang="en-US" sz="2400" dirty="0">
                <a:cs typeface="AL-Mohanad Black" pitchFamily="2" charset="0"/>
              </a:rPr>
              <a:t>رئيس</a:t>
            </a:r>
            <a:endParaRPr lang="en-US" altLang="en-US" sz="2400" dirty="0">
              <a:cs typeface="AL-Mohanad Black" pitchFamily="2" charset="0"/>
            </a:endParaRPr>
          </a:p>
        </p:txBody>
      </p:sp>
    </p:spTree>
    <p:extLst>
      <p:ext uri="{BB962C8B-B14F-4D97-AF65-F5344CB8AC3E}">
        <p14:creationId xmlns:p14="http://schemas.microsoft.com/office/powerpoint/2010/main" val="276964740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nodeType="clickEffect">
                                  <p:stCondLst>
                                    <p:cond delay="0"/>
                                  </p:stCondLst>
                                  <p:childTnLst>
                                    <p:set>
                                      <p:cBhvr>
                                        <p:cTn id="6" dur="1" fill="hold">
                                          <p:stCondLst>
                                            <p:cond delay="0"/>
                                          </p:stCondLst>
                                        </p:cTn>
                                        <p:tgtEl>
                                          <p:spTgt spid="101378"/>
                                        </p:tgtEl>
                                        <p:attrNameLst>
                                          <p:attrName>style.visibility</p:attrName>
                                        </p:attrNameLst>
                                      </p:cBhvr>
                                      <p:to>
                                        <p:strVal val="visible"/>
                                      </p:to>
                                    </p:set>
                                    <p:anim calcmode="lin" valueType="num">
                                      <p:cBhvr additive="base">
                                        <p:cTn id="7" dur="500" fill="hold"/>
                                        <p:tgtEl>
                                          <p:spTgt spid="101378"/>
                                        </p:tgtEl>
                                        <p:attrNameLst>
                                          <p:attrName>ppt_x</p:attrName>
                                        </p:attrNameLst>
                                      </p:cBhvr>
                                      <p:tavLst>
                                        <p:tav tm="0">
                                          <p:val>
                                            <p:strVal val="0-#ppt_w/2"/>
                                          </p:val>
                                        </p:tav>
                                        <p:tav tm="100000">
                                          <p:val>
                                            <p:strVal val="#ppt_x"/>
                                          </p:val>
                                        </p:tav>
                                      </p:tavLst>
                                    </p:anim>
                                    <p:anim calcmode="lin" valueType="num">
                                      <p:cBhvr additive="base">
                                        <p:cTn id="8" dur="500" fill="hold"/>
                                        <p:tgtEl>
                                          <p:spTgt spid="101378"/>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nodeType="clickEffect">
                                  <p:stCondLst>
                                    <p:cond delay="0"/>
                                  </p:stCondLst>
                                  <p:childTnLst>
                                    <p:set>
                                      <p:cBhvr>
                                        <p:cTn id="12" dur="1" fill="hold">
                                          <p:stCondLst>
                                            <p:cond delay="0"/>
                                          </p:stCondLst>
                                        </p:cTn>
                                        <p:tgtEl>
                                          <p:spTgt spid="101386"/>
                                        </p:tgtEl>
                                        <p:attrNameLst>
                                          <p:attrName>style.visibility</p:attrName>
                                        </p:attrNameLst>
                                      </p:cBhvr>
                                      <p:to>
                                        <p:strVal val="visible"/>
                                      </p:to>
                                    </p:set>
                                    <p:anim calcmode="lin" valueType="num">
                                      <p:cBhvr additive="base">
                                        <p:cTn id="13" dur="500" fill="hold"/>
                                        <p:tgtEl>
                                          <p:spTgt spid="101386"/>
                                        </p:tgtEl>
                                        <p:attrNameLst>
                                          <p:attrName>ppt_x</p:attrName>
                                        </p:attrNameLst>
                                      </p:cBhvr>
                                      <p:tavLst>
                                        <p:tav tm="0">
                                          <p:val>
                                            <p:strVal val="0-#ppt_w/2"/>
                                          </p:val>
                                        </p:tav>
                                        <p:tav tm="100000">
                                          <p:val>
                                            <p:strVal val="#ppt_x"/>
                                          </p:val>
                                        </p:tav>
                                      </p:tavLst>
                                    </p:anim>
                                    <p:anim calcmode="lin" valueType="num">
                                      <p:cBhvr additive="base">
                                        <p:cTn id="14" dur="500" fill="hold"/>
                                        <p:tgtEl>
                                          <p:spTgt spid="101386"/>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nodeType="clickEffect">
                                  <p:stCondLst>
                                    <p:cond delay="0"/>
                                  </p:stCondLst>
                                  <p:childTnLst>
                                    <p:set>
                                      <p:cBhvr>
                                        <p:cTn id="18" dur="1" fill="hold">
                                          <p:stCondLst>
                                            <p:cond delay="0"/>
                                          </p:stCondLst>
                                        </p:cTn>
                                        <p:tgtEl>
                                          <p:spTgt spid="101385"/>
                                        </p:tgtEl>
                                        <p:attrNameLst>
                                          <p:attrName>style.visibility</p:attrName>
                                        </p:attrNameLst>
                                      </p:cBhvr>
                                      <p:to>
                                        <p:strVal val="visible"/>
                                      </p:to>
                                    </p:set>
                                    <p:anim calcmode="lin" valueType="num">
                                      <p:cBhvr additive="base">
                                        <p:cTn id="19" dur="500" fill="hold"/>
                                        <p:tgtEl>
                                          <p:spTgt spid="101385"/>
                                        </p:tgtEl>
                                        <p:attrNameLst>
                                          <p:attrName>ppt_x</p:attrName>
                                        </p:attrNameLst>
                                      </p:cBhvr>
                                      <p:tavLst>
                                        <p:tav tm="0">
                                          <p:val>
                                            <p:strVal val="0-#ppt_w/2"/>
                                          </p:val>
                                        </p:tav>
                                        <p:tav tm="100000">
                                          <p:val>
                                            <p:strVal val="#ppt_x"/>
                                          </p:val>
                                        </p:tav>
                                      </p:tavLst>
                                    </p:anim>
                                    <p:anim calcmode="lin" valueType="num">
                                      <p:cBhvr additive="base">
                                        <p:cTn id="20" dur="500" fill="hold"/>
                                        <p:tgtEl>
                                          <p:spTgt spid="101385"/>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nodeType="clickEffect">
                                  <p:stCondLst>
                                    <p:cond delay="0"/>
                                  </p:stCondLst>
                                  <p:childTnLst>
                                    <p:set>
                                      <p:cBhvr>
                                        <p:cTn id="24" dur="1" fill="hold">
                                          <p:stCondLst>
                                            <p:cond delay="0"/>
                                          </p:stCondLst>
                                        </p:cTn>
                                        <p:tgtEl>
                                          <p:spTgt spid="101380"/>
                                        </p:tgtEl>
                                        <p:attrNameLst>
                                          <p:attrName>style.visibility</p:attrName>
                                        </p:attrNameLst>
                                      </p:cBhvr>
                                      <p:to>
                                        <p:strVal val="visible"/>
                                      </p:to>
                                    </p:set>
                                    <p:anim calcmode="lin" valueType="num">
                                      <p:cBhvr additive="base">
                                        <p:cTn id="25" dur="500" fill="hold"/>
                                        <p:tgtEl>
                                          <p:spTgt spid="101380"/>
                                        </p:tgtEl>
                                        <p:attrNameLst>
                                          <p:attrName>ppt_x</p:attrName>
                                        </p:attrNameLst>
                                      </p:cBhvr>
                                      <p:tavLst>
                                        <p:tav tm="0">
                                          <p:val>
                                            <p:strVal val="0-#ppt_w/2"/>
                                          </p:val>
                                        </p:tav>
                                        <p:tav tm="100000">
                                          <p:val>
                                            <p:strVal val="#ppt_x"/>
                                          </p:val>
                                        </p:tav>
                                      </p:tavLst>
                                    </p:anim>
                                    <p:anim calcmode="lin" valueType="num">
                                      <p:cBhvr additive="base">
                                        <p:cTn id="26" dur="500" fill="hold"/>
                                        <p:tgtEl>
                                          <p:spTgt spid="101380"/>
                                        </p:tgtEl>
                                        <p:attrNameLst>
                                          <p:attrName>ppt_y</p:attrName>
                                        </p:attrNameLst>
                                      </p:cBhvr>
                                      <p:tavLst>
                                        <p:tav tm="0">
                                          <p:val>
                                            <p:strVal val="#ppt_y"/>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8" fill="hold" nodeType="clickEffect">
                                  <p:stCondLst>
                                    <p:cond delay="0"/>
                                  </p:stCondLst>
                                  <p:childTnLst>
                                    <p:set>
                                      <p:cBhvr>
                                        <p:cTn id="30" dur="1" fill="hold">
                                          <p:stCondLst>
                                            <p:cond delay="0"/>
                                          </p:stCondLst>
                                        </p:cTn>
                                        <p:tgtEl>
                                          <p:spTgt spid="101381"/>
                                        </p:tgtEl>
                                        <p:attrNameLst>
                                          <p:attrName>style.visibility</p:attrName>
                                        </p:attrNameLst>
                                      </p:cBhvr>
                                      <p:to>
                                        <p:strVal val="visible"/>
                                      </p:to>
                                    </p:set>
                                    <p:anim calcmode="lin" valueType="num">
                                      <p:cBhvr additive="base">
                                        <p:cTn id="31" dur="500" fill="hold"/>
                                        <p:tgtEl>
                                          <p:spTgt spid="101381"/>
                                        </p:tgtEl>
                                        <p:attrNameLst>
                                          <p:attrName>ppt_x</p:attrName>
                                        </p:attrNameLst>
                                      </p:cBhvr>
                                      <p:tavLst>
                                        <p:tav tm="0">
                                          <p:val>
                                            <p:strVal val="0-#ppt_w/2"/>
                                          </p:val>
                                        </p:tav>
                                        <p:tav tm="100000">
                                          <p:val>
                                            <p:strVal val="#ppt_x"/>
                                          </p:val>
                                        </p:tav>
                                      </p:tavLst>
                                    </p:anim>
                                    <p:anim calcmode="lin" valueType="num">
                                      <p:cBhvr additive="base">
                                        <p:cTn id="32" dur="500" fill="hold"/>
                                        <p:tgtEl>
                                          <p:spTgt spid="101381"/>
                                        </p:tgtEl>
                                        <p:attrNameLst>
                                          <p:attrName>ppt_y</p:attrName>
                                        </p:attrNameLst>
                                      </p:cBhvr>
                                      <p:tavLst>
                                        <p:tav tm="0">
                                          <p:val>
                                            <p:strVal val="#ppt_y"/>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8" fill="hold" nodeType="clickEffect">
                                  <p:stCondLst>
                                    <p:cond delay="0"/>
                                  </p:stCondLst>
                                  <p:childTnLst>
                                    <p:set>
                                      <p:cBhvr>
                                        <p:cTn id="36" dur="1" fill="hold">
                                          <p:stCondLst>
                                            <p:cond delay="0"/>
                                          </p:stCondLst>
                                        </p:cTn>
                                        <p:tgtEl>
                                          <p:spTgt spid="101382"/>
                                        </p:tgtEl>
                                        <p:attrNameLst>
                                          <p:attrName>style.visibility</p:attrName>
                                        </p:attrNameLst>
                                      </p:cBhvr>
                                      <p:to>
                                        <p:strVal val="visible"/>
                                      </p:to>
                                    </p:set>
                                    <p:anim calcmode="lin" valueType="num">
                                      <p:cBhvr additive="base">
                                        <p:cTn id="37" dur="500" fill="hold"/>
                                        <p:tgtEl>
                                          <p:spTgt spid="101382"/>
                                        </p:tgtEl>
                                        <p:attrNameLst>
                                          <p:attrName>ppt_x</p:attrName>
                                        </p:attrNameLst>
                                      </p:cBhvr>
                                      <p:tavLst>
                                        <p:tav tm="0">
                                          <p:val>
                                            <p:strVal val="0-#ppt_w/2"/>
                                          </p:val>
                                        </p:tav>
                                        <p:tav tm="100000">
                                          <p:val>
                                            <p:strVal val="#ppt_x"/>
                                          </p:val>
                                        </p:tav>
                                      </p:tavLst>
                                    </p:anim>
                                    <p:anim calcmode="lin" valueType="num">
                                      <p:cBhvr additive="base">
                                        <p:cTn id="38" dur="500" fill="hold"/>
                                        <p:tgtEl>
                                          <p:spTgt spid="101382"/>
                                        </p:tgtEl>
                                        <p:attrNameLst>
                                          <p:attrName>ppt_y</p:attrName>
                                        </p:attrNameLst>
                                      </p:cBhvr>
                                      <p:tavLst>
                                        <p:tav tm="0">
                                          <p:val>
                                            <p:strVal val="#ppt_y"/>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8" fill="hold" nodeType="clickEffect">
                                  <p:stCondLst>
                                    <p:cond delay="0"/>
                                  </p:stCondLst>
                                  <p:childTnLst>
                                    <p:set>
                                      <p:cBhvr>
                                        <p:cTn id="42" dur="1" fill="hold">
                                          <p:stCondLst>
                                            <p:cond delay="0"/>
                                          </p:stCondLst>
                                        </p:cTn>
                                        <p:tgtEl>
                                          <p:spTgt spid="101383"/>
                                        </p:tgtEl>
                                        <p:attrNameLst>
                                          <p:attrName>style.visibility</p:attrName>
                                        </p:attrNameLst>
                                      </p:cBhvr>
                                      <p:to>
                                        <p:strVal val="visible"/>
                                      </p:to>
                                    </p:set>
                                    <p:anim calcmode="lin" valueType="num">
                                      <p:cBhvr additive="base">
                                        <p:cTn id="43" dur="500" fill="hold"/>
                                        <p:tgtEl>
                                          <p:spTgt spid="101383"/>
                                        </p:tgtEl>
                                        <p:attrNameLst>
                                          <p:attrName>ppt_x</p:attrName>
                                        </p:attrNameLst>
                                      </p:cBhvr>
                                      <p:tavLst>
                                        <p:tav tm="0">
                                          <p:val>
                                            <p:strVal val="0-#ppt_w/2"/>
                                          </p:val>
                                        </p:tav>
                                        <p:tav tm="100000">
                                          <p:val>
                                            <p:strVal val="#ppt_x"/>
                                          </p:val>
                                        </p:tav>
                                      </p:tavLst>
                                    </p:anim>
                                    <p:anim calcmode="lin" valueType="num">
                                      <p:cBhvr additive="base">
                                        <p:cTn id="44" dur="500" fill="hold"/>
                                        <p:tgtEl>
                                          <p:spTgt spid="101383"/>
                                        </p:tgtEl>
                                        <p:attrNameLst>
                                          <p:attrName>ppt_y</p:attrName>
                                        </p:attrNameLst>
                                      </p:cBhvr>
                                      <p:tavLst>
                                        <p:tav tm="0">
                                          <p:val>
                                            <p:strVal val="#ppt_y"/>
                                          </p:val>
                                        </p:tav>
                                        <p:tav tm="100000">
                                          <p:val>
                                            <p:strVal val="#ppt_y"/>
                                          </p:val>
                                        </p:tav>
                                      </p:tavLst>
                                    </p:anim>
                                  </p:childTnLst>
                                </p:cTn>
                              </p:par>
                            </p:childTnLst>
                          </p:cTn>
                        </p:par>
                      </p:childTnLst>
                    </p:cTn>
                  </p:par>
                  <p:par>
                    <p:cTn id="45" fill="hold" nodeType="clickPar">
                      <p:stCondLst>
                        <p:cond delay="indefinite"/>
                      </p:stCondLst>
                      <p:childTnLst>
                        <p:par>
                          <p:cTn id="46" fill="hold" nodeType="withGroup">
                            <p:stCondLst>
                              <p:cond delay="0"/>
                            </p:stCondLst>
                            <p:childTnLst>
                              <p:par>
                                <p:cTn id="47" presetID="2" presetClass="entr" presetSubtype="8" fill="hold" nodeType="clickEffect">
                                  <p:stCondLst>
                                    <p:cond delay="0"/>
                                  </p:stCondLst>
                                  <p:childTnLst>
                                    <p:set>
                                      <p:cBhvr>
                                        <p:cTn id="48" dur="1" fill="hold">
                                          <p:stCondLst>
                                            <p:cond delay="0"/>
                                          </p:stCondLst>
                                        </p:cTn>
                                        <p:tgtEl>
                                          <p:spTgt spid="101384"/>
                                        </p:tgtEl>
                                        <p:attrNameLst>
                                          <p:attrName>style.visibility</p:attrName>
                                        </p:attrNameLst>
                                      </p:cBhvr>
                                      <p:to>
                                        <p:strVal val="visible"/>
                                      </p:to>
                                    </p:set>
                                    <p:anim calcmode="lin" valueType="num">
                                      <p:cBhvr additive="base">
                                        <p:cTn id="49" dur="500" fill="hold"/>
                                        <p:tgtEl>
                                          <p:spTgt spid="101384"/>
                                        </p:tgtEl>
                                        <p:attrNameLst>
                                          <p:attrName>ppt_x</p:attrName>
                                        </p:attrNameLst>
                                      </p:cBhvr>
                                      <p:tavLst>
                                        <p:tav tm="0">
                                          <p:val>
                                            <p:strVal val="0-#ppt_w/2"/>
                                          </p:val>
                                        </p:tav>
                                        <p:tav tm="100000">
                                          <p:val>
                                            <p:strVal val="#ppt_x"/>
                                          </p:val>
                                        </p:tav>
                                      </p:tavLst>
                                    </p:anim>
                                    <p:anim calcmode="lin" valueType="num">
                                      <p:cBhvr additive="base">
                                        <p:cTn id="50" dur="500" fill="hold"/>
                                        <p:tgtEl>
                                          <p:spTgt spid="101384"/>
                                        </p:tgtEl>
                                        <p:attrNameLst>
                                          <p:attrName>ppt_y</p:attrName>
                                        </p:attrNameLst>
                                      </p:cBhvr>
                                      <p:tavLst>
                                        <p:tav tm="0">
                                          <p:val>
                                            <p:strVal val="#ppt_y"/>
                                          </p:val>
                                        </p:tav>
                                        <p:tav tm="100000">
                                          <p:val>
                                            <p:strVal val="#ppt_y"/>
                                          </p:val>
                                        </p:tav>
                                      </p:tavLst>
                                    </p:anim>
                                  </p:childTnLst>
                                </p:cTn>
                              </p:par>
                            </p:childTnLst>
                          </p:cTn>
                        </p:par>
                      </p:childTnLst>
                    </p:cTn>
                  </p:par>
                  <p:par>
                    <p:cTn id="51" fill="hold" nodeType="clickPar">
                      <p:stCondLst>
                        <p:cond delay="indefinite"/>
                      </p:stCondLst>
                      <p:childTnLst>
                        <p:par>
                          <p:cTn id="52" fill="hold" nodeType="withGroup">
                            <p:stCondLst>
                              <p:cond delay="0"/>
                            </p:stCondLst>
                            <p:childTnLst>
                              <p:par>
                                <p:cTn id="53" presetID="2" presetClass="entr" presetSubtype="8" fill="hold" nodeType="clickEffect">
                                  <p:stCondLst>
                                    <p:cond delay="0"/>
                                  </p:stCondLst>
                                  <p:childTnLst>
                                    <p:set>
                                      <p:cBhvr>
                                        <p:cTn id="54" dur="1" fill="hold">
                                          <p:stCondLst>
                                            <p:cond delay="0"/>
                                          </p:stCondLst>
                                        </p:cTn>
                                        <p:tgtEl>
                                          <p:spTgt spid="101379"/>
                                        </p:tgtEl>
                                        <p:attrNameLst>
                                          <p:attrName>style.visibility</p:attrName>
                                        </p:attrNameLst>
                                      </p:cBhvr>
                                      <p:to>
                                        <p:strVal val="visible"/>
                                      </p:to>
                                    </p:set>
                                    <p:anim calcmode="lin" valueType="num">
                                      <p:cBhvr additive="base">
                                        <p:cTn id="55" dur="500" fill="hold"/>
                                        <p:tgtEl>
                                          <p:spTgt spid="101379"/>
                                        </p:tgtEl>
                                        <p:attrNameLst>
                                          <p:attrName>ppt_x</p:attrName>
                                        </p:attrNameLst>
                                      </p:cBhvr>
                                      <p:tavLst>
                                        <p:tav tm="0">
                                          <p:val>
                                            <p:strVal val="0-#ppt_w/2"/>
                                          </p:val>
                                        </p:tav>
                                        <p:tav tm="100000">
                                          <p:val>
                                            <p:strVal val="#ppt_x"/>
                                          </p:val>
                                        </p:tav>
                                      </p:tavLst>
                                    </p:anim>
                                    <p:anim calcmode="lin" valueType="num">
                                      <p:cBhvr additive="base">
                                        <p:cTn id="56" dur="500" fill="hold"/>
                                        <p:tgtEl>
                                          <p:spTgt spid="101379"/>
                                        </p:tgtEl>
                                        <p:attrNameLst>
                                          <p:attrName>ppt_y</p:attrName>
                                        </p:attrNameLst>
                                      </p:cBhvr>
                                      <p:tavLst>
                                        <p:tav tm="0">
                                          <p:val>
                                            <p:strVal val="#ppt_y"/>
                                          </p:val>
                                        </p:tav>
                                        <p:tav tm="100000">
                                          <p:val>
                                            <p:strVal val="#ppt_y"/>
                                          </p:val>
                                        </p:tav>
                                      </p:tavLst>
                                    </p:anim>
                                  </p:childTnLst>
                                </p:cTn>
                              </p:par>
                            </p:childTnLst>
                          </p:cTn>
                        </p:par>
                      </p:childTnLst>
                    </p:cTn>
                  </p:par>
                  <p:par>
                    <p:cTn id="57" fill="hold" nodeType="clickPar">
                      <p:stCondLst>
                        <p:cond delay="indefinite"/>
                      </p:stCondLst>
                      <p:childTnLst>
                        <p:par>
                          <p:cTn id="58" fill="hold" nodeType="withGroup">
                            <p:stCondLst>
                              <p:cond delay="0"/>
                            </p:stCondLst>
                            <p:childTnLst>
                              <p:par>
                                <p:cTn id="59" presetID="2" presetClass="entr" presetSubtype="8" fill="hold" nodeType="clickEffect">
                                  <p:stCondLst>
                                    <p:cond delay="0"/>
                                  </p:stCondLst>
                                  <p:childTnLst>
                                    <p:set>
                                      <p:cBhvr>
                                        <p:cTn id="60" dur="1" fill="hold">
                                          <p:stCondLst>
                                            <p:cond delay="0"/>
                                          </p:stCondLst>
                                        </p:cTn>
                                        <p:tgtEl>
                                          <p:spTgt spid="101388"/>
                                        </p:tgtEl>
                                        <p:attrNameLst>
                                          <p:attrName>style.visibility</p:attrName>
                                        </p:attrNameLst>
                                      </p:cBhvr>
                                      <p:to>
                                        <p:strVal val="visible"/>
                                      </p:to>
                                    </p:set>
                                    <p:anim calcmode="lin" valueType="num">
                                      <p:cBhvr additive="base">
                                        <p:cTn id="61" dur="500" fill="hold"/>
                                        <p:tgtEl>
                                          <p:spTgt spid="101388"/>
                                        </p:tgtEl>
                                        <p:attrNameLst>
                                          <p:attrName>ppt_x</p:attrName>
                                        </p:attrNameLst>
                                      </p:cBhvr>
                                      <p:tavLst>
                                        <p:tav tm="0">
                                          <p:val>
                                            <p:strVal val="0-#ppt_w/2"/>
                                          </p:val>
                                        </p:tav>
                                        <p:tav tm="100000">
                                          <p:val>
                                            <p:strVal val="#ppt_x"/>
                                          </p:val>
                                        </p:tav>
                                      </p:tavLst>
                                    </p:anim>
                                    <p:anim calcmode="lin" valueType="num">
                                      <p:cBhvr additive="base">
                                        <p:cTn id="62" dur="500" fill="hold"/>
                                        <p:tgtEl>
                                          <p:spTgt spid="101388"/>
                                        </p:tgtEl>
                                        <p:attrNameLst>
                                          <p:attrName>ppt_y</p:attrName>
                                        </p:attrNameLst>
                                      </p:cBhvr>
                                      <p:tavLst>
                                        <p:tav tm="0">
                                          <p:val>
                                            <p:strVal val="#ppt_y"/>
                                          </p:val>
                                        </p:tav>
                                        <p:tav tm="100000">
                                          <p:val>
                                            <p:strVal val="#ppt_y"/>
                                          </p:val>
                                        </p:tav>
                                      </p:tavLst>
                                    </p:anim>
                                  </p:childTnLst>
                                </p:cTn>
                              </p:par>
                            </p:childTnLst>
                          </p:cTn>
                        </p:par>
                      </p:childTnLst>
                    </p:cTn>
                  </p:par>
                  <p:par>
                    <p:cTn id="63" fill="hold" nodeType="clickPar">
                      <p:stCondLst>
                        <p:cond delay="indefinite"/>
                      </p:stCondLst>
                      <p:childTnLst>
                        <p:par>
                          <p:cTn id="64" fill="hold" nodeType="withGroup">
                            <p:stCondLst>
                              <p:cond delay="0"/>
                            </p:stCondLst>
                            <p:childTnLst>
                              <p:par>
                                <p:cTn id="65" presetID="2" presetClass="entr" presetSubtype="8" fill="hold" nodeType="clickEffect">
                                  <p:stCondLst>
                                    <p:cond delay="0"/>
                                  </p:stCondLst>
                                  <p:childTnLst>
                                    <p:set>
                                      <p:cBhvr>
                                        <p:cTn id="66" dur="1" fill="hold">
                                          <p:stCondLst>
                                            <p:cond delay="0"/>
                                          </p:stCondLst>
                                        </p:cTn>
                                        <p:tgtEl>
                                          <p:spTgt spid="101389"/>
                                        </p:tgtEl>
                                        <p:attrNameLst>
                                          <p:attrName>style.visibility</p:attrName>
                                        </p:attrNameLst>
                                      </p:cBhvr>
                                      <p:to>
                                        <p:strVal val="visible"/>
                                      </p:to>
                                    </p:set>
                                    <p:anim calcmode="lin" valueType="num">
                                      <p:cBhvr additive="base">
                                        <p:cTn id="67" dur="500" fill="hold"/>
                                        <p:tgtEl>
                                          <p:spTgt spid="101389"/>
                                        </p:tgtEl>
                                        <p:attrNameLst>
                                          <p:attrName>ppt_x</p:attrName>
                                        </p:attrNameLst>
                                      </p:cBhvr>
                                      <p:tavLst>
                                        <p:tav tm="0">
                                          <p:val>
                                            <p:strVal val="0-#ppt_w/2"/>
                                          </p:val>
                                        </p:tav>
                                        <p:tav tm="100000">
                                          <p:val>
                                            <p:strVal val="#ppt_x"/>
                                          </p:val>
                                        </p:tav>
                                      </p:tavLst>
                                    </p:anim>
                                    <p:anim calcmode="lin" valueType="num">
                                      <p:cBhvr additive="base">
                                        <p:cTn id="68" dur="500" fill="hold"/>
                                        <p:tgtEl>
                                          <p:spTgt spid="101389"/>
                                        </p:tgtEl>
                                        <p:attrNameLst>
                                          <p:attrName>ppt_y</p:attrName>
                                        </p:attrNameLst>
                                      </p:cBhvr>
                                      <p:tavLst>
                                        <p:tav tm="0">
                                          <p:val>
                                            <p:strVal val="#ppt_y"/>
                                          </p:val>
                                        </p:tav>
                                        <p:tav tm="100000">
                                          <p:val>
                                            <p:strVal val="#ppt_y"/>
                                          </p:val>
                                        </p:tav>
                                      </p:tavLst>
                                    </p:anim>
                                  </p:childTnLst>
                                </p:cTn>
                              </p:par>
                            </p:childTnLst>
                          </p:cTn>
                        </p:par>
                      </p:childTnLst>
                    </p:cTn>
                  </p:par>
                  <p:par>
                    <p:cTn id="69" fill="hold" nodeType="clickPar">
                      <p:stCondLst>
                        <p:cond delay="indefinite"/>
                      </p:stCondLst>
                      <p:childTnLst>
                        <p:par>
                          <p:cTn id="70" fill="hold" nodeType="withGroup">
                            <p:stCondLst>
                              <p:cond delay="0"/>
                            </p:stCondLst>
                            <p:childTnLst>
                              <p:par>
                                <p:cTn id="71" presetID="2" presetClass="entr" presetSubtype="8" fill="hold" nodeType="clickEffect">
                                  <p:stCondLst>
                                    <p:cond delay="0"/>
                                  </p:stCondLst>
                                  <p:childTnLst>
                                    <p:set>
                                      <p:cBhvr>
                                        <p:cTn id="72" dur="1" fill="hold">
                                          <p:stCondLst>
                                            <p:cond delay="0"/>
                                          </p:stCondLst>
                                        </p:cTn>
                                        <p:tgtEl>
                                          <p:spTgt spid="101387"/>
                                        </p:tgtEl>
                                        <p:attrNameLst>
                                          <p:attrName>style.visibility</p:attrName>
                                        </p:attrNameLst>
                                      </p:cBhvr>
                                      <p:to>
                                        <p:strVal val="visible"/>
                                      </p:to>
                                    </p:set>
                                    <p:anim calcmode="lin" valueType="num">
                                      <p:cBhvr additive="base">
                                        <p:cTn id="73" dur="500" fill="hold"/>
                                        <p:tgtEl>
                                          <p:spTgt spid="101387"/>
                                        </p:tgtEl>
                                        <p:attrNameLst>
                                          <p:attrName>ppt_x</p:attrName>
                                        </p:attrNameLst>
                                      </p:cBhvr>
                                      <p:tavLst>
                                        <p:tav tm="0">
                                          <p:val>
                                            <p:strVal val="0-#ppt_w/2"/>
                                          </p:val>
                                        </p:tav>
                                        <p:tav tm="100000">
                                          <p:val>
                                            <p:strVal val="#ppt_x"/>
                                          </p:val>
                                        </p:tav>
                                      </p:tavLst>
                                    </p:anim>
                                    <p:anim calcmode="lin" valueType="num">
                                      <p:cBhvr additive="base">
                                        <p:cTn id="74" dur="500" fill="hold"/>
                                        <p:tgtEl>
                                          <p:spTgt spid="101387"/>
                                        </p:tgtEl>
                                        <p:attrNameLst>
                                          <p:attrName>ppt_y</p:attrName>
                                        </p:attrNameLst>
                                      </p:cBhvr>
                                      <p:tavLst>
                                        <p:tav tm="0">
                                          <p:val>
                                            <p:strVal val="#ppt_y"/>
                                          </p:val>
                                        </p:tav>
                                        <p:tav tm="100000">
                                          <p:val>
                                            <p:strVal val="#ppt_y"/>
                                          </p:val>
                                        </p:tav>
                                      </p:tavLst>
                                    </p:anim>
                                  </p:childTnLst>
                                </p:cTn>
                              </p:par>
                            </p:childTnLst>
                          </p:cTn>
                        </p:par>
                      </p:childTnLst>
                    </p:cTn>
                  </p:par>
                  <p:par>
                    <p:cTn id="75" fill="hold" nodeType="clickPar">
                      <p:stCondLst>
                        <p:cond delay="indefinite"/>
                      </p:stCondLst>
                      <p:childTnLst>
                        <p:par>
                          <p:cTn id="76" fill="hold" nodeType="withGroup">
                            <p:stCondLst>
                              <p:cond delay="0"/>
                            </p:stCondLst>
                            <p:childTnLst>
                              <p:par>
                                <p:cTn id="77" presetID="2" presetClass="entr" presetSubtype="8" fill="hold" nodeType="clickEffect">
                                  <p:stCondLst>
                                    <p:cond delay="0"/>
                                  </p:stCondLst>
                                  <p:childTnLst>
                                    <p:set>
                                      <p:cBhvr>
                                        <p:cTn id="78" dur="1" fill="hold">
                                          <p:stCondLst>
                                            <p:cond delay="0"/>
                                          </p:stCondLst>
                                        </p:cTn>
                                        <p:tgtEl>
                                          <p:spTgt spid="101390"/>
                                        </p:tgtEl>
                                        <p:attrNameLst>
                                          <p:attrName>style.visibility</p:attrName>
                                        </p:attrNameLst>
                                      </p:cBhvr>
                                      <p:to>
                                        <p:strVal val="visible"/>
                                      </p:to>
                                    </p:set>
                                    <p:anim calcmode="lin" valueType="num">
                                      <p:cBhvr additive="base">
                                        <p:cTn id="79" dur="500" fill="hold"/>
                                        <p:tgtEl>
                                          <p:spTgt spid="101390"/>
                                        </p:tgtEl>
                                        <p:attrNameLst>
                                          <p:attrName>ppt_x</p:attrName>
                                        </p:attrNameLst>
                                      </p:cBhvr>
                                      <p:tavLst>
                                        <p:tav tm="0">
                                          <p:val>
                                            <p:strVal val="0-#ppt_w/2"/>
                                          </p:val>
                                        </p:tav>
                                        <p:tav tm="100000">
                                          <p:val>
                                            <p:strVal val="#ppt_x"/>
                                          </p:val>
                                        </p:tav>
                                      </p:tavLst>
                                    </p:anim>
                                    <p:anim calcmode="lin" valueType="num">
                                      <p:cBhvr additive="base">
                                        <p:cTn id="80" dur="500" fill="hold"/>
                                        <p:tgtEl>
                                          <p:spTgt spid="101390"/>
                                        </p:tgtEl>
                                        <p:attrNameLst>
                                          <p:attrName>ppt_y</p:attrName>
                                        </p:attrNameLst>
                                      </p:cBhvr>
                                      <p:tavLst>
                                        <p:tav tm="0">
                                          <p:val>
                                            <p:strVal val="#ppt_y"/>
                                          </p:val>
                                        </p:tav>
                                        <p:tav tm="100000">
                                          <p:val>
                                            <p:strVal val="#ppt_y"/>
                                          </p:val>
                                        </p:tav>
                                      </p:tavLst>
                                    </p:anim>
                                  </p:childTnLst>
                                </p:cTn>
                              </p:par>
                            </p:childTnLst>
                          </p:cTn>
                        </p:par>
                      </p:childTnLst>
                    </p:cTn>
                  </p:par>
                  <p:par>
                    <p:cTn id="81" fill="hold" nodeType="clickPar">
                      <p:stCondLst>
                        <p:cond delay="indefinite"/>
                      </p:stCondLst>
                      <p:childTnLst>
                        <p:par>
                          <p:cTn id="82" fill="hold" nodeType="withGroup">
                            <p:stCondLst>
                              <p:cond delay="0"/>
                            </p:stCondLst>
                            <p:childTnLst>
                              <p:par>
                                <p:cTn id="83" presetID="2" presetClass="entr" presetSubtype="8" fill="hold" nodeType="clickEffect">
                                  <p:stCondLst>
                                    <p:cond delay="0"/>
                                  </p:stCondLst>
                                  <p:childTnLst>
                                    <p:set>
                                      <p:cBhvr>
                                        <p:cTn id="84" dur="1" fill="hold">
                                          <p:stCondLst>
                                            <p:cond delay="0"/>
                                          </p:stCondLst>
                                        </p:cTn>
                                        <p:tgtEl>
                                          <p:spTgt spid="101394"/>
                                        </p:tgtEl>
                                        <p:attrNameLst>
                                          <p:attrName>style.visibility</p:attrName>
                                        </p:attrNameLst>
                                      </p:cBhvr>
                                      <p:to>
                                        <p:strVal val="visible"/>
                                      </p:to>
                                    </p:set>
                                    <p:anim calcmode="lin" valueType="num">
                                      <p:cBhvr additive="base">
                                        <p:cTn id="85" dur="500" fill="hold"/>
                                        <p:tgtEl>
                                          <p:spTgt spid="101394"/>
                                        </p:tgtEl>
                                        <p:attrNameLst>
                                          <p:attrName>ppt_x</p:attrName>
                                        </p:attrNameLst>
                                      </p:cBhvr>
                                      <p:tavLst>
                                        <p:tav tm="0">
                                          <p:val>
                                            <p:strVal val="0-#ppt_w/2"/>
                                          </p:val>
                                        </p:tav>
                                        <p:tav tm="100000">
                                          <p:val>
                                            <p:strVal val="#ppt_x"/>
                                          </p:val>
                                        </p:tav>
                                      </p:tavLst>
                                    </p:anim>
                                    <p:anim calcmode="lin" valueType="num">
                                      <p:cBhvr additive="base">
                                        <p:cTn id="86" dur="500" fill="hold"/>
                                        <p:tgtEl>
                                          <p:spTgt spid="101394"/>
                                        </p:tgtEl>
                                        <p:attrNameLst>
                                          <p:attrName>ppt_y</p:attrName>
                                        </p:attrNameLst>
                                      </p:cBhvr>
                                      <p:tavLst>
                                        <p:tav tm="0">
                                          <p:val>
                                            <p:strVal val="#ppt_y"/>
                                          </p:val>
                                        </p:tav>
                                        <p:tav tm="100000">
                                          <p:val>
                                            <p:strVal val="#ppt_y"/>
                                          </p:val>
                                        </p:tav>
                                      </p:tavLst>
                                    </p:anim>
                                  </p:childTnLst>
                                </p:cTn>
                              </p:par>
                            </p:childTnLst>
                          </p:cTn>
                        </p:par>
                      </p:childTnLst>
                    </p:cTn>
                  </p:par>
                  <p:par>
                    <p:cTn id="87" fill="hold" nodeType="clickPar">
                      <p:stCondLst>
                        <p:cond delay="indefinite"/>
                      </p:stCondLst>
                      <p:childTnLst>
                        <p:par>
                          <p:cTn id="88" fill="hold" nodeType="withGroup">
                            <p:stCondLst>
                              <p:cond delay="0"/>
                            </p:stCondLst>
                            <p:childTnLst>
                              <p:par>
                                <p:cTn id="89" presetID="2" presetClass="entr" presetSubtype="8" fill="hold" nodeType="clickEffect">
                                  <p:stCondLst>
                                    <p:cond delay="0"/>
                                  </p:stCondLst>
                                  <p:childTnLst>
                                    <p:set>
                                      <p:cBhvr>
                                        <p:cTn id="90" dur="1" fill="hold">
                                          <p:stCondLst>
                                            <p:cond delay="0"/>
                                          </p:stCondLst>
                                        </p:cTn>
                                        <p:tgtEl>
                                          <p:spTgt spid="101393"/>
                                        </p:tgtEl>
                                        <p:attrNameLst>
                                          <p:attrName>style.visibility</p:attrName>
                                        </p:attrNameLst>
                                      </p:cBhvr>
                                      <p:to>
                                        <p:strVal val="visible"/>
                                      </p:to>
                                    </p:set>
                                    <p:anim calcmode="lin" valueType="num">
                                      <p:cBhvr additive="base">
                                        <p:cTn id="91" dur="500" fill="hold"/>
                                        <p:tgtEl>
                                          <p:spTgt spid="101393"/>
                                        </p:tgtEl>
                                        <p:attrNameLst>
                                          <p:attrName>ppt_x</p:attrName>
                                        </p:attrNameLst>
                                      </p:cBhvr>
                                      <p:tavLst>
                                        <p:tav tm="0">
                                          <p:val>
                                            <p:strVal val="0-#ppt_w/2"/>
                                          </p:val>
                                        </p:tav>
                                        <p:tav tm="100000">
                                          <p:val>
                                            <p:strVal val="#ppt_x"/>
                                          </p:val>
                                        </p:tav>
                                      </p:tavLst>
                                    </p:anim>
                                    <p:anim calcmode="lin" valueType="num">
                                      <p:cBhvr additive="base">
                                        <p:cTn id="92" dur="500" fill="hold"/>
                                        <p:tgtEl>
                                          <p:spTgt spid="101393"/>
                                        </p:tgtEl>
                                        <p:attrNameLst>
                                          <p:attrName>ppt_y</p:attrName>
                                        </p:attrNameLst>
                                      </p:cBhvr>
                                      <p:tavLst>
                                        <p:tav tm="0">
                                          <p:val>
                                            <p:strVal val="#ppt_y"/>
                                          </p:val>
                                        </p:tav>
                                        <p:tav tm="100000">
                                          <p:val>
                                            <p:strVal val="#ppt_y"/>
                                          </p:val>
                                        </p:tav>
                                      </p:tavLst>
                                    </p:anim>
                                  </p:childTnLst>
                                </p:cTn>
                              </p:par>
                            </p:childTnLst>
                          </p:cTn>
                        </p:par>
                      </p:childTnLst>
                    </p:cTn>
                  </p:par>
                  <p:par>
                    <p:cTn id="93" fill="hold" nodeType="clickPar">
                      <p:stCondLst>
                        <p:cond delay="indefinite"/>
                      </p:stCondLst>
                      <p:childTnLst>
                        <p:par>
                          <p:cTn id="94" fill="hold" nodeType="withGroup">
                            <p:stCondLst>
                              <p:cond delay="0"/>
                            </p:stCondLst>
                            <p:childTnLst>
                              <p:par>
                                <p:cTn id="95" presetID="2" presetClass="entr" presetSubtype="8" fill="hold" nodeType="clickEffect">
                                  <p:stCondLst>
                                    <p:cond delay="0"/>
                                  </p:stCondLst>
                                  <p:childTnLst>
                                    <p:set>
                                      <p:cBhvr>
                                        <p:cTn id="96" dur="1" fill="hold">
                                          <p:stCondLst>
                                            <p:cond delay="0"/>
                                          </p:stCondLst>
                                        </p:cTn>
                                        <p:tgtEl>
                                          <p:spTgt spid="101392"/>
                                        </p:tgtEl>
                                        <p:attrNameLst>
                                          <p:attrName>style.visibility</p:attrName>
                                        </p:attrNameLst>
                                      </p:cBhvr>
                                      <p:to>
                                        <p:strVal val="visible"/>
                                      </p:to>
                                    </p:set>
                                    <p:anim calcmode="lin" valueType="num">
                                      <p:cBhvr additive="base">
                                        <p:cTn id="97" dur="500" fill="hold"/>
                                        <p:tgtEl>
                                          <p:spTgt spid="101392"/>
                                        </p:tgtEl>
                                        <p:attrNameLst>
                                          <p:attrName>ppt_x</p:attrName>
                                        </p:attrNameLst>
                                      </p:cBhvr>
                                      <p:tavLst>
                                        <p:tav tm="0">
                                          <p:val>
                                            <p:strVal val="0-#ppt_w/2"/>
                                          </p:val>
                                        </p:tav>
                                        <p:tav tm="100000">
                                          <p:val>
                                            <p:strVal val="#ppt_x"/>
                                          </p:val>
                                        </p:tav>
                                      </p:tavLst>
                                    </p:anim>
                                    <p:anim calcmode="lin" valueType="num">
                                      <p:cBhvr additive="base">
                                        <p:cTn id="98" dur="500" fill="hold"/>
                                        <p:tgtEl>
                                          <p:spTgt spid="101392"/>
                                        </p:tgtEl>
                                        <p:attrNameLst>
                                          <p:attrName>ppt_y</p:attrName>
                                        </p:attrNameLst>
                                      </p:cBhvr>
                                      <p:tavLst>
                                        <p:tav tm="0">
                                          <p:val>
                                            <p:strVal val="#ppt_y"/>
                                          </p:val>
                                        </p:tav>
                                        <p:tav tm="100000">
                                          <p:val>
                                            <p:strVal val="#ppt_y"/>
                                          </p:val>
                                        </p:tav>
                                      </p:tavLst>
                                    </p:anim>
                                  </p:childTnLst>
                                </p:cTn>
                              </p:par>
                            </p:childTnLst>
                          </p:cTn>
                        </p:par>
                      </p:childTnLst>
                    </p:cTn>
                  </p:par>
                  <p:par>
                    <p:cTn id="99" fill="hold" nodeType="clickPar">
                      <p:stCondLst>
                        <p:cond delay="indefinite"/>
                      </p:stCondLst>
                      <p:childTnLst>
                        <p:par>
                          <p:cTn id="100" fill="hold" nodeType="withGroup">
                            <p:stCondLst>
                              <p:cond delay="0"/>
                            </p:stCondLst>
                            <p:childTnLst>
                              <p:par>
                                <p:cTn id="101" presetID="2" presetClass="entr" presetSubtype="8" fill="hold" nodeType="clickEffect">
                                  <p:stCondLst>
                                    <p:cond delay="0"/>
                                  </p:stCondLst>
                                  <p:childTnLst>
                                    <p:set>
                                      <p:cBhvr>
                                        <p:cTn id="102" dur="1" fill="hold">
                                          <p:stCondLst>
                                            <p:cond delay="0"/>
                                          </p:stCondLst>
                                        </p:cTn>
                                        <p:tgtEl>
                                          <p:spTgt spid="101391"/>
                                        </p:tgtEl>
                                        <p:attrNameLst>
                                          <p:attrName>style.visibility</p:attrName>
                                        </p:attrNameLst>
                                      </p:cBhvr>
                                      <p:to>
                                        <p:strVal val="visible"/>
                                      </p:to>
                                    </p:set>
                                    <p:anim calcmode="lin" valueType="num">
                                      <p:cBhvr additive="base">
                                        <p:cTn id="103" dur="500" fill="hold"/>
                                        <p:tgtEl>
                                          <p:spTgt spid="101391"/>
                                        </p:tgtEl>
                                        <p:attrNameLst>
                                          <p:attrName>ppt_x</p:attrName>
                                        </p:attrNameLst>
                                      </p:cBhvr>
                                      <p:tavLst>
                                        <p:tav tm="0">
                                          <p:val>
                                            <p:strVal val="0-#ppt_w/2"/>
                                          </p:val>
                                        </p:tav>
                                        <p:tav tm="100000">
                                          <p:val>
                                            <p:strVal val="#ppt_x"/>
                                          </p:val>
                                        </p:tav>
                                      </p:tavLst>
                                    </p:anim>
                                    <p:anim calcmode="lin" valueType="num">
                                      <p:cBhvr additive="base">
                                        <p:cTn id="104" dur="500" fill="hold"/>
                                        <p:tgtEl>
                                          <p:spTgt spid="101391"/>
                                        </p:tgtEl>
                                        <p:attrNameLst>
                                          <p:attrName>ppt_y</p:attrName>
                                        </p:attrNameLst>
                                      </p:cBhvr>
                                      <p:tavLst>
                                        <p:tav tm="0">
                                          <p:val>
                                            <p:strVal val="#ppt_y"/>
                                          </p:val>
                                        </p:tav>
                                        <p:tav tm="100000">
                                          <p:val>
                                            <p:strVal val="#ppt_y"/>
                                          </p:val>
                                        </p:tav>
                                      </p:tavLst>
                                    </p:anim>
                                  </p:childTnLst>
                                </p:cTn>
                              </p:par>
                            </p:childTnLst>
                          </p:cTn>
                        </p:par>
                      </p:childTnLst>
                    </p:cTn>
                  </p:par>
                  <p:par>
                    <p:cTn id="105" fill="hold" nodeType="clickPar">
                      <p:stCondLst>
                        <p:cond delay="indefinite"/>
                      </p:stCondLst>
                      <p:childTnLst>
                        <p:par>
                          <p:cTn id="106" fill="hold" nodeType="withGroup">
                            <p:stCondLst>
                              <p:cond delay="0"/>
                            </p:stCondLst>
                            <p:childTnLst>
                              <p:par>
                                <p:cTn id="107" presetID="2" presetClass="entr" presetSubtype="8" fill="hold" nodeType="clickEffect">
                                  <p:stCondLst>
                                    <p:cond delay="0"/>
                                  </p:stCondLst>
                                  <p:childTnLst>
                                    <p:set>
                                      <p:cBhvr>
                                        <p:cTn id="108" dur="1" fill="hold">
                                          <p:stCondLst>
                                            <p:cond delay="0"/>
                                          </p:stCondLst>
                                        </p:cTn>
                                        <p:tgtEl>
                                          <p:spTgt spid="101396"/>
                                        </p:tgtEl>
                                        <p:attrNameLst>
                                          <p:attrName>style.visibility</p:attrName>
                                        </p:attrNameLst>
                                      </p:cBhvr>
                                      <p:to>
                                        <p:strVal val="visible"/>
                                      </p:to>
                                    </p:set>
                                    <p:anim calcmode="lin" valueType="num">
                                      <p:cBhvr additive="base">
                                        <p:cTn id="109" dur="500" fill="hold"/>
                                        <p:tgtEl>
                                          <p:spTgt spid="101396"/>
                                        </p:tgtEl>
                                        <p:attrNameLst>
                                          <p:attrName>ppt_x</p:attrName>
                                        </p:attrNameLst>
                                      </p:cBhvr>
                                      <p:tavLst>
                                        <p:tav tm="0">
                                          <p:val>
                                            <p:strVal val="0-#ppt_w/2"/>
                                          </p:val>
                                        </p:tav>
                                        <p:tav tm="100000">
                                          <p:val>
                                            <p:strVal val="#ppt_x"/>
                                          </p:val>
                                        </p:tav>
                                      </p:tavLst>
                                    </p:anim>
                                    <p:anim calcmode="lin" valueType="num">
                                      <p:cBhvr additive="base">
                                        <p:cTn id="110" dur="500" fill="hold"/>
                                        <p:tgtEl>
                                          <p:spTgt spid="101396"/>
                                        </p:tgtEl>
                                        <p:attrNameLst>
                                          <p:attrName>ppt_y</p:attrName>
                                        </p:attrNameLst>
                                      </p:cBhvr>
                                      <p:tavLst>
                                        <p:tav tm="0">
                                          <p:val>
                                            <p:strVal val="#ppt_y"/>
                                          </p:val>
                                        </p:tav>
                                        <p:tav tm="100000">
                                          <p:val>
                                            <p:strVal val="#ppt_y"/>
                                          </p:val>
                                        </p:tav>
                                      </p:tavLst>
                                    </p:anim>
                                  </p:childTnLst>
                                </p:cTn>
                              </p:par>
                            </p:childTnLst>
                          </p:cTn>
                        </p:par>
                      </p:childTnLst>
                    </p:cTn>
                  </p:par>
                  <p:par>
                    <p:cTn id="111" fill="hold" nodeType="clickPar">
                      <p:stCondLst>
                        <p:cond delay="indefinite"/>
                      </p:stCondLst>
                      <p:childTnLst>
                        <p:par>
                          <p:cTn id="112" fill="hold" nodeType="withGroup">
                            <p:stCondLst>
                              <p:cond delay="0"/>
                            </p:stCondLst>
                            <p:childTnLst>
                              <p:par>
                                <p:cTn id="113" presetID="2" presetClass="entr" presetSubtype="8" fill="hold" nodeType="clickEffect">
                                  <p:stCondLst>
                                    <p:cond delay="0"/>
                                  </p:stCondLst>
                                  <p:childTnLst>
                                    <p:set>
                                      <p:cBhvr>
                                        <p:cTn id="114" dur="1" fill="hold">
                                          <p:stCondLst>
                                            <p:cond delay="0"/>
                                          </p:stCondLst>
                                        </p:cTn>
                                        <p:tgtEl>
                                          <p:spTgt spid="101395"/>
                                        </p:tgtEl>
                                        <p:attrNameLst>
                                          <p:attrName>style.visibility</p:attrName>
                                        </p:attrNameLst>
                                      </p:cBhvr>
                                      <p:to>
                                        <p:strVal val="visible"/>
                                      </p:to>
                                    </p:set>
                                    <p:anim calcmode="lin" valueType="num">
                                      <p:cBhvr additive="base">
                                        <p:cTn id="115" dur="500" fill="hold"/>
                                        <p:tgtEl>
                                          <p:spTgt spid="101395"/>
                                        </p:tgtEl>
                                        <p:attrNameLst>
                                          <p:attrName>ppt_x</p:attrName>
                                        </p:attrNameLst>
                                      </p:cBhvr>
                                      <p:tavLst>
                                        <p:tav tm="0">
                                          <p:val>
                                            <p:strVal val="0-#ppt_w/2"/>
                                          </p:val>
                                        </p:tav>
                                        <p:tav tm="100000">
                                          <p:val>
                                            <p:strVal val="#ppt_x"/>
                                          </p:val>
                                        </p:tav>
                                      </p:tavLst>
                                    </p:anim>
                                    <p:anim calcmode="lin" valueType="num">
                                      <p:cBhvr additive="base">
                                        <p:cTn id="116" dur="500" fill="hold"/>
                                        <p:tgtEl>
                                          <p:spTgt spid="101395"/>
                                        </p:tgtEl>
                                        <p:attrNameLst>
                                          <p:attrName>ppt_y</p:attrName>
                                        </p:attrNameLst>
                                      </p:cBhvr>
                                      <p:tavLst>
                                        <p:tav tm="0">
                                          <p:val>
                                            <p:strVal val="#ppt_y"/>
                                          </p:val>
                                        </p:tav>
                                        <p:tav tm="100000">
                                          <p:val>
                                            <p:strVal val="#ppt_y"/>
                                          </p:val>
                                        </p:tav>
                                      </p:tavLst>
                                    </p:anim>
                                  </p:childTnLst>
                                </p:cTn>
                              </p:par>
                            </p:childTnLst>
                          </p:cTn>
                        </p:par>
                      </p:childTnLst>
                    </p:cTn>
                  </p:par>
                  <p:par>
                    <p:cTn id="117" fill="hold">
                      <p:stCondLst>
                        <p:cond delay="indefinite"/>
                      </p:stCondLst>
                      <p:childTnLst>
                        <p:par>
                          <p:cTn id="118" fill="hold">
                            <p:stCondLst>
                              <p:cond delay="0"/>
                            </p:stCondLst>
                            <p:childTnLst>
                              <p:par>
                                <p:cTn id="119" presetID="2" presetClass="entr" presetSubtype="8" fill="hold" nodeType="clickEffect">
                                  <p:stCondLst>
                                    <p:cond delay="0"/>
                                  </p:stCondLst>
                                  <p:childTnLst>
                                    <p:set>
                                      <p:cBhvr>
                                        <p:cTn id="120" dur="1" fill="hold">
                                          <p:stCondLst>
                                            <p:cond delay="0"/>
                                          </p:stCondLst>
                                        </p:cTn>
                                        <p:tgtEl>
                                          <p:spTgt spid="2"/>
                                        </p:tgtEl>
                                        <p:attrNameLst>
                                          <p:attrName>style.visibility</p:attrName>
                                        </p:attrNameLst>
                                      </p:cBhvr>
                                      <p:to>
                                        <p:strVal val="visible"/>
                                      </p:to>
                                    </p:set>
                                    <p:anim calcmode="lin" valueType="num">
                                      <p:cBhvr additive="base">
                                        <p:cTn id="121" dur="500" fill="hold"/>
                                        <p:tgtEl>
                                          <p:spTgt spid="2"/>
                                        </p:tgtEl>
                                        <p:attrNameLst>
                                          <p:attrName>ppt_x</p:attrName>
                                        </p:attrNameLst>
                                      </p:cBhvr>
                                      <p:tavLst>
                                        <p:tav tm="0">
                                          <p:val>
                                            <p:strVal val="0-#ppt_w/2"/>
                                          </p:val>
                                        </p:tav>
                                        <p:tav tm="100000">
                                          <p:val>
                                            <p:strVal val="#ppt_x"/>
                                          </p:val>
                                        </p:tav>
                                      </p:tavLst>
                                    </p:anim>
                                    <p:anim calcmode="lin" valueType="num">
                                      <p:cBhvr additive="base">
                                        <p:cTn id="122" dur="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1387" grpId="0" autoUpdateAnimBg="0"/>
      <p:bldP spid="101388" grpId="0" autoUpdateAnimBg="0"/>
      <p:bldP spid="101392" grpId="0" autoUpdateAnimBg="0"/>
      <p:bldP spid="101394" grpId="0" autoUpdateAnimBg="0"/>
      <p:bldP spid="101396" grpId="0" autoUpdateAnimBg="0"/>
      <p:bldP spid="2" grpId="0" autoUpdateAnimBg="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a:extLst>
              <a:ext uri="{FF2B5EF4-FFF2-40B4-BE49-F238E27FC236}">
                <a16:creationId xmlns:a16="http://schemas.microsoft.com/office/drawing/2014/main" id="{0C216D63-E406-1847-798B-A28799B8DEA0}"/>
              </a:ext>
            </a:extLst>
          </p:cNvPr>
          <p:cNvSpPr>
            <a:spLocks noGrp="1" noChangeArrowheads="1"/>
          </p:cNvSpPr>
          <p:nvPr>
            <p:ph type="title"/>
          </p:nvPr>
        </p:nvSpPr>
        <p:spPr/>
        <p:txBody>
          <a:bodyPr/>
          <a:lstStyle/>
          <a:p>
            <a:pPr algn="ctr"/>
            <a:r>
              <a:rPr lang="ar-SA" altLang="en-US" b="1" dirty="0">
                <a:solidFill>
                  <a:srgbClr val="0070C0"/>
                </a:solidFill>
              </a:rPr>
              <a:t>كيمياء التفاعل مع الآخرين</a:t>
            </a:r>
            <a:endParaRPr lang="en-US" altLang="en-US" b="1" dirty="0">
              <a:solidFill>
                <a:srgbClr val="0070C0"/>
              </a:solidFill>
            </a:endParaRPr>
          </a:p>
        </p:txBody>
      </p:sp>
      <p:sp>
        <p:nvSpPr>
          <p:cNvPr id="19459" name="Rectangle 3">
            <a:extLst>
              <a:ext uri="{FF2B5EF4-FFF2-40B4-BE49-F238E27FC236}">
                <a16:creationId xmlns:a16="http://schemas.microsoft.com/office/drawing/2014/main" id="{81DC75F5-511A-C530-92A9-CF959840A55E}"/>
              </a:ext>
            </a:extLst>
          </p:cNvPr>
          <p:cNvSpPr>
            <a:spLocks noGrp="1" noChangeArrowheads="1"/>
          </p:cNvSpPr>
          <p:nvPr>
            <p:ph type="body" idx="1"/>
          </p:nvPr>
        </p:nvSpPr>
        <p:spPr/>
        <p:txBody>
          <a:bodyPr/>
          <a:lstStyle/>
          <a:p>
            <a:pPr marL="609600" indent="-609600" algn="ctr">
              <a:buFontTx/>
              <a:buNone/>
            </a:pPr>
            <a:endParaRPr lang="ar-SA" altLang="en-US" dirty="0">
              <a:solidFill>
                <a:srgbClr val="A50021"/>
              </a:solidFill>
            </a:endParaRPr>
          </a:p>
          <a:p>
            <a:pPr marL="609600" indent="-609600" algn="ctr">
              <a:buFontTx/>
              <a:buNone/>
            </a:pPr>
            <a:r>
              <a:rPr lang="ar-SA" altLang="en-US" dirty="0">
                <a:solidFill>
                  <a:srgbClr val="A50021"/>
                </a:solidFill>
              </a:rPr>
              <a:t>  المعادلة الأولى</a:t>
            </a:r>
            <a:r>
              <a:rPr lang="ar-SA" altLang="en-US" dirty="0"/>
              <a:t> </a:t>
            </a:r>
          </a:p>
          <a:p>
            <a:pPr marL="609600" indent="-609600" algn="ctr">
              <a:buFontTx/>
              <a:buNone/>
            </a:pPr>
            <a:r>
              <a:rPr lang="ar-SA" altLang="en-US" dirty="0"/>
              <a:t>كيف تقيس طاقتك النفسية :</a:t>
            </a:r>
          </a:p>
          <a:p>
            <a:pPr marL="609600" indent="-609600" algn="ctr">
              <a:buFontTx/>
              <a:buNone/>
            </a:pPr>
            <a:r>
              <a:rPr lang="ar-SA" altLang="en-US" dirty="0"/>
              <a:t> </a:t>
            </a:r>
          </a:p>
          <a:p>
            <a:pPr marL="609600" indent="-609600" algn="ctr">
              <a:buFontTx/>
              <a:buNone/>
            </a:pPr>
            <a:r>
              <a:rPr lang="ar-SA" altLang="en-US" dirty="0"/>
              <a:t>      </a:t>
            </a:r>
            <a:r>
              <a:rPr lang="ar-SA" altLang="en-US" dirty="0">
                <a:solidFill>
                  <a:srgbClr val="A50021"/>
                </a:solidFill>
              </a:rPr>
              <a:t>( هدوء + نشاطك ) ـ (توتر + تعب) × هدف = طاقة</a:t>
            </a:r>
          </a:p>
          <a:p>
            <a:pPr marL="609600" indent="-609600" algn="ctr">
              <a:buFontTx/>
              <a:buNone/>
            </a:pPr>
            <a:r>
              <a:rPr lang="ar-SA" altLang="en-US" dirty="0">
                <a:solidFill>
                  <a:srgbClr val="A50021"/>
                </a:solidFill>
              </a:rPr>
              <a:t>      </a:t>
            </a:r>
            <a:r>
              <a:rPr lang="ar-SA" altLang="en-US" dirty="0"/>
              <a:t>(10  +   10  </a:t>
            </a:r>
            <a:r>
              <a:rPr lang="ar-EG" altLang="en-US" dirty="0"/>
              <a:t>) </a:t>
            </a:r>
            <a:r>
              <a:rPr lang="ar-SA" altLang="en-US" dirty="0"/>
              <a:t>– (  1 +   1   ) × 10= 180 </a:t>
            </a:r>
            <a:endParaRPr lang="en-US" altLang="en-US" dirty="0"/>
          </a:p>
        </p:txBody>
      </p:sp>
    </p:spTree>
    <p:extLst>
      <p:ext uri="{BB962C8B-B14F-4D97-AF65-F5344CB8AC3E}">
        <p14:creationId xmlns:p14="http://schemas.microsoft.com/office/powerpoint/2010/main" val="102835854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a:extLst>
              <a:ext uri="{FF2B5EF4-FFF2-40B4-BE49-F238E27FC236}">
                <a16:creationId xmlns:a16="http://schemas.microsoft.com/office/drawing/2014/main" id="{29B28C83-F87C-7F17-14BF-BFA9FB59789E}"/>
              </a:ext>
            </a:extLst>
          </p:cNvPr>
          <p:cNvSpPr>
            <a:spLocks noGrp="1" noChangeArrowheads="1"/>
          </p:cNvSpPr>
          <p:nvPr>
            <p:ph type="title"/>
          </p:nvPr>
        </p:nvSpPr>
        <p:spPr/>
        <p:txBody>
          <a:bodyPr/>
          <a:lstStyle/>
          <a:p>
            <a:pPr algn="ctr"/>
            <a:r>
              <a:rPr lang="ar-SA" altLang="en-US" b="1" dirty="0">
                <a:solidFill>
                  <a:srgbClr val="0070C0"/>
                </a:solidFill>
              </a:rPr>
              <a:t>كيمياء التفاعل مع الآخرين</a:t>
            </a:r>
            <a:endParaRPr lang="en-US" altLang="en-US" b="1" dirty="0">
              <a:solidFill>
                <a:srgbClr val="0070C0"/>
              </a:solidFill>
            </a:endParaRPr>
          </a:p>
        </p:txBody>
      </p:sp>
      <p:sp>
        <p:nvSpPr>
          <p:cNvPr id="20483" name="Rectangle 3">
            <a:extLst>
              <a:ext uri="{FF2B5EF4-FFF2-40B4-BE49-F238E27FC236}">
                <a16:creationId xmlns:a16="http://schemas.microsoft.com/office/drawing/2014/main" id="{8AF5B4FE-996B-8116-38BD-4B16F1EE6695}"/>
              </a:ext>
            </a:extLst>
          </p:cNvPr>
          <p:cNvSpPr>
            <a:spLocks noGrp="1" noChangeArrowheads="1"/>
          </p:cNvSpPr>
          <p:nvPr>
            <p:ph type="body" idx="1"/>
          </p:nvPr>
        </p:nvSpPr>
        <p:spPr/>
        <p:txBody>
          <a:bodyPr/>
          <a:lstStyle/>
          <a:p>
            <a:pPr marL="609600" indent="-609600" algn="ctr">
              <a:buFontTx/>
              <a:buNone/>
            </a:pPr>
            <a:endParaRPr lang="ar-SA" altLang="en-US" dirty="0"/>
          </a:p>
          <a:p>
            <a:pPr marL="609600" indent="-609600" algn="ctr">
              <a:buFontTx/>
              <a:buNone/>
            </a:pPr>
            <a:r>
              <a:rPr lang="ar-SA" altLang="en-US" dirty="0">
                <a:solidFill>
                  <a:srgbClr val="A50021"/>
                </a:solidFill>
              </a:rPr>
              <a:t>المعادلة الثانية</a:t>
            </a:r>
            <a:endParaRPr lang="ar-SA" altLang="en-US" dirty="0"/>
          </a:p>
          <a:p>
            <a:pPr marL="609600" indent="-609600" algn="ctr">
              <a:buFontTx/>
              <a:buNone/>
            </a:pPr>
            <a:r>
              <a:rPr lang="ar-SA" altLang="en-US" dirty="0"/>
              <a:t> لقياس قوة الحدس </a:t>
            </a:r>
          </a:p>
          <a:p>
            <a:pPr marL="609600" indent="-609600" algn="ctr">
              <a:buFontTx/>
              <a:buNone/>
            </a:pPr>
            <a:r>
              <a:rPr lang="ar-SA" altLang="en-US" dirty="0"/>
              <a:t>                </a:t>
            </a:r>
          </a:p>
          <a:p>
            <a:pPr marL="609600" indent="-609600" algn="ctr">
              <a:buFontTx/>
              <a:buNone/>
            </a:pPr>
            <a:r>
              <a:rPr lang="ar-SA" altLang="en-US" dirty="0"/>
              <a:t>             </a:t>
            </a:r>
            <a:r>
              <a:rPr lang="ar-SA" altLang="en-US" dirty="0">
                <a:solidFill>
                  <a:srgbClr val="A50021"/>
                </a:solidFill>
              </a:rPr>
              <a:t>(انتباه + فهم ) × فضول = حدس</a:t>
            </a:r>
          </a:p>
          <a:p>
            <a:pPr marL="609600" indent="-609600" algn="ctr">
              <a:buFontTx/>
              <a:buNone/>
            </a:pPr>
            <a:r>
              <a:rPr lang="ar-SA" altLang="en-US" dirty="0">
                <a:solidFill>
                  <a:srgbClr val="A50021"/>
                </a:solidFill>
              </a:rPr>
              <a:t>             ( 10 + 10 )    ×   10    = 200</a:t>
            </a:r>
            <a:endParaRPr lang="en-US" altLang="en-US" dirty="0">
              <a:solidFill>
                <a:srgbClr val="A50021"/>
              </a:solidFill>
            </a:endParaRPr>
          </a:p>
        </p:txBody>
      </p:sp>
    </p:spTree>
    <p:extLst>
      <p:ext uri="{BB962C8B-B14F-4D97-AF65-F5344CB8AC3E}">
        <p14:creationId xmlns:p14="http://schemas.microsoft.com/office/powerpoint/2010/main" val="354333522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a:extLst>
              <a:ext uri="{FF2B5EF4-FFF2-40B4-BE49-F238E27FC236}">
                <a16:creationId xmlns:a16="http://schemas.microsoft.com/office/drawing/2014/main" id="{D62AFA67-7581-EF61-59B8-DE17EE2B6583}"/>
              </a:ext>
            </a:extLst>
          </p:cNvPr>
          <p:cNvSpPr>
            <a:spLocks noGrp="1" noChangeArrowheads="1"/>
          </p:cNvSpPr>
          <p:nvPr>
            <p:ph type="title"/>
          </p:nvPr>
        </p:nvSpPr>
        <p:spPr/>
        <p:txBody>
          <a:bodyPr/>
          <a:lstStyle/>
          <a:p>
            <a:pPr algn="ctr"/>
            <a:r>
              <a:rPr lang="ar-SA" altLang="en-US" b="1" dirty="0">
                <a:solidFill>
                  <a:srgbClr val="0070C0"/>
                </a:solidFill>
              </a:rPr>
              <a:t>كيمياء التفاعل مع الآخرين</a:t>
            </a:r>
            <a:endParaRPr lang="en-US" altLang="en-US" b="1" dirty="0">
              <a:solidFill>
                <a:srgbClr val="0070C0"/>
              </a:solidFill>
            </a:endParaRPr>
          </a:p>
        </p:txBody>
      </p:sp>
      <p:sp>
        <p:nvSpPr>
          <p:cNvPr id="21507" name="Rectangle 3">
            <a:extLst>
              <a:ext uri="{FF2B5EF4-FFF2-40B4-BE49-F238E27FC236}">
                <a16:creationId xmlns:a16="http://schemas.microsoft.com/office/drawing/2014/main" id="{4FC66325-4B79-C8FE-3BA4-B1D79BDFE74B}"/>
              </a:ext>
            </a:extLst>
          </p:cNvPr>
          <p:cNvSpPr>
            <a:spLocks noGrp="1" noChangeArrowheads="1"/>
          </p:cNvSpPr>
          <p:nvPr>
            <p:ph type="body" idx="1"/>
          </p:nvPr>
        </p:nvSpPr>
        <p:spPr/>
        <p:txBody>
          <a:bodyPr/>
          <a:lstStyle/>
          <a:p>
            <a:pPr marL="609600" indent="-609600" algn="ctr" rtl="1">
              <a:buFontTx/>
              <a:buNone/>
            </a:pPr>
            <a:endParaRPr lang="ar-SA" altLang="en-US" dirty="0"/>
          </a:p>
          <a:p>
            <a:pPr marL="609600" indent="-609600" algn="ctr" rtl="1">
              <a:buFontTx/>
              <a:buNone/>
            </a:pPr>
            <a:r>
              <a:rPr lang="ar-SA" altLang="en-US" dirty="0">
                <a:solidFill>
                  <a:srgbClr val="A50021"/>
                </a:solidFill>
              </a:rPr>
              <a:t>المعادلة الثالثة</a:t>
            </a:r>
          </a:p>
          <a:p>
            <a:pPr marL="609600" indent="-609600" algn="ctr" rtl="1">
              <a:buFontTx/>
              <a:buNone/>
            </a:pPr>
            <a:r>
              <a:rPr lang="ar-SA" altLang="en-US" dirty="0"/>
              <a:t>    </a:t>
            </a:r>
          </a:p>
          <a:p>
            <a:pPr marL="609600" indent="-609600" algn="ctr" rtl="1">
              <a:buFontTx/>
              <a:buNone/>
            </a:pPr>
            <a:r>
              <a:rPr lang="ar-SA" altLang="en-US" dirty="0"/>
              <a:t>      يمكن قياس الذكاء الانفعالي طبقاً للمعادلة التالية </a:t>
            </a:r>
          </a:p>
          <a:p>
            <a:pPr marL="609600" indent="-609600" algn="ctr" rtl="1">
              <a:buFontTx/>
              <a:buNone/>
            </a:pPr>
            <a:endParaRPr lang="ar-SA" altLang="en-US" dirty="0"/>
          </a:p>
          <a:p>
            <a:pPr marL="609600" indent="-609600" algn="ctr" rtl="1">
              <a:buFontTx/>
              <a:buNone/>
            </a:pPr>
            <a:r>
              <a:rPr lang="ar-SA" altLang="en-US" dirty="0"/>
              <a:t>              </a:t>
            </a:r>
            <a:r>
              <a:rPr lang="ar-SA" altLang="en-US" dirty="0">
                <a:solidFill>
                  <a:srgbClr val="A50021"/>
                </a:solidFill>
              </a:rPr>
              <a:t>(فهم × اهتمام) ـ ( قطع × نية) = ذكاء </a:t>
            </a:r>
          </a:p>
          <a:p>
            <a:pPr marL="609600" indent="-609600" algn="ctr" rtl="1">
              <a:buFontTx/>
              <a:buNone/>
            </a:pPr>
            <a:r>
              <a:rPr lang="ar-SA" altLang="en-US" dirty="0">
                <a:solidFill>
                  <a:srgbClr val="A50021"/>
                </a:solidFill>
              </a:rPr>
              <a:t>              ( 10 ×  10   ) _ ( 1  ×   1   )  = 99 </a:t>
            </a:r>
            <a:endParaRPr lang="en-US" altLang="en-US" dirty="0">
              <a:solidFill>
                <a:srgbClr val="A50021"/>
              </a:solidFill>
            </a:endParaRPr>
          </a:p>
        </p:txBody>
      </p:sp>
    </p:spTree>
    <p:extLst>
      <p:ext uri="{BB962C8B-B14F-4D97-AF65-F5344CB8AC3E}">
        <p14:creationId xmlns:p14="http://schemas.microsoft.com/office/powerpoint/2010/main" val="162132395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a:extLst>
              <a:ext uri="{FF2B5EF4-FFF2-40B4-BE49-F238E27FC236}">
                <a16:creationId xmlns:a16="http://schemas.microsoft.com/office/drawing/2014/main" id="{12426290-0843-BDAD-2FB4-C75AFD0D644E}"/>
              </a:ext>
            </a:extLst>
          </p:cNvPr>
          <p:cNvSpPr>
            <a:spLocks noGrp="1" noChangeArrowheads="1"/>
          </p:cNvSpPr>
          <p:nvPr>
            <p:ph type="title"/>
          </p:nvPr>
        </p:nvSpPr>
        <p:spPr/>
        <p:txBody>
          <a:bodyPr/>
          <a:lstStyle/>
          <a:p>
            <a:pPr algn="ctr" rtl="1"/>
            <a:r>
              <a:rPr lang="ar-EG" altLang="en-US" b="1" dirty="0">
                <a:solidFill>
                  <a:srgbClr val="0070C0"/>
                </a:solidFill>
              </a:rPr>
              <a:t>لغة الجسد</a:t>
            </a:r>
            <a:endParaRPr lang="en-US" altLang="en-US" dirty="0"/>
          </a:p>
        </p:txBody>
      </p:sp>
      <p:sp>
        <p:nvSpPr>
          <p:cNvPr id="24579" name="Rectangle 3">
            <a:extLst>
              <a:ext uri="{FF2B5EF4-FFF2-40B4-BE49-F238E27FC236}">
                <a16:creationId xmlns:a16="http://schemas.microsoft.com/office/drawing/2014/main" id="{7B19F61C-6003-1A02-F5D7-A9DBE0C659E4}"/>
              </a:ext>
            </a:extLst>
          </p:cNvPr>
          <p:cNvSpPr>
            <a:spLocks noGrp="1" noChangeArrowheads="1"/>
          </p:cNvSpPr>
          <p:nvPr>
            <p:ph type="body" idx="1"/>
          </p:nvPr>
        </p:nvSpPr>
        <p:spPr/>
        <p:txBody>
          <a:bodyPr/>
          <a:lstStyle/>
          <a:p>
            <a:pPr algn="ctr" rtl="1">
              <a:buFontTx/>
              <a:buNone/>
            </a:pPr>
            <a:endParaRPr lang="ar-SA" altLang="en-US" dirty="0"/>
          </a:p>
          <a:p>
            <a:pPr algn="ctr" rtl="1">
              <a:buFontTx/>
              <a:buNone/>
            </a:pPr>
            <a:r>
              <a:rPr lang="ar-SA" altLang="en-US" sz="3600" b="1" dirty="0">
                <a:solidFill>
                  <a:srgbClr val="FF0000"/>
                </a:solidFill>
              </a:rPr>
              <a:t> مناطق التفاعل</a:t>
            </a:r>
            <a:endParaRPr lang="ar-EG" altLang="en-US" sz="3600" b="1" dirty="0">
              <a:solidFill>
                <a:srgbClr val="FF0000"/>
              </a:solidFill>
            </a:endParaRPr>
          </a:p>
          <a:p>
            <a:pPr algn="ctr" rtl="1">
              <a:buFontTx/>
              <a:buNone/>
            </a:pPr>
            <a:endParaRPr lang="ar-EG" altLang="en-US" dirty="0"/>
          </a:p>
          <a:p>
            <a:pPr algn="ctr" rtl="1">
              <a:buFontTx/>
              <a:buNone/>
            </a:pPr>
            <a:r>
              <a:rPr lang="ar-SA" altLang="en-US" dirty="0"/>
              <a:t> وتحمل المسافة التي تفصلنا عن </a:t>
            </a:r>
            <a:r>
              <a:rPr lang="ar-EG" altLang="en-US" dirty="0"/>
              <a:t>الشخص الذي</a:t>
            </a:r>
            <a:r>
              <a:rPr lang="ar-SA" altLang="en-US" dirty="0"/>
              <a:t> يحاورنا الكثير من المعلومات التي تتحكم بنفس الوقت بالعلاقات الإنسانية والمشاعر الشخصية للطرفين .</a:t>
            </a:r>
          </a:p>
          <a:p>
            <a:pPr algn="ctr" rtl="1">
              <a:buFontTx/>
              <a:buNone/>
            </a:pPr>
            <a:r>
              <a:rPr lang="ar-SA" altLang="en-US" dirty="0"/>
              <a:t>   تؤثر المسافات التي نتركها فيما بيننا داخل مناطقنا على</a:t>
            </a:r>
            <a:r>
              <a:rPr lang="ar-EG" altLang="en-US" dirty="0"/>
              <a:t> </a:t>
            </a:r>
            <a:r>
              <a:rPr lang="ar-SA" altLang="en-US" dirty="0"/>
              <a:t>علاقتنا بعضنا البعض.</a:t>
            </a:r>
            <a:endParaRPr lang="en-US" altLang="en-US" dirty="0"/>
          </a:p>
        </p:txBody>
      </p:sp>
    </p:spTree>
    <p:extLst>
      <p:ext uri="{BB962C8B-B14F-4D97-AF65-F5344CB8AC3E}">
        <p14:creationId xmlns:p14="http://schemas.microsoft.com/office/powerpoint/2010/main" val="180979515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3" name="Rectangle 3">
            <a:extLst>
              <a:ext uri="{FF2B5EF4-FFF2-40B4-BE49-F238E27FC236}">
                <a16:creationId xmlns:a16="http://schemas.microsoft.com/office/drawing/2014/main" id="{CAA7C083-06D8-7D1B-9AF9-7E29BB78C7C2}"/>
              </a:ext>
            </a:extLst>
          </p:cNvPr>
          <p:cNvSpPr>
            <a:spLocks noGrp="1" noChangeArrowheads="1"/>
          </p:cNvSpPr>
          <p:nvPr>
            <p:ph type="body" idx="1"/>
          </p:nvPr>
        </p:nvSpPr>
        <p:spPr/>
        <p:txBody>
          <a:bodyPr/>
          <a:lstStyle/>
          <a:p>
            <a:pPr algn="ctr">
              <a:buFontTx/>
              <a:buNone/>
            </a:pPr>
            <a:endParaRPr lang="ar-SA" altLang="en-US" dirty="0"/>
          </a:p>
          <a:p>
            <a:pPr algn="ctr">
              <a:buFontTx/>
              <a:buNone/>
            </a:pPr>
            <a:endParaRPr lang="ar-SA" altLang="en-US" dirty="0"/>
          </a:p>
          <a:p>
            <a:pPr algn="ctr">
              <a:buFontTx/>
              <a:buNone/>
            </a:pPr>
            <a:r>
              <a:rPr lang="ar-SA" altLang="en-US" sz="5400" dirty="0"/>
              <a:t>            المنطقة الحميمة</a:t>
            </a:r>
            <a:r>
              <a:rPr lang="ar-SA" altLang="en-US" dirty="0"/>
              <a:t> </a:t>
            </a:r>
          </a:p>
          <a:p>
            <a:pPr algn="ctr">
              <a:buFontTx/>
              <a:buNone/>
            </a:pPr>
            <a:r>
              <a:rPr lang="ar-SA" altLang="en-US" dirty="0"/>
              <a:t>       </a:t>
            </a:r>
            <a:r>
              <a:rPr lang="ar-SA" altLang="en-US" dirty="0">
                <a:solidFill>
                  <a:srgbClr val="A50021"/>
                </a:solidFill>
              </a:rPr>
              <a:t>مسافة الساعدين ... وضعية التلامس حتى 50سم</a:t>
            </a:r>
            <a:r>
              <a:rPr lang="ar-SA" altLang="en-US" dirty="0"/>
              <a:t> </a:t>
            </a:r>
          </a:p>
          <a:p>
            <a:pPr algn="ctr">
              <a:buFontTx/>
              <a:buNone/>
            </a:pPr>
            <a:r>
              <a:rPr lang="ar-SA" altLang="en-US" dirty="0"/>
              <a:t>                     منطقة العلاقات العاطفية </a:t>
            </a:r>
            <a:endParaRPr lang="en-US" altLang="en-US" dirty="0"/>
          </a:p>
        </p:txBody>
      </p:sp>
      <p:sp>
        <p:nvSpPr>
          <p:cNvPr id="2" name="Rectangle 2">
            <a:extLst>
              <a:ext uri="{FF2B5EF4-FFF2-40B4-BE49-F238E27FC236}">
                <a16:creationId xmlns:a16="http://schemas.microsoft.com/office/drawing/2014/main" id="{B6655902-406D-4655-6F81-2F3A874F7CB5}"/>
              </a:ext>
            </a:extLst>
          </p:cNvPr>
          <p:cNvSpPr>
            <a:spLocks noGrp="1" noChangeArrowheads="1"/>
          </p:cNvSpPr>
          <p:nvPr>
            <p:ph type="title"/>
          </p:nvPr>
        </p:nvSpPr>
        <p:spPr>
          <a:xfrm>
            <a:off x="838200" y="365125"/>
            <a:ext cx="10515600" cy="1325563"/>
          </a:xfrm>
        </p:spPr>
        <p:txBody>
          <a:bodyPr/>
          <a:lstStyle/>
          <a:p>
            <a:pPr algn="ctr" rtl="1"/>
            <a:r>
              <a:rPr lang="ar-EG" altLang="en-US" b="1" dirty="0">
                <a:solidFill>
                  <a:srgbClr val="0070C0"/>
                </a:solidFill>
              </a:rPr>
              <a:t>لغة الجسد</a:t>
            </a:r>
            <a:endParaRPr lang="en-US" altLang="en-US" dirty="0"/>
          </a:p>
        </p:txBody>
      </p:sp>
    </p:spTree>
    <p:extLst>
      <p:ext uri="{BB962C8B-B14F-4D97-AF65-F5344CB8AC3E}">
        <p14:creationId xmlns:p14="http://schemas.microsoft.com/office/powerpoint/2010/main" val="37097421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3">
            <a:extLst>
              <a:ext uri="{FF2B5EF4-FFF2-40B4-BE49-F238E27FC236}">
                <a16:creationId xmlns:a16="http://schemas.microsoft.com/office/drawing/2014/main" id="{A2730E1E-1237-6E7A-3FE7-BAFAEB5A5FFE}"/>
              </a:ext>
            </a:extLst>
          </p:cNvPr>
          <p:cNvSpPr>
            <a:spLocks noGrp="1" noChangeArrowheads="1"/>
          </p:cNvSpPr>
          <p:nvPr>
            <p:ph type="body" idx="1"/>
          </p:nvPr>
        </p:nvSpPr>
        <p:spPr/>
        <p:txBody>
          <a:bodyPr/>
          <a:lstStyle/>
          <a:p>
            <a:pPr algn="ctr">
              <a:buFontTx/>
              <a:buNone/>
            </a:pPr>
            <a:endParaRPr lang="ar-SA" altLang="en-US" dirty="0"/>
          </a:p>
          <a:p>
            <a:pPr algn="ctr">
              <a:buFontTx/>
              <a:buNone/>
            </a:pPr>
            <a:endParaRPr lang="ar-SA" altLang="en-US" dirty="0"/>
          </a:p>
          <a:p>
            <a:pPr algn="ctr">
              <a:buFontTx/>
              <a:buNone/>
            </a:pPr>
            <a:r>
              <a:rPr lang="ar-SA" altLang="en-US" dirty="0"/>
              <a:t>     </a:t>
            </a:r>
          </a:p>
          <a:p>
            <a:pPr algn="ctr">
              <a:buFontTx/>
              <a:buNone/>
            </a:pPr>
            <a:r>
              <a:rPr lang="ar-SA" altLang="en-US" dirty="0"/>
              <a:t>                    </a:t>
            </a:r>
            <a:r>
              <a:rPr lang="ar-SA" altLang="en-US" sz="5400" dirty="0"/>
              <a:t>المنطقة الشخصية</a:t>
            </a:r>
          </a:p>
          <a:p>
            <a:pPr algn="ctr">
              <a:buFontTx/>
              <a:buNone/>
            </a:pPr>
            <a:r>
              <a:rPr lang="ar-SA" altLang="en-US" sz="5400" dirty="0"/>
              <a:t>      </a:t>
            </a:r>
            <a:r>
              <a:rPr lang="ar-SA" altLang="en-US" dirty="0">
                <a:solidFill>
                  <a:srgbClr val="A50021"/>
                </a:solidFill>
              </a:rPr>
              <a:t>مسافة ذراع ممدودة .... من </a:t>
            </a:r>
            <a:r>
              <a:rPr lang="ar-EG" altLang="en-US" dirty="0">
                <a:solidFill>
                  <a:srgbClr val="A50021"/>
                </a:solidFill>
              </a:rPr>
              <a:t> </a:t>
            </a:r>
            <a:r>
              <a:rPr lang="ar-SA" altLang="en-US" dirty="0">
                <a:solidFill>
                  <a:srgbClr val="A50021"/>
                </a:solidFill>
              </a:rPr>
              <a:t>60إلى 120سم</a:t>
            </a:r>
            <a:r>
              <a:rPr lang="ar-SA" altLang="en-US" dirty="0"/>
              <a:t> </a:t>
            </a:r>
            <a:endParaRPr lang="en-US" altLang="en-US" dirty="0"/>
          </a:p>
        </p:txBody>
      </p:sp>
      <p:sp>
        <p:nvSpPr>
          <p:cNvPr id="2" name="Rectangle 2">
            <a:extLst>
              <a:ext uri="{FF2B5EF4-FFF2-40B4-BE49-F238E27FC236}">
                <a16:creationId xmlns:a16="http://schemas.microsoft.com/office/drawing/2014/main" id="{DB8460A3-5DED-CB58-A78F-8614F66A4750}"/>
              </a:ext>
            </a:extLst>
          </p:cNvPr>
          <p:cNvSpPr>
            <a:spLocks noGrp="1" noChangeArrowheads="1"/>
          </p:cNvSpPr>
          <p:nvPr>
            <p:ph type="title"/>
          </p:nvPr>
        </p:nvSpPr>
        <p:spPr>
          <a:xfrm>
            <a:off x="838200" y="365125"/>
            <a:ext cx="10515600" cy="1325563"/>
          </a:xfrm>
        </p:spPr>
        <p:txBody>
          <a:bodyPr/>
          <a:lstStyle/>
          <a:p>
            <a:pPr algn="ctr" rtl="1"/>
            <a:r>
              <a:rPr lang="ar-EG" altLang="en-US" b="1" dirty="0">
                <a:solidFill>
                  <a:srgbClr val="0070C0"/>
                </a:solidFill>
              </a:rPr>
              <a:t>لغة الجسد</a:t>
            </a:r>
            <a:endParaRPr lang="en-US" altLang="en-US" dirty="0"/>
          </a:p>
        </p:txBody>
      </p:sp>
    </p:spTree>
    <p:extLst>
      <p:ext uri="{BB962C8B-B14F-4D97-AF65-F5344CB8AC3E}">
        <p14:creationId xmlns:p14="http://schemas.microsoft.com/office/powerpoint/2010/main" val="275765053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1" name="Rectangle 3">
            <a:extLst>
              <a:ext uri="{FF2B5EF4-FFF2-40B4-BE49-F238E27FC236}">
                <a16:creationId xmlns:a16="http://schemas.microsoft.com/office/drawing/2014/main" id="{55CDF8D0-2204-2C1E-ADE3-150B2355B012}"/>
              </a:ext>
            </a:extLst>
          </p:cNvPr>
          <p:cNvSpPr>
            <a:spLocks noGrp="1" noChangeArrowheads="1"/>
          </p:cNvSpPr>
          <p:nvPr>
            <p:ph type="body" idx="1"/>
          </p:nvPr>
        </p:nvSpPr>
        <p:spPr/>
        <p:txBody>
          <a:bodyPr/>
          <a:lstStyle/>
          <a:p>
            <a:pPr algn="ctr">
              <a:buFontTx/>
              <a:buNone/>
            </a:pPr>
            <a:endParaRPr lang="ar-SA" altLang="en-US" dirty="0"/>
          </a:p>
          <a:p>
            <a:pPr algn="ctr">
              <a:buFontTx/>
              <a:buNone/>
            </a:pPr>
            <a:r>
              <a:rPr lang="ar-SA" altLang="en-US" dirty="0"/>
              <a:t>                   </a:t>
            </a:r>
            <a:r>
              <a:rPr lang="ar-SA" altLang="en-US" sz="5400" dirty="0"/>
              <a:t>المنطقة الاجتماعية</a:t>
            </a:r>
          </a:p>
          <a:p>
            <a:pPr algn="ctr">
              <a:buFontTx/>
              <a:buNone/>
            </a:pPr>
            <a:r>
              <a:rPr lang="ar-SA" altLang="en-US" sz="5400" dirty="0"/>
              <a:t>              </a:t>
            </a:r>
            <a:r>
              <a:rPr lang="ar-SA" altLang="en-US" dirty="0">
                <a:solidFill>
                  <a:srgbClr val="A50021"/>
                </a:solidFill>
              </a:rPr>
              <a:t>من 120سم  وحتى 3 متر</a:t>
            </a:r>
          </a:p>
          <a:p>
            <a:pPr algn="ctr">
              <a:buFontTx/>
              <a:buNone/>
            </a:pPr>
            <a:r>
              <a:rPr lang="ar-SA" altLang="en-US" dirty="0">
                <a:solidFill>
                  <a:srgbClr val="A50021"/>
                </a:solidFill>
              </a:rPr>
              <a:t>               </a:t>
            </a:r>
            <a:r>
              <a:rPr lang="ar-SA" altLang="en-US" dirty="0"/>
              <a:t>المقابلات والمفاوضات والعلاقات العادية</a:t>
            </a:r>
            <a:r>
              <a:rPr lang="ar-SA" altLang="en-US" dirty="0">
                <a:solidFill>
                  <a:srgbClr val="A50021"/>
                </a:solidFill>
              </a:rPr>
              <a:t> </a:t>
            </a:r>
            <a:endParaRPr lang="en-US" altLang="en-US" sz="5400" dirty="0">
              <a:solidFill>
                <a:srgbClr val="A50021"/>
              </a:solidFill>
            </a:endParaRPr>
          </a:p>
        </p:txBody>
      </p:sp>
      <p:sp>
        <p:nvSpPr>
          <p:cNvPr id="2" name="Rectangle 2">
            <a:extLst>
              <a:ext uri="{FF2B5EF4-FFF2-40B4-BE49-F238E27FC236}">
                <a16:creationId xmlns:a16="http://schemas.microsoft.com/office/drawing/2014/main" id="{09288970-AF06-3BEC-BBBB-8802248304B1}"/>
              </a:ext>
            </a:extLst>
          </p:cNvPr>
          <p:cNvSpPr>
            <a:spLocks noGrp="1" noChangeArrowheads="1"/>
          </p:cNvSpPr>
          <p:nvPr>
            <p:ph type="title"/>
          </p:nvPr>
        </p:nvSpPr>
        <p:spPr>
          <a:xfrm>
            <a:off x="838200" y="365125"/>
            <a:ext cx="10515600" cy="1325563"/>
          </a:xfrm>
        </p:spPr>
        <p:txBody>
          <a:bodyPr/>
          <a:lstStyle/>
          <a:p>
            <a:pPr algn="ctr" rtl="1"/>
            <a:r>
              <a:rPr lang="ar-EG" altLang="en-US" b="1" dirty="0">
                <a:solidFill>
                  <a:srgbClr val="0070C0"/>
                </a:solidFill>
              </a:rPr>
              <a:t>لغة الجسد</a:t>
            </a:r>
            <a:endParaRPr lang="en-US" altLang="en-US" dirty="0"/>
          </a:p>
        </p:txBody>
      </p:sp>
    </p:spTree>
    <p:extLst>
      <p:ext uri="{BB962C8B-B14F-4D97-AF65-F5344CB8AC3E}">
        <p14:creationId xmlns:p14="http://schemas.microsoft.com/office/powerpoint/2010/main" val="189221783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5" name="Rectangle 3">
            <a:extLst>
              <a:ext uri="{FF2B5EF4-FFF2-40B4-BE49-F238E27FC236}">
                <a16:creationId xmlns:a16="http://schemas.microsoft.com/office/drawing/2014/main" id="{06DAB335-902D-B7C7-4D83-F1EDC4FCC73A}"/>
              </a:ext>
            </a:extLst>
          </p:cNvPr>
          <p:cNvSpPr>
            <a:spLocks noGrp="1" noChangeArrowheads="1"/>
          </p:cNvSpPr>
          <p:nvPr>
            <p:ph type="body" idx="1"/>
          </p:nvPr>
        </p:nvSpPr>
        <p:spPr/>
        <p:txBody>
          <a:bodyPr/>
          <a:lstStyle/>
          <a:p>
            <a:pPr algn="ctr" rtl="1">
              <a:buFontTx/>
              <a:buNone/>
            </a:pPr>
            <a:endParaRPr lang="ar-SA" altLang="en-US" dirty="0"/>
          </a:p>
          <a:p>
            <a:pPr algn="ctr" rtl="1">
              <a:buFontTx/>
              <a:buNone/>
            </a:pPr>
            <a:r>
              <a:rPr lang="ar-SA" altLang="en-US" dirty="0"/>
              <a:t>     </a:t>
            </a:r>
          </a:p>
          <a:p>
            <a:pPr algn="ctr" rtl="1">
              <a:buFontTx/>
              <a:buNone/>
            </a:pPr>
            <a:r>
              <a:rPr lang="ar-SA" altLang="en-US" sz="5400" dirty="0"/>
              <a:t>المنطقة العامة</a:t>
            </a:r>
          </a:p>
          <a:p>
            <a:pPr algn="ctr" rtl="1">
              <a:buFontTx/>
              <a:buNone/>
            </a:pPr>
            <a:r>
              <a:rPr lang="ar-SA" altLang="en-US" dirty="0">
                <a:solidFill>
                  <a:srgbClr val="A50021"/>
                </a:solidFill>
              </a:rPr>
              <a:t>تمتد اعتباراً  من 3 م ...</a:t>
            </a:r>
          </a:p>
          <a:p>
            <a:pPr algn="ctr" rtl="1">
              <a:buFontTx/>
              <a:buNone/>
            </a:pPr>
            <a:r>
              <a:rPr lang="ar-SA" altLang="en-US" dirty="0">
                <a:solidFill>
                  <a:schemeClr val="accent2"/>
                </a:solidFill>
              </a:rPr>
              <a:t>منطقة الخطابات والعروض والمحاضرات</a:t>
            </a:r>
            <a:r>
              <a:rPr lang="ar-SA" altLang="en-US" dirty="0">
                <a:solidFill>
                  <a:srgbClr val="A50021"/>
                </a:solidFill>
              </a:rPr>
              <a:t> </a:t>
            </a:r>
            <a:endParaRPr lang="en-US" altLang="en-US" dirty="0">
              <a:solidFill>
                <a:srgbClr val="A50021"/>
              </a:solidFill>
            </a:endParaRPr>
          </a:p>
        </p:txBody>
      </p:sp>
      <p:sp>
        <p:nvSpPr>
          <p:cNvPr id="2" name="Rectangle 2">
            <a:extLst>
              <a:ext uri="{FF2B5EF4-FFF2-40B4-BE49-F238E27FC236}">
                <a16:creationId xmlns:a16="http://schemas.microsoft.com/office/drawing/2014/main" id="{A0EDD2BB-F24B-6214-7F1D-E76D7D469AFB}"/>
              </a:ext>
            </a:extLst>
          </p:cNvPr>
          <p:cNvSpPr>
            <a:spLocks noGrp="1" noChangeArrowheads="1"/>
          </p:cNvSpPr>
          <p:nvPr>
            <p:ph type="title"/>
          </p:nvPr>
        </p:nvSpPr>
        <p:spPr>
          <a:xfrm>
            <a:off x="838200" y="365125"/>
            <a:ext cx="10515600" cy="1325563"/>
          </a:xfrm>
        </p:spPr>
        <p:txBody>
          <a:bodyPr/>
          <a:lstStyle/>
          <a:p>
            <a:pPr algn="ctr" rtl="1"/>
            <a:r>
              <a:rPr lang="ar-EG" altLang="en-US" b="1" dirty="0">
                <a:solidFill>
                  <a:srgbClr val="0070C0"/>
                </a:solidFill>
              </a:rPr>
              <a:t>لغة الجسد</a:t>
            </a:r>
            <a:endParaRPr lang="en-US" altLang="en-US" dirty="0"/>
          </a:p>
        </p:txBody>
      </p:sp>
    </p:spTree>
    <p:extLst>
      <p:ext uri="{BB962C8B-B14F-4D97-AF65-F5344CB8AC3E}">
        <p14:creationId xmlns:p14="http://schemas.microsoft.com/office/powerpoint/2010/main" val="70157308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Text Box 2">
            <a:extLst>
              <a:ext uri="{FF2B5EF4-FFF2-40B4-BE49-F238E27FC236}">
                <a16:creationId xmlns:a16="http://schemas.microsoft.com/office/drawing/2014/main" id="{A8A4C094-6A6F-A0E9-E9B9-C6C3305C7617}"/>
              </a:ext>
            </a:extLst>
          </p:cNvPr>
          <p:cNvSpPr txBox="1">
            <a:spLocks noChangeArrowheads="1"/>
          </p:cNvSpPr>
          <p:nvPr/>
        </p:nvSpPr>
        <p:spPr bwMode="auto">
          <a:xfrm>
            <a:off x="2208213" y="2349500"/>
            <a:ext cx="7848600" cy="26987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ar-SA" altLang="en-US" sz="7200" b="1" dirty="0">
                <a:solidFill>
                  <a:srgbClr val="003296"/>
                </a:solidFill>
                <a:cs typeface="AL-Mohanad Black" pitchFamily="2" charset="0"/>
              </a:rPr>
              <a:t>  </a:t>
            </a:r>
            <a:r>
              <a:rPr lang="ar-SA" altLang="en-US" sz="6600" b="1" dirty="0">
                <a:solidFill>
                  <a:srgbClr val="003296"/>
                </a:solidFill>
                <a:cs typeface="AL-Mohanad Black" pitchFamily="2" charset="0"/>
              </a:rPr>
              <a:t>كيف تقرأ أفكار الآخرين ؟ </a:t>
            </a:r>
          </a:p>
          <a:p>
            <a:pPr>
              <a:spcBef>
                <a:spcPct val="50000"/>
              </a:spcBef>
            </a:pPr>
            <a:endParaRPr lang="en-US" altLang="en-US" sz="6600" dirty="0">
              <a:solidFill>
                <a:srgbClr val="003296"/>
              </a:solidFill>
              <a:cs typeface="AL-Mohanad Black" pitchFamily="2" charset="0"/>
            </a:endParaRPr>
          </a:p>
        </p:txBody>
      </p:sp>
    </p:spTree>
    <p:extLst>
      <p:ext uri="{BB962C8B-B14F-4D97-AF65-F5344CB8AC3E}">
        <p14:creationId xmlns:p14="http://schemas.microsoft.com/office/powerpoint/2010/main" val="397455175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nodeType="clickEffect">
                                  <p:stCondLst>
                                    <p:cond delay="0"/>
                                  </p:stCondLst>
                                  <p:childTnLst>
                                    <p:set>
                                      <p:cBhvr>
                                        <p:cTn id="6" dur="1" fill="hold">
                                          <p:stCondLst>
                                            <p:cond delay="0"/>
                                          </p:stCondLst>
                                        </p:cTn>
                                        <p:tgtEl>
                                          <p:spTgt spid="93186"/>
                                        </p:tgtEl>
                                        <p:attrNameLst>
                                          <p:attrName>style.visibility</p:attrName>
                                        </p:attrNameLst>
                                      </p:cBhvr>
                                      <p:to>
                                        <p:strVal val="visible"/>
                                      </p:to>
                                    </p:set>
                                    <p:anim calcmode="lin" valueType="num">
                                      <p:cBhvr additive="base">
                                        <p:cTn id="7" dur="500" fill="hold"/>
                                        <p:tgtEl>
                                          <p:spTgt spid="93186"/>
                                        </p:tgtEl>
                                        <p:attrNameLst>
                                          <p:attrName>ppt_x</p:attrName>
                                        </p:attrNameLst>
                                      </p:cBhvr>
                                      <p:tavLst>
                                        <p:tav tm="0">
                                          <p:val>
                                            <p:strVal val="0-#ppt_w/2"/>
                                          </p:val>
                                        </p:tav>
                                        <p:tav tm="100000">
                                          <p:val>
                                            <p:strVal val="#ppt_x"/>
                                          </p:val>
                                        </p:tav>
                                      </p:tavLst>
                                    </p:anim>
                                    <p:anim calcmode="lin" valueType="num">
                                      <p:cBhvr additive="base">
                                        <p:cTn id="8" dur="500" fill="hold"/>
                                        <p:tgtEl>
                                          <p:spTgt spid="9318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3186" grpId="0" autoUpdateAnimBg="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8548" name="Picture 4">
            <a:extLst>
              <a:ext uri="{FF2B5EF4-FFF2-40B4-BE49-F238E27FC236}">
                <a16:creationId xmlns:a16="http://schemas.microsoft.com/office/drawing/2014/main" id="{26F05C8A-5323-BED5-0143-D06351C1FBD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27575" y="1557338"/>
            <a:ext cx="2514600" cy="3810000"/>
          </a:xfrm>
          <a:prstGeom prst="rect">
            <a:avLst/>
          </a:prstGeom>
          <a:noFill/>
          <a:extLst>
            <a:ext uri="{909E8E84-426E-40DD-AFC4-6F175D3DCCD1}">
              <a14:hiddenFill xmlns:a14="http://schemas.microsoft.com/office/drawing/2010/main">
                <a:solidFill>
                  <a:srgbClr val="FFFFFF"/>
                </a:solidFill>
              </a14:hiddenFill>
            </a:ext>
          </a:extLst>
        </p:spPr>
      </p:pic>
      <p:sp>
        <p:nvSpPr>
          <p:cNvPr id="108549" name="Rectangle 5">
            <a:extLst>
              <a:ext uri="{FF2B5EF4-FFF2-40B4-BE49-F238E27FC236}">
                <a16:creationId xmlns:a16="http://schemas.microsoft.com/office/drawing/2014/main" id="{43FA15C8-2DBE-D469-C29B-3D3CD7F3A16A}"/>
              </a:ext>
            </a:extLst>
          </p:cNvPr>
          <p:cNvSpPr>
            <a:spLocks noChangeArrowheads="1"/>
          </p:cNvSpPr>
          <p:nvPr/>
        </p:nvSpPr>
        <p:spPr bwMode="auto">
          <a:xfrm>
            <a:off x="1574800" y="5492441"/>
            <a:ext cx="88201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ar-SA" altLang="en-US" sz="2400">
                <a:solidFill>
                  <a:srgbClr val="003296"/>
                </a:solidFill>
              </a:rPr>
              <a:t>وهذه إيماءة لا شعورية تماماً، وهي تمنح الشعور للشخص المقابل بأن المتكلم يقول الحقيقة</a:t>
            </a:r>
            <a:endParaRPr lang="en-US" altLang="en-US" sz="2400">
              <a:solidFill>
                <a:srgbClr val="003296"/>
              </a:solidFill>
            </a:endParaRPr>
          </a:p>
        </p:txBody>
      </p:sp>
    </p:spTree>
    <p:extLst>
      <p:ext uri="{BB962C8B-B14F-4D97-AF65-F5344CB8AC3E}">
        <p14:creationId xmlns:p14="http://schemas.microsoft.com/office/powerpoint/2010/main" val="427553942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9572" name="Picture 4">
            <a:extLst>
              <a:ext uri="{FF2B5EF4-FFF2-40B4-BE49-F238E27FC236}">
                <a16:creationId xmlns:a16="http://schemas.microsoft.com/office/drawing/2014/main" id="{A1558574-9EC2-B406-F26C-68CBB6CBF28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91000" y="2638425"/>
            <a:ext cx="3810000" cy="1581150"/>
          </a:xfrm>
          <a:prstGeom prst="rect">
            <a:avLst/>
          </a:prstGeom>
          <a:noFill/>
          <a:extLst>
            <a:ext uri="{909E8E84-426E-40DD-AFC4-6F175D3DCCD1}">
              <a14:hiddenFill xmlns:a14="http://schemas.microsoft.com/office/drawing/2010/main">
                <a:solidFill>
                  <a:srgbClr val="FFFFFF"/>
                </a:solidFill>
              </a14:hiddenFill>
            </a:ext>
          </a:extLst>
        </p:spPr>
      </p:pic>
      <p:sp>
        <p:nvSpPr>
          <p:cNvPr id="109573" name="Rectangle 5">
            <a:extLst>
              <a:ext uri="{FF2B5EF4-FFF2-40B4-BE49-F238E27FC236}">
                <a16:creationId xmlns:a16="http://schemas.microsoft.com/office/drawing/2014/main" id="{45DFA0AC-28F4-352D-6B12-3821E2EB42EC}"/>
              </a:ext>
            </a:extLst>
          </p:cNvPr>
          <p:cNvSpPr>
            <a:spLocks noChangeArrowheads="1"/>
          </p:cNvSpPr>
          <p:nvPr/>
        </p:nvSpPr>
        <p:spPr bwMode="auto">
          <a:xfrm>
            <a:off x="3869790" y="4882512"/>
            <a:ext cx="5038725"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lvl="1">
              <a:spcBef>
                <a:spcPct val="20000"/>
              </a:spcBef>
            </a:pPr>
            <a:r>
              <a:rPr lang="ar-SA" altLang="en-US" sz="3200" dirty="0">
                <a:solidFill>
                  <a:srgbClr val="003296"/>
                </a:solidFill>
                <a:cs typeface="AL-Mohanad Black" pitchFamily="2" charset="0"/>
              </a:rPr>
              <a:t>مصافحة مطيعة غير مهدده</a:t>
            </a:r>
            <a:endParaRPr lang="en-US" altLang="en-US" sz="3200" dirty="0">
              <a:solidFill>
                <a:srgbClr val="003296"/>
              </a:solidFill>
              <a:cs typeface="AL-Mohanad Black" pitchFamily="2" charset="0"/>
            </a:endParaRPr>
          </a:p>
        </p:txBody>
      </p:sp>
    </p:spTree>
    <p:extLst>
      <p:ext uri="{BB962C8B-B14F-4D97-AF65-F5344CB8AC3E}">
        <p14:creationId xmlns:p14="http://schemas.microsoft.com/office/powerpoint/2010/main" val="26918055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9" name="Rectangle 3">
            <a:extLst>
              <a:ext uri="{FF2B5EF4-FFF2-40B4-BE49-F238E27FC236}">
                <a16:creationId xmlns:a16="http://schemas.microsoft.com/office/drawing/2014/main" id="{EF6030FC-0D5B-0758-83AD-B9AA495BD3D1}"/>
              </a:ext>
            </a:extLst>
          </p:cNvPr>
          <p:cNvSpPr>
            <a:spLocks noGrp="1" noChangeArrowheads="1"/>
          </p:cNvSpPr>
          <p:nvPr>
            <p:ph type="body" idx="1"/>
          </p:nvPr>
        </p:nvSpPr>
        <p:spPr/>
        <p:txBody>
          <a:bodyPr/>
          <a:lstStyle/>
          <a:p>
            <a:endParaRPr lang="ar-SA" altLang="en-US" dirty="0"/>
          </a:p>
          <a:p>
            <a:endParaRPr lang="ar-SA" altLang="en-US" dirty="0"/>
          </a:p>
          <a:p>
            <a:endParaRPr lang="ar-SA" altLang="en-US" dirty="0"/>
          </a:p>
          <a:p>
            <a:endParaRPr lang="ar-SA" altLang="en-US" dirty="0"/>
          </a:p>
          <a:p>
            <a:pPr>
              <a:buFontTx/>
              <a:buNone/>
            </a:pPr>
            <a:endParaRPr lang="ar-SA" altLang="en-US" dirty="0"/>
          </a:p>
          <a:p>
            <a:pPr algn="ctr">
              <a:buFontTx/>
              <a:buNone/>
            </a:pPr>
            <a:r>
              <a:rPr lang="ar-SA" altLang="en-US" dirty="0"/>
              <a:t>المصافحة المسيطرة هو أن تقدم راحة يدك متوجهة إلى</a:t>
            </a:r>
            <a:r>
              <a:rPr lang="ar-EG" altLang="en-US" dirty="0"/>
              <a:t> </a:t>
            </a:r>
            <a:r>
              <a:rPr lang="ar-SA" altLang="en-US" dirty="0"/>
              <a:t>الأسفل </a:t>
            </a:r>
            <a:endParaRPr lang="en-US" altLang="en-US" dirty="0"/>
          </a:p>
        </p:txBody>
      </p:sp>
      <p:pic>
        <p:nvPicPr>
          <p:cNvPr id="111620" name="Picture 4">
            <a:extLst>
              <a:ext uri="{FF2B5EF4-FFF2-40B4-BE49-F238E27FC236}">
                <a16:creationId xmlns:a16="http://schemas.microsoft.com/office/drawing/2014/main" id="{2D15C2F7-43FF-1197-D3E9-F9FE665ED6B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91000" y="2705100"/>
            <a:ext cx="3810000" cy="1447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2518754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5" name="Rectangle 3">
            <a:extLst>
              <a:ext uri="{FF2B5EF4-FFF2-40B4-BE49-F238E27FC236}">
                <a16:creationId xmlns:a16="http://schemas.microsoft.com/office/drawing/2014/main" id="{23C3C4B1-7563-E403-C94A-EAAA170A19C4}"/>
              </a:ext>
            </a:extLst>
          </p:cNvPr>
          <p:cNvSpPr>
            <a:spLocks noGrp="1" noChangeArrowheads="1"/>
          </p:cNvSpPr>
          <p:nvPr>
            <p:ph type="body" idx="1"/>
          </p:nvPr>
        </p:nvSpPr>
        <p:spPr/>
        <p:txBody>
          <a:bodyPr/>
          <a:lstStyle/>
          <a:p>
            <a:pPr>
              <a:buFontTx/>
              <a:buNone/>
            </a:pPr>
            <a:endParaRPr lang="ar-SA" altLang="en-US" dirty="0"/>
          </a:p>
          <a:p>
            <a:pPr>
              <a:buFontTx/>
              <a:buNone/>
            </a:pPr>
            <a:endParaRPr lang="ar-SA" altLang="en-US" dirty="0"/>
          </a:p>
          <a:p>
            <a:pPr>
              <a:buFontTx/>
              <a:buNone/>
            </a:pPr>
            <a:endParaRPr lang="ar-SA" altLang="en-US" dirty="0"/>
          </a:p>
          <a:p>
            <a:pPr>
              <a:buFontTx/>
              <a:buNone/>
            </a:pPr>
            <a:endParaRPr lang="ar-SA" altLang="en-US" dirty="0"/>
          </a:p>
          <a:p>
            <a:pPr>
              <a:buFontTx/>
              <a:buNone/>
            </a:pPr>
            <a:endParaRPr lang="ar-SA" altLang="en-US" dirty="0"/>
          </a:p>
          <a:p>
            <a:pPr>
              <a:buFontTx/>
              <a:buNone/>
            </a:pPr>
            <a:endParaRPr lang="ar-SA" altLang="en-US" dirty="0"/>
          </a:p>
          <a:p>
            <a:pPr algn="ctr">
              <a:buFontTx/>
              <a:buNone/>
            </a:pPr>
            <a:r>
              <a:rPr lang="ar-SA" altLang="en-US" dirty="0"/>
              <a:t>تصافح شخصان مسيطران </a:t>
            </a:r>
            <a:endParaRPr lang="en-US" altLang="en-US" dirty="0"/>
          </a:p>
        </p:txBody>
      </p:sp>
      <p:pic>
        <p:nvPicPr>
          <p:cNvPr id="110596" name="Picture 4">
            <a:extLst>
              <a:ext uri="{FF2B5EF4-FFF2-40B4-BE49-F238E27FC236}">
                <a16:creationId xmlns:a16="http://schemas.microsoft.com/office/drawing/2014/main" id="{8C216895-6FB7-03F6-E486-6C7E96267B4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91000" y="2643189"/>
            <a:ext cx="3810000" cy="15716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6249347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44" name="Picture 4">
            <a:extLst>
              <a:ext uri="{FF2B5EF4-FFF2-40B4-BE49-F238E27FC236}">
                <a16:creationId xmlns:a16="http://schemas.microsoft.com/office/drawing/2014/main" id="{6CF6EDD2-4A1D-2530-E60C-B59C45DDFE6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91000" y="2652714"/>
            <a:ext cx="3810000" cy="1552575"/>
          </a:xfrm>
          <a:prstGeom prst="rect">
            <a:avLst/>
          </a:prstGeom>
          <a:noFill/>
          <a:extLst>
            <a:ext uri="{909E8E84-426E-40DD-AFC4-6F175D3DCCD1}">
              <a14:hiddenFill xmlns:a14="http://schemas.microsoft.com/office/drawing/2010/main">
                <a:solidFill>
                  <a:srgbClr val="FFFFFF"/>
                </a:solidFill>
              </a14:hiddenFill>
            </a:ext>
          </a:extLst>
        </p:spPr>
      </p:pic>
      <p:sp>
        <p:nvSpPr>
          <p:cNvPr id="112645" name="Rectangle 5">
            <a:extLst>
              <a:ext uri="{FF2B5EF4-FFF2-40B4-BE49-F238E27FC236}">
                <a16:creationId xmlns:a16="http://schemas.microsoft.com/office/drawing/2014/main" id="{AD6969B4-FE73-641B-1EB9-74C3E4CF1F3D}"/>
              </a:ext>
            </a:extLst>
          </p:cNvPr>
          <p:cNvSpPr>
            <a:spLocks noChangeArrowheads="1"/>
          </p:cNvSpPr>
          <p:nvPr/>
        </p:nvSpPr>
        <p:spPr bwMode="auto">
          <a:xfrm>
            <a:off x="2208214" y="4581526"/>
            <a:ext cx="8199437"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ar-SA" altLang="en-US" sz="2400">
                <a:solidFill>
                  <a:srgbClr val="003296"/>
                </a:solidFill>
                <a:cs typeface="AL-Mohanad Black" pitchFamily="2" charset="0"/>
              </a:rPr>
              <a:t>مصافحة السمكة الميتة وهي مصافحة غير جذابة وخصوصاً عندما تكون اليد باردة</a:t>
            </a:r>
          </a:p>
          <a:p>
            <a:r>
              <a:rPr lang="ar-SA" altLang="en-US" sz="2400">
                <a:solidFill>
                  <a:srgbClr val="003296"/>
                </a:solidFill>
                <a:cs typeface="AL-Mohanad Black" pitchFamily="2" charset="0"/>
              </a:rPr>
              <a:t>                                                 </a:t>
            </a:r>
            <a:endParaRPr lang="en-US" altLang="en-US" sz="2400">
              <a:solidFill>
                <a:srgbClr val="003296"/>
              </a:solidFill>
              <a:cs typeface="AL-Mohanad Black" pitchFamily="2" charset="0"/>
            </a:endParaRPr>
          </a:p>
        </p:txBody>
      </p:sp>
    </p:spTree>
    <p:extLst>
      <p:ext uri="{BB962C8B-B14F-4D97-AF65-F5344CB8AC3E}">
        <p14:creationId xmlns:p14="http://schemas.microsoft.com/office/powerpoint/2010/main" val="205950202"/>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7" name="Rectangle 3">
            <a:extLst>
              <a:ext uri="{FF2B5EF4-FFF2-40B4-BE49-F238E27FC236}">
                <a16:creationId xmlns:a16="http://schemas.microsoft.com/office/drawing/2014/main" id="{68324F57-F309-4859-0E93-7854DC33F974}"/>
              </a:ext>
            </a:extLst>
          </p:cNvPr>
          <p:cNvSpPr>
            <a:spLocks noGrp="1" noChangeArrowheads="1"/>
          </p:cNvSpPr>
          <p:nvPr>
            <p:ph type="body" idx="1"/>
          </p:nvPr>
        </p:nvSpPr>
        <p:spPr/>
        <p:txBody>
          <a:bodyPr/>
          <a:lstStyle/>
          <a:p>
            <a:pPr>
              <a:buFontTx/>
              <a:buNone/>
            </a:pPr>
            <a:endParaRPr lang="ar-SA" altLang="en-US" dirty="0"/>
          </a:p>
          <a:p>
            <a:pPr>
              <a:buFontTx/>
              <a:buNone/>
            </a:pPr>
            <a:endParaRPr lang="ar-SA" altLang="en-US" dirty="0"/>
          </a:p>
          <a:p>
            <a:pPr>
              <a:buFontTx/>
              <a:buNone/>
            </a:pPr>
            <a:endParaRPr lang="ar-SA" altLang="en-US" dirty="0"/>
          </a:p>
          <a:p>
            <a:pPr>
              <a:buFontTx/>
              <a:buNone/>
            </a:pPr>
            <a:endParaRPr lang="ar-SA" altLang="en-US" dirty="0"/>
          </a:p>
          <a:p>
            <a:pPr>
              <a:buFontTx/>
              <a:buNone/>
            </a:pPr>
            <a:endParaRPr lang="ar-SA" altLang="en-US" dirty="0"/>
          </a:p>
          <a:p>
            <a:pPr>
              <a:buFontTx/>
              <a:buNone/>
            </a:pPr>
            <a:endParaRPr lang="ar-SA" altLang="en-US" dirty="0"/>
          </a:p>
          <a:p>
            <a:pPr algn="ctr">
              <a:buFontTx/>
              <a:buNone/>
            </a:pPr>
            <a:r>
              <a:rPr lang="ar-SA" altLang="en-US" dirty="0"/>
              <a:t>      إن البادئ هو شخص غير آمن ولا يشعر بالأمان </a:t>
            </a:r>
            <a:endParaRPr lang="en-US" altLang="en-US" dirty="0"/>
          </a:p>
        </p:txBody>
      </p:sp>
      <p:pic>
        <p:nvPicPr>
          <p:cNvPr id="113668" name="Picture 4">
            <a:extLst>
              <a:ext uri="{FF2B5EF4-FFF2-40B4-BE49-F238E27FC236}">
                <a16:creationId xmlns:a16="http://schemas.microsoft.com/office/drawing/2014/main" id="{5A1363A4-0DCE-3368-641C-2511278C1FA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91000" y="2366964"/>
            <a:ext cx="3810000" cy="21240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31004958"/>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1" name="Rectangle 3">
            <a:extLst>
              <a:ext uri="{FF2B5EF4-FFF2-40B4-BE49-F238E27FC236}">
                <a16:creationId xmlns:a16="http://schemas.microsoft.com/office/drawing/2014/main" id="{EE209E8B-98A6-119C-274D-13E0A6E365AA}"/>
              </a:ext>
            </a:extLst>
          </p:cNvPr>
          <p:cNvSpPr>
            <a:spLocks noGrp="1" noChangeArrowheads="1"/>
          </p:cNvSpPr>
          <p:nvPr>
            <p:ph type="body" idx="1"/>
          </p:nvPr>
        </p:nvSpPr>
        <p:spPr/>
        <p:txBody>
          <a:bodyPr/>
          <a:lstStyle/>
          <a:p>
            <a:pPr>
              <a:lnSpc>
                <a:spcPct val="90000"/>
              </a:lnSpc>
              <a:buFontTx/>
              <a:buNone/>
            </a:pPr>
            <a:endParaRPr lang="ar-SA" altLang="en-US" dirty="0"/>
          </a:p>
          <a:p>
            <a:pPr>
              <a:lnSpc>
                <a:spcPct val="90000"/>
              </a:lnSpc>
              <a:buFontTx/>
              <a:buNone/>
            </a:pPr>
            <a:endParaRPr lang="ar-SA" altLang="en-US" dirty="0"/>
          </a:p>
          <a:p>
            <a:pPr>
              <a:lnSpc>
                <a:spcPct val="90000"/>
              </a:lnSpc>
              <a:buFontTx/>
              <a:buNone/>
            </a:pPr>
            <a:endParaRPr lang="ar-SA" altLang="en-US" dirty="0"/>
          </a:p>
          <a:p>
            <a:pPr>
              <a:lnSpc>
                <a:spcPct val="90000"/>
              </a:lnSpc>
              <a:buFontTx/>
              <a:buNone/>
            </a:pPr>
            <a:endParaRPr lang="ar-SA" altLang="en-US" dirty="0"/>
          </a:p>
          <a:p>
            <a:pPr>
              <a:lnSpc>
                <a:spcPct val="90000"/>
              </a:lnSpc>
              <a:buFontTx/>
              <a:buNone/>
            </a:pPr>
            <a:endParaRPr lang="ar-SA" altLang="en-US" dirty="0"/>
          </a:p>
          <a:p>
            <a:pPr>
              <a:lnSpc>
                <a:spcPct val="90000"/>
              </a:lnSpc>
              <a:buFontTx/>
              <a:buNone/>
            </a:pPr>
            <a:endParaRPr lang="ar-SA" altLang="en-US" dirty="0"/>
          </a:p>
          <a:p>
            <a:pPr algn="ctr">
              <a:lnSpc>
                <a:spcPct val="90000"/>
              </a:lnSpc>
              <a:buFontTx/>
              <a:buNone/>
            </a:pPr>
            <a:r>
              <a:rPr lang="ar-SA" altLang="en-US" dirty="0"/>
              <a:t>  مصافحة مطحنة مفاصل الأصابع وهي علاقة نموذجية </a:t>
            </a:r>
          </a:p>
          <a:p>
            <a:pPr algn="ctr">
              <a:lnSpc>
                <a:spcPct val="90000"/>
              </a:lnSpc>
              <a:buFontTx/>
              <a:buNone/>
            </a:pPr>
            <a:r>
              <a:rPr lang="ar-SA" altLang="en-US" dirty="0"/>
              <a:t>لشخص خشنٍ عدائي </a:t>
            </a:r>
            <a:endParaRPr lang="en-US" altLang="en-US" dirty="0"/>
          </a:p>
        </p:txBody>
      </p:sp>
      <p:pic>
        <p:nvPicPr>
          <p:cNvPr id="114692" name="Picture 4">
            <a:extLst>
              <a:ext uri="{FF2B5EF4-FFF2-40B4-BE49-F238E27FC236}">
                <a16:creationId xmlns:a16="http://schemas.microsoft.com/office/drawing/2014/main" id="{FC648314-EAC2-C0DF-94FC-01A9C4F21D0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10450" y="2172494"/>
            <a:ext cx="3810000" cy="1828800"/>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4">
            <a:extLst>
              <a:ext uri="{FF2B5EF4-FFF2-40B4-BE49-F238E27FC236}">
                <a16:creationId xmlns:a16="http://schemas.microsoft.com/office/drawing/2014/main" id="{6657B585-BD1F-1D02-5503-B4463CDBFF7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00943" y="2436421"/>
            <a:ext cx="3810000" cy="1676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73481471"/>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9" name="Rectangle 3">
            <a:extLst>
              <a:ext uri="{FF2B5EF4-FFF2-40B4-BE49-F238E27FC236}">
                <a16:creationId xmlns:a16="http://schemas.microsoft.com/office/drawing/2014/main" id="{617F663C-C036-BD4B-423C-8B3DC0E4BF5C}"/>
              </a:ext>
            </a:extLst>
          </p:cNvPr>
          <p:cNvSpPr>
            <a:spLocks noGrp="1" noChangeArrowheads="1"/>
          </p:cNvSpPr>
          <p:nvPr>
            <p:ph type="body" idx="1"/>
          </p:nvPr>
        </p:nvSpPr>
        <p:spPr/>
        <p:txBody>
          <a:bodyPr/>
          <a:lstStyle/>
          <a:p>
            <a:pPr>
              <a:buFontTx/>
              <a:buNone/>
            </a:pPr>
            <a:endParaRPr lang="ar-SA" altLang="en-US" dirty="0"/>
          </a:p>
          <a:p>
            <a:pPr>
              <a:buFontTx/>
              <a:buNone/>
            </a:pPr>
            <a:endParaRPr lang="ar-SA" altLang="en-US" dirty="0"/>
          </a:p>
          <a:p>
            <a:pPr>
              <a:buFontTx/>
              <a:buNone/>
            </a:pPr>
            <a:endParaRPr lang="ar-SA" altLang="en-US" dirty="0"/>
          </a:p>
          <a:p>
            <a:pPr>
              <a:buFontTx/>
              <a:buNone/>
            </a:pPr>
            <a:endParaRPr lang="ar-SA" altLang="en-US" dirty="0"/>
          </a:p>
          <a:p>
            <a:pPr>
              <a:buFontTx/>
              <a:buNone/>
            </a:pPr>
            <a:endParaRPr lang="ar-SA" altLang="en-US" dirty="0"/>
          </a:p>
          <a:p>
            <a:pPr>
              <a:buFontTx/>
              <a:buNone/>
            </a:pPr>
            <a:endParaRPr lang="ar-EG" altLang="en-US" dirty="0"/>
          </a:p>
          <a:p>
            <a:pPr>
              <a:buFontTx/>
              <a:buNone/>
            </a:pPr>
            <a:endParaRPr lang="ar-SA" altLang="en-US" dirty="0"/>
          </a:p>
          <a:p>
            <a:pPr algn="ctr">
              <a:buFontTx/>
              <a:buNone/>
            </a:pPr>
            <a:r>
              <a:rPr lang="ar-SA" altLang="en-US" dirty="0"/>
              <a:t>مصافحة التقدير والثناء</a:t>
            </a:r>
            <a:endParaRPr lang="en-US" altLang="en-US" dirty="0"/>
          </a:p>
        </p:txBody>
      </p:sp>
      <p:pic>
        <p:nvPicPr>
          <p:cNvPr id="116740" name="Picture 4">
            <a:extLst>
              <a:ext uri="{FF2B5EF4-FFF2-40B4-BE49-F238E27FC236}">
                <a16:creationId xmlns:a16="http://schemas.microsoft.com/office/drawing/2014/main" id="{5F261929-97D8-1276-BF83-3620E043DEC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91000" y="1857375"/>
            <a:ext cx="3810000" cy="3143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46940263"/>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3" name="Rectangle 3">
            <a:extLst>
              <a:ext uri="{FF2B5EF4-FFF2-40B4-BE49-F238E27FC236}">
                <a16:creationId xmlns:a16="http://schemas.microsoft.com/office/drawing/2014/main" id="{A0CB4A57-FF99-0915-0F62-FBDD46F0A324}"/>
              </a:ext>
            </a:extLst>
          </p:cNvPr>
          <p:cNvSpPr>
            <a:spLocks noGrp="1" noChangeArrowheads="1"/>
          </p:cNvSpPr>
          <p:nvPr>
            <p:ph type="body" idx="1"/>
          </p:nvPr>
        </p:nvSpPr>
        <p:spPr/>
        <p:txBody>
          <a:bodyPr/>
          <a:lstStyle/>
          <a:p>
            <a:pPr>
              <a:buFontTx/>
              <a:buNone/>
            </a:pPr>
            <a:endParaRPr lang="ar-SA" altLang="en-US" dirty="0"/>
          </a:p>
          <a:p>
            <a:pPr>
              <a:buFontTx/>
              <a:buNone/>
            </a:pPr>
            <a:endParaRPr lang="ar-SA" altLang="en-US" dirty="0"/>
          </a:p>
          <a:p>
            <a:pPr>
              <a:buFontTx/>
              <a:buNone/>
            </a:pPr>
            <a:endParaRPr lang="ar-SA" altLang="en-US" dirty="0"/>
          </a:p>
          <a:p>
            <a:pPr>
              <a:buFontTx/>
              <a:buNone/>
            </a:pPr>
            <a:endParaRPr lang="ar-SA" altLang="en-US" dirty="0"/>
          </a:p>
          <a:p>
            <a:pPr>
              <a:buFontTx/>
              <a:buNone/>
            </a:pPr>
            <a:endParaRPr lang="ar-EG" altLang="en-US" dirty="0"/>
          </a:p>
          <a:p>
            <a:pPr>
              <a:buFontTx/>
              <a:buNone/>
            </a:pPr>
            <a:endParaRPr lang="ar-SA" altLang="en-US" dirty="0"/>
          </a:p>
          <a:p>
            <a:pPr>
              <a:buFontTx/>
              <a:buNone/>
            </a:pPr>
            <a:endParaRPr lang="ar-SA" altLang="en-US" dirty="0"/>
          </a:p>
          <a:p>
            <a:pPr algn="ctr">
              <a:buFontTx/>
              <a:buNone/>
            </a:pPr>
            <a:r>
              <a:rPr lang="ar-SA" altLang="en-US" dirty="0"/>
              <a:t> يحاول البادئ بمنح المتلقي الانطباع بأنه موثوق به وصادق </a:t>
            </a:r>
            <a:endParaRPr lang="en-US" altLang="en-US" dirty="0"/>
          </a:p>
        </p:txBody>
      </p:sp>
      <p:pic>
        <p:nvPicPr>
          <p:cNvPr id="117764" name="Picture 4">
            <a:extLst>
              <a:ext uri="{FF2B5EF4-FFF2-40B4-BE49-F238E27FC236}">
                <a16:creationId xmlns:a16="http://schemas.microsoft.com/office/drawing/2014/main" id="{67CFD068-FA65-6040-1E41-59FFA48843E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91000" y="1895475"/>
            <a:ext cx="3810000" cy="30670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43443950"/>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7" name="Rectangle 3">
            <a:extLst>
              <a:ext uri="{FF2B5EF4-FFF2-40B4-BE49-F238E27FC236}">
                <a16:creationId xmlns:a16="http://schemas.microsoft.com/office/drawing/2014/main" id="{0429EBF3-C4E0-19EE-FF02-21E801F53E38}"/>
              </a:ext>
            </a:extLst>
          </p:cNvPr>
          <p:cNvSpPr>
            <a:spLocks noGrp="1" noChangeArrowheads="1"/>
          </p:cNvSpPr>
          <p:nvPr>
            <p:ph type="body" idx="1"/>
          </p:nvPr>
        </p:nvSpPr>
        <p:spPr/>
        <p:txBody>
          <a:bodyPr/>
          <a:lstStyle/>
          <a:p>
            <a:pPr>
              <a:buFontTx/>
              <a:buNone/>
            </a:pPr>
            <a:r>
              <a:rPr lang="ar-SA" altLang="en-US" dirty="0"/>
              <a:t> </a:t>
            </a:r>
          </a:p>
          <a:p>
            <a:pPr>
              <a:buFontTx/>
              <a:buNone/>
            </a:pPr>
            <a:endParaRPr lang="ar-SA" altLang="en-US" dirty="0"/>
          </a:p>
          <a:p>
            <a:pPr>
              <a:buFontTx/>
              <a:buNone/>
            </a:pPr>
            <a:endParaRPr lang="ar-SA" altLang="en-US" dirty="0"/>
          </a:p>
          <a:p>
            <a:pPr>
              <a:buFontTx/>
              <a:buNone/>
            </a:pPr>
            <a:endParaRPr lang="ar-SA" altLang="en-US" dirty="0"/>
          </a:p>
          <a:p>
            <a:pPr>
              <a:buFontTx/>
              <a:buNone/>
            </a:pPr>
            <a:endParaRPr lang="ar-SA" altLang="en-US" dirty="0"/>
          </a:p>
          <a:p>
            <a:pPr>
              <a:buFontTx/>
              <a:buNone/>
            </a:pPr>
            <a:endParaRPr lang="ar-EG" altLang="en-US" dirty="0"/>
          </a:p>
          <a:p>
            <a:pPr>
              <a:buFontTx/>
              <a:buNone/>
            </a:pPr>
            <a:endParaRPr lang="ar-SA" altLang="en-US" dirty="0"/>
          </a:p>
          <a:p>
            <a:pPr algn="ctr">
              <a:buFontTx/>
              <a:buNone/>
            </a:pPr>
            <a:r>
              <a:rPr lang="ar-SA" altLang="en-US" dirty="0"/>
              <a:t>        تستخدم اليد اليسرى لإيصال العاطفة الإضافية</a:t>
            </a:r>
            <a:endParaRPr lang="en-US" altLang="en-US" dirty="0"/>
          </a:p>
        </p:txBody>
      </p:sp>
      <p:pic>
        <p:nvPicPr>
          <p:cNvPr id="118788" name="Picture 4">
            <a:extLst>
              <a:ext uri="{FF2B5EF4-FFF2-40B4-BE49-F238E27FC236}">
                <a16:creationId xmlns:a16="http://schemas.microsoft.com/office/drawing/2014/main" id="{0F1408C1-C84F-94CA-D164-07D732C7C15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91000" y="1752600"/>
            <a:ext cx="3810000" cy="3352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34166887"/>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5" name="Rectangle 3">
            <a:extLst>
              <a:ext uri="{FF2B5EF4-FFF2-40B4-BE49-F238E27FC236}">
                <a16:creationId xmlns:a16="http://schemas.microsoft.com/office/drawing/2014/main" id="{C692989C-0FC0-CEB5-B9AC-C81EF7770280}"/>
              </a:ext>
            </a:extLst>
          </p:cNvPr>
          <p:cNvSpPr>
            <a:spLocks noGrp="1" noChangeArrowheads="1"/>
          </p:cNvSpPr>
          <p:nvPr>
            <p:ph type="body" idx="1"/>
          </p:nvPr>
        </p:nvSpPr>
        <p:spPr/>
        <p:txBody>
          <a:bodyPr/>
          <a:lstStyle/>
          <a:p>
            <a:pPr>
              <a:buFontTx/>
              <a:buNone/>
            </a:pPr>
            <a:endParaRPr lang="ar-SA" altLang="en-US" dirty="0"/>
          </a:p>
          <a:p>
            <a:pPr>
              <a:buFontTx/>
              <a:buNone/>
            </a:pPr>
            <a:endParaRPr lang="ar-SA" altLang="en-US" dirty="0"/>
          </a:p>
          <a:p>
            <a:pPr>
              <a:buFontTx/>
              <a:buNone/>
            </a:pPr>
            <a:endParaRPr lang="ar-SA" altLang="en-US" dirty="0"/>
          </a:p>
          <a:p>
            <a:pPr>
              <a:buFontTx/>
              <a:buNone/>
            </a:pPr>
            <a:endParaRPr lang="ar-SA" altLang="en-US" dirty="0"/>
          </a:p>
          <a:p>
            <a:pPr>
              <a:buFontTx/>
              <a:buNone/>
            </a:pPr>
            <a:endParaRPr lang="ar-SA" altLang="en-US" dirty="0"/>
          </a:p>
          <a:p>
            <a:pPr>
              <a:buFontTx/>
              <a:buNone/>
            </a:pPr>
            <a:endParaRPr lang="ar-SA" altLang="en-US" dirty="0"/>
          </a:p>
          <a:p>
            <a:pPr algn="ctr">
              <a:buFontTx/>
              <a:buNone/>
            </a:pPr>
            <a:r>
              <a:rPr lang="ar-SA" altLang="en-US" dirty="0"/>
              <a:t>         البرج المرفوع  : تعليمات أو نصائح إلى موظفيهم</a:t>
            </a:r>
            <a:endParaRPr lang="en-US" altLang="en-US" dirty="0"/>
          </a:p>
        </p:txBody>
      </p:sp>
      <p:pic>
        <p:nvPicPr>
          <p:cNvPr id="120836" name="Picture 4">
            <a:extLst>
              <a:ext uri="{FF2B5EF4-FFF2-40B4-BE49-F238E27FC236}">
                <a16:creationId xmlns:a16="http://schemas.microsoft.com/office/drawing/2014/main" id="{D3119E19-F0B9-7103-295A-39C71297B05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91000" y="2005014"/>
            <a:ext cx="3810000" cy="28479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95589363"/>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7" name="Rectangle 3">
            <a:extLst>
              <a:ext uri="{FF2B5EF4-FFF2-40B4-BE49-F238E27FC236}">
                <a16:creationId xmlns:a16="http://schemas.microsoft.com/office/drawing/2014/main" id="{A632465D-A2B5-E778-2E71-EC7553F7CFCA}"/>
              </a:ext>
            </a:extLst>
          </p:cNvPr>
          <p:cNvSpPr>
            <a:spLocks noGrp="1" noChangeArrowheads="1"/>
          </p:cNvSpPr>
          <p:nvPr>
            <p:ph type="body" idx="1"/>
          </p:nvPr>
        </p:nvSpPr>
        <p:spPr/>
        <p:txBody>
          <a:bodyPr>
            <a:normAutofit lnSpcReduction="10000"/>
          </a:bodyPr>
          <a:lstStyle/>
          <a:p>
            <a:pPr>
              <a:lnSpc>
                <a:spcPct val="90000"/>
              </a:lnSpc>
              <a:buFontTx/>
              <a:buNone/>
            </a:pPr>
            <a:endParaRPr lang="ar-SA" altLang="en-US" sz="2800" dirty="0"/>
          </a:p>
          <a:p>
            <a:pPr>
              <a:lnSpc>
                <a:spcPct val="90000"/>
              </a:lnSpc>
              <a:buFontTx/>
              <a:buNone/>
            </a:pPr>
            <a:endParaRPr lang="ar-SA" altLang="en-US" sz="2800" dirty="0"/>
          </a:p>
          <a:p>
            <a:pPr>
              <a:lnSpc>
                <a:spcPct val="90000"/>
              </a:lnSpc>
              <a:buFontTx/>
              <a:buNone/>
            </a:pPr>
            <a:endParaRPr lang="ar-SA" altLang="en-US" sz="2800" dirty="0"/>
          </a:p>
          <a:p>
            <a:pPr>
              <a:lnSpc>
                <a:spcPct val="90000"/>
              </a:lnSpc>
              <a:buFontTx/>
              <a:buNone/>
            </a:pPr>
            <a:endParaRPr lang="ar-SA" altLang="en-US" sz="2800" dirty="0"/>
          </a:p>
          <a:p>
            <a:pPr>
              <a:lnSpc>
                <a:spcPct val="90000"/>
              </a:lnSpc>
              <a:buFontTx/>
              <a:buNone/>
            </a:pPr>
            <a:endParaRPr lang="ar-SA" altLang="en-US" sz="2800" dirty="0"/>
          </a:p>
          <a:p>
            <a:pPr>
              <a:lnSpc>
                <a:spcPct val="90000"/>
              </a:lnSpc>
              <a:buFontTx/>
              <a:buNone/>
            </a:pPr>
            <a:endParaRPr lang="ar-SA" altLang="en-US" sz="2800" dirty="0"/>
          </a:p>
          <a:p>
            <a:pPr>
              <a:lnSpc>
                <a:spcPct val="90000"/>
              </a:lnSpc>
              <a:buFontTx/>
              <a:buNone/>
            </a:pPr>
            <a:endParaRPr lang="ar-SA" altLang="en-US" sz="2800" dirty="0"/>
          </a:p>
          <a:p>
            <a:pPr>
              <a:lnSpc>
                <a:spcPct val="90000"/>
              </a:lnSpc>
              <a:buFontTx/>
              <a:buNone/>
            </a:pPr>
            <a:r>
              <a:rPr lang="ar-SA" altLang="en-US" sz="2800" dirty="0"/>
              <a:t>   </a:t>
            </a:r>
          </a:p>
          <a:p>
            <a:pPr algn="ctr">
              <a:lnSpc>
                <a:spcPct val="90000"/>
              </a:lnSpc>
              <a:buFontTx/>
              <a:buNone/>
            </a:pPr>
            <a:r>
              <a:rPr lang="ar-SA" altLang="en-US" sz="2800" dirty="0"/>
              <a:t>        تدل على الإحباط ومحاولة لضبط النفس في هذه الحالة</a:t>
            </a:r>
            <a:endParaRPr lang="en-US" altLang="en-US" sz="2800" dirty="0"/>
          </a:p>
        </p:txBody>
      </p:sp>
      <p:pic>
        <p:nvPicPr>
          <p:cNvPr id="123908" name="Picture 4">
            <a:extLst>
              <a:ext uri="{FF2B5EF4-FFF2-40B4-BE49-F238E27FC236}">
                <a16:creationId xmlns:a16="http://schemas.microsoft.com/office/drawing/2014/main" id="{8471D6F1-B82C-9ACB-7876-FE4754D4CB4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95718" y="1690688"/>
            <a:ext cx="2543175" cy="3810000"/>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4">
            <a:extLst>
              <a:ext uri="{FF2B5EF4-FFF2-40B4-BE49-F238E27FC236}">
                <a16:creationId xmlns:a16="http://schemas.microsoft.com/office/drawing/2014/main" id="{1CCD35C7-A66D-A872-8EE4-DC5EBF73D94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04916" y="1690688"/>
            <a:ext cx="2390775" cy="381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62037416"/>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1" name="Rectangle 3">
            <a:extLst>
              <a:ext uri="{FF2B5EF4-FFF2-40B4-BE49-F238E27FC236}">
                <a16:creationId xmlns:a16="http://schemas.microsoft.com/office/drawing/2014/main" id="{420DDD1B-5D42-86BD-C974-BAC21DFEE883}"/>
              </a:ext>
            </a:extLst>
          </p:cNvPr>
          <p:cNvSpPr>
            <a:spLocks noGrp="1" noChangeArrowheads="1"/>
          </p:cNvSpPr>
          <p:nvPr>
            <p:ph type="body" idx="1"/>
          </p:nvPr>
        </p:nvSpPr>
        <p:spPr/>
        <p:txBody>
          <a:bodyPr>
            <a:normAutofit fontScale="92500" lnSpcReduction="10000"/>
          </a:bodyPr>
          <a:lstStyle/>
          <a:p>
            <a:pPr>
              <a:lnSpc>
                <a:spcPct val="90000"/>
              </a:lnSpc>
              <a:buFontTx/>
              <a:buNone/>
            </a:pPr>
            <a:endParaRPr lang="ar-SA" altLang="en-US" sz="2400" dirty="0"/>
          </a:p>
          <a:p>
            <a:pPr>
              <a:lnSpc>
                <a:spcPct val="90000"/>
              </a:lnSpc>
              <a:buFontTx/>
              <a:buNone/>
            </a:pPr>
            <a:endParaRPr lang="ar-SA" altLang="en-US" sz="2400" dirty="0"/>
          </a:p>
          <a:p>
            <a:pPr>
              <a:lnSpc>
                <a:spcPct val="90000"/>
              </a:lnSpc>
              <a:buFontTx/>
              <a:buNone/>
            </a:pPr>
            <a:endParaRPr lang="ar-SA" altLang="en-US" sz="2400" dirty="0"/>
          </a:p>
          <a:p>
            <a:pPr>
              <a:lnSpc>
                <a:spcPct val="90000"/>
              </a:lnSpc>
              <a:buFontTx/>
              <a:buNone/>
            </a:pPr>
            <a:endParaRPr lang="ar-SA" altLang="en-US" sz="2400" dirty="0"/>
          </a:p>
          <a:p>
            <a:pPr>
              <a:lnSpc>
                <a:spcPct val="90000"/>
              </a:lnSpc>
              <a:buFontTx/>
              <a:buNone/>
            </a:pPr>
            <a:endParaRPr lang="ar-SA" altLang="en-US" sz="2400" dirty="0"/>
          </a:p>
          <a:p>
            <a:pPr>
              <a:lnSpc>
                <a:spcPct val="90000"/>
              </a:lnSpc>
              <a:buFontTx/>
              <a:buNone/>
            </a:pPr>
            <a:endParaRPr lang="ar-SA" altLang="en-US" sz="2400" dirty="0"/>
          </a:p>
          <a:p>
            <a:pPr>
              <a:lnSpc>
                <a:spcPct val="90000"/>
              </a:lnSpc>
              <a:buFontTx/>
              <a:buNone/>
            </a:pPr>
            <a:endParaRPr lang="ar-SA" altLang="en-US" sz="2400" dirty="0"/>
          </a:p>
          <a:p>
            <a:pPr>
              <a:lnSpc>
                <a:spcPct val="90000"/>
              </a:lnSpc>
              <a:buFontTx/>
              <a:buNone/>
            </a:pPr>
            <a:r>
              <a:rPr lang="ar-SA" altLang="en-US" sz="2400" dirty="0"/>
              <a:t>  </a:t>
            </a:r>
          </a:p>
          <a:p>
            <a:pPr>
              <a:lnSpc>
                <a:spcPct val="90000"/>
              </a:lnSpc>
              <a:buFontTx/>
              <a:buNone/>
            </a:pPr>
            <a:endParaRPr lang="ar-SA" altLang="en-US" sz="2400" dirty="0"/>
          </a:p>
          <a:p>
            <a:pPr algn="ctr">
              <a:lnSpc>
                <a:spcPct val="90000"/>
              </a:lnSpc>
              <a:buFontTx/>
              <a:buNone/>
            </a:pPr>
            <a:r>
              <a:rPr lang="ar-SA" altLang="en-US" sz="2400" dirty="0"/>
              <a:t>  إن اليد التي تغطي الفم، والإبهام يضغط على الخد بينما يعلمه الدماغ بطريقة</a:t>
            </a:r>
          </a:p>
          <a:p>
            <a:pPr algn="ctr">
              <a:lnSpc>
                <a:spcPct val="90000"/>
              </a:lnSpc>
              <a:buFontTx/>
              <a:buNone/>
            </a:pPr>
            <a:r>
              <a:rPr lang="ar-SA" altLang="en-US" sz="2400" dirty="0"/>
              <a:t>أو  بأخرى أن يمنع الكلمات الخادعة التي تردد</a:t>
            </a:r>
            <a:endParaRPr lang="en-US" altLang="en-US" sz="2400" dirty="0"/>
          </a:p>
        </p:txBody>
      </p:sp>
      <p:pic>
        <p:nvPicPr>
          <p:cNvPr id="124932" name="Picture 4">
            <a:extLst>
              <a:ext uri="{FF2B5EF4-FFF2-40B4-BE49-F238E27FC236}">
                <a16:creationId xmlns:a16="http://schemas.microsoft.com/office/drawing/2014/main" id="{4A81A0FB-D0A9-EA82-C3BF-92FC17416B4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62464" y="1524000"/>
            <a:ext cx="3267075" cy="381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30581387"/>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9" name="Rectangle 3">
            <a:extLst>
              <a:ext uri="{FF2B5EF4-FFF2-40B4-BE49-F238E27FC236}">
                <a16:creationId xmlns:a16="http://schemas.microsoft.com/office/drawing/2014/main" id="{A966B932-98B0-6800-C2B5-3492D4DFED3B}"/>
              </a:ext>
            </a:extLst>
          </p:cNvPr>
          <p:cNvSpPr>
            <a:spLocks noGrp="1" noChangeArrowheads="1"/>
          </p:cNvSpPr>
          <p:nvPr>
            <p:ph type="body" idx="1"/>
          </p:nvPr>
        </p:nvSpPr>
        <p:spPr/>
        <p:txBody>
          <a:bodyPr>
            <a:normAutofit fontScale="92500" lnSpcReduction="10000"/>
          </a:bodyPr>
          <a:lstStyle/>
          <a:p>
            <a:pPr>
              <a:lnSpc>
                <a:spcPct val="90000"/>
              </a:lnSpc>
              <a:buFontTx/>
              <a:buNone/>
            </a:pPr>
            <a:endParaRPr lang="ar-SA" altLang="en-US" sz="2400"/>
          </a:p>
          <a:p>
            <a:pPr>
              <a:lnSpc>
                <a:spcPct val="90000"/>
              </a:lnSpc>
              <a:buFontTx/>
              <a:buNone/>
            </a:pPr>
            <a:endParaRPr lang="ar-SA" altLang="en-US" sz="2400"/>
          </a:p>
          <a:p>
            <a:pPr>
              <a:lnSpc>
                <a:spcPct val="90000"/>
              </a:lnSpc>
              <a:buFontTx/>
              <a:buNone/>
            </a:pPr>
            <a:endParaRPr lang="ar-SA" altLang="en-US" sz="2400"/>
          </a:p>
          <a:p>
            <a:pPr>
              <a:lnSpc>
                <a:spcPct val="90000"/>
              </a:lnSpc>
              <a:buFontTx/>
              <a:buNone/>
            </a:pPr>
            <a:endParaRPr lang="ar-SA" altLang="en-US" sz="2400"/>
          </a:p>
          <a:p>
            <a:pPr>
              <a:lnSpc>
                <a:spcPct val="90000"/>
              </a:lnSpc>
              <a:buFontTx/>
              <a:buNone/>
            </a:pPr>
            <a:endParaRPr lang="ar-SA" altLang="en-US" sz="2400"/>
          </a:p>
          <a:p>
            <a:pPr>
              <a:lnSpc>
                <a:spcPct val="90000"/>
              </a:lnSpc>
              <a:buFontTx/>
              <a:buNone/>
            </a:pPr>
            <a:endParaRPr lang="ar-SA" altLang="en-US" sz="2400"/>
          </a:p>
          <a:p>
            <a:pPr>
              <a:lnSpc>
                <a:spcPct val="90000"/>
              </a:lnSpc>
              <a:buFontTx/>
              <a:buNone/>
            </a:pPr>
            <a:endParaRPr lang="ar-SA" altLang="en-US" sz="2400"/>
          </a:p>
          <a:p>
            <a:pPr>
              <a:lnSpc>
                <a:spcPct val="90000"/>
              </a:lnSpc>
              <a:buFontTx/>
              <a:buNone/>
            </a:pPr>
            <a:r>
              <a:rPr lang="ar-SA" altLang="en-US" sz="2400"/>
              <a:t>   </a:t>
            </a:r>
          </a:p>
          <a:p>
            <a:pPr>
              <a:lnSpc>
                <a:spcPct val="90000"/>
              </a:lnSpc>
              <a:buFontTx/>
              <a:buNone/>
            </a:pPr>
            <a:endParaRPr lang="ar-SA" altLang="en-US" sz="2400"/>
          </a:p>
          <a:p>
            <a:pPr>
              <a:lnSpc>
                <a:spcPct val="90000"/>
              </a:lnSpc>
              <a:buFontTx/>
              <a:buNone/>
            </a:pPr>
            <a:r>
              <a:rPr lang="ar-SA" altLang="en-US" sz="2400"/>
              <a:t>   </a:t>
            </a:r>
          </a:p>
          <a:p>
            <a:pPr>
              <a:lnSpc>
                <a:spcPct val="90000"/>
              </a:lnSpc>
              <a:buFontTx/>
              <a:buNone/>
            </a:pPr>
            <a:r>
              <a:rPr lang="ar-SA" altLang="en-US" sz="2400"/>
              <a:t>       إن هذه اللمسة تمثل في الواقع محاولة من المستمع، لعدم سماع  أي شي                           </a:t>
            </a:r>
            <a:endParaRPr lang="en-US" altLang="en-US" sz="2400"/>
          </a:p>
        </p:txBody>
      </p:sp>
      <p:pic>
        <p:nvPicPr>
          <p:cNvPr id="126980" name="Picture 4">
            <a:extLst>
              <a:ext uri="{FF2B5EF4-FFF2-40B4-BE49-F238E27FC236}">
                <a16:creationId xmlns:a16="http://schemas.microsoft.com/office/drawing/2014/main" id="{42578F0F-9041-6F00-2121-78EFB9D66AB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91000" y="1681164"/>
            <a:ext cx="3810000" cy="34956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9078349"/>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3" name="Rectangle 3">
            <a:extLst>
              <a:ext uri="{FF2B5EF4-FFF2-40B4-BE49-F238E27FC236}">
                <a16:creationId xmlns:a16="http://schemas.microsoft.com/office/drawing/2014/main" id="{0595919C-F8E4-6512-92EA-1A70E722FABB}"/>
              </a:ext>
            </a:extLst>
          </p:cNvPr>
          <p:cNvSpPr>
            <a:spLocks noGrp="1" noChangeArrowheads="1"/>
          </p:cNvSpPr>
          <p:nvPr>
            <p:ph type="body" idx="1"/>
          </p:nvPr>
        </p:nvSpPr>
        <p:spPr/>
        <p:txBody>
          <a:bodyPr>
            <a:normAutofit fontScale="92500" lnSpcReduction="10000"/>
          </a:bodyPr>
          <a:lstStyle/>
          <a:p>
            <a:pPr>
              <a:lnSpc>
                <a:spcPct val="90000"/>
              </a:lnSpc>
              <a:buFontTx/>
              <a:buNone/>
            </a:pPr>
            <a:r>
              <a:rPr lang="ar-SA" altLang="en-US" sz="2400" dirty="0"/>
              <a:t> </a:t>
            </a:r>
          </a:p>
          <a:p>
            <a:pPr>
              <a:lnSpc>
                <a:spcPct val="90000"/>
              </a:lnSpc>
              <a:buFontTx/>
              <a:buNone/>
            </a:pPr>
            <a:endParaRPr lang="ar-SA" altLang="en-US" sz="2400" dirty="0"/>
          </a:p>
          <a:p>
            <a:pPr>
              <a:lnSpc>
                <a:spcPct val="90000"/>
              </a:lnSpc>
              <a:buFontTx/>
              <a:buNone/>
            </a:pPr>
            <a:endParaRPr lang="ar-SA" altLang="en-US" sz="2400" dirty="0"/>
          </a:p>
          <a:p>
            <a:pPr>
              <a:lnSpc>
                <a:spcPct val="90000"/>
              </a:lnSpc>
              <a:buFontTx/>
              <a:buNone/>
            </a:pPr>
            <a:endParaRPr lang="ar-SA" altLang="en-US" sz="2400" dirty="0"/>
          </a:p>
          <a:p>
            <a:pPr>
              <a:lnSpc>
                <a:spcPct val="90000"/>
              </a:lnSpc>
              <a:buFontTx/>
              <a:buNone/>
            </a:pPr>
            <a:endParaRPr lang="ar-SA" altLang="en-US" sz="2400" dirty="0"/>
          </a:p>
          <a:p>
            <a:pPr>
              <a:lnSpc>
                <a:spcPct val="90000"/>
              </a:lnSpc>
              <a:buFontTx/>
              <a:buNone/>
            </a:pPr>
            <a:endParaRPr lang="ar-SA" altLang="en-US" sz="2400" dirty="0"/>
          </a:p>
          <a:p>
            <a:pPr>
              <a:lnSpc>
                <a:spcPct val="90000"/>
              </a:lnSpc>
              <a:buFontTx/>
              <a:buNone/>
            </a:pPr>
            <a:endParaRPr lang="ar-SA" altLang="en-US" sz="2400" dirty="0"/>
          </a:p>
          <a:p>
            <a:pPr>
              <a:lnSpc>
                <a:spcPct val="90000"/>
              </a:lnSpc>
              <a:buFontTx/>
              <a:buNone/>
            </a:pPr>
            <a:endParaRPr lang="ar-SA" altLang="en-US" sz="2400" dirty="0"/>
          </a:p>
          <a:p>
            <a:pPr>
              <a:lnSpc>
                <a:spcPct val="90000"/>
              </a:lnSpc>
              <a:buFontTx/>
              <a:buNone/>
            </a:pPr>
            <a:endParaRPr lang="ar-SA" altLang="en-US" sz="2400" dirty="0"/>
          </a:p>
          <a:p>
            <a:pPr algn="ctr">
              <a:lnSpc>
                <a:spcPct val="90000"/>
              </a:lnSpc>
              <a:buFontTx/>
              <a:buNone/>
            </a:pPr>
            <a:r>
              <a:rPr lang="ar-SA" altLang="en-US" sz="2400" dirty="0"/>
              <a:t> إشارة حك العين هي محاولة دماغية لإخفاء الخداع أو</a:t>
            </a:r>
            <a:r>
              <a:rPr lang="ar-EG" altLang="en-US" sz="2400" dirty="0"/>
              <a:t> </a:t>
            </a:r>
            <a:r>
              <a:rPr lang="ar-SA" altLang="en-US" sz="2400" dirty="0"/>
              <a:t>الكذبة لتجنب النظر إلى</a:t>
            </a:r>
          </a:p>
          <a:p>
            <a:pPr algn="ctr">
              <a:lnSpc>
                <a:spcPct val="90000"/>
              </a:lnSpc>
              <a:buFontTx/>
              <a:buNone/>
            </a:pPr>
            <a:r>
              <a:rPr lang="ar-SA" altLang="en-US" sz="2400" dirty="0"/>
              <a:t>                        وجه الشخص الذي تردد الكذبة عليه</a:t>
            </a:r>
            <a:endParaRPr lang="en-US" altLang="en-US" sz="2400" dirty="0"/>
          </a:p>
        </p:txBody>
      </p:sp>
      <p:pic>
        <p:nvPicPr>
          <p:cNvPr id="128004" name="Picture 4">
            <a:extLst>
              <a:ext uri="{FF2B5EF4-FFF2-40B4-BE49-F238E27FC236}">
                <a16:creationId xmlns:a16="http://schemas.microsoft.com/office/drawing/2014/main" id="{6BFE8422-82D8-6D96-7240-7935B9DADE6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91000" y="1881189"/>
            <a:ext cx="3810000" cy="30956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05443345"/>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1" name="Rectangle 3">
            <a:extLst>
              <a:ext uri="{FF2B5EF4-FFF2-40B4-BE49-F238E27FC236}">
                <a16:creationId xmlns:a16="http://schemas.microsoft.com/office/drawing/2014/main" id="{B93CFA27-C977-C6F7-EED3-E2288B550442}"/>
              </a:ext>
            </a:extLst>
          </p:cNvPr>
          <p:cNvSpPr>
            <a:spLocks noGrp="1" noChangeArrowheads="1"/>
          </p:cNvSpPr>
          <p:nvPr>
            <p:ph type="body" idx="1"/>
          </p:nvPr>
        </p:nvSpPr>
        <p:spPr/>
        <p:txBody>
          <a:bodyPr/>
          <a:lstStyle/>
          <a:p>
            <a:pPr marL="0" indent="0" algn="ctr">
              <a:buNone/>
            </a:pPr>
            <a:r>
              <a:rPr lang="ar-SA" altLang="en-US" dirty="0"/>
              <a:t>فإن الأصابع في الفم ظاهرة خارجية لحاجة داخلية إلى إعادة الطمأنينة.</a:t>
            </a:r>
            <a:endParaRPr lang="en-US" altLang="en-US" dirty="0"/>
          </a:p>
        </p:txBody>
      </p:sp>
      <p:pic>
        <p:nvPicPr>
          <p:cNvPr id="130052" name="Picture 4">
            <a:extLst>
              <a:ext uri="{FF2B5EF4-FFF2-40B4-BE49-F238E27FC236}">
                <a16:creationId xmlns:a16="http://schemas.microsoft.com/office/drawing/2014/main" id="{B684C57B-E9BF-B1F1-F1E3-0C5F6D9A068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91000" y="2547938"/>
            <a:ext cx="3810000" cy="36290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37739725"/>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5" name="Rectangle 3">
            <a:extLst>
              <a:ext uri="{FF2B5EF4-FFF2-40B4-BE49-F238E27FC236}">
                <a16:creationId xmlns:a16="http://schemas.microsoft.com/office/drawing/2014/main" id="{00A79B34-702C-5FB6-E8AD-AD82F45653B9}"/>
              </a:ext>
            </a:extLst>
          </p:cNvPr>
          <p:cNvSpPr>
            <a:spLocks noGrp="1" noChangeArrowheads="1"/>
          </p:cNvSpPr>
          <p:nvPr>
            <p:ph type="body" idx="1"/>
          </p:nvPr>
        </p:nvSpPr>
        <p:spPr/>
        <p:txBody>
          <a:bodyPr>
            <a:normAutofit fontScale="92500" lnSpcReduction="10000"/>
          </a:bodyPr>
          <a:lstStyle/>
          <a:p>
            <a:pPr>
              <a:lnSpc>
                <a:spcPct val="90000"/>
              </a:lnSpc>
              <a:buFontTx/>
              <a:buNone/>
            </a:pPr>
            <a:endParaRPr lang="ar-SA" altLang="en-US" sz="2400" dirty="0"/>
          </a:p>
          <a:p>
            <a:pPr>
              <a:lnSpc>
                <a:spcPct val="90000"/>
              </a:lnSpc>
              <a:buFontTx/>
              <a:buNone/>
            </a:pPr>
            <a:endParaRPr lang="ar-SA" altLang="en-US" sz="2400" dirty="0"/>
          </a:p>
          <a:p>
            <a:pPr>
              <a:lnSpc>
                <a:spcPct val="90000"/>
              </a:lnSpc>
              <a:buFontTx/>
              <a:buNone/>
            </a:pPr>
            <a:endParaRPr lang="ar-SA" altLang="en-US" sz="2400" dirty="0"/>
          </a:p>
          <a:p>
            <a:pPr>
              <a:lnSpc>
                <a:spcPct val="90000"/>
              </a:lnSpc>
              <a:buFontTx/>
              <a:buNone/>
            </a:pPr>
            <a:endParaRPr lang="ar-SA" altLang="en-US" sz="2400" dirty="0"/>
          </a:p>
          <a:p>
            <a:pPr>
              <a:lnSpc>
                <a:spcPct val="90000"/>
              </a:lnSpc>
              <a:buFontTx/>
              <a:buNone/>
            </a:pPr>
            <a:endParaRPr lang="ar-SA" altLang="en-US" sz="2400" dirty="0"/>
          </a:p>
          <a:p>
            <a:pPr>
              <a:lnSpc>
                <a:spcPct val="90000"/>
              </a:lnSpc>
              <a:buFontTx/>
              <a:buNone/>
            </a:pPr>
            <a:endParaRPr lang="ar-SA" altLang="en-US" sz="2400" dirty="0"/>
          </a:p>
          <a:p>
            <a:pPr>
              <a:lnSpc>
                <a:spcPct val="90000"/>
              </a:lnSpc>
              <a:buFontTx/>
              <a:buNone/>
            </a:pPr>
            <a:endParaRPr lang="ar-SA" altLang="en-US" sz="2400" dirty="0"/>
          </a:p>
          <a:p>
            <a:pPr>
              <a:lnSpc>
                <a:spcPct val="90000"/>
              </a:lnSpc>
              <a:buFontTx/>
              <a:buNone/>
            </a:pPr>
            <a:endParaRPr lang="ar-SA" altLang="en-US" sz="2400" dirty="0"/>
          </a:p>
          <a:p>
            <a:pPr>
              <a:lnSpc>
                <a:spcPct val="90000"/>
              </a:lnSpc>
              <a:buFontTx/>
              <a:buNone/>
            </a:pPr>
            <a:endParaRPr lang="ar-SA" altLang="en-US" sz="2400" dirty="0"/>
          </a:p>
          <a:p>
            <a:pPr algn="ctr">
              <a:lnSpc>
                <a:spcPct val="90000"/>
              </a:lnSpc>
              <a:buFontTx/>
              <a:buNone/>
            </a:pPr>
            <a:r>
              <a:rPr lang="ar-SA" altLang="en-US" sz="2400" dirty="0"/>
              <a:t>  وهي تستخدم كذلك عندما يشعر المرء بالغضب أو الإحباط </a:t>
            </a:r>
            <a:endParaRPr lang="ar-EG" altLang="en-US" sz="2400" dirty="0"/>
          </a:p>
          <a:p>
            <a:pPr algn="ctr">
              <a:lnSpc>
                <a:spcPct val="90000"/>
              </a:lnSpc>
              <a:buFontTx/>
              <a:buNone/>
            </a:pPr>
            <a:r>
              <a:rPr lang="ar-SA" altLang="en-US" sz="2400" dirty="0"/>
              <a:t>ويحتاج إلى سحب القبة بعيداً عن عنقه لجعل الهواء البارد يدور حول عنقه.</a:t>
            </a:r>
            <a:endParaRPr lang="en-US" altLang="en-US" sz="2400" dirty="0"/>
          </a:p>
        </p:txBody>
      </p:sp>
      <p:pic>
        <p:nvPicPr>
          <p:cNvPr id="131076" name="Picture 4">
            <a:extLst>
              <a:ext uri="{FF2B5EF4-FFF2-40B4-BE49-F238E27FC236}">
                <a16:creationId xmlns:a16="http://schemas.microsoft.com/office/drawing/2014/main" id="{84BB25B8-9BBE-0AA9-C048-F9478BF22B9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91000" y="1885950"/>
            <a:ext cx="3810000" cy="3086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61612728"/>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3" name="Rectangle 3">
            <a:extLst>
              <a:ext uri="{FF2B5EF4-FFF2-40B4-BE49-F238E27FC236}">
                <a16:creationId xmlns:a16="http://schemas.microsoft.com/office/drawing/2014/main" id="{6D377499-7841-B3C1-DAE2-C256EF20C3FB}"/>
              </a:ext>
            </a:extLst>
          </p:cNvPr>
          <p:cNvSpPr>
            <a:spLocks noGrp="1" noChangeArrowheads="1"/>
          </p:cNvSpPr>
          <p:nvPr>
            <p:ph type="body" idx="1"/>
          </p:nvPr>
        </p:nvSpPr>
        <p:spPr/>
        <p:txBody>
          <a:bodyPr>
            <a:normAutofit fontScale="92500" lnSpcReduction="10000"/>
          </a:bodyPr>
          <a:lstStyle/>
          <a:p>
            <a:pPr>
              <a:lnSpc>
                <a:spcPct val="80000"/>
              </a:lnSpc>
              <a:buFontTx/>
              <a:buNone/>
            </a:pPr>
            <a:endParaRPr lang="ar-SA" altLang="en-US" sz="2400" dirty="0"/>
          </a:p>
          <a:p>
            <a:pPr>
              <a:lnSpc>
                <a:spcPct val="80000"/>
              </a:lnSpc>
              <a:buFontTx/>
              <a:buNone/>
            </a:pPr>
            <a:endParaRPr lang="ar-SA" altLang="en-US" sz="2400" dirty="0"/>
          </a:p>
          <a:p>
            <a:pPr>
              <a:lnSpc>
                <a:spcPct val="80000"/>
              </a:lnSpc>
              <a:buFontTx/>
              <a:buNone/>
            </a:pPr>
            <a:endParaRPr lang="ar-SA" altLang="en-US" sz="2400" dirty="0"/>
          </a:p>
          <a:p>
            <a:pPr>
              <a:lnSpc>
                <a:spcPct val="80000"/>
              </a:lnSpc>
              <a:buFontTx/>
              <a:buNone/>
            </a:pPr>
            <a:endParaRPr lang="ar-SA" altLang="en-US" sz="2400" dirty="0"/>
          </a:p>
          <a:p>
            <a:pPr>
              <a:lnSpc>
                <a:spcPct val="80000"/>
              </a:lnSpc>
              <a:buFontTx/>
              <a:buNone/>
            </a:pPr>
            <a:endParaRPr lang="ar-SA" altLang="en-US" sz="2400" dirty="0"/>
          </a:p>
          <a:p>
            <a:pPr>
              <a:lnSpc>
                <a:spcPct val="80000"/>
              </a:lnSpc>
              <a:buFontTx/>
              <a:buNone/>
            </a:pPr>
            <a:endParaRPr lang="ar-SA" altLang="en-US" sz="2400" dirty="0"/>
          </a:p>
          <a:p>
            <a:pPr>
              <a:lnSpc>
                <a:spcPct val="80000"/>
              </a:lnSpc>
              <a:buFontTx/>
              <a:buNone/>
            </a:pPr>
            <a:endParaRPr lang="ar-SA" altLang="en-US" sz="2400" dirty="0"/>
          </a:p>
          <a:p>
            <a:pPr>
              <a:lnSpc>
                <a:spcPct val="80000"/>
              </a:lnSpc>
              <a:buFontTx/>
              <a:buNone/>
            </a:pPr>
            <a:endParaRPr lang="ar-SA" altLang="en-US" sz="2400" dirty="0"/>
          </a:p>
          <a:p>
            <a:pPr>
              <a:lnSpc>
                <a:spcPct val="80000"/>
              </a:lnSpc>
              <a:buFontTx/>
              <a:buNone/>
            </a:pPr>
            <a:endParaRPr lang="ar-SA" altLang="en-US" sz="2400" dirty="0"/>
          </a:p>
          <a:p>
            <a:pPr>
              <a:lnSpc>
                <a:spcPct val="80000"/>
              </a:lnSpc>
              <a:buFontTx/>
              <a:buNone/>
            </a:pPr>
            <a:endParaRPr lang="ar-SA" altLang="en-US" sz="2400" dirty="0"/>
          </a:p>
          <a:p>
            <a:pPr algn="ctr" rtl="1">
              <a:lnSpc>
                <a:spcPct val="80000"/>
              </a:lnSpc>
              <a:buFontTx/>
              <a:buNone/>
            </a:pPr>
            <a:r>
              <a:rPr lang="ar-SA" altLang="en-US" sz="2400" b="1" dirty="0"/>
              <a:t> وهذه الإيماءة هي علامة الشك أو الريبة، وهي من </a:t>
            </a:r>
            <a:r>
              <a:rPr lang="ar-EG" altLang="en-US" sz="2400" b="1" dirty="0"/>
              <a:t>علامات</a:t>
            </a:r>
            <a:r>
              <a:rPr lang="ar-SA" altLang="en-US" sz="2400" b="1" dirty="0"/>
              <a:t> الشخص </a:t>
            </a:r>
            <a:endParaRPr lang="ar-EG" altLang="en-US" sz="2400" b="1" dirty="0"/>
          </a:p>
          <a:p>
            <a:pPr algn="ctr" rtl="1">
              <a:lnSpc>
                <a:spcPct val="80000"/>
              </a:lnSpc>
              <a:buFontTx/>
              <a:buNone/>
            </a:pPr>
            <a:r>
              <a:rPr lang="ar-SA" altLang="en-US" sz="2400" b="1" dirty="0"/>
              <a:t>الذي يردد أنا</a:t>
            </a:r>
            <a:r>
              <a:rPr lang="ar-EG" altLang="en-US" sz="2400" b="1" dirty="0"/>
              <a:t> </a:t>
            </a:r>
            <a:r>
              <a:rPr lang="ar-SA" altLang="en-US" sz="2400" b="1" dirty="0"/>
              <a:t>لست متأكداً من الموافقة</a:t>
            </a:r>
            <a:endParaRPr lang="en-US" altLang="en-US" sz="2400" b="1" dirty="0"/>
          </a:p>
        </p:txBody>
      </p:sp>
      <p:pic>
        <p:nvPicPr>
          <p:cNvPr id="133124" name="Picture 4">
            <a:extLst>
              <a:ext uri="{FF2B5EF4-FFF2-40B4-BE49-F238E27FC236}">
                <a16:creationId xmlns:a16="http://schemas.microsoft.com/office/drawing/2014/main" id="{29DAC355-3A57-6893-8299-0F9B87C328A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91000" y="1776414"/>
            <a:ext cx="3810000" cy="33051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6723234"/>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7" name="Rectangle 3">
            <a:extLst>
              <a:ext uri="{FF2B5EF4-FFF2-40B4-BE49-F238E27FC236}">
                <a16:creationId xmlns:a16="http://schemas.microsoft.com/office/drawing/2014/main" id="{637E539B-A838-D22E-C5ED-D9A55FED08D1}"/>
              </a:ext>
            </a:extLst>
          </p:cNvPr>
          <p:cNvSpPr>
            <a:spLocks noGrp="1" noChangeArrowheads="1"/>
          </p:cNvSpPr>
          <p:nvPr>
            <p:ph type="body" idx="1"/>
          </p:nvPr>
        </p:nvSpPr>
        <p:spPr>
          <a:xfrm>
            <a:off x="838200" y="1825624"/>
            <a:ext cx="10515600" cy="4860183"/>
          </a:xfrm>
        </p:spPr>
        <p:txBody>
          <a:bodyPr>
            <a:normAutofit/>
          </a:bodyPr>
          <a:lstStyle/>
          <a:p>
            <a:pPr>
              <a:lnSpc>
                <a:spcPct val="80000"/>
              </a:lnSpc>
              <a:buFontTx/>
              <a:buNone/>
            </a:pPr>
            <a:endParaRPr lang="ar-SA" altLang="en-US" sz="1600" b="1" dirty="0"/>
          </a:p>
          <a:p>
            <a:pPr>
              <a:lnSpc>
                <a:spcPct val="80000"/>
              </a:lnSpc>
              <a:buFontTx/>
              <a:buNone/>
            </a:pPr>
            <a:endParaRPr lang="ar-SA" altLang="en-US" sz="1600" b="1" dirty="0"/>
          </a:p>
          <a:p>
            <a:pPr>
              <a:lnSpc>
                <a:spcPct val="80000"/>
              </a:lnSpc>
              <a:buFontTx/>
              <a:buNone/>
            </a:pPr>
            <a:endParaRPr lang="ar-SA" altLang="en-US" sz="1600" b="1" dirty="0"/>
          </a:p>
          <a:p>
            <a:pPr>
              <a:lnSpc>
                <a:spcPct val="80000"/>
              </a:lnSpc>
              <a:buFontTx/>
              <a:buNone/>
            </a:pPr>
            <a:endParaRPr lang="ar-SA" altLang="en-US" sz="1600" b="1" dirty="0"/>
          </a:p>
          <a:p>
            <a:pPr>
              <a:lnSpc>
                <a:spcPct val="80000"/>
              </a:lnSpc>
              <a:buFontTx/>
              <a:buNone/>
            </a:pPr>
            <a:endParaRPr lang="ar-SA" altLang="en-US" sz="1600" b="1" dirty="0"/>
          </a:p>
          <a:p>
            <a:pPr>
              <a:lnSpc>
                <a:spcPct val="80000"/>
              </a:lnSpc>
              <a:buFontTx/>
              <a:buNone/>
            </a:pPr>
            <a:endParaRPr lang="ar-SA" altLang="en-US" sz="1600" b="1" dirty="0"/>
          </a:p>
          <a:p>
            <a:pPr>
              <a:lnSpc>
                <a:spcPct val="80000"/>
              </a:lnSpc>
              <a:buFontTx/>
              <a:buNone/>
            </a:pPr>
            <a:endParaRPr lang="ar-EG" altLang="en-US" sz="1600" b="1" dirty="0"/>
          </a:p>
          <a:p>
            <a:pPr>
              <a:lnSpc>
                <a:spcPct val="80000"/>
              </a:lnSpc>
              <a:buFontTx/>
              <a:buNone/>
            </a:pPr>
            <a:endParaRPr lang="ar-EG" altLang="en-US" sz="1600" b="1" dirty="0"/>
          </a:p>
          <a:p>
            <a:pPr>
              <a:lnSpc>
                <a:spcPct val="80000"/>
              </a:lnSpc>
              <a:buFontTx/>
              <a:buNone/>
            </a:pPr>
            <a:endParaRPr lang="ar-EG" altLang="en-US" sz="1600" b="1" dirty="0"/>
          </a:p>
          <a:p>
            <a:pPr>
              <a:lnSpc>
                <a:spcPct val="80000"/>
              </a:lnSpc>
              <a:buFontTx/>
              <a:buNone/>
            </a:pPr>
            <a:endParaRPr lang="ar-EG" altLang="en-US" sz="1600" b="1" dirty="0"/>
          </a:p>
          <a:p>
            <a:pPr>
              <a:lnSpc>
                <a:spcPct val="80000"/>
              </a:lnSpc>
              <a:buFontTx/>
              <a:buNone/>
            </a:pPr>
            <a:endParaRPr lang="ar-EG" altLang="en-US" sz="1600" b="1" dirty="0"/>
          </a:p>
          <a:p>
            <a:pPr>
              <a:lnSpc>
                <a:spcPct val="80000"/>
              </a:lnSpc>
              <a:buFontTx/>
              <a:buNone/>
            </a:pPr>
            <a:endParaRPr lang="ar-EG" altLang="en-US" sz="1600" b="1" dirty="0"/>
          </a:p>
          <a:p>
            <a:pPr algn="ctr" rtl="1">
              <a:lnSpc>
                <a:spcPct val="80000"/>
              </a:lnSpc>
              <a:buFontTx/>
              <a:buNone/>
            </a:pPr>
            <a:r>
              <a:rPr lang="ar-SA" altLang="en-US" sz="2000" b="1" dirty="0"/>
              <a:t>وعندما تشير السبابة عمودياً إلى أعلى الخد، ويسند الإبهام الذقن  </a:t>
            </a:r>
            <a:endParaRPr lang="ar-EG" altLang="en-US" sz="2000" b="1" dirty="0"/>
          </a:p>
          <a:p>
            <a:pPr algn="ctr" rtl="1">
              <a:lnSpc>
                <a:spcPct val="80000"/>
              </a:lnSpc>
              <a:buFontTx/>
              <a:buNone/>
            </a:pPr>
            <a:r>
              <a:rPr lang="ar-SA" altLang="en-US" sz="2000" b="1" dirty="0"/>
              <a:t>فإنه يكون للسامع أفكار سلبية أو انتقاديه </a:t>
            </a:r>
            <a:endParaRPr lang="en-US" altLang="en-US" sz="2000" b="1" dirty="0"/>
          </a:p>
        </p:txBody>
      </p:sp>
      <p:pic>
        <p:nvPicPr>
          <p:cNvPr id="134148" name="Picture 4">
            <a:extLst>
              <a:ext uri="{FF2B5EF4-FFF2-40B4-BE49-F238E27FC236}">
                <a16:creationId xmlns:a16="http://schemas.microsoft.com/office/drawing/2014/main" id="{8115D8ED-8A55-1F3A-9604-816FA0D6A9A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91014" y="1524000"/>
            <a:ext cx="3609975" cy="381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06786223"/>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5" name="Rectangle 3">
            <a:extLst>
              <a:ext uri="{FF2B5EF4-FFF2-40B4-BE49-F238E27FC236}">
                <a16:creationId xmlns:a16="http://schemas.microsoft.com/office/drawing/2014/main" id="{103CCD6D-3AFB-382A-1CD8-0435AEB85ECA}"/>
              </a:ext>
            </a:extLst>
          </p:cNvPr>
          <p:cNvSpPr>
            <a:spLocks noGrp="1" noChangeArrowheads="1"/>
          </p:cNvSpPr>
          <p:nvPr>
            <p:ph type="body" idx="1"/>
          </p:nvPr>
        </p:nvSpPr>
        <p:spPr/>
        <p:txBody>
          <a:bodyPr>
            <a:normAutofit lnSpcReduction="10000"/>
          </a:bodyPr>
          <a:lstStyle/>
          <a:p>
            <a:pPr>
              <a:lnSpc>
                <a:spcPct val="90000"/>
              </a:lnSpc>
              <a:buFontTx/>
              <a:buNone/>
            </a:pPr>
            <a:r>
              <a:rPr lang="ar-SA" altLang="en-US" sz="2800" dirty="0"/>
              <a:t> </a:t>
            </a:r>
          </a:p>
          <a:p>
            <a:pPr>
              <a:lnSpc>
                <a:spcPct val="90000"/>
              </a:lnSpc>
              <a:buFontTx/>
              <a:buNone/>
            </a:pPr>
            <a:endParaRPr lang="ar-SA" altLang="en-US" sz="2800" dirty="0"/>
          </a:p>
          <a:p>
            <a:pPr>
              <a:lnSpc>
                <a:spcPct val="90000"/>
              </a:lnSpc>
              <a:buFontTx/>
              <a:buNone/>
            </a:pPr>
            <a:endParaRPr lang="ar-SA" altLang="en-US" sz="2800" dirty="0"/>
          </a:p>
          <a:p>
            <a:pPr>
              <a:lnSpc>
                <a:spcPct val="90000"/>
              </a:lnSpc>
              <a:buFontTx/>
              <a:buNone/>
            </a:pPr>
            <a:endParaRPr lang="ar-SA" altLang="en-US" sz="2800" dirty="0"/>
          </a:p>
          <a:p>
            <a:pPr>
              <a:lnSpc>
                <a:spcPct val="90000"/>
              </a:lnSpc>
              <a:buFontTx/>
              <a:buNone/>
            </a:pPr>
            <a:endParaRPr lang="ar-SA" altLang="en-US" sz="2800" dirty="0"/>
          </a:p>
          <a:p>
            <a:pPr>
              <a:lnSpc>
                <a:spcPct val="90000"/>
              </a:lnSpc>
              <a:buFontTx/>
              <a:buNone/>
            </a:pPr>
            <a:endParaRPr lang="ar-SA" altLang="en-US" sz="2800" dirty="0"/>
          </a:p>
          <a:p>
            <a:pPr>
              <a:lnSpc>
                <a:spcPct val="90000"/>
              </a:lnSpc>
              <a:buFontTx/>
              <a:buNone/>
            </a:pPr>
            <a:endParaRPr lang="ar-SA" altLang="en-US" sz="2800" dirty="0"/>
          </a:p>
          <a:p>
            <a:pPr>
              <a:lnSpc>
                <a:spcPct val="90000"/>
              </a:lnSpc>
              <a:buFontTx/>
              <a:buNone/>
            </a:pPr>
            <a:endParaRPr lang="ar-SA" altLang="en-US" sz="2800" dirty="0"/>
          </a:p>
          <a:p>
            <a:pPr algn="ctr">
              <a:lnSpc>
                <a:spcPct val="90000"/>
              </a:lnSpc>
              <a:buFontTx/>
              <a:buNone/>
            </a:pPr>
            <a:r>
              <a:rPr lang="ar-SA" altLang="en-US" sz="2800" dirty="0"/>
              <a:t>جلسة شخص واقعي المزاج أو التفكير وعنيد</a:t>
            </a:r>
            <a:endParaRPr lang="en-US" altLang="en-US" sz="2800" dirty="0"/>
          </a:p>
        </p:txBody>
      </p:sp>
      <p:pic>
        <p:nvPicPr>
          <p:cNvPr id="136196" name="Picture 4">
            <a:extLst>
              <a:ext uri="{FF2B5EF4-FFF2-40B4-BE49-F238E27FC236}">
                <a16:creationId xmlns:a16="http://schemas.microsoft.com/office/drawing/2014/main" id="{24728835-D36C-B0DA-CA24-9BA16F1ECE9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05314" y="1524000"/>
            <a:ext cx="3381375" cy="381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29191159"/>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315" name="Rectangle 3">
            <a:extLst>
              <a:ext uri="{FF2B5EF4-FFF2-40B4-BE49-F238E27FC236}">
                <a16:creationId xmlns:a16="http://schemas.microsoft.com/office/drawing/2014/main" id="{610AD06B-EF62-8839-C4E0-DFA145CAE285}"/>
              </a:ext>
            </a:extLst>
          </p:cNvPr>
          <p:cNvSpPr>
            <a:spLocks noGrp="1" noChangeArrowheads="1"/>
          </p:cNvSpPr>
          <p:nvPr>
            <p:ph type="body" idx="1"/>
          </p:nvPr>
        </p:nvSpPr>
        <p:spPr/>
        <p:txBody>
          <a:bodyPr/>
          <a:lstStyle/>
          <a:p>
            <a:pPr>
              <a:lnSpc>
                <a:spcPct val="90000"/>
              </a:lnSpc>
              <a:buFontTx/>
              <a:buNone/>
            </a:pPr>
            <a:endParaRPr lang="ar-SA" altLang="en-US" dirty="0"/>
          </a:p>
          <a:p>
            <a:pPr>
              <a:lnSpc>
                <a:spcPct val="90000"/>
              </a:lnSpc>
              <a:buFontTx/>
              <a:buNone/>
            </a:pPr>
            <a:endParaRPr lang="ar-SA" altLang="en-US" dirty="0"/>
          </a:p>
          <a:p>
            <a:pPr>
              <a:lnSpc>
                <a:spcPct val="90000"/>
              </a:lnSpc>
              <a:buFontTx/>
              <a:buNone/>
            </a:pPr>
            <a:endParaRPr lang="ar-SA" altLang="en-US" dirty="0"/>
          </a:p>
          <a:p>
            <a:pPr>
              <a:lnSpc>
                <a:spcPct val="90000"/>
              </a:lnSpc>
              <a:buFontTx/>
              <a:buNone/>
            </a:pPr>
            <a:endParaRPr lang="ar-SA" altLang="en-US" dirty="0"/>
          </a:p>
          <a:p>
            <a:pPr>
              <a:lnSpc>
                <a:spcPct val="90000"/>
              </a:lnSpc>
              <a:buFontTx/>
              <a:buNone/>
            </a:pPr>
            <a:endParaRPr lang="ar-SA" altLang="en-US" dirty="0"/>
          </a:p>
          <a:p>
            <a:pPr>
              <a:lnSpc>
                <a:spcPct val="90000"/>
              </a:lnSpc>
              <a:buFontTx/>
              <a:buNone/>
            </a:pPr>
            <a:endParaRPr lang="ar-SA" altLang="en-US" dirty="0"/>
          </a:p>
          <a:p>
            <a:pPr>
              <a:lnSpc>
                <a:spcPct val="90000"/>
              </a:lnSpc>
              <a:buFontTx/>
              <a:buNone/>
            </a:pPr>
            <a:endParaRPr lang="ar-SA" altLang="en-US" dirty="0"/>
          </a:p>
          <a:p>
            <a:pPr algn="ctr">
              <a:lnSpc>
                <a:spcPct val="90000"/>
              </a:lnSpc>
              <a:buFontTx/>
              <a:buNone/>
            </a:pPr>
            <a:r>
              <a:rPr lang="ar-SA" altLang="en-US" dirty="0"/>
              <a:t>إنما تدل على الإحباط ومحاولة لضبط النفس في هذه الحالة</a:t>
            </a:r>
            <a:endParaRPr lang="en-US" altLang="en-US" dirty="0"/>
          </a:p>
        </p:txBody>
      </p:sp>
      <p:pic>
        <p:nvPicPr>
          <p:cNvPr id="141316" name="Picture 4">
            <a:extLst>
              <a:ext uri="{FF2B5EF4-FFF2-40B4-BE49-F238E27FC236}">
                <a16:creationId xmlns:a16="http://schemas.microsoft.com/office/drawing/2014/main" id="{329D769F-4CB6-0EA7-EA57-791738DF875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67300" y="1524000"/>
            <a:ext cx="2057400" cy="381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97399945"/>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9" name="Rectangle 3">
            <a:extLst>
              <a:ext uri="{FF2B5EF4-FFF2-40B4-BE49-F238E27FC236}">
                <a16:creationId xmlns:a16="http://schemas.microsoft.com/office/drawing/2014/main" id="{5CC505BB-54F5-C7FD-A175-BFDE906ED70D}"/>
              </a:ext>
            </a:extLst>
          </p:cNvPr>
          <p:cNvSpPr>
            <a:spLocks noGrp="1" noChangeArrowheads="1"/>
          </p:cNvSpPr>
          <p:nvPr>
            <p:ph type="body" idx="1"/>
          </p:nvPr>
        </p:nvSpPr>
        <p:spPr/>
        <p:txBody>
          <a:bodyPr/>
          <a:lstStyle/>
          <a:p>
            <a:pPr>
              <a:lnSpc>
                <a:spcPct val="90000"/>
              </a:lnSpc>
              <a:buFontTx/>
              <a:buNone/>
            </a:pPr>
            <a:endParaRPr lang="ar-SA" altLang="en-US" dirty="0"/>
          </a:p>
          <a:p>
            <a:pPr>
              <a:lnSpc>
                <a:spcPct val="90000"/>
              </a:lnSpc>
              <a:buFontTx/>
              <a:buNone/>
            </a:pPr>
            <a:endParaRPr lang="ar-SA" altLang="en-US" dirty="0"/>
          </a:p>
          <a:p>
            <a:pPr>
              <a:lnSpc>
                <a:spcPct val="90000"/>
              </a:lnSpc>
              <a:buFontTx/>
              <a:buNone/>
            </a:pPr>
            <a:endParaRPr lang="ar-SA" altLang="en-US" dirty="0"/>
          </a:p>
          <a:p>
            <a:pPr>
              <a:lnSpc>
                <a:spcPct val="90000"/>
              </a:lnSpc>
              <a:buFontTx/>
              <a:buNone/>
            </a:pPr>
            <a:endParaRPr lang="ar-SA" altLang="en-US" dirty="0"/>
          </a:p>
          <a:p>
            <a:pPr>
              <a:lnSpc>
                <a:spcPct val="90000"/>
              </a:lnSpc>
              <a:buFontTx/>
              <a:buNone/>
            </a:pPr>
            <a:endParaRPr lang="ar-SA" altLang="en-US" dirty="0"/>
          </a:p>
          <a:p>
            <a:pPr>
              <a:lnSpc>
                <a:spcPct val="90000"/>
              </a:lnSpc>
              <a:buFontTx/>
              <a:buNone/>
            </a:pPr>
            <a:endParaRPr lang="ar-SA" altLang="en-US" dirty="0"/>
          </a:p>
          <a:p>
            <a:pPr>
              <a:lnSpc>
                <a:spcPct val="90000"/>
              </a:lnSpc>
              <a:buFontTx/>
              <a:buNone/>
            </a:pPr>
            <a:endParaRPr lang="ar-SA" altLang="en-US" dirty="0"/>
          </a:p>
          <a:p>
            <a:pPr algn="ctr">
              <a:lnSpc>
                <a:spcPct val="90000"/>
              </a:lnSpc>
              <a:buFontTx/>
              <a:buNone/>
            </a:pPr>
            <a:r>
              <a:rPr lang="ar-SA" altLang="en-US" dirty="0"/>
              <a:t>وضعية اليدين على الخصرين العدوانية</a:t>
            </a:r>
            <a:endParaRPr lang="en-US" altLang="en-US" dirty="0"/>
          </a:p>
        </p:txBody>
      </p:sp>
      <p:pic>
        <p:nvPicPr>
          <p:cNvPr id="142340" name="Picture 4">
            <a:extLst>
              <a:ext uri="{FF2B5EF4-FFF2-40B4-BE49-F238E27FC236}">
                <a16:creationId xmlns:a16="http://schemas.microsoft.com/office/drawing/2014/main" id="{E42E1D3D-DB45-9C68-166D-460E44BBF53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43489" y="1524000"/>
            <a:ext cx="2105025" cy="381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23486891"/>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3" name="Rectangle 3">
            <a:extLst>
              <a:ext uri="{FF2B5EF4-FFF2-40B4-BE49-F238E27FC236}">
                <a16:creationId xmlns:a16="http://schemas.microsoft.com/office/drawing/2014/main" id="{AF07691D-B653-8E26-4B47-65066743E9B9}"/>
              </a:ext>
            </a:extLst>
          </p:cNvPr>
          <p:cNvSpPr>
            <a:spLocks noGrp="1" noChangeArrowheads="1"/>
          </p:cNvSpPr>
          <p:nvPr>
            <p:ph type="body" idx="1"/>
          </p:nvPr>
        </p:nvSpPr>
        <p:spPr/>
        <p:txBody>
          <a:bodyPr>
            <a:normAutofit lnSpcReduction="10000"/>
          </a:bodyPr>
          <a:lstStyle/>
          <a:p>
            <a:pPr>
              <a:lnSpc>
                <a:spcPct val="80000"/>
              </a:lnSpc>
              <a:buFontTx/>
              <a:buNone/>
            </a:pPr>
            <a:endParaRPr lang="ar-SA" altLang="en-US" sz="2800" dirty="0"/>
          </a:p>
          <a:p>
            <a:pPr>
              <a:lnSpc>
                <a:spcPct val="80000"/>
              </a:lnSpc>
              <a:buFontTx/>
              <a:buNone/>
            </a:pPr>
            <a:endParaRPr lang="ar-SA" altLang="en-US" sz="2800" dirty="0"/>
          </a:p>
          <a:p>
            <a:pPr>
              <a:lnSpc>
                <a:spcPct val="80000"/>
              </a:lnSpc>
              <a:buFontTx/>
              <a:buNone/>
            </a:pPr>
            <a:endParaRPr lang="ar-SA" altLang="en-US" sz="2800" dirty="0"/>
          </a:p>
          <a:p>
            <a:pPr>
              <a:lnSpc>
                <a:spcPct val="80000"/>
              </a:lnSpc>
              <a:buFontTx/>
              <a:buNone/>
            </a:pPr>
            <a:endParaRPr lang="ar-SA" altLang="en-US" sz="2800" dirty="0"/>
          </a:p>
          <a:p>
            <a:pPr>
              <a:lnSpc>
                <a:spcPct val="80000"/>
              </a:lnSpc>
              <a:buFontTx/>
              <a:buNone/>
            </a:pPr>
            <a:endParaRPr lang="ar-SA" altLang="en-US" sz="2800" dirty="0"/>
          </a:p>
          <a:p>
            <a:pPr>
              <a:lnSpc>
                <a:spcPct val="80000"/>
              </a:lnSpc>
              <a:buFontTx/>
              <a:buNone/>
            </a:pPr>
            <a:endParaRPr lang="ar-SA" altLang="en-US" sz="2800" dirty="0"/>
          </a:p>
          <a:p>
            <a:pPr>
              <a:lnSpc>
                <a:spcPct val="80000"/>
              </a:lnSpc>
              <a:buFontTx/>
              <a:buNone/>
            </a:pPr>
            <a:endParaRPr lang="ar-SA" altLang="en-US" sz="2800" dirty="0"/>
          </a:p>
          <a:p>
            <a:pPr>
              <a:lnSpc>
                <a:spcPct val="80000"/>
              </a:lnSpc>
              <a:buFontTx/>
              <a:buNone/>
            </a:pPr>
            <a:endParaRPr lang="ar-SA" altLang="en-US" sz="2800" dirty="0"/>
          </a:p>
          <a:p>
            <a:pPr>
              <a:lnSpc>
                <a:spcPct val="80000"/>
              </a:lnSpc>
              <a:buFontTx/>
              <a:buNone/>
            </a:pPr>
            <a:r>
              <a:rPr lang="ar-SA" altLang="en-US" sz="2800" dirty="0"/>
              <a:t>      </a:t>
            </a:r>
          </a:p>
          <a:p>
            <a:pPr algn="ctr">
              <a:lnSpc>
                <a:spcPct val="80000"/>
              </a:lnSpc>
              <a:buFontTx/>
              <a:buNone/>
            </a:pPr>
            <a:r>
              <a:rPr lang="ar-SA" altLang="en-US" sz="2800" dirty="0"/>
              <a:t>         إيماءة ضرب الذقن هي إشارة إلى أن السامع يتخذ قراراً. </a:t>
            </a:r>
            <a:endParaRPr lang="en-US" altLang="en-US" sz="2800" dirty="0"/>
          </a:p>
        </p:txBody>
      </p:sp>
      <p:pic>
        <p:nvPicPr>
          <p:cNvPr id="138244" name="Picture 4">
            <a:extLst>
              <a:ext uri="{FF2B5EF4-FFF2-40B4-BE49-F238E27FC236}">
                <a16:creationId xmlns:a16="http://schemas.microsoft.com/office/drawing/2014/main" id="{60D95563-04C7-4438-9146-9CFF3CDA812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72038" y="1628775"/>
            <a:ext cx="3143250" cy="381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90793857"/>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387" name="Rectangle 3">
            <a:extLst>
              <a:ext uri="{FF2B5EF4-FFF2-40B4-BE49-F238E27FC236}">
                <a16:creationId xmlns:a16="http://schemas.microsoft.com/office/drawing/2014/main" id="{F97AE37A-AE08-59F9-5CDE-6DB732AC04C3}"/>
              </a:ext>
            </a:extLst>
          </p:cNvPr>
          <p:cNvSpPr>
            <a:spLocks noGrp="1" noChangeArrowheads="1"/>
          </p:cNvSpPr>
          <p:nvPr>
            <p:ph type="body" idx="1"/>
          </p:nvPr>
        </p:nvSpPr>
        <p:spPr/>
        <p:txBody>
          <a:bodyPr>
            <a:normAutofit lnSpcReduction="10000"/>
          </a:bodyPr>
          <a:lstStyle/>
          <a:p>
            <a:pPr>
              <a:lnSpc>
                <a:spcPct val="90000"/>
              </a:lnSpc>
              <a:buFontTx/>
              <a:buNone/>
            </a:pPr>
            <a:endParaRPr lang="ar-SA" altLang="en-US" sz="2800" dirty="0"/>
          </a:p>
          <a:p>
            <a:pPr>
              <a:lnSpc>
                <a:spcPct val="90000"/>
              </a:lnSpc>
              <a:buFontTx/>
              <a:buNone/>
            </a:pPr>
            <a:endParaRPr lang="ar-SA" altLang="en-US" sz="2800" dirty="0"/>
          </a:p>
          <a:p>
            <a:pPr>
              <a:lnSpc>
                <a:spcPct val="90000"/>
              </a:lnSpc>
              <a:buFontTx/>
              <a:buNone/>
            </a:pPr>
            <a:endParaRPr lang="ar-SA" altLang="en-US" sz="2800" dirty="0"/>
          </a:p>
          <a:p>
            <a:pPr>
              <a:lnSpc>
                <a:spcPct val="90000"/>
              </a:lnSpc>
              <a:buFontTx/>
              <a:buNone/>
            </a:pPr>
            <a:endParaRPr lang="ar-SA" altLang="en-US" sz="2800" dirty="0"/>
          </a:p>
          <a:p>
            <a:pPr>
              <a:lnSpc>
                <a:spcPct val="90000"/>
              </a:lnSpc>
              <a:buFontTx/>
              <a:buNone/>
            </a:pPr>
            <a:endParaRPr lang="ar-SA" altLang="en-US" sz="2800" dirty="0"/>
          </a:p>
          <a:p>
            <a:pPr>
              <a:lnSpc>
                <a:spcPct val="90000"/>
              </a:lnSpc>
              <a:buFontTx/>
              <a:buNone/>
            </a:pPr>
            <a:endParaRPr lang="ar-SA" altLang="en-US" sz="2800" dirty="0"/>
          </a:p>
          <a:p>
            <a:pPr>
              <a:lnSpc>
                <a:spcPct val="90000"/>
              </a:lnSpc>
              <a:buFontTx/>
              <a:buNone/>
            </a:pPr>
            <a:endParaRPr lang="ar-SA" altLang="en-US" sz="2800" dirty="0"/>
          </a:p>
          <a:p>
            <a:pPr algn="ctr">
              <a:lnSpc>
                <a:spcPct val="90000"/>
              </a:lnSpc>
              <a:buFontTx/>
              <a:buNone/>
            </a:pPr>
            <a:r>
              <a:rPr lang="ar-SA" altLang="en-US" sz="2800" dirty="0"/>
              <a:t>  إن التقييم يتمثل في يد مقفلة تستريح على الخد، </a:t>
            </a:r>
            <a:endParaRPr lang="ar-EG" altLang="en-US" sz="2800" dirty="0"/>
          </a:p>
          <a:p>
            <a:pPr algn="ctr">
              <a:lnSpc>
                <a:spcPct val="90000"/>
              </a:lnSpc>
              <a:buFontTx/>
              <a:buNone/>
            </a:pPr>
            <a:r>
              <a:rPr lang="ar-SA" altLang="en-US" sz="2800" dirty="0"/>
              <a:t>غالباً مع السبابة مشيرة إلى أعلى</a:t>
            </a:r>
            <a:endParaRPr lang="en-US" altLang="en-US" sz="2800" dirty="0"/>
          </a:p>
        </p:txBody>
      </p:sp>
      <p:pic>
        <p:nvPicPr>
          <p:cNvPr id="144388" name="Picture 4">
            <a:extLst>
              <a:ext uri="{FF2B5EF4-FFF2-40B4-BE49-F238E27FC236}">
                <a16:creationId xmlns:a16="http://schemas.microsoft.com/office/drawing/2014/main" id="{DC23BC40-492B-3224-34D0-DD3AF8DDB2E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91000" y="1957389"/>
            <a:ext cx="3810000" cy="29432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06495263"/>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435" name="Rectangle 3">
            <a:extLst>
              <a:ext uri="{FF2B5EF4-FFF2-40B4-BE49-F238E27FC236}">
                <a16:creationId xmlns:a16="http://schemas.microsoft.com/office/drawing/2014/main" id="{9E6406C9-3837-5DD2-BCDE-6B70445129BD}"/>
              </a:ext>
            </a:extLst>
          </p:cNvPr>
          <p:cNvSpPr>
            <a:spLocks noGrp="1" noChangeArrowheads="1"/>
          </p:cNvSpPr>
          <p:nvPr>
            <p:ph type="body" idx="1"/>
          </p:nvPr>
        </p:nvSpPr>
        <p:spPr/>
        <p:txBody>
          <a:bodyPr>
            <a:normAutofit fontScale="70000" lnSpcReduction="20000"/>
          </a:bodyPr>
          <a:lstStyle/>
          <a:p>
            <a:pPr>
              <a:lnSpc>
                <a:spcPct val="80000"/>
              </a:lnSpc>
              <a:buFontTx/>
              <a:buNone/>
            </a:pPr>
            <a:endParaRPr lang="ar-SA" altLang="en-US" sz="1200" dirty="0"/>
          </a:p>
          <a:p>
            <a:pPr>
              <a:lnSpc>
                <a:spcPct val="80000"/>
              </a:lnSpc>
              <a:buFontTx/>
              <a:buNone/>
            </a:pPr>
            <a:endParaRPr lang="ar-SA" altLang="en-US" sz="1200" dirty="0"/>
          </a:p>
          <a:p>
            <a:pPr>
              <a:lnSpc>
                <a:spcPct val="80000"/>
              </a:lnSpc>
              <a:buFontTx/>
              <a:buNone/>
            </a:pPr>
            <a:endParaRPr lang="ar-SA" altLang="en-US" sz="1200" dirty="0"/>
          </a:p>
          <a:p>
            <a:pPr>
              <a:lnSpc>
                <a:spcPct val="80000"/>
              </a:lnSpc>
              <a:buFontTx/>
              <a:buNone/>
            </a:pPr>
            <a:endParaRPr lang="ar-SA" altLang="en-US" sz="1200" dirty="0"/>
          </a:p>
          <a:p>
            <a:pPr>
              <a:lnSpc>
                <a:spcPct val="80000"/>
              </a:lnSpc>
              <a:buFontTx/>
              <a:buNone/>
            </a:pPr>
            <a:endParaRPr lang="ar-SA" altLang="en-US" sz="1200" dirty="0"/>
          </a:p>
          <a:p>
            <a:pPr>
              <a:lnSpc>
                <a:spcPct val="80000"/>
              </a:lnSpc>
              <a:buFontTx/>
              <a:buNone/>
            </a:pPr>
            <a:endParaRPr lang="ar-SA" altLang="en-US" sz="1200" dirty="0"/>
          </a:p>
          <a:p>
            <a:pPr>
              <a:lnSpc>
                <a:spcPct val="80000"/>
              </a:lnSpc>
              <a:buFontTx/>
              <a:buNone/>
            </a:pPr>
            <a:endParaRPr lang="ar-SA" altLang="en-US" sz="1200" dirty="0"/>
          </a:p>
          <a:p>
            <a:pPr>
              <a:lnSpc>
                <a:spcPct val="80000"/>
              </a:lnSpc>
              <a:buFontTx/>
              <a:buNone/>
            </a:pPr>
            <a:endParaRPr lang="ar-SA" altLang="en-US" sz="1200" dirty="0"/>
          </a:p>
          <a:p>
            <a:pPr>
              <a:lnSpc>
                <a:spcPct val="80000"/>
              </a:lnSpc>
              <a:buFontTx/>
              <a:buNone/>
            </a:pPr>
            <a:r>
              <a:rPr lang="ar-SA" altLang="en-US" sz="1200" dirty="0"/>
              <a:t>  </a:t>
            </a:r>
          </a:p>
          <a:p>
            <a:pPr>
              <a:lnSpc>
                <a:spcPct val="80000"/>
              </a:lnSpc>
              <a:buFontTx/>
              <a:buNone/>
            </a:pPr>
            <a:endParaRPr lang="ar-SA" altLang="en-US" sz="1200" dirty="0"/>
          </a:p>
          <a:p>
            <a:pPr>
              <a:lnSpc>
                <a:spcPct val="80000"/>
              </a:lnSpc>
              <a:buFontTx/>
              <a:buNone/>
            </a:pPr>
            <a:endParaRPr lang="ar-SA" altLang="en-US" sz="1200" dirty="0"/>
          </a:p>
          <a:p>
            <a:pPr>
              <a:lnSpc>
                <a:spcPct val="80000"/>
              </a:lnSpc>
              <a:buFontTx/>
              <a:buNone/>
            </a:pPr>
            <a:endParaRPr lang="ar-SA" altLang="en-US" sz="1200" dirty="0"/>
          </a:p>
          <a:p>
            <a:pPr>
              <a:lnSpc>
                <a:spcPct val="80000"/>
              </a:lnSpc>
              <a:buFontTx/>
              <a:buNone/>
            </a:pPr>
            <a:r>
              <a:rPr lang="ar-SA" altLang="en-US" sz="1200" dirty="0"/>
              <a:t>                  إ</a:t>
            </a:r>
          </a:p>
          <a:p>
            <a:pPr>
              <a:lnSpc>
                <a:spcPct val="80000"/>
              </a:lnSpc>
              <a:buFontTx/>
              <a:buNone/>
            </a:pPr>
            <a:endParaRPr lang="ar-SA" altLang="en-US" sz="1200" dirty="0"/>
          </a:p>
          <a:p>
            <a:pPr>
              <a:lnSpc>
                <a:spcPct val="80000"/>
              </a:lnSpc>
              <a:buFontTx/>
              <a:buNone/>
            </a:pPr>
            <a:endParaRPr lang="ar-SA" altLang="en-US" sz="1200" dirty="0"/>
          </a:p>
          <a:p>
            <a:pPr>
              <a:lnSpc>
                <a:spcPct val="80000"/>
              </a:lnSpc>
              <a:buFontTx/>
              <a:buNone/>
            </a:pPr>
            <a:endParaRPr lang="ar-SA" altLang="en-US" sz="1200" dirty="0"/>
          </a:p>
          <a:p>
            <a:pPr>
              <a:lnSpc>
                <a:spcPct val="80000"/>
              </a:lnSpc>
              <a:buFontTx/>
              <a:buNone/>
            </a:pPr>
            <a:r>
              <a:rPr lang="ar-SA" altLang="en-US" sz="1200" dirty="0"/>
              <a:t>                        </a:t>
            </a:r>
          </a:p>
          <a:p>
            <a:pPr>
              <a:lnSpc>
                <a:spcPct val="80000"/>
              </a:lnSpc>
              <a:buFontTx/>
              <a:buNone/>
            </a:pPr>
            <a:endParaRPr lang="ar-SA" altLang="en-US" sz="1200" dirty="0"/>
          </a:p>
          <a:p>
            <a:pPr>
              <a:lnSpc>
                <a:spcPct val="80000"/>
              </a:lnSpc>
              <a:buFontTx/>
              <a:buNone/>
            </a:pPr>
            <a:endParaRPr lang="ar-SA" altLang="en-US" sz="1200" dirty="0"/>
          </a:p>
          <a:p>
            <a:pPr algn="ctr">
              <a:lnSpc>
                <a:spcPct val="80000"/>
              </a:lnSpc>
              <a:buFontTx/>
              <a:buNone/>
            </a:pPr>
            <a:r>
              <a:rPr lang="ar-SA" altLang="en-US" sz="4000" dirty="0"/>
              <a:t>دفاعية </a:t>
            </a:r>
            <a:endParaRPr lang="en-US" altLang="en-US" sz="4000" dirty="0"/>
          </a:p>
        </p:txBody>
      </p:sp>
      <p:pic>
        <p:nvPicPr>
          <p:cNvPr id="146436" name="Picture 4">
            <a:extLst>
              <a:ext uri="{FF2B5EF4-FFF2-40B4-BE49-F238E27FC236}">
                <a16:creationId xmlns:a16="http://schemas.microsoft.com/office/drawing/2014/main" id="{4203CB35-B9D8-69ED-8AA8-9830EF398DA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29164" y="1524000"/>
            <a:ext cx="2733675" cy="381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32330413"/>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483" name="Rectangle 3">
            <a:extLst>
              <a:ext uri="{FF2B5EF4-FFF2-40B4-BE49-F238E27FC236}">
                <a16:creationId xmlns:a16="http://schemas.microsoft.com/office/drawing/2014/main" id="{861BD703-865C-AFDA-10EB-2E2DD515407A}"/>
              </a:ext>
            </a:extLst>
          </p:cNvPr>
          <p:cNvSpPr>
            <a:spLocks noGrp="1" noChangeArrowheads="1"/>
          </p:cNvSpPr>
          <p:nvPr>
            <p:ph type="body" idx="1"/>
          </p:nvPr>
        </p:nvSpPr>
        <p:spPr>
          <a:xfrm>
            <a:off x="838200" y="1053728"/>
            <a:ext cx="10515600" cy="4351338"/>
          </a:xfrm>
        </p:spPr>
        <p:txBody>
          <a:bodyPr>
            <a:normAutofit lnSpcReduction="10000"/>
          </a:bodyPr>
          <a:lstStyle/>
          <a:p>
            <a:pPr>
              <a:lnSpc>
                <a:spcPct val="80000"/>
              </a:lnSpc>
              <a:buFontTx/>
              <a:buNone/>
            </a:pPr>
            <a:endParaRPr lang="ar-SA" altLang="en-US" sz="2800" dirty="0"/>
          </a:p>
          <a:p>
            <a:pPr>
              <a:lnSpc>
                <a:spcPct val="80000"/>
              </a:lnSpc>
              <a:buFontTx/>
              <a:buNone/>
            </a:pPr>
            <a:endParaRPr lang="ar-SA" altLang="en-US" sz="2800" dirty="0"/>
          </a:p>
          <a:p>
            <a:pPr>
              <a:lnSpc>
                <a:spcPct val="80000"/>
              </a:lnSpc>
              <a:buFontTx/>
              <a:buNone/>
            </a:pPr>
            <a:endParaRPr lang="ar-SA" altLang="en-US" sz="2800" dirty="0"/>
          </a:p>
          <a:p>
            <a:pPr>
              <a:lnSpc>
                <a:spcPct val="80000"/>
              </a:lnSpc>
              <a:buFontTx/>
              <a:buNone/>
            </a:pPr>
            <a:endParaRPr lang="ar-SA" altLang="en-US" sz="2800" dirty="0"/>
          </a:p>
          <a:p>
            <a:pPr>
              <a:lnSpc>
                <a:spcPct val="80000"/>
              </a:lnSpc>
              <a:buFontTx/>
              <a:buNone/>
            </a:pPr>
            <a:endParaRPr lang="ar-SA" altLang="en-US" sz="2800" dirty="0"/>
          </a:p>
          <a:p>
            <a:pPr>
              <a:lnSpc>
                <a:spcPct val="80000"/>
              </a:lnSpc>
              <a:buFontTx/>
              <a:buNone/>
            </a:pPr>
            <a:endParaRPr lang="ar-SA" altLang="en-US" sz="2800" dirty="0"/>
          </a:p>
          <a:p>
            <a:pPr>
              <a:lnSpc>
                <a:spcPct val="80000"/>
              </a:lnSpc>
              <a:buFontTx/>
              <a:buNone/>
            </a:pPr>
            <a:r>
              <a:rPr lang="ar-SA" altLang="en-US" sz="2800" dirty="0"/>
              <a:t> </a:t>
            </a:r>
          </a:p>
          <a:p>
            <a:pPr>
              <a:lnSpc>
                <a:spcPct val="80000"/>
              </a:lnSpc>
              <a:buFontTx/>
              <a:buNone/>
            </a:pPr>
            <a:endParaRPr lang="ar-SA" altLang="en-US" sz="2800" dirty="0"/>
          </a:p>
          <a:p>
            <a:pPr algn="ctr">
              <a:lnSpc>
                <a:spcPct val="80000"/>
              </a:lnSpc>
              <a:buFontTx/>
              <a:buNone/>
            </a:pPr>
            <a:r>
              <a:rPr lang="ar-SA" altLang="en-US" sz="2800" dirty="0"/>
              <a:t>  الشخص الذي يستخدم إيماءة الذراعين المتصالبتين تماماً يبدي قبضتين مطبقتين </a:t>
            </a:r>
            <a:endParaRPr lang="ar-EG" altLang="en-US" sz="2800" dirty="0"/>
          </a:p>
          <a:p>
            <a:pPr algn="ctr">
              <a:lnSpc>
                <a:spcPct val="80000"/>
              </a:lnSpc>
              <a:buFontTx/>
              <a:buNone/>
            </a:pPr>
            <a:r>
              <a:rPr lang="ar-SA" altLang="en-US" sz="2800" dirty="0"/>
              <a:t>فذلك إنما يشير إلى موقف عدائي ودفاعي.</a:t>
            </a:r>
            <a:endParaRPr lang="en-US" altLang="en-US" sz="2800" dirty="0"/>
          </a:p>
        </p:txBody>
      </p:sp>
      <p:pic>
        <p:nvPicPr>
          <p:cNvPr id="148484" name="Picture 4">
            <a:extLst>
              <a:ext uri="{FF2B5EF4-FFF2-40B4-BE49-F238E27FC236}">
                <a16:creationId xmlns:a16="http://schemas.microsoft.com/office/drawing/2014/main" id="{9E04317C-2AB6-E218-8BDA-FC2BE50F518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83113" y="353641"/>
            <a:ext cx="2762250" cy="3810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BD6FA9EA-377F-1B90-033D-18CF040251A0}"/>
              </a:ext>
            </a:extLst>
          </p:cNvPr>
          <p:cNvSpPr txBox="1"/>
          <p:nvPr/>
        </p:nvSpPr>
        <p:spPr>
          <a:xfrm>
            <a:off x="298224" y="5804272"/>
            <a:ext cx="11332028" cy="923330"/>
          </a:xfrm>
          <a:prstGeom prst="rect">
            <a:avLst/>
          </a:prstGeom>
          <a:noFill/>
        </p:spPr>
        <p:txBody>
          <a:bodyPr wrap="square">
            <a:spAutoFit/>
          </a:bodyPr>
          <a:lstStyle/>
          <a:p>
            <a:pPr algn="r" rtl="1"/>
            <a:r>
              <a:rPr lang="ar-EG" dirty="0"/>
              <a:t>المصدر : مهارات التأثير والإقناع – إعداد: محمد العضيب</a:t>
            </a:r>
          </a:p>
          <a:p>
            <a:r>
              <a:rPr lang="en-US" dirty="0"/>
              <a:t>https://www.scribd.com/presentation/484287117/%D9%85%D9%87%D8%A7%D8%B1%D8%A7%D8%AA-%D8%A7%D9%84%D8%AA%D8%A3%D8%AB%D9%8A%D8%B1-ppt</a:t>
            </a:r>
          </a:p>
        </p:txBody>
      </p:sp>
    </p:spTree>
    <p:extLst>
      <p:ext uri="{BB962C8B-B14F-4D97-AF65-F5344CB8AC3E}">
        <p14:creationId xmlns:p14="http://schemas.microsoft.com/office/powerpoint/2010/main" val="2159772424"/>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575006" y="5461226"/>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نظريات ونماذج التأثير</a:t>
            </a:r>
          </a:p>
        </p:txBody>
      </p:sp>
      <p:pic>
        <p:nvPicPr>
          <p:cNvPr id="5" name="Picture 4">
            <a:extLst>
              <a:ext uri="{FF2B5EF4-FFF2-40B4-BE49-F238E27FC236}">
                <a16:creationId xmlns:a16="http://schemas.microsoft.com/office/drawing/2014/main" id="{20580AE0-5737-47E1-D66B-2CFFF4AC576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9" name="TextBox 8">
            <a:extLst>
              <a:ext uri="{FF2B5EF4-FFF2-40B4-BE49-F238E27FC236}">
                <a16:creationId xmlns:a16="http://schemas.microsoft.com/office/drawing/2014/main" id="{8FDC678E-D4DB-BCBC-F80B-70292A9B340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7643EE80-FFD4-F4D1-2349-35C48E6CE8A5}"/>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8FFD7998-7C74-5B25-CCF6-578579CAEF64}"/>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0E8AFC12-790C-F060-5268-B2570AF28E63}"/>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AFDD0851-5094-2A30-B0A3-5B87D6700BAC}"/>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4" name="Picture 13" descr="A person looking at another person's head&#10;&#10;Description automatically generated">
            <a:extLst>
              <a:ext uri="{FF2B5EF4-FFF2-40B4-BE49-F238E27FC236}">
                <a16:creationId xmlns:a16="http://schemas.microsoft.com/office/drawing/2014/main" id="{B6342C50-437F-5C8D-FAF9-6EE735CA459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032166" y="688888"/>
            <a:ext cx="6127668" cy="4595751"/>
          </a:xfrm>
          <a:prstGeom prst="rect">
            <a:avLst/>
          </a:prstGeom>
        </p:spPr>
      </p:pic>
    </p:spTree>
    <p:extLst>
      <p:ext uri="{BB962C8B-B14F-4D97-AF65-F5344CB8AC3E}">
        <p14:creationId xmlns:p14="http://schemas.microsoft.com/office/powerpoint/2010/main" val="2546026531"/>
      </p:ext>
    </p:extLst>
  </p:cSld>
  <p:clrMapOvr>
    <a:masterClrMapping/>
  </p:clrMapOvr>
  <p:transition spd="slow">
    <p:comb/>
  </p:transition>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5128719"/>
          </a:xfrm>
          <a:solidFill>
            <a:schemeClr val="bg1"/>
          </a:solidFill>
        </p:spPr>
        <p:txBody>
          <a:bodyPr>
            <a:normAutofit fontScale="85000" lnSpcReduction="10000"/>
          </a:bodyPr>
          <a:lstStyle/>
          <a:p>
            <a:pPr marL="0" indent="0" algn="just" rtl="1" eaLnBrk="1" hangingPunct="1">
              <a:lnSpc>
                <a:spcPct val="150000"/>
              </a:lnSpc>
              <a:buNone/>
            </a:pPr>
            <a:r>
              <a:rPr lang="ar-EG" altLang="en-US" sz="3900" b="1" dirty="0">
                <a:solidFill>
                  <a:srgbClr val="0070C0"/>
                </a:solidFill>
              </a:rPr>
              <a:t>نماذج التأثير الأربعة</a:t>
            </a:r>
          </a:p>
          <a:p>
            <a:pPr marL="0" indent="0" algn="just" rtl="1" eaLnBrk="1" hangingPunct="1">
              <a:lnSpc>
                <a:spcPct val="150000"/>
              </a:lnSpc>
              <a:buNone/>
            </a:pPr>
            <a:r>
              <a:rPr lang="ar-EG" altLang="en-US" sz="3200" b="1" dirty="0">
                <a:solidFill>
                  <a:srgbClr val="C00000"/>
                </a:solidFill>
              </a:rPr>
              <a:t>1- نموذج الإقناع</a:t>
            </a:r>
          </a:p>
          <a:p>
            <a:pPr marL="0" indent="0" algn="just" rtl="1" eaLnBrk="1" hangingPunct="1">
              <a:lnSpc>
                <a:spcPct val="150000"/>
              </a:lnSpc>
              <a:buNone/>
            </a:pPr>
            <a:r>
              <a:rPr lang="ar-EG" altLang="en-US" sz="3200" b="1" dirty="0"/>
              <a:t>يحاول فيه أحد الطرفين إقناع الطرف </a:t>
            </a:r>
          </a:p>
          <a:p>
            <a:pPr marL="0" indent="0" algn="just" rtl="1" eaLnBrk="1" hangingPunct="1">
              <a:lnSpc>
                <a:spcPct val="150000"/>
              </a:lnSpc>
              <a:buNone/>
            </a:pPr>
            <a:r>
              <a:rPr lang="ar-EG" altLang="en-US" sz="3200" b="1" dirty="0"/>
              <a:t>الآخر بتبني أو الموافقة على موقفه.</a:t>
            </a:r>
          </a:p>
          <a:p>
            <a:pPr marL="0" indent="0" algn="just" rtl="1" eaLnBrk="1" hangingPunct="1">
              <a:lnSpc>
                <a:spcPct val="150000"/>
              </a:lnSpc>
              <a:buNone/>
            </a:pPr>
            <a:r>
              <a:rPr lang="ar-EG" altLang="en-US" sz="3200" b="1" dirty="0"/>
              <a:t>فهو يوضح الطريق الذي يمكنك من خلاله </a:t>
            </a:r>
          </a:p>
          <a:p>
            <a:pPr marL="0" indent="0" algn="just" rtl="1" eaLnBrk="1" hangingPunct="1">
              <a:lnSpc>
                <a:spcPct val="150000"/>
              </a:lnSpc>
              <a:buNone/>
            </a:pPr>
            <a:r>
              <a:rPr lang="ar-EG" altLang="en-US" sz="3200" b="1" dirty="0"/>
              <a:t>استدراج الطرف الآخر إلى موافقتك </a:t>
            </a:r>
          </a:p>
          <a:p>
            <a:pPr marL="0" indent="0" algn="just" rtl="1" eaLnBrk="1" hangingPunct="1">
              <a:lnSpc>
                <a:spcPct val="150000"/>
              </a:lnSpc>
              <a:buNone/>
            </a:pPr>
            <a:r>
              <a:rPr lang="ar-EG" altLang="en-US" sz="3200" b="1" dirty="0"/>
              <a:t>ومساعدتك فيما تريد فعله.</a:t>
            </a:r>
          </a:p>
          <a:p>
            <a:pPr marL="0" indent="0" algn="just" rtl="1" eaLnBrk="1" hangingPunct="1">
              <a:lnSpc>
                <a:spcPct val="150000"/>
              </a:lnSpc>
              <a:buNone/>
            </a:pPr>
            <a:endParaRPr lang="ar-EG" altLang="en-US" sz="2400"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نظريات ونماذج التأثير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7" name="Picture 6" descr="A diagram of a diagram&#10;&#10;Description automatically generated with medium confidence">
            <a:extLst>
              <a:ext uri="{FF2B5EF4-FFF2-40B4-BE49-F238E27FC236}">
                <a16:creationId xmlns:a16="http://schemas.microsoft.com/office/drawing/2014/main" id="{76025B02-1630-DD24-BE79-25F4A914008A}"/>
              </a:ext>
            </a:extLst>
          </p:cNvPr>
          <p:cNvPicPr>
            <a:picLocks noChangeAspect="1"/>
          </p:cNvPicPr>
          <p:nvPr/>
        </p:nvPicPr>
        <p:blipFill rotWithShape="1">
          <a:blip r:embed="rId3">
            <a:extLst>
              <a:ext uri="{BEBA8EAE-BF5A-486C-A8C5-ECC9F3942E4B}">
                <a14:imgProps xmlns:a14="http://schemas.microsoft.com/office/drawing/2010/main">
                  <a14:imgLayer r:embed="rId4">
                    <a14:imgEffect>
                      <a14:sharpenSoften amount="50000"/>
                    </a14:imgEffect>
                    <a14:imgEffect>
                      <a14:brightnessContrast bright="20000" contrast="-40000"/>
                    </a14:imgEffect>
                  </a14:imgLayer>
                </a14:imgProps>
              </a:ext>
            </a:extLst>
          </a:blip>
          <a:srcRect l="50609" t="14973" b="46629"/>
          <a:stretch/>
        </p:blipFill>
        <p:spPr bwMode="auto">
          <a:xfrm>
            <a:off x="1056904" y="1259888"/>
            <a:ext cx="4955292" cy="5207829"/>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428187239"/>
      </p:ext>
    </p:extLst>
  </p:cSld>
  <p:clrMapOvr>
    <a:masterClrMapping/>
  </p:clrMapOvr>
  <p:transition spd="slow">
    <p:comb/>
  </p:transition>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5128720"/>
          </a:xfrm>
          <a:solidFill>
            <a:schemeClr val="bg1"/>
          </a:solidFill>
        </p:spPr>
        <p:txBody>
          <a:bodyPr>
            <a:normAutofit fontScale="85000" lnSpcReduction="20000"/>
          </a:bodyPr>
          <a:lstStyle/>
          <a:p>
            <a:pPr marL="0" indent="0" algn="just" rtl="1" eaLnBrk="1" hangingPunct="1">
              <a:lnSpc>
                <a:spcPct val="150000"/>
              </a:lnSpc>
              <a:buNone/>
            </a:pPr>
            <a:r>
              <a:rPr lang="ar-EG" altLang="en-US" sz="3900" b="1" dirty="0">
                <a:solidFill>
                  <a:srgbClr val="0070C0"/>
                </a:solidFill>
              </a:rPr>
              <a:t>نماذج التأثير الأربعة</a:t>
            </a:r>
          </a:p>
          <a:p>
            <a:pPr marL="0" indent="0" algn="just" rtl="1" eaLnBrk="1" hangingPunct="1">
              <a:lnSpc>
                <a:spcPct val="150000"/>
              </a:lnSpc>
              <a:buNone/>
            </a:pPr>
            <a:r>
              <a:rPr lang="ar-EG" altLang="en-US" sz="3200" b="1" dirty="0">
                <a:solidFill>
                  <a:srgbClr val="C00000"/>
                </a:solidFill>
              </a:rPr>
              <a:t>2- نموذج التفاوض</a:t>
            </a:r>
          </a:p>
          <a:p>
            <a:pPr marL="0" indent="0" algn="just" rtl="1" eaLnBrk="1" hangingPunct="1">
              <a:lnSpc>
                <a:spcPct val="150000"/>
              </a:lnSpc>
              <a:buNone/>
            </a:pPr>
            <a:r>
              <a:rPr lang="ar-EG" altLang="en-US" b="1" dirty="0"/>
              <a:t>يحدث التوافق بتغيير رأي الطرف الآخر.</a:t>
            </a:r>
          </a:p>
          <a:p>
            <a:pPr marL="0" indent="0" algn="just" rtl="1" eaLnBrk="1" hangingPunct="1">
              <a:lnSpc>
                <a:spcPct val="150000"/>
              </a:lnSpc>
              <a:buNone/>
            </a:pPr>
            <a:r>
              <a:rPr lang="ar-EG" altLang="en-US" b="1" dirty="0"/>
              <a:t>إذا لم تستطع إقناع الطرف الآخر بقبول </a:t>
            </a:r>
          </a:p>
          <a:p>
            <a:pPr marL="0" indent="0" algn="just" rtl="1" eaLnBrk="1" hangingPunct="1">
              <a:lnSpc>
                <a:spcPct val="150000"/>
              </a:lnSpc>
              <a:buNone/>
            </a:pPr>
            <a:r>
              <a:rPr lang="ar-EG" altLang="en-US" b="1" dirty="0"/>
              <a:t>موقفك قبولاً كلياً يمكنك عندئذ أن تبدأ التفاوض</a:t>
            </a:r>
          </a:p>
          <a:p>
            <a:pPr marL="0" indent="0" algn="just" rtl="1" eaLnBrk="1" hangingPunct="1">
              <a:lnSpc>
                <a:spcPct val="150000"/>
              </a:lnSpc>
              <a:buNone/>
            </a:pPr>
            <a:r>
              <a:rPr lang="ar-EG" altLang="en-US" b="1" dirty="0"/>
              <a:t> والمعتاد في التفاوض أن يتنازل هذا الطرف </a:t>
            </a:r>
          </a:p>
          <a:p>
            <a:pPr marL="0" indent="0" algn="just" rtl="1" eaLnBrk="1" hangingPunct="1">
              <a:lnSpc>
                <a:spcPct val="150000"/>
              </a:lnSpc>
              <a:buNone/>
            </a:pPr>
            <a:r>
              <a:rPr lang="ar-EG" altLang="en-US" b="1" dirty="0"/>
              <a:t>قليلا، وذاك قليلا، وهو ما يتسبب في إيجاد حل </a:t>
            </a:r>
          </a:p>
          <a:p>
            <a:pPr marL="0" indent="0" algn="just" rtl="1" eaLnBrk="1" hangingPunct="1">
              <a:lnSpc>
                <a:spcPct val="150000"/>
              </a:lnSpc>
              <a:buNone/>
            </a:pPr>
            <a:r>
              <a:rPr lang="ar-EG" altLang="en-US" b="1" dirty="0"/>
              <a:t>وسط في نهاية المفاوضة </a:t>
            </a:r>
          </a:p>
          <a:p>
            <a:pPr marL="0" indent="0" algn="just" rtl="1" eaLnBrk="1" hangingPunct="1">
              <a:lnSpc>
                <a:spcPct val="150000"/>
              </a:lnSpc>
              <a:buNone/>
            </a:pPr>
            <a:endParaRPr lang="ar-EG" altLang="en-US" sz="2400"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نظريات ونماذج التأثير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6" name="Picture 5" descr="A diagram of a diagram&#10;&#10;Description automatically generated with medium confidence">
            <a:extLst>
              <a:ext uri="{FF2B5EF4-FFF2-40B4-BE49-F238E27FC236}">
                <a16:creationId xmlns:a16="http://schemas.microsoft.com/office/drawing/2014/main" id="{E1C72CD1-C0B9-AD98-458E-E7E8B0F2DBAD}"/>
              </a:ext>
            </a:extLst>
          </p:cNvPr>
          <p:cNvPicPr>
            <a:picLocks noChangeAspect="1"/>
          </p:cNvPicPr>
          <p:nvPr/>
        </p:nvPicPr>
        <p:blipFill rotWithShape="1">
          <a:blip r:embed="rId3">
            <a:extLst>
              <a:ext uri="{BEBA8EAE-BF5A-486C-A8C5-ECC9F3942E4B}">
                <a14:imgProps xmlns:a14="http://schemas.microsoft.com/office/drawing/2010/main">
                  <a14:imgLayer r:embed="rId4">
                    <a14:imgEffect>
                      <a14:sharpenSoften amount="50000"/>
                    </a14:imgEffect>
                    <a14:imgEffect>
                      <a14:brightnessContrast bright="20000" contrast="-40000"/>
                    </a14:imgEffect>
                  </a14:imgLayer>
                </a14:imgProps>
              </a:ext>
            </a:extLst>
          </a:blip>
          <a:srcRect l="475" t="14973" r="50284" b="46226"/>
          <a:stretch/>
        </p:blipFill>
        <p:spPr bwMode="auto">
          <a:xfrm>
            <a:off x="961903" y="1259888"/>
            <a:ext cx="4843601" cy="5160107"/>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771883901"/>
      </p:ext>
    </p:extLst>
  </p:cSld>
  <p:clrMapOvr>
    <a:masterClrMapping/>
  </p:clrMapOvr>
  <p:transition spd="slow">
    <p:comb/>
  </p:transition>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4536374" y="1306140"/>
            <a:ext cx="7344451" cy="5188198"/>
          </a:xfrm>
          <a:solidFill>
            <a:schemeClr val="bg1"/>
          </a:solidFill>
        </p:spPr>
        <p:txBody>
          <a:bodyPr>
            <a:normAutofit fontScale="85000" lnSpcReduction="10000"/>
          </a:bodyPr>
          <a:lstStyle/>
          <a:p>
            <a:pPr marL="0" indent="0" algn="just" rtl="1" eaLnBrk="1" hangingPunct="1">
              <a:lnSpc>
                <a:spcPct val="150000"/>
              </a:lnSpc>
              <a:buNone/>
            </a:pPr>
            <a:r>
              <a:rPr lang="ar-EG" altLang="en-US" sz="3900" b="1" dirty="0">
                <a:solidFill>
                  <a:srgbClr val="0070C0"/>
                </a:solidFill>
              </a:rPr>
              <a:t>نماذج التأثير الأربعة</a:t>
            </a:r>
          </a:p>
          <a:p>
            <a:pPr marL="0" indent="0" algn="just" rtl="1" eaLnBrk="1" hangingPunct="1">
              <a:lnSpc>
                <a:spcPct val="150000"/>
              </a:lnSpc>
              <a:buNone/>
            </a:pPr>
            <a:r>
              <a:rPr lang="ar-EG" altLang="en-US" sz="3200" b="1" dirty="0">
                <a:solidFill>
                  <a:srgbClr val="C00000"/>
                </a:solidFill>
              </a:rPr>
              <a:t>3- نموذج التعصب</a:t>
            </a:r>
          </a:p>
          <a:p>
            <a:pPr marL="0" indent="0" algn="just" rtl="1" eaLnBrk="1" hangingPunct="1">
              <a:lnSpc>
                <a:spcPct val="150000"/>
              </a:lnSpc>
              <a:buNone/>
            </a:pPr>
            <a:r>
              <a:rPr lang="ar-EG" altLang="en-US" b="1" dirty="0"/>
              <a:t>يحدث هذا التعصب عقب اتخاذ كل من الطرفين مواقف ثابتة، ورفضه التحرك دون اعتبار لما يطلبه الطرف الآخر. ويعد هذا الأثر، أثر التعصب، شائعاً، فيمكنك أن تشاهد شخصين لهما انتماء حزبي مختلف وهما يتجادلان بشأن مواقف حزبيهما الثابتة وترى أن كل طرف يكرر مضامينه في محاولة لإقناع الطرف الآخر بالتزحزح عن موقفه، بيد أن كلا منهما لا يبدي مرونة، بل يتشبث كل منهما بموقفه.</a:t>
            </a:r>
            <a:endParaRPr lang="ar-EG" altLang="en-US" sz="2400"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نظريات ونماذج التأثير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4" name="Picture 3" descr="A diagram of a diagram&#10;&#10;Description automatically generated with medium confidence">
            <a:extLst>
              <a:ext uri="{FF2B5EF4-FFF2-40B4-BE49-F238E27FC236}">
                <a16:creationId xmlns:a16="http://schemas.microsoft.com/office/drawing/2014/main" id="{61E21A99-5718-3C6F-7323-5ECC7A986F5A}"/>
              </a:ext>
            </a:extLst>
          </p:cNvPr>
          <p:cNvPicPr>
            <a:picLocks noChangeAspect="1"/>
          </p:cNvPicPr>
          <p:nvPr/>
        </p:nvPicPr>
        <p:blipFill rotWithShape="1">
          <a:blip r:embed="rId3">
            <a:extLst>
              <a:ext uri="{BEBA8EAE-BF5A-486C-A8C5-ECC9F3942E4B}">
                <a14:imgProps xmlns:a14="http://schemas.microsoft.com/office/drawing/2010/main">
                  <a14:imgLayer r:embed="rId4">
                    <a14:imgEffect>
                      <a14:sharpenSoften amount="50000"/>
                    </a14:imgEffect>
                    <a14:imgEffect>
                      <a14:brightnessContrast bright="20000" contrast="-40000"/>
                    </a14:imgEffect>
                  </a14:imgLayer>
                </a14:imgProps>
              </a:ext>
            </a:extLst>
          </a:blip>
          <a:srcRect l="51141" t="54975" r="1314" b="4863"/>
          <a:stretch/>
        </p:blipFill>
        <p:spPr bwMode="auto">
          <a:xfrm>
            <a:off x="0" y="1312377"/>
            <a:ext cx="4536374" cy="5181961"/>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638904512"/>
      </p:ext>
    </p:extLst>
  </p:cSld>
  <p:clrMapOvr>
    <a:masterClrMapping/>
  </p:clrMapOvr>
  <p:transition spd="slow">
    <p:comb/>
  </p:transition>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4619501" y="1306140"/>
            <a:ext cx="7261324" cy="5188198"/>
          </a:xfrm>
          <a:solidFill>
            <a:schemeClr val="bg1"/>
          </a:solidFill>
        </p:spPr>
        <p:txBody>
          <a:bodyPr>
            <a:normAutofit/>
          </a:bodyPr>
          <a:lstStyle/>
          <a:p>
            <a:pPr marL="0" indent="0" algn="just" rtl="1" eaLnBrk="1" hangingPunct="1">
              <a:lnSpc>
                <a:spcPct val="150000"/>
              </a:lnSpc>
              <a:buNone/>
            </a:pPr>
            <a:r>
              <a:rPr lang="ar-EG" altLang="en-US" sz="3900" b="1" dirty="0">
                <a:solidFill>
                  <a:srgbClr val="0070C0"/>
                </a:solidFill>
              </a:rPr>
              <a:t>نماذج التأثير الأربعة</a:t>
            </a:r>
          </a:p>
          <a:p>
            <a:pPr marL="0" indent="0" algn="just" rtl="1" eaLnBrk="1" hangingPunct="1">
              <a:lnSpc>
                <a:spcPct val="150000"/>
              </a:lnSpc>
              <a:buNone/>
            </a:pPr>
            <a:r>
              <a:rPr lang="ar-EG" altLang="en-US" sz="3200" b="1" dirty="0">
                <a:solidFill>
                  <a:srgbClr val="C00000"/>
                </a:solidFill>
              </a:rPr>
              <a:t>4- نموذج الاستقطاب</a:t>
            </a:r>
          </a:p>
          <a:p>
            <a:pPr marL="0" indent="0" algn="just" rtl="1" eaLnBrk="1" hangingPunct="1">
              <a:lnSpc>
                <a:spcPct val="150000"/>
              </a:lnSpc>
              <a:buNone/>
            </a:pPr>
            <a:r>
              <a:rPr lang="ar-EG" altLang="en-US" b="1" dirty="0"/>
              <a:t>يحدث هذا حينما تتسع الهوة كلما استمر الحديث ودائماً ما يحدث الاستقطاب حينما يقوم كل طرف بمهاجمة موقف الطرف الآخر دون نزاهة، رافضاً الاستماع إلى حجة الآخر وبينما يحاول كل طرف إثبات صحة موقفه يحدث الاستقطاب.</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نظريات ونماذج التأثير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6" name="Picture 5" descr="A diagram of a diagram&#10;&#10;Description automatically generated with medium confidence">
            <a:extLst>
              <a:ext uri="{FF2B5EF4-FFF2-40B4-BE49-F238E27FC236}">
                <a16:creationId xmlns:a16="http://schemas.microsoft.com/office/drawing/2014/main" id="{0E40582E-2F9E-5E09-8F85-78DFDBB54D89}"/>
              </a:ext>
            </a:extLst>
          </p:cNvPr>
          <p:cNvPicPr>
            <a:picLocks noChangeAspect="1"/>
          </p:cNvPicPr>
          <p:nvPr/>
        </p:nvPicPr>
        <p:blipFill rotWithShape="1">
          <a:blip r:embed="rId3">
            <a:extLst>
              <a:ext uri="{BEBA8EAE-BF5A-486C-A8C5-ECC9F3942E4B}">
                <a14:imgProps xmlns:a14="http://schemas.microsoft.com/office/drawing/2010/main">
                  <a14:imgLayer r:embed="rId4">
                    <a14:imgEffect>
                      <a14:sharpenSoften amount="50000"/>
                    </a14:imgEffect>
                    <a14:imgEffect>
                      <a14:brightnessContrast bright="20000" contrast="-40000"/>
                    </a14:imgEffect>
                  </a14:imgLayer>
                </a14:imgProps>
              </a:ext>
            </a:extLst>
          </a:blip>
          <a:srcRect l="3454" t="54975" r="49787" b="4863"/>
          <a:stretch/>
        </p:blipFill>
        <p:spPr bwMode="auto">
          <a:xfrm>
            <a:off x="178131" y="1338998"/>
            <a:ext cx="4441370" cy="5158153"/>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986170133"/>
      </p:ext>
    </p:extLst>
  </p:cSld>
  <p:clrMapOvr>
    <a:masterClrMapping/>
  </p:clrMapOvr>
  <p:transition spd="slow">
    <p:comb/>
  </p:transition>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575006" y="5154666"/>
            <a:ext cx="5041987" cy="1323439"/>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1. نظريات أشكال التأثير </a:t>
            </a:r>
          </a:p>
          <a:p>
            <a:pPr algn="ctr" rtl="1"/>
            <a:r>
              <a:rPr lang="ar-EG" sz="4000" b="1" dirty="0">
                <a:solidFill>
                  <a:srgbClr val="00B0F0"/>
                </a:solidFill>
                <a:latin typeface="Times New Roman" panose="02020603050405020304" pitchFamily="18" charset="0"/>
                <a:cs typeface="Times New Roman" panose="02020603050405020304" pitchFamily="18" charset="0"/>
              </a:rPr>
              <a:t>في الوسائل الإعلامية</a:t>
            </a:r>
          </a:p>
        </p:txBody>
      </p:sp>
      <p:pic>
        <p:nvPicPr>
          <p:cNvPr id="5" name="Picture 4">
            <a:extLst>
              <a:ext uri="{FF2B5EF4-FFF2-40B4-BE49-F238E27FC236}">
                <a16:creationId xmlns:a16="http://schemas.microsoft.com/office/drawing/2014/main" id="{20580AE0-5737-47E1-D66B-2CFFF4AC576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9" name="TextBox 8">
            <a:extLst>
              <a:ext uri="{FF2B5EF4-FFF2-40B4-BE49-F238E27FC236}">
                <a16:creationId xmlns:a16="http://schemas.microsoft.com/office/drawing/2014/main" id="{8FDC678E-D4DB-BCBC-F80B-70292A9B340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7643EE80-FFD4-F4D1-2349-35C48E6CE8A5}"/>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8FFD7998-7C74-5B25-CCF6-578579CAEF64}"/>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0E8AFC12-790C-F060-5268-B2570AF28E63}"/>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AFDD0851-5094-2A30-B0A3-5B87D6700BAC}"/>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2" name="Picture 1" descr="A group of people working on laptops and brainstorming&#10;&#10;Description automatically generated">
            <a:extLst>
              <a:ext uri="{FF2B5EF4-FFF2-40B4-BE49-F238E27FC236}">
                <a16:creationId xmlns:a16="http://schemas.microsoft.com/office/drawing/2014/main" id="{6C1EC013-8ABF-CC1F-11BD-23CBA5E818A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68661" y="984685"/>
            <a:ext cx="8654676" cy="4169981"/>
          </a:xfrm>
          <a:prstGeom prst="rect">
            <a:avLst/>
          </a:prstGeom>
        </p:spPr>
      </p:pic>
    </p:spTree>
    <p:extLst>
      <p:ext uri="{BB962C8B-B14F-4D97-AF65-F5344CB8AC3E}">
        <p14:creationId xmlns:p14="http://schemas.microsoft.com/office/powerpoint/2010/main" val="262411248"/>
      </p:ext>
    </p:extLst>
  </p:cSld>
  <p:clrMapOvr>
    <a:masterClrMapping/>
  </p:clrMapOvr>
  <p:transition spd="slow">
    <p:comb/>
  </p:transition>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4767911"/>
          </a:xfrm>
          <a:solidFill>
            <a:schemeClr val="bg1"/>
          </a:solidFill>
        </p:spPr>
        <p:txBody>
          <a:bodyPr>
            <a:normAutofit/>
          </a:bodyPr>
          <a:lstStyle/>
          <a:p>
            <a:pPr marL="0" indent="0" algn="just" rtl="1" eaLnBrk="1" hangingPunct="1">
              <a:lnSpc>
                <a:spcPct val="150000"/>
              </a:lnSpc>
              <a:buNone/>
            </a:pPr>
            <a:r>
              <a:rPr lang="ar-EG" altLang="en-US" sz="3900" b="1" dirty="0">
                <a:solidFill>
                  <a:srgbClr val="0070C0"/>
                </a:solidFill>
              </a:rPr>
              <a:t>ما هي أنواع تأثيرات وسائل الإعلام؟</a:t>
            </a:r>
            <a:endParaRPr lang="en-US" altLang="en-US" sz="3900" b="1" dirty="0">
              <a:solidFill>
                <a:srgbClr val="0070C0"/>
              </a:solidFill>
            </a:endParaRPr>
          </a:p>
          <a:p>
            <a:pPr marL="0" indent="0" algn="just" rtl="1" eaLnBrk="1" hangingPunct="1">
              <a:lnSpc>
                <a:spcPct val="150000"/>
              </a:lnSpc>
              <a:buNone/>
            </a:pPr>
            <a:r>
              <a:rPr lang="ar-EG" altLang="en-US" sz="3200" b="1" dirty="0"/>
              <a:t>1- تأثيرات ذهنية.</a:t>
            </a:r>
          </a:p>
          <a:p>
            <a:pPr marL="0" indent="0" algn="just" rtl="1" eaLnBrk="1" hangingPunct="1">
              <a:lnSpc>
                <a:spcPct val="150000"/>
              </a:lnSpc>
              <a:buNone/>
            </a:pPr>
            <a:r>
              <a:rPr lang="ar-EG" altLang="en-US" sz="3200" b="1" dirty="0"/>
              <a:t>2- تأثيرات عاطفية.</a:t>
            </a:r>
          </a:p>
          <a:p>
            <a:pPr marL="0" indent="0" algn="just" rtl="1" eaLnBrk="1" hangingPunct="1">
              <a:lnSpc>
                <a:spcPct val="150000"/>
              </a:lnSpc>
              <a:buNone/>
            </a:pPr>
            <a:r>
              <a:rPr lang="ar-EG" altLang="en-US" sz="3200" b="1" dirty="0"/>
              <a:t>3- تأثيرات سلوكية.</a:t>
            </a:r>
          </a:p>
          <a:p>
            <a:pPr marL="0" indent="0" algn="just" rtl="1" eaLnBrk="1" hangingPunct="1">
              <a:lnSpc>
                <a:spcPct val="150000"/>
              </a:lnSpc>
              <a:buNone/>
            </a:pPr>
            <a:endParaRPr lang="ar-EG" altLang="en-US" sz="2400"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نظريات ونماذج التأثير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4" name="عنصر نائب للمحتوى 5" descr="نموذج الإعتماد 2.png">
            <a:extLst>
              <a:ext uri="{FF2B5EF4-FFF2-40B4-BE49-F238E27FC236}">
                <a16:creationId xmlns:a16="http://schemas.microsoft.com/office/drawing/2014/main" id="{6E3C661B-4B42-8470-8DAD-B52500B488A0}"/>
              </a:ext>
            </a:extLst>
          </p:cNvPr>
          <p:cNvPicPr>
            <a:picLocks noChangeAspect="1"/>
          </p:cNvPicPr>
          <p:nvPr/>
        </p:nvPicPr>
        <p:blipFill>
          <a:blip r:embed="rId3" cstate="print"/>
          <a:srcRect r="81981" b="88006"/>
          <a:stretch>
            <a:fillRect/>
          </a:stretch>
        </p:blipFill>
        <p:spPr>
          <a:xfrm>
            <a:off x="1630612" y="2225167"/>
            <a:ext cx="5472608" cy="3570272"/>
          </a:xfrm>
          <a:prstGeom prst="rect">
            <a:avLst/>
          </a:prstGeom>
        </p:spPr>
      </p:pic>
      <p:sp>
        <p:nvSpPr>
          <p:cNvPr id="6" name="مربع نص 3">
            <a:extLst>
              <a:ext uri="{FF2B5EF4-FFF2-40B4-BE49-F238E27FC236}">
                <a16:creationId xmlns:a16="http://schemas.microsoft.com/office/drawing/2014/main" id="{A6102323-1DAA-8380-15FA-13AB94FC551E}"/>
              </a:ext>
            </a:extLst>
          </p:cNvPr>
          <p:cNvSpPr txBox="1"/>
          <p:nvPr/>
        </p:nvSpPr>
        <p:spPr>
          <a:xfrm>
            <a:off x="2566716" y="5465527"/>
            <a:ext cx="3039615" cy="523220"/>
          </a:xfrm>
          <a:prstGeom prst="rect">
            <a:avLst/>
          </a:prstGeom>
        </p:spPr>
        <p:style>
          <a:lnRef idx="2">
            <a:schemeClr val="dk1"/>
          </a:lnRef>
          <a:fillRef idx="1">
            <a:schemeClr val="lt1"/>
          </a:fillRef>
          <a:effectRef idx="0">
            <a:schemeClr val="dk1"/>
          </a:effectRef>
          <a:fontRef idx="minor">
            <a:schemeClr val="dk1"/>
          </a:fontRef>
        </p:style>
        <p:txBody>
          <a:bodyPr wrap="none" rtlCol="1">
            <a:spAutoFit/>
          </a:bodyPr>
          <a:lstStyle/>
          <a:p>
            <a:r>
              <a:rPr lang="ar-SA" sz="2800" dirty="0"/>
              <a:t>ذهنية – عاطفية - سلوكية</a:t>
            </a:r>
          </a:p>
        </p:txBody>
      </p:sp>
    </p:spTree>
    <p:extLst>
      <p:ext uri="{BB962C8B-B14F-4D97-AF65-F5344CB8AC3E}">
        <p14:creationId xmlns:p14="http://schemas.microsoft.com/office/powerpoint/2010/main" val="1538458706"/>
      </p:ext>
    </p:extLst>
  </p:cSld>
  <p:clrMapOvr>
    <a:masterClrMapping/>
  </p:clrMapOvr>
  <p:transition spd="slow">
    <p:comb/>
  </p:transition>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4767911"/>
          </a:xfrm>
          <a:solidFill>
            <a:schemeClr val="bg1"/>
          </a:solidFill>
        </p:spPr>
        <p:txBody>
          <a:bodyPr>
            <a:normAutofit/>
          </a:bodyPr>
          <a:lstStyle/>
          <a:p>
            <a:pPr marL="0" indent="0" algn="just" rtl="1" eaLnBrk="1" hangingPunct="1">
              <a:lnSpc>
                <a:spcPct val="150000"/>
              </a:lnSpc>
              <a:buNone/>
            </a:pPr>
            <a:r>
              <a:rPr lang="ar-EG" altLang="en-US" sz="3900" b="1" dirty="0">
                <a:solidFill>
                  <a:srgbClr val="0070C0"/>
                </a:solidFill>
              </a:rPr>
              <a:t>نظرية التأثير المباشر‬‬‬ (الرصاصة)</a:t>
            </a:r>
            <a:endParaRPr lang="en-US" altLang="en-US" sz="3900" b="1" dirty="0">
              <a:solidFill>
                <a:srgbClr val="0070C0"/>
              </a:solidFill>
            </a:endParaRPr>
          </a:p>
          <a:p>
            <a:pPr marL="0" indent="0" algn="just" rtl="1" eaLnBrk="1" hangingPunct="1">
              <a:lnSpc>
                <a:spcPct val="150000"/>
              </a:lnSpc>
              <a:buNone/>
            </a:pPr>
            <a:r>
              <a:rPr lang="ar-EG" altLang="en-US" b="1" dirty="0"/>
              <a:t>ترى هذه النظرية أن علاقة الأفراد بمضمون الرسالة الإعلامية علاقة تأثير مباشر وتلقائي وسريع سواء كانت‬‬‬ هذه الرسالة صادرة من صحيفة أو إذاعة أو </a:t>
            </a:r>
            <a:r>
              <a:rPr lang="ar-EG" altLang="en-US" sz="2800" b="1" dirty="0"/>
              <a:t>تلفزيون</a:t>
            </a:r>
            <a:r>
              <a:rPr lang="ar-EG" altLang="en-US" b="1" dirty="0"/>
              <a:t>‪، ‬فالإنسان سيتأثر بمضمونها مباشرة‪، ‬وبناء على فلسفة‬‬‬‬‬‬‬ ‫هذه النظرية فإن الإنسان سيحاكي مشاهد العنف والقتل أو أي جريمة أخرى‪.‬‬‬‬‬‬</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نظريات ونماذج التأثير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4" name="Picture 3" descr="A close up of a bullet&#10;&#10;Description automatically generated">
            <a:extLst>
              <a:ext uri="{FF2B5EF4-FFF2-40B4-BE49-F238E27FC236}">
                <a16:creationId xmlns:a16="http://schemas.microsoft.com/office/drawing/2014/main" id="{04427D4B-5B14-D855-EB90-6023D7BA245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2003211"/>
            <a:ext cx="908685" cy="3429000"/>
          </a:xfrm>
          <a:prstGeom prst="rect">
            <a:avLst/>
          </a:prstGeom>
        </p:spPr>
      </p:pic>
    </p:spTree>
    <p:extLst>
      <p:ext uri="{BB962C8B-B14F-4D97-AF65-F5344CB8AC3E}">
        <p14:creationId xmlns:p14="http://schemas.microsoft.com/office/powerpoint/2010/main" val="1893800650"/>
      </p:ext>
    </p:extLst>
  </p:cSld>
  <p:clrMapOvr>
    <a:masterClrMapping/>
  </p:clrMapOvr>
  <p:transition spd="slow">
    <p:comb/>
  </p:transition>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4767911"/>
          </a:xfrm>
          <a:solidFill>
            <a:schemeClr val="bg1"/>
          </a:solidFill>
        </p:spPr>
        <p:txBody>
          <a:bodyPr>
            <a:normAutofit/>
          </a:bodyPr>
          <a:lstStyle/>
          <a:p>
            <a:pPr marL="0" indent="0" algn="just" rtl="1" eaLnBrk="1" hangingPunct="1">
              <a:lnSpc>
                <a:spcPct val="150000"/>
              </a:lnSpc>
              <a:buNone/>
            </a:pPr>
            <a:r>
              <a:rPr lang="ar-EG" altLang="en-US" sz="3900" b="1" dirty="0">
                <a:solidFill>
                  <a:srgbClr val="0070C0"/>
                </a:solidFill>
              </a:rPr>
              <a:t>نظرية التأثير المباشر‬‬‬ (الرصاصة)</a:t>
            </a:r>
            <a:endParaRPr lang="en-US" altLang="en-US" sz="3900" b="1" dirty="0">
              <a:solidFill>
                <a:srgbClr val="0070C0"/>
              </a:solidFill>
            </a:endParaRPr>
          </a:p>
          <a:p>
            <a:pPr marL="0" indent="0" algn="just" rtl="1">
              <a:lnSpc>
                <a:spcPct val="150000"/>
              </a:lnSpc>
              <a:buNone/>
            </a:pPr>
            <a:r>
              <a:rPr lang="ar-EG" altLang="en-US" sz="2400" b="1" dirty="0"/>
              <a:t>إلا أن هذه النظرية لم تلق قبولاً واسعاً من قبل المهتمين العاملين في مجالات الاتصال الجماهيري‪، ‬لأن‬‬‬‬‬ الإنسان ليس سلبياً أو ساذجاً لتلك الدرجة التي يتأثر بكل ما يقرأ أو يسمع أو يشاهد </a:t>
            </a:r>
            <a:r>
              <a:rPr lang="ar-EG" altLang="en-US" sz="2400" b="1" dirty="0" err="1"/>
              <a:t>لاغياً</a:t>
            </a:r>
            <a:r>
              <a:rPr lang="ar-EG" altLang="en-US" sz="2400" b="1" dirty="0"/>
              <a:t> كل التأثيرات‬‬‬ ‫النفسية والاجتماعية والبيئية‪، ‬وما إلى ذلك من تأثيرات أخرى‪.‬‬‬‬‬‬‬‬</a:t>
            </a:r>
          </a:p>
          <a:p>
            <a:pPr marL="0" indent="0" algn="just" rtl="1" eaLnBrk="1" hangingPunct="1">
              <a:lnSpc>
                <a:spcPct val="150000"/>
              </a:lnSpc>
              <a:buNone/>
            </a:pPr>
            <a:r>
              <a:rPr lang="ar-EG" altLang="en-US" sz="2400" b="1" dirty="0"/>
              <a:t>لكن يمكننا القول بأن هذه النظرية (نظرية الرصاصة)‪، ‬متى وجدت التأثيرات الأخرى فإنها يمكن أن تكون‬‬‬‬‬ ‫فاعلة لاسيما في حال التكرار المستمر للرسالة الموجهة بشتى الوسائل‪.‬‬‬‬‬‬</a:t>
            </a:r>
          </a:p>
          <a:p>
            <a:pPr marL="0" indent="0" algn="just" rtl="1" eaLnBrk="1" hangingPunct="1">
              <a:lnSpc>
                <a:spcPct val="150000"/>
              </a:lnSpc>
              <a:buNone/>
            </a:pPr>
            <a:endParaRPr lang="ar-EG" altLang="en-US" sz="2400"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نظريات ونماذج التأثير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6" name="Picture 5" descr="A close up of a bullet&#10;&#10;Description automatically generated">
            <a:extLst>
              <a:ext uri="{FF2B5EF4-FFF2-40B4-BE49-F238E27FC236}">
                <a16:creationId xmlns:a16="http://schemas.microsoft.com/office/drawing/2014/main" id="{8DD82666-F860-0DFB-9C2E-BCD221A6D3F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2026961"/>
            <a:ext cx="908685" cy="3429000"/>
          </a:xfrm>
          <a:prstGeom prst="rect">
            <a:avLst/>
          </a:prstGeom>
        </p:spPr>
      </p:pic>
    </p:spTree>
    <p:extLst>
      <p:ext uri="{BB962C8B-B14F-4D97-AF65-F5344CB8AC3E}">
        <p14:creationId xmlns:p14="http://schemas.microsoft.com/office/powerpoint/2010/main" val="2386124679"/>
      </p:ext>
    </p:extLst>
  </p:cSld>
  <p:clrMapOvr>
    <a:masterClrMapping/>
  </p:clrMapOvr>
  <p:transition spd="slow">
    <p:comb/>
  </p:transition>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4767911"/>
          </a:xfrm>
          <a:solidFill>
            <a:schemeClr val="bg1"/>
          </a:solidFill>
        </p:spPr>
        <p:txBody>
          <a:bodyPr>
            <a:normAutofit fontScale="92500"/>
          </a:bodyPr>
          <a:lstStyle/>
          <a:p>
            <a:pPr marL="0" indent="0" algn="just" rtl="1" eaLnBrk="1" hangingPunct="1">
              <a:lnSpc>
                <a:spcPct val="150000"/>
              </a:lnSpc>
              <a:buNone/>
            </a:pPr>
            <a:r>
              <a:rPr lang="ar-EG" altLang="en-US" sz="3900" b="1" dirty="0">
                <a:solidFill>
                  <a:srgbClr val="0070C0"/>
                </a:solidFill>
              </a:rPr>
              <a:t>نظرية التطعيم أو التلقيح</a:t>
            </a:r>
          </a:p>
          <a:p>
            <a:pPr marL="0" indent="0" algn="just" rtl="1" eaLnBrk="1" hangingPunct="1">
              <a:lnSpc>
                <a:spcPct val="150000"/>
              </a:lnSpc>
              <a:buNone/>
            </a:pPr>
            <a:r>
              <a:rPr lang="ar-EG" altLang="en-US" sz="2400" b="1" dirty="0"/>
              <a:t>تعني هذه النظرية أن الجرعات الإعلامية المتواصلة وبأساليبها المختلفة بما تحمل من قيم ومفاهيم جديدة‬‬‬ ‫تشبه بفكرتها هذه تلك الأدوية والأمصال التي نحقن بها للحصول على مناعة ضد مرض ما‪.‬‬‬‬‬‬ </a:t>
            </a:r>
          </a:p>
          <a:p>
            <a:pPr marL="0" indent="0" algn="just" rtl="1" eaLnBrk="1" hangingPunct="1">
              <a:lnSpc>
                <a:spcPct val="150000"/>
              </a:lnSpc>
              <a:buNone/>
            </a:pPr>
            <a:r>
              <a:rPr lang="ar-EG" altLang="en-US" sz="2400" b="1" dirty="0"/>
              <a:t>يولد استمرار تدفق المعلومات من خلال الصحف أو الإذاعة أو التلفزيون‪، ‬ولتكن أخبار أو صور أو مشاهد‬‬‬‬‬ العنف والجريمة والفساد الأخلاقي مثالاً، ‬نوع من اللامبالاة تجاه هذه الأمور وعدم الاكتراث لحصولها في‬‬‬‬‬ ‫المجتمع‪، ‬وهذا أكدته الإحصاءات التي جرت في كثير من المجتمعات العالمية والعربية‪.</a:t>
            </a:r>
          </a:p>
          <a:p>
            <a:pPr marL="0" indent="0" algn="just" rtl="1" eaLnBrk="1" hangingPunct="1">
              <a:lnSpc>
                <a:spcPct val="150000"/>
              </a:lnSpc>
              <a:buNone/>
            </a:pPr>
            <a:r>
              <a:rPr lang="ar-EG" altLang="en-US" sz="2400" b="1" dirty="0"/>
              <a:t>(التطعيم الإعلامي) فإنه يصنع في نفوسنا اللامبالاة وتبلد الأحاسيس ضد كثير من المنكرات والمشاهد المنحرفة التي تعرضها وسائل الإعلام‬‬‬‬‬‬‬‬.</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نظريات ونماذج التأثير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8" name="Picture 7" descr="A blue syringe with a needle&#10;&#10;Description automatically generated">
            <a:extLst>
              <a:ext uri="{FF2B5EF4-FFF2-40B4-BE49-F238E27FC236}">
                <a16:creationId xmlns:a16="http://schemas.microsoft.com/office/drawing/2014/main" id="{90248936-F2F7-C0DC-0C0D-17F54A7B770C}"/>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5163312" y="751091"/>
            <a:ext cx="1865376" cy="1865376"/>
          </a:xfrm>
          <a:prstGeom prst="rect">
            <a:avLst/>
          </a:prstGeom>
        </p:spPr>
      </p:pic>
    </p:spTree>
    <p:extLst>
      <p:ext uri="{BB962C8B-B14F-4D97-AF65-F5344CB8AC3E}">
        <p14:creationId xmlns:p14="http://schemas.microsoft.com/office/powerpoint/2010/main" val="2106408537"/>
      </p:ext>
    </p:extLst>
  </p:cSld>
  <p:clrMapOvr>
    <a:masterClrMapping/>
  </p:clrMapOvr>
  <p:transition spd="slow">
    <p:comb/>
  </p:transition>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4767911"/>
          </a:xfrm>
          <a:solidFill>
            <a:schemeClr val="bg1"/>
          </a:solidFill>
        </p:spPr>
        <p:txBody>
          <a:bodyPr>
            <a:normAutofit fontScale="92500" lnSpcReduction="10000"/>
          </a:bodyPr>
          <a:lstStyle/>
          <a:p>
            <a:pPr marL="0" indent="0" algn="just" rtl="1" eaLnBrk="1" hangingPunct="1">
              <a:lnSpc>
                <a:spcPct val="150000"/>
              </a:lnSpc>
              <a:buNone/>
            </a:pPr>
            <a:r>
              <a:rPr lang="ar-EG" altLang="en-US" sz="3900" b="1" dirty="0">
                <a:solidFill>
                  <a:srgbClr val="0070C0"/>
                </a:solidFill>
              </a:rPr>
              <a:t>نظرية التأثير على المدى الطويل (النظرية التراكمية)‬‬‬ </a:t>
            </a:r>
            <a:endParaRPr lang="en-US" altLang="en-US" sz="3900" b="1" dirty="0">
              <a:solidFill>
                <a:srgbClr val="0070C0"/>
              </a:solidFill>
            </a:endParaRPr>
          </a:p>
          <a:p>
            <a:pPr marL="0" indent="0" algn="just" rtl="1" eaLnBrk="1" hangingPunct="1">
              <a:lnSpc>
                <a:spcPct val="150000"/>
              </a:lnSpc>
              <a:buNone/>
            </a:pPr>
            <a:r>
              <a:rPr lang="ar-EG" altLang="en-US" sz="2400" b="1" dirty="0"/>
              <a:t>تقول هذه </a:t>
            </a:r>
            <a:r>
              <a:rPr lang="ar-EG" altLang="en-US" sz="2400" b="1"/>
              <a:t>النظرية إن </a:t>
            </a:r>
            <a:r>
              <a:rPr lang="ar-EG" altLang="en-US" sz="2400" b="1" dirty="0"/>
              <a:t>تأثير ما تعرضه الوسائل الإعلامية يحتاج إلى فترة طويلة حتى تظهر آثاره على الأفراد‬‬‬ ‫من خلال تراكمات إعلامية عديدة تؤيدها معتقدات ومواقف وسلوكيات مختلفة‪.‬‬‬‬‬‬</a:t>
            </a:r>
          </a:p>
          <a:p>
            <a:pPr marL="0" indent="0" algn="just" rtl="1" eaLnBrk="1" hangingPunct="1">
              <a:lnSpc>
                <a:spcPct val="150000"/>
              </a:lnSpc>
              <a:buNone/>
            </a:pPr>
            <a:r>
              <a:rPr lang="ar-EG" altLang="en-US" sz="2400" b="1" dirty="0"/>
              <a:t>إن استمرار تعرض الإنسان من خلال وسائل الإعلام إلى أفكار جديدة وقيم مغايرة وأساليب حياتية غير التي‬‬‬ ‫</a:t>
            </a:r>
            <a:r>
              <a:rPr lang="ar-EG" altLang="en-US" sz="2400" b="1" dirty="0" err="1"/>
              <a:t>اعتادها</a:t>
            </a:r>
            <a:r>
              <a:rPr lang="ar-EG" altLang="en-US" sz="2400" b="1" dirty="0"/>
              <a:t>‪، ‬يؤدي به إلى‪:‬‬‬‬‬‬‬‬</a:t>
            </a:r>
          </a:p>
          <a:p>
            <a:pPr algn="just" rtl="1">
              <a:lnSpc>
                <a:spcPct val="150000"/>
              </a:lnSpc>
              <a:tabLst>
                <a:tab pos="8288338" algn="l"/>
              </a:tabLst>
            </a:pPr>
            <a:r>
              <a:rPr lang="ar-EG" altLang="en-US" sz="2400" b="1" dirty="0"/>
              <a:t> ‫‪تبني بعض تلك الأفكار أو القيم‪.‬‬‬‬‬‬‬‬</a:t>
            </a:r>
          </a:p>
          <a:p>
            <a:pPr algn="just" rtl="1">
              <a:lnSpc>
                <a:spcPct val="150000"/>
              </a:lnSpc>
              <a:tabLst>
                <a:tab pos="8288338" algn="l"/>
              </a:tabLst>
            </a:pPr>
            <a:r>
              <a:rPr lang="ar-EG" altLang="en-US" sz="2400" b="1" dirty="0"/>
              <a:t>يغير في أسلوب حياته متأثراً بما يعرض عليه من مختلف وسائل الإعلام‪، ‬وبدرجة تختلف من فرد‬‬‬‬‬‬‬ إلى آخر حسب‪ عدة عوامل هي:</a:t>
            </a:r>
          </a:p>
          <a:p>
            <a:pPr marL="0" indent="0" algn="just" rtl="1" eaLnBrk="1" hangingPunct="1">
              <a:lnSpc>
                <a:spcPct val="150000"/>
              </a:lnSpc>
              <a:buNone/>
            </a:pPr>
            <a:endParaRPr lang="ar-EG" altLang="en-US" sz="2400"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نظريات ونماذج التأثير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48305435"/>
      </p:ext>
    </p:extLst>
  </p:cSld>
  <p:clrMapOvr>
    <a:masterClrMapping/>
  </p:clrMapOvr>
  <p:transition spd="slow">
    <p:comb/>
  </p:transition>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4767911"/>
          </a:xfrm>
          <a:solidFill>
            <a:schemeClr val="bg1"/>
          </a:solidFill>
        </p:spPr>
        <p:txBody>
          <a:bodyPr>
            <a:normAutofit/>
          </a:bodyPr>
          <a:lstStyle/>
          <a:p>
            <a:pPr marL="0" indent="0" algn="just" rtl="1" eaLnBrk="1" hangingPunct="1">
              <a:lnSpc>
                <a:spcPct val="150000"/>
              </a:lnSpc>
              <a:buNone/>
            </a:pPr>
            <a:r>
              <a:rPr lang="ar-EG" altLang="en-US" sz="3900" b="1" dirty="0">
                <a:solidFill>
                  <a:srgbClr val="0070C0"/>
                </a:solidFill>
              </a:rPr>
              <a:t>نظرية التأثير على المدى الطويل (النظرية التراكمية)‬‬‬ </a:t>
            </a:r>
            <a:endParaRPr lang="en-US" altLang="en-US" sz="3900" b="1" dirty="0">
              <a:solidFill>
                <a:srgbClr val="0070C0"/>
              </a:solidFill>
            </a:endParaRPr>
          </a:p>
          <a:p>
            <a:pPr algn="just" rtl="1">
              <a:lnSpc>
                <a:spcPct val="150000"/>
              </a:lnSpc>
              <a:buFont typeface="Wingdings" panose="05000000000000000000" pitchFamily="2" charset="2"/>
              <a:buChar char="§"/>
            </a:pPr>
            <a:r>
              <a:rPr lang="en-US" altLang="en-US" sz="2400" b="1" dirty="0"/>
              <a:t>‬</a:t>
            </a:r>
            <a:r>
              <a:rPr lang="ar-EG" altLang="en-US" sz="2400" b="1" dirty="0"/>
              <a:t>تركيبة شخصيته‪، ‬وحالته النفسية‪، ‬والبيئة الاجتماعية التي يعيش فيها‪.‬‬‬‬‬‬‬‬‬‬‬‬</a:t>
            </a:r>
          </a:p>
          <a:p>
            <a:pPr algn="just" rtl="1">
              <a:lnSpc>
                <a:spcPct val="150000"/>
              </a:lnSpc>
              <a:buFont typeface="Wingdings" panose="05000000000000000000" pitchFamily="2" charset="2"/>
              <a:buChar char="§"/>
            </a:pPr>
            <a:r>
              <a:rPr lang="en-US" altLang="en-US" sz="2400" b="1" dirty="0"/>
              <a:t>‬</a:t>
            </a:r>
            <a:r>
              <a:rPr lang="ar-EG" altLang="en-US" sz="2400" b="1" dirty="0"/>
              <a:t>نوع الوسيلة الإعلامية التي يتعرض لها‪، ‬ومضمونها‪، ‬والسياسة التي تسير عليها‬‬‬‬‬‬‬‬‬.</a:t>
            </a:r>
          </a:p>
          <a:p>
            <a:pPr marL="0" indent="0" algn="just" rtl="1" eaLnBrk="1" hangingPunct="1">
              <a:lnSpc>
                <a:spcPct val="150000"/>
              </a:lnSpc>
              <a:buNone/>
            </a:pPr>
            <a:r>
              <a:rPr lang="ar-EG" altLang="en-US" sz="2400" b="1" dirty="0"/>
              <a:t>وقد أثبتت بعض الدراسات أن المشاهدة المبكرة للعنف المتلفز أو الموثق والمصور في الصحف‪، ‬تكون سبباً‬‬‬‬‬ ‫مباشراً للعدوان فيما بعد‪.‬‬‬‬‬‬</a:t>
            </a:r>
          </a:p>
          <a:p>
            <a:pPr marL="0" indent="0" algn="just" rtl="1" eaLnBrk="1" hangingPunct="1">
              <a:lnSpc>
                <a:spcPct val="150000"/>
              </a:lnSpc>
              <a:buNone/>
            </a:pPr>
            <a:r>
              <a:rPr lang="ar-EG" altLang="en-US" sz="2400" b="1" dirty="0"/>
              <a:t>لقد انتهت الدراسات إلى أن تصعيد درجة الانفعال‪، ‬مهما كان نوع هذا الانفعال من خوف أو رعب، ‬تمهد لأعمال الاعتداء خاصة إذا ما كانت إشارات البيئة مساعدة على ذلك‪.‬‬‬‬‬‬‬‬</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نظريات ونماذج التأثير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39172123"/>
      </p:ext>
    </p:extLst>
  </p:cSld>
  <p:clrMapOvr>
    <a:masterClrMapping/>
  </p:clrMapOvr>
  <p:transition spd="slow">
    <p:comb/>
  </p:transition>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4767911"/>
          </a:xfrm>
          <a:solidFill>
            <a:schemeClr val="bg1"/>
          </a:solidFill>
        </p:spPr>
        <p:txBody>
          <a:bodyPr>
            <a:normAutofit/>
          </a:bodyPr>
          <a:lstStyle/>
          <a:p>
            <a:pPr marL="0" indent="0" algn="just" rtl="1" eaLnBrk="1" hangingPunct="1">
              <a:lnSpc>
                <a:spcPct val="150000"/>
              </a:lnSpc>
              <a:buNone/>
            </a:pPr>
            <a:r>
              <a:rPr lang="ar-EG" altLang="en-US" sz="3900" b="1" dirty="0">
                <a:solidFill>
                  <a:srgbClr val="0070C0"/>
                </a:solidFill>
              </a:rPr>
              <a:t>نظرية التأثير على المدى الطويل (النظرية التراكمية)‬‬‬ </a:t>
            </a:r>
            <a:endParaRPr lang="en-US" altLang="en-US" sz="3900" b="1" dirty="0">
              <a:solidFill>
                <a:srgbClr val="0070C0"/>
              </a:solidFill>
            </a:endParaRPr>
          </a:p>
          <a:p>
            <a:pPr marL="0" indent="0" algn="just" rtl="1" eaLnBrk="1" hangingPunct="1">
              <a:lnSpc>
                <a:spcPct val="150000"/>
              </a:lnSpc>
              <a:buNone/>
            </a:pPr>
            <a:endParaRPr lang="ar-EG" altLang="en-US" sz="2400"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نظريات ونماذج التأثير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8" name="Picture 7" descr="Cartoon person standing next to a television&#10;&#10;Description automatically generated">
            <a:extLst>
              <a:ext uri="{FF2B5EF4-FFF2-40B4-BE49-F238E27FC236}">
                <a16:creationId xmlns:a16="http://schemas.microsoft.com/office/drawing/2014/main" id="{676EB561-9E9F-86C0-66AF-4662471AB14B}"/>
              </a:ext>
            </a:extLst>
          </p:cNvPr>
          <p:cNvPicPr>
            <a:picLocks noChangeAspect="1"/>
          </p:cNvPicPr>
          <p:nvPr/>
        </p:nvPicPr>
        <p:blipFill rotWithShape="1">
          <a:blip r:embed="rId3">
            <a:extLst>
              <a:ext uri="{28A0092B-C50C-407E-A947-70E740481C1C}">
                <a14:useLocalDpi xmlns:a14="http://schemas.microsoft.com/office/drawing/2010/main" val="0"/>
              </a:ext>
            </a:extLst>
          </a:blip>
          <a:srcRect l="6019" t="4875" r="6209" b="5800"/>
          <a:stretch/>
        </p:blipFill>
        <p:spPr>
          <a:xfrm>
            <a:off x="3625587" y="2182792"/>
            <a:ext cx="6072940" cy="4637314"/>
          </a:xfrm>
          <a:prstGeom prst="rect">
            <a:avLst/>
          </a:prstGeom>
        </p:spPr>
      </p:pic>
    </p:spTree>
    <p:extLst>
      <p:ext uri="{BB962C8B-B14F-4D97-AF65-F5344CB8AC3E}">
        <p14:creationId xmlns:p14="http://schemas.microsoft.com/office/powerpoint/2010/main" val="2824340588"/>
      </p:ext>
    </p:extLst>
  </p:cSld>
  <p:clrMapOvr>
    <a:masterClrMapping/>
  </p:clrMapOvr>
  <p:transition spd="slow">
    <p:comb/>
  </p:transition>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4767911"/>
          </a:xfrm>
          <a:solidFill>
            <a:schemeClr val="bg1"/>
          </a:solidFill>
        </p:spPr>
        <p:txBody>
          <a:bodyPr>
            <a:normAutofit fontScale="92500"/>
          </a:bodyPr>
          <a:lstStyle/>
          <a:p>
            <a:pPr marL="0" indent="0" algn="just" rtl="1" eaLnBrk="1" hangingPunct="1">
              <a:lnSpc>
                <a:spcPct val="150000"/>
              </a:lnSpc>
              <a:buNone/>
            </a:pPr>
            <a:r>
              <a:rPr lang="ar-EG" altLang="en-US" sz="3900" b="1" dirty="0">
                <a:solidFill>
                  <a:srgbClr val="0070C0"/>
                </a:solidFill>
              </a:rPr>
              <a:t>نظرية التأثير على المدى الطويل (النظرية التراكمية)‬‬‬ </a:t>
            </a:r>
            <a:endParaRPr lang="en-US" altLang="en-US" sz="3900" b="1" dirty="0">
              <a:solidFill>
                <a:srgbClr val="0070C0"/>
              </a:solidFill>
            </a:endParaRPr>
          </a:p>
          <a:p>
            <a:pPr marL="0" indent="0" algn="just" rtl="1" eaLnBrk="1" hangingPunct="1">
              <a:lnSpc>
                <a:spcPct val="150000"/>
              </a:lnSpc>
              <a:buNone/>
            </a:pPr>
            <a:r>
              <a:rPr lang="ar-EG" altLang="en-US" sz="2400" b="1" dirty="0"/>
              <a:t>من هنا فإن الاعتقاد بأن "العنف على الشاشة يساعد على الجريمة" ينبغي أن يقاس‪:‬‬‬‬‬‬</a:t>
            </a:r>
          </a:p>
          <a:p>
            <a:pPr algn="just" rtl="1" eaLnBrk="1" hangingPunct="1">
              <a:lnSpc>
                <a:spcPct val="150000"/>
              </a:lnSpc>
              <a:buFont typeface="Wingdings" panose="05000000000000000000" pitchFamily="2" charset="2"/>
              <a:buChar char="§"/>
            </a:pPr>
            <a:r>
              <a:rPr lang="ar-EG" altLang="en-US" sz="2400" b="1" dirty="0"/>
              <a:t>‬بمدى متانة الفرد الخلقية‪.‬‬‬‬‬‬‬‬</a:t>
            </a:r>
          </a:p>
          <a:p>
            <a:pPr algn="just" rtl="1" eaLnBrk="1" hangingPunct="1">
              <a:lnSpc>
                <a:spcPct val="150000"/>
              </a:lnSpc>
              <a:buFont typeface="Wingdings" panose="05000000000000000000" pitchFamily="2" charset="2"/>
              <a:buChar char="§"/>
            </a:pPr>
            <a:r>
              <a:rPr lang="ar-EG" altLang="en-US" sz="2400" b="1" dirty="0"/>
              <a:t>‪ ‬أن للجريمة أكثر من دافع‪.‬‬‬‬‬‬‬‬ </a:t>
            </a:r>
          </a:p>
          <a:p>
            <a:pPr algn="just" rtl="1" eaLnBrk="1" hangingPunct="1">
              <a:lnSpc>
                <a:spcPct val="150000"/>
              </a:lnSpc>
              <a:buFont typeface="Wingdings" panose="05000000000000000000" pitchFamily="2" charset="2"/>
              <a:buChar char="§"/>
            </a:pPr>
            <a:r>
              <a:rPr lang="ar-EG" altLang="en-US" sz="2400" b="1" dirty="0"/>
              <a:t>إن الدراسات الارتباطية كثيراً ما تؤدي إلى الوقوع في الزلل العلمي إذا لم تؤخذ بحذر شديد‪.‬‬‬‬‬‬‬‬</a:t>
            </a:r>
          </a:p>
          <a:p>
            <a:pPr marL="0" indent="0" algn="just" rtl="1" eaLnBrk="1" hangingPunct="1">
              <a:lnSpc>
                <a:spcPct val="150000"/>
              </a:lnSpc>
              <a:buNone/>
            </a:pPr>
            <a:r>
              <a:rPr lang="ar-EG" altLang="en-US" sz="2400" b="1" dirty="0"/>
              <a:t>ليست كثرة مشاهد العنف تؤدي دوماً إلى ازدياد في الجريمة‪، ‬إن مثل هذا الارتباط ينبغي أن يدرس في ضوء‬‬‬‬‬</a:t>
            </a:r>
          </a:p>
          <a:p>
            <a:pPr marL="0" indent="0" algn="just" rtl="1" eaLnBrk="1" hangingPunct="1">
              <a:lnSpc>
                <a:spcPct val="150000"/>
              </a:lnSpc>
              <a:buNone/>
            </a:pPr>
            <a:r>
              <a:rPr lang="ar-EG" altLang="en-US" sz="2400" b="1" dirty="0"/>
              <a:t>‫المتغيرات الأخرى‪، ‬وفي طليعة هذه المتغيرات احتساب المؤشرات البيئية ورسوخ الرادع الأخلاقي‪.‬‬‬‬‬‬‬</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نظريات ونماذج التأثير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6030804"/>
      </p:ext>
    </p:extLst>
  </p:cSld>
  <p:clrMapOvr>
    <a:masterClrMapping/>
  </p:clrMapOvr>
  <p:transition spd="slow">
    <p:comb/>
  </p:transition>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2981240" y="4592400"/>
            <a:ext cx="5041987" cy="1323439"/>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2. نظريات تأثير العنف </a:t>
            </a:r>
          </a:p>
          <a:p>
            <a:pPr algn="ctr" rtl="1"/>
            <a:r>
              <a:rPr lang="ar-EG" sz="4000" b="1" dirty="0">
                <a:solidFill>
                  <a:srgbClr val="00B0F0"/>
                </a:solidFill>
                <a:latin typeface="Times New Roman" panose="02020603050405020304" pitchFamily="18" charset="0"/>
                <a:cs typeface="Times New Roman" panose="02020603050405020304" pitchFamily="18" charset="0"/>
              </a:rPr>
              <a:t>في وسائل الإعلام</a:t>
            </a:r>
          </a:p>
        </p:txBody>
      </p:sp>
      <p:pic>
        <p:nvPicPr>
          <p:cNvPr id="5" name="Picture 4">
            <a:extLst>
              <a:ext uri="{FF2B5EF4-FFF2-40B4-BE49-F238E27FC236}">
                <a16:creationId xmlns:a16="http://schemas.microsoft.com/office/drawing/2014/main" id="{20580AE0-5737-47E1-D66B-2CFFF4AC576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9" name="TextBox 8">
            <a:extLst>
              <a:ext uri="{FF2B5EF4-FFF2-40B4-BE49-F238E27FC236}">
                <a16:creationId xmlns:a16="http://schemas.microsoft.com/office/drawing/2014/main" id="{8FDC678E-D4DB-BCBC-F80B-70292A9B340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7643EE80-FFD4-F4D1-2349-35C48E6CE8A5}"/>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8FFD7998-7C74-5B25-CCF6-578579CAEF64}"/>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0E8AFC12-790C-F060-5268-B2570AF28E63}"/>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AFDD0851-5094-2A30-B0A3-5B87D6700BAC}"/>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3" name="Picture 2" descr="A blue and red person with swords in front of a map of the united states&#10;&#10;Description automatically generated">
            <a:extLst>
              <a:ext uri="{FF2B5EF4-FFF2-40B4-BE49-F238E27FC236}">
                <a16:creationId xmlns:a16="http://schemas.microsoft.com/office/drawing/2014/main" id="{76DB21EE-5264-DC2F-CFA8-7BB0B27C1B1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81240" y="738140"/>
            <a:ext cx="5041987" cy="3781490"/>
          </a:xfrm>
          <a:prstGeom prst="rect">
            <a:avLst/>
          </a:prstGeom>
        </p:spPr>
      </p:pic>
    </p:spTree>
    <p:extLst>
      <p:ext uri="{BB962C8B-B14F-4D97-AF65-F5344CB8AC3E}">
        <p14:creationId xmlns:p14="http://schemas.microsoft.com/office/powerpoint/2010/main" val="3972333842"/>
      </p:ext>
    </p:extLst>
  </p:cSld>
  <p:clrMapOvr>
    <a:masterClrMapping/>
  </p:clrMapOvr>
  <p:transition spd="slow">
    <p:comb/>
  </p:transition>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4767911"/>
          </a:xfrm>
          <a:solidFill>
            <a:schemeClr val="bg1"/>
          </a:solidFill>
        </p:spPr>
        <p:txBody>
          <a:bodyPr>
            <a:normAutofit fontScale="77500" lnSpcReduction="20000"/>
          </a:bodyPr>
          <a:lstStyle/>
          <a:p>
            <a:pPr marL="0" indent="0" algn="just" rtl="1" eaLnBrk="1" hangingPunct="1">
              <a:lnSpc>
                <a:spcPct val="150000"/>
              </a:lnSpc>
              <a:buNone/>
            </a:pPr>
            <a:r>
              <a:rPr lang="ar-EG" altLang="en-US" sz="3900" b="1" dirty="0">
                <a:solidFill>
                  <a:srgbClr val="0070C0"/>
                </a:solidFill>
              </a:rPr>
              <a:t>نظريات تأثير العنف في وسائل الإعلام</a:t>
            </a:r>
          </a:p>
          <a:p>
            <a:pPr marL="0" indent="0" algn="just" rtl="1" eaLnBrk="1" hangingPunct="1">
              <a:lnSpc>
                <a:spcPct val="150000"/>
              </a:lnSpc>
              <a:buNone/>
            </a:pPr>
            <a:r>
              <a:rPr lang="ar-EG" altLang="en-US" b="1" dirty="0"/>
              <a:t>توصل الباحثون الإعلاميون إلى العديد من النظريات التي حاولت أن تصل إلى تفسير التأثيرات الإيجابية‬‬‬ والسلبية لظهور العنف في وسائل الإعلام‪، ‬إلا أن أياً منها لم يتمكن أن يقدم تفسيراً شاملاً للظاهرة التي لا‬‬‬‬‬ تزال قيد البحث‪، ‬ورغم ذلك فإنها تظل إسهامات إيجابية نجحت في تفسير بعض العناصر الشائكة حيال هذه‬‬‬‬‬ الظاهرة‪.‬‬‬‬‬‬</a:t>
            </a:r>
          </a:p>
          <a:p>
            <a:pPr marL="0" indent="0" algn="just" rtl="1" eaLnBrk="1" hangingPunct="1">
              <a:lnSpc>
                <a:spcPct val="150000"/>
              </a:lnSpc>
              <a:buNone/>
            </a:pPr>
            <a:r>
              <a:rPr lang="ar-EG" altLang="en-US" b="1" dirty="0"/>
              <a:t>وهناك نظريات أساسية في هذا المجال هي‪:‬‬‬‬‬‬</a:t>
            </a:r>
          </a:p>
          <a:p>
            <a:pPr algn="just" rtl="1">
              <a:lnSpc>
                <a:spcPct val="150000"/>
              </a:lnSpc>
            </a:pPr>
            <a:r>
              <a:rPr lang="ar-EG" altLang="en-US" b="1" dirty="0"/>
              <a:t>‬نظرية المزاج العدواني (الحافر)‪.‬‬‬‬‬‬‬‬</a:t>
            </a:r>
          </a:p>
          <a:p>
            <a:pPr algn="just" rtl="1">
              <a:lnSpc>
                <a:spcPct val="150000"/>
              </a:lnSpc>
            </a:pPr>
            <a:r>
              <a:rPr lang="ar-EG" altLang="en-US" b="1" dirty="0"/>
              <a:t>‫‪ ‬نظرية التعلم بالملاحظة‪.‬‬‬‬‬‬‬‬</a:t>
            </a:r>
          </a:p>
          <a:p>
            <a:pPr algn="just" rtl="1">
              <a:lnSpc>
                <a:spcPct val="150000"/>
              </a:lnSpc>
            </a:pPr>
            <a:r>
              <a:rPr lang="ar-EG" altLang="en-US" b="1" dirty="0"/>
              <a:t>‫‪ ‬نظرية التدعيم (استزراع العنف)‪.‬‬‬‬‬‬‬‬</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نظريات ونماذج التأثير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83587030"/>
      </p:ext>
    </p:extLst>
  </p:cSld>
  <p:clrMapOvr>
    <a:masterClrMapping/>
  </p:clrMapOvr>
  <p:transition spd="slow">
    <p:comb/>
  </p:transition>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4767911"/>
          </a:xfrm>
          <a:solidFill>
            <a:schemeClr val="bg1"/>
          </a:solidFill>
        </p:spPr>
        <p:txBody>
          <a:bodyPr>
            <a:normAutofit/>
          </a:bodyPr>
          <a:lstStyle/>
          <a:p>
            <a:pPr marL="0" indent="0" algn="just" rtl="1" eaLnBrk="1" hangingPunct="1">
              <a:lnSpc>
                <a:spcPct val="120000"/>
              </a:lnSpc>
              <a:buNone/>
            </a:pPr>
            <a:r>
              <a:rPr lang="ar-EG" altLang="en-US" sz="3500" b="1" dirty="0">
                <a:solidFill>
                  <a:srgbClr val="0070C0"/>
                </a:solidFill>
              </a:rPr>
              <a:t>نظريات تأثير العنف في وسائل الإعلام</a:t>
            </a:r>
          </a:p>
          <a:p>
            <a:pPr marL="0" indent="0" algn="just" rtl="1">
              <a:lnSpc>
                <a:spcPct val="120000"/>
              </a:lnSpc>
              <a:buNone/>
            </a:pPr>
            <a:r>
              <a:rPr lang="ar-EG" altLang="en-US" sz="2600" b="1" dirty="0">
                <a:solidFill>
                  <a:srgbClr val="C00000"/>
                </a:solidFill>
              </a:rPr>
              <a:t>نظرية المزاج العدواني (الحافر)‪:</a:t>
            </a:r>
          </a:p>
          <a:p>
            <a:pPr algn="just" rtl="1">
              <a:lnSpc>
                <a:spcPct val="120000"/>
              </a:lnSpc>
            </a:pPr>
            <a:r>
              <a:rPr lang="ar-EG" altLang="en-US" sz="2400" b="1" dirty="0"/>
              <a:t>الافتراض الأساسي لنظرية المزاج العدواني هو أن التعرض لحافز أو مثير عدواني من شأنه أن يزيد من‬‬‬‬ ‫الإثارة السيكولوجية والعاطفية للفرد‪، ‬هذه الإثارة بدورها سوف تزيد من احتمالات قيام الفرد بسلوك عدواني‪.‬‬‬‬‬‬‬‬‬‬‬</a:t>
            </a:r>
          </a:p>
          <a:p>
            <a:pPr algn="just" rtl="1">
              <a:lnSpc>
                <a:spcPct val="120000"/>
              </a:lnSpc>
            </a:pPr>
            <a:r>
              <a:rPr lang="ar-EG" altLang="en-US" sz="2400" b="1" dirty="0"/>
              <a:t>‫طبقاً لمقولات هذه النظرية فإن ما تنطوي عليه مسلسلات العنف من مصادمات أو مناوشات ذات طابع‬‬‬‬ عنيف أو أسلحة أو تهديدات لا تؤدي إلى إثارة المشاهدين نفسياً وعاطفياً فحسب‪، ‬بل إنها أيضاً تهيئ لديهم‬‬‬‬‬‬‬ ‫شعوراً بإمكانية الاستجابة العدوانية لما شاهده‪.‬‬‬‬‬‬‬‬</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نظريات ونماذج التأثير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08355774"/>
      </p:ext>
    </p:extLst>
  </p:cSld>
  <p:clrMapOvr>
    <a:masterClrMapping/>
  </p:clrMapOvr>
  <p:transition spd="slow">
    <p:comb/>
  </p:transition>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4767911"/>
          </a:xfrm>
          <a:solidFill>
            <a:schemeClr val="bg1"/>
          </a:solidFill>
        </p:spPr>
        <p:txBody>
          <a:bodyPr>
            <a:normAutofit/>
          </a:bodyPr>
          <a:lstStyle/>
          <a:p>
            <a:pPr marL="0" indent="0" algn="just" rtl="1" eaLnBrk="1" hangingPunct="1">
              <a:lnSpc>
                <a:spcPct val="120000"/>
              </a:lnSpc>
              <a:buNone/>
            </a:pPr>
            <a:r>
              <a:rPr lang="ar-EG" altLang="en-US" sz="3500" b="1" dirty="0">
                <a:solidFill>
                  <a:srgbClr val="0070C0"/>
                </a:solidFill>
              </a:rPr>
              <a:t>نظريات تأثير العنف في وسائل الإعلام</a:t>
            </a:r>
          </a:p>
          <a:p>
            <a:pPr marL="0" indent="0" algn="just" rtl="1">
              <a:lnSpc>
                <a:spcPct val="120000"/>
              </a:lnSpc>
              <a:buNone/>
            </a:pPr>
            <a:r>
              <a:rPr lang="ar-EG" altLang="en-US" sz="2600" b="1" dirty="0">
                <a:solidFill>
                  <a:srgbClr val="C00000"/>
                </a:solidFill>
              </a:rPr>
              <a:t>نظرية المزاج العدواني (الحافر)‪:</a:t>
            </a:r>
          </a:p>
          <a:p>
            <a:pPr algn="just" rtl="1">
              <a:lnSpc>
                <a:spcPct val="120000"/>
              </a:lnSpc>
            </a:pPr>
            <a:r>
              <a:rPr lang="ar-EG" altLang="en-US" b="1" dirty="0"/>
              <a:t>وتقول هذه النظرية إن الطريقة التي يتم بها العنف أو تقديمه في البرامج لها تأثيرها على احتمال قيام أفراد‬‬‬‬ الجمهور بسلوكيات أو تصرفات ذات طابع عدواني‪، ‬فحينما يقدم العنف أو الجريمة بشكل له ما يبرره مثل‬‬‬‬‬‬‬ الدفاع عن النفس أو القصاص‪، ‬فإن ذلك يزيد من احتمالات الاستجابة العدوانية ذلك لأن المشاهد يمكن أن‬‬‬‬‬‬‬ يعتنق مثل هذه التبريرات ليبرر بها سلوكه العدواني‪.</a:t>
            </a:r>
            <a:r>
              <a:rPr lang="ar-EG" altLang="en-US" sz="2400" b="1" dirty="0"/>
              <a:t>‬‬‬‬‬‬‬‬‫</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نظريات ونماذج التأثير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54891983"/>
      </p:ext>
    </p:extLst>
  </p:cSld>
  <p:clrMapOvr>
    <a:masterClrMapping/>
  </p:clrMapOvr>
  <p:transition spd="slow">
    <p:comb/>
  </p:transition>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4767911"/>
          </a:xfrm>
          <a:solidFill>
            <a:schemeClr val="bg1"/>
          </a:solidFill>
        </p:spPr>
        <p:txBody>
          <a:bodyPr>
            <a:normAutofit fontScale="92500" lnSpcReduction="20000"/>
          </a:bodyPr>
          <a:lstStyle/>
          <a:p>
            <a:pPr marL="0" indent="0" algn="just" rtl="1" eaLnBrk="1" hangingPunct="1">
              <a:lnSpc>
                <a:spcPct val="120000"/>
              </a:lnSpc>
              <a:buNone/>
            </a:pPr>
            <a:r>
              <a:rPr lang="ar-EG" altLang="en-US" sz="3900" b="1" dirty="0">
                <a:solidFill>
                  <a:srgbClr val="0070C0"/>
                </a:solidFill>
              </a:rPr>
              <a:t>نظريات تأثير العنف في وسائل الإعلام</a:t>
            </a:r>
          </a:p>
          <a:p>
            <a:pPr marL="0" indent="0" algn="just" rtl="1">
              <a:lnSpc>
                <a:spcPct val="120000"/>
              </a:lnSpc>
              <a:buNone/>
            </a:pPr>
            <a:r>
              <a:rPr lang="ar-EG" altLang="en-US" sz="3000" b="1" dirty="0">
                <a:solidFill>
                  <a:srgbClr val="C00000"/>
                </a:solidFill>
              </a:rPr>
              <a:t>نظرية التعلم بالملاحظة‪‪:</a:t>
            </a:r>
          </a:p>
          <a:p>
            <a:pPr algn="just" rtl="1">
              <a:lnSpc>
                <a:spcPct val="120000"/>
              </a:lnSpc>
            </a:pPr>
            <a:r>
              <a:rPr lang="ar-EG" altLang="en-US" sz="2600" b="1" dirty="0"/>
              <a:t>الافتراض الأساسي لهذه النظرية أن الناس يمكنهم تعلم العنف أو السلوك العنيف من خلال ملاحظة العنف‬‬‬‬ ‫فيما تصوره وسائل الإعلام‪، ‬في ضوء الشخصيات الشريرة التي تحفل بها وسائل الإعلام‪.‬‬‬‬‬‬‬‬‬‬‬</a:t>
            </a:r>
          </a:p>
          <a:p>
            <a:pPr algn="just" rtl="1">
              <a:lnSpc>
                <a:spcPct val="120000"/>
              </a:lnSpc>
            </a:pPr>
            <a:r>
              <a:rPr lang="ar-EG" altLang="en-US" sz="2600" b="1" dirty="0"/>
              <a:t>ولا يؤكد علماء هذه النظرية أن مشاهدي برامج العنف سوف يقومون بأداء أعمال العنف التي تعلموها بشكل‬‬‬‬ ‫آلي أو أوتوماتيكي‪.‬‬‬‬‬‬‬‬</a:t>
            </a:r>
          </a:p>
          <a:p>
            <a:pPr algn="just" rtl="1">
              <a:lnSpc>
                <a:spcPct val="120000"/>
              </a:lnSpc>
            </a:pPr>
            <a:r>
              <a:rPr lang="ar-EG" altLang="en-US" sz="2600" b="1" dirty="0"/>
              <a:t>الأعمال العدوانية التي يتعلمها الفرد من وسائل الإعلام تشبه السلوك الذي يكتسبه الفرد في قاعات الدرس لا ‫تخرج إلى واقع الممارسة الفعلية ما لم ينشأ موقف يستدعي أداء هذا السلوك المكتسب‪.‬‬‬‬‬‬</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نظريات ونماذج التأثير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8691377"/>
      </p:ext>
    </p:extLst>
  </p:cSld>
  <p:clrMapOvr>
    <a:masterClrMapping/>
  </p:clrMapOvr>
  <p:transition spd="slow">
    <p:comb/>
  </p:transition>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4767911"/>
          </a:xfrm>
          <a:solidFill>
            <a:schemeClr val="bg1"/>
          </a:solidFill>
        </p:spPr>
        <p:txBody>
          <a:bodyPr>
            <a:normAutofit lnSpcReduction="10000"/>
          </a:bodyPr>
          <a:lstStyle/>
          <a:p>
            <a:pPr marL="0" indent="0" algn="just" rtl="1" eaLnBrk="1" hangingPunct="1">
              <a:lnSpc>
                <a:spcPct val="120000"/>
              </a:lnSpc>
              <a:buNone/>
            </a:pPr>
            <a:r>
              <a:rPr lang="ar-EG" altLang="en-US" sz="3900" b="1" dirty="0">
                <a:solidFill>
                  <a:srgbClr val="0070C0"/>
                </a:solidFill>
              </a:rPr>
              <a:t>نظريات تأثير العنف في وسائل الإعلام</a:t>
            </a:r>
          </a:p>
          <a:p>
            <a:pPr marL="0" indent="0" algn="just" rtl="1">
              <a:lnSpc>
                <a:spcPct val="120000"/>
              </a:lnSpc>
              <a:buNone/>
            </a:pPr>
            <a:r>
              <a:rPr lang="ar-EG" altLang="en-US" sz="3000" b="1" dirty="0">
                <a:solidFill>
                  <a:srgbClr val="C00000"/>
                </a:solidFill>
              </a:rPr>
              <a:t>نظرية تدعيم السلوك‪‪:</a:t>
            </a:r>
          </a:p>
          <a:p>
            <a:pPr algn="just" rtl="1">
              <a:lnSpc>
                <a:spcPct val="120000"/>
              </a:lnSpc>
            </a:pPr>
            <a:r>
              <a:rPr lang="ar-EG" altLang="en-US" sz="2600" b="1" dirty="0"/>
              <a:t>يقوم الافتراض الأساسي لهذه النظرية على أساس أن الصورة التي يظهر عليها العنف في التلفزيون تدعم‬‬‬‬‬‬‬‬‬ ‫</a:t>
            </a:r>
            <a:r>
              <a:rPr lang="ar-EG" altLang="en-US" sz="2600" b="1" dirty="0" err="1"/>
              <a:t>ﺤﺎﻟﺔ</a:t>
            </a:r>
            <a:r>
              <a:rPr lang="ar-EG" altLang="en-US" sz="2600" b="1" dirty="0"/>
              <a:t> </a:t>
            </a:r>
            <a:r>
              <a:rPr lang="ar-EG" altLang="en-US" sz="2600" b="1" dirty="0" err="1"/>
              <a:t>اﻟﺴﻠوك</a:t>
            </a:r>
            <a:r>
              <a:rPr lang="ar-EG" altLang="en-US" sz="2600" b="1" dirty="0"/>
              <a:t> </a:t>
            </a:r>
            <a:r>
              <a:rPr lang="ar-EG" altLang="en-US" sz="2600" b="1" dirty="0" err="1"/>
              <a:t>اﻟﻌدواﻨﻲ</a:t>
            </a:r>
            <a:r>
              <a:rPr lang="ar-EG" altLang="en-US" sz="2600" b="1" dirty="0"/>
              <a:t> </a:t>
            </a:r>
            <a:r>
              <a:rPr lang="ar-EG" altLang="en-US" sz="2600" b="1" dirty="0" err="1"/>
              <a:t>اﻟﻘﺎﺌم</a:t>
            </a:r>
            <a:r>
              <a:rPr lang="ar-EG" altLang="en-US" sz="2600" b="1" dirty="0"/>
              <a:t> </a:t>
            </a:r>
            <a:r>
              <a:rPr lang="ar-EG" altLang="en-US" sz="2600" b="1" dirty="0" err="1"/>
              <a:t>ﻟدى</a:t>
            </a:r>
            <a:r>
              <a:rPr lang="ar-EG" altLang="en-US" sz="2600" b="1" dirty="0"/>
              <a:t> </a:t>
            </a:r>
            <a:r>
              <a:rPr lang="ar-EG" altLang="en-US" sz="2600" b="1" dirty="0" err="1"/>
              <a:t>اﻟﻤﺸﺎﻫدﯿن</a:t>
            </a:r>
            <a:r>
              <a:rPr lang="ar-EG" altLang="en-US" sz="2600" b="1" dirty="0"/>
              <a:t> </a:t>
            </a:r>
            <a:r>
              <a:rPr lang="ar-EG" altLang="en-US" sz="2600" b="1" dirty="0" err="1"/>
              <a:t>أﺜﻨﺎء</a:t>
            </a:r>
            <a:r>
              <a:rPr lang="ar-EG" altLang="en-US" sz="2600" b="1" dirty="0"/>
              <a:t> </a:t>
            </a:r>
            <a:r>
              <a:rPr lang="ar-EG" altLang="en-US" sz="2600" b="1" dirty="0" err="1"/>
              <a:t>ﺘﻌرﻀﻬم</a:t>
            </a:r>
            <a:r>
              <a:rPr lang="ar-EG" altLang="en-US" sz="2600" b="1" dirty="0"/>
              <a:t> </a:t>
            </a:r>
            <a:r>
              <a:rPr lang="ar-EG" altLang="en-US" sz="2600" b="1" dirty="0" err="1"/>
              <a:t>ﻟﺒراﻤﺞ</a:t>
            </a:r>
            <a:r>
              <a:rPr lang="ar-EG" altLang="en-US" sz="2600" b="1" dirty="0"/>
              <a:t> ذات </a:t>
            </a:r>
            <a:r>
              <a:rPr lang="ar-EG" altLang="en-US" sz="2600" b="1" dirty="0" err="1"/>
              <a:t>طﺎﺒﻊ</a:t>
            </a:r>
            <a:r>
              <a:rPr lang="ar-EG" altLang="en-US" sz="2600" b="1" dirty="0"/>
              <a:t>‬‬‬‬ ‫</a:t>
            </a:r>
            <a:r>
              <a:rPr lang="ar-EG" altLang="en-US" sz="2600" b="1" dirty="0" err="1"/>
              <a:t>ﻋﻨﯿف</a:t>
            </a:r>
            <a:r>
              <a:rPr lang="ar-EG" altLang="en-US" sz="2600" b="1" dirty="0"/>
              <a:t>‪.</a:t>
            </a:r>
          </a:p>
          <a:p>
            <a:pPr marL="0" indent="0" algn="just" rtl="1">
              <a:lnSpc>
                <a:spcPct val="120000"/>
              </a:lnSpc>
              <a:buNone/>
            </a:pPr>
            <a:r>
              <a:rPr lang="ar-EG" altLang="en-US" sz="2600" b="1" dirty="0"/>
              <a:t>‫وينظر علماء نظرية التدعيم إلى عوامل مثل‪:‬‬‬‬‬‬‬‬</a:t>
            </a:r>
          </a:p>
          <a:p>
            <a:pPr lvl="1" algn="just" rtl="1">
              <a:lnSpc>
                <a:spcPct val="120000"/>
              </a:lnSpc>
            </a:pPr>
            <a:r>
              <a:rPr lang="ar-EG" altLang="en-US" sz="2200" b="1" dirty="0"/>
              <a:t>‬</a:t>
            </a:r>
            <a:r>
              <a:rPr lang="ar-EG" altLang="en-US" b="1" dirty="0"/>
              <a:t>المبادئ والقيم الثقافية‪.‬‬‬‬‬‬‬‬‬‬‬</a:t>
            </a:r>
          </a:p>
          <a:p>
            <a:pPr lvl="1" algn="just" rtl="1">
              <a:lnSpc>
                <a:spcPct val="120000"/>
              </a:lnSpc>
            </a:pPr>
            <a:r>
              <a:rPr lang="ar-EG" altLang="en-US" b="1" dirty="0"/>
              <a:t>‬الأدوار الاجتماعية والسمات الشخصية‪.‬‬‬‬‬‬‬‬‬‬‬</a:t>
            </a:r>
          </a:p>
          <a:p>
            <a:pPr lvl="1" algn="just" rtl="1">
              <a:lnSpc>
                <a:spcPct val="120000"/>
              </a:lnSpc>
            </a:pPr>
            <a:r>
              <a:rPr lang="ar-EG" altLang="en-US" b="1" dirty="0"/>
              <a:t>‬تأثير الأسرة والأقران باعتبارها محددات أولية للسلوك الاجتماعي‪.‬‬‬‬‬‬‬‬‬‬‬</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نظريات ونماذج التأثير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60118337"/>
      </p:ext>
    </p:extLst>
  </p:cSld>
  <p:clrMapOvr>
    <a:masterClrMapping/>
  </p:clrMapOvr>
  <p:transition spd="slow">
    <p:comb/>
  </p:transition>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5029488"/>
          </a:xfrm>
          <a:solidFill>
            <a:schemeClr val="bg1"/>
          </a:solidFill>
        </p:spPr>
        <p:txBody>
          <a:bodyPr>
            <a:normAutofit fontScale="92500" lnSpcReduction="20000"/>
          </a:bodyPr>
          <a:lstStyle/>
          <a:p>
            <a:pPr marL="0" indent="0" algn="just" rtl="1" eaLnBrk="1" hangingPunct="1">
              <a:lnSpc>
                <a:spcPct val="120000"/>
              </a:lnSpc>
              <a:buNone/>
            </a:pPr>
            <a:r>
              <a:rPr lang="ar-EG" altLang="en-US" sz="3500" b="1" dirty="0">
                <a:solidFill>
                  <a:srgbClr val="0070C0"/>
                </a:solidFill>
              </a:rPr>
              <a:t>نظريات تأثير العنف في وسائل الإعلام</a:t>
            </a:r>
          </a:p>
          <a:p>
            <a:pPr marL="0" indent="0" algn="just" rtl="1">
              <a:lnSpc>
                <a:spcPct val="120000"/>
              </a:lnSpc>
              <a:buNone/>
            </a:pPr>
            <a:r>
              <a:rPr lang="ar-EG" altLang="en-US" sz="2600" b="1" dirty="0">
                <a:solidFill>
                  <a:srgbClr val="C00000"/>
                </a:solidFill>
              </a:rPr>
              <a:t>نظرية تدعيم السلوك‪‪:</a:t>
            </a:r>
          </a:p>
          <a:p>
            <a:pPr algn="just" rtl="1">
              <a:lnSpc>
                <a:spcPct val="120000"/>
              </a:lnSpc>
            </a:pPr>
            <a:r>
              <a:rPr lang="ar-EG" altLang="en-US" sz="2400" b="1" dirty="0"/>
              <a:t>تحدد هذه العوامل السيكولوجية والاجتماعية التأثيرات التي يمكن أن تحدثها صور العنف في وسائل الإعلام‪،‬‬‬‬‬‬‬‬ وعلى سبيل المثال فإن المبادئ والاتجاهات لدى المشاهدين من المتوقع أن توجه إدراكهم لبرامج العنف‬‬‬‬ ‫التلفزيوني‪:‬‬‬‬‬‬‬‬</a:t>
            </a:r>
          </a:p>
          <a:p>
            <a:pPr lvl="1" algn="just" rtl="1">
              <a:lnSpc>
                <a:spcPct val="120000"/>
              </a:lnSpc>
            </a:pPr>
            <a:r>
              <a:rPr lang="ar-EG" altLang="en-US" b="1" dirty="0"/>
              <a:t>‫‪ ‬فالذين نشأوا وأصبحوا شخصيات ميالة إلى العنف وأصبح لديهم اتجاهات ومبادئ تؤيد العنف‬‬‬‬‬‬‬ كوسيلة لتحقيق الأهداف الشخصية والاجتماعية‪، ‬فإنه من المحتمل أن يدركوا على نحو اختياري‬‬‬‬‬‬‬ أعمال العنف التي تقوم بها شخصيات المسلسلات التلفزيونية بشكل يؤيد ويدعم مبادئهم واتجاهاتهم‪.‬‬‬‬‬‬‬‬</a:t>
            </a:r>
          </a:p>
          <a:p>
            <a:pPr lvl="1" algn="just" rtl="1">
              <a:lnSpc>
                <a:spcPct val="120000"/>
              </a:lnSpc>
            </a:pPr>
            <a:r>
              <a:rPr lang="ar-EG" altLang="en-US" b="1" dirty="0"/>
              <a:t>‫‪ ‬أما المشاهدون من غير ذوي الميول العدوانية فإنهم يدركون الرسالة الاتصالية أو برامج العنف على‬‬‬‬‬‬‬ ‫نحو اختياري بشكل يتطابق مع اتجاهاتهم المناهضة للعنف‪.‬‬‬‬‬‬‬‬</a:t>
            </a:r>
          </a:p>
          <a:p>
            <a:pPr marL="0" indent="0" algn="just" rtl="1">
              <a:lnSpc>
                <a:spcPct val="120000"/>
              </a:lnSpc>
              <a:buNone/>
            </a:pPr>
            <a:r>
              <a:rPr lang="ar-EG" altLang="en-US" sz="2400" b="1" dirty="0"/>
              <a:t>وهكذا فإن تأثير العنف عن طريق التلفزيون يمكن أن يدعم المبادئ السلوكية والاتجاهات الموجودة لدى‬‬‬‬ المشاهدين ذوي تلك الميول.</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نظريات ونماذج التأثير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72709237"/>
      </p:ext>
    </p:extLst>
  </p:cSld>
  <p:clrMapOvr>
    <a:masterClrMapping/>
  </p:clrMapOvr>
  <p:transition spd="slow">
    <p:comb/>
  </p:transition>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575006" y="5154666"/>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3. العمليات الانتقائية</a:t>
            </a:r>
          </a:p>
        </p:txBody>
      </p:sp>
      <p:pic>
        <p:nvPicPr>
          <p:cNvPr id="5" name="Picture 4">
            <a:extLst>
              <a:ext uri="{FF2B5EF4-FFF2-40B4-BE49-F238E27FC236}">
                <a16:creationId xmlns:a16="http://schemas.microsoft.com/office/drawing/2014/main" id="{20580AE0-5737-47E1-D66B-2CFFF4AC576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9" name="TextBox 8">
            <a:extLst>
              <a:ext uri="{FF2B5EF4-FFF2-40B4-BE49-F238E27FC236}">
                <a16:creationId xmlns:a16="http://schemas.microsoft.com/office/drawing/2014/main" id="{8FDC678E-D4DB-BCBC-F80B-70292A9B340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7643EE80-FFD4-F4D1-2349-35C48E6CE8A5}"/>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8FFD7998-7C74-5B25-CCF6-578579CAEF64}"/>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0E8AFC12-790C-F060-5268-B2570AF28E63}"/>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AFDD0851-5094-2A30-B0A3-5B87D6700BAC}"/>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3" name="Picture 2" descr="A hand holding chopsticks and sushi&#10;&#10;Description automatically generated">
            <a:extLst>
              <a:ext uri="{FF2B5EF4-FFF2-40B4-BE49-F238E27FC236}">
                <a16:creationId xmlns:a16="http://schemas.microsoft.com/office/drawing/2014/main" id="{840E1888-8DD4-EB87-84B4-A9BDB5C9706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834927" y="1007908"/>
            <a:ext cx="6495803" cy="3897482"/>
          </a:xfrm>
          <a:prstGeom prst="rect">
            <a:avLst/>
          </a:prstGeom>
        </p:spPr>
      </p:pic>
    </p:spTree>
    <p:extLst>
      <p:ext uri="{BB962C8B-B14F-4D97-AF65-F5344CB8AC3E}">
        <p14:creationId xmlns:p14="http://schemas.microsoft.com/office/powerpoint/2010/main" val="4081215397"/>
      </p:ext>
    </p:extLst>
  </p:cSld>
  <p:clrMapOvr>
    <a:masterClrMapping/>
  </p:clrMapOvr>
  <p:transition spd="slow">
    <p:comb/>
  </p:transition>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5029488"/>
          </a:xfrm>
          <a:solidFill>
            <a:schemeClr val="bg1"/>
          </a:solidFill>
        </p:spPr>
        <p:txBody>
          <a:bodyPr>
            <a:normAutofit lnSpcReduction="10000"/>
          </a:bodyPr>
          <a:lstStyle/>
          <a:p>
            <a:pPr marL="0" indent="0" algn="just" rtl="1">
              <a:lnSpc>
                <a:spcPct val="120000"/>
              </a:lnSpc>
              <a:buNone/>
            </a:pPr>
            <a:r>
              <a:rPr lang="ar-EG" altLang="en-US" sz="3600" b="1" dirty="0">
                <a:solidFill>
                  <a:srgbClr val="C00000"/>
                </a:solidFill>
              </a:rPr>
              <a:t>العمليات الانتقائية ‪‪:</a:t>
            </a:r>
          </a:p>
          <a:p>
            <a:pPr algn="just" rtl="1">
              <a:lnSpc>
                <a:spcPct val="120000"/>
              </a:lnSpc>
            </a:pPr>
            <a:r>
              <a:rPr lang="ar-EG" altLang="en-US" b="1" dirty="0"/>
              <a:t>يمر الفرد عند تعرضه لوسائل الإعلام بعمليات انتقائية، وتعد هذه العمليات ذهنية ونفسية واجتماعية.</a:t>
            </a:r>
          </a:p>
          <a:p>
            <a:pPr algn="just" rtl="1">
              <a:lnSpc>
                <a:spcPct val="120000"/>
              </a:lnSpc>
            </a:pPr>
            <a:r>
              <a:rPr lang="ar-EG" altLang="en-US" b="1" dirty="0"/>
              <a:t>والعمليات الانتقائية هي:</a:t>
            </a:r>
          </a:p>
          <a:p>
            <a:pPr marL="914400" lvl="2" indent="0" algn="just" rtl="1">
              <a:lnSpc>
                <a:spcPct val="120000"/>
              </a:lnSpc>
              <a:buNone/>
            </a:pPr>
            <a:r>
              <a:rPr lang="ar-EG" altLang="en-US" sz="3200" b="1" dirty="0"/>
              <a:t>1- التعرض الانتقائي.</a:t>
            </a:r>
          </a:p>
          <a:p>
            <a:pPr marL="914400" lvl="2" indent="0" algn="just" rtl="1">
              <a:lnSpc>
                <a:spcPct val="120000"/>
              </a:lnSpc>
              <a:buNone/>
            </a:pPr>
            <a:r>
              <a:rPr lang="ar-EG" altLang="en-US" sz="3200" b="1" dirty="0"/>
              <a:t>2- التفسير الانتقائي.</a:t>
            </a:r>
          </a:p>
          <a:p>
            <a:pPr marL="914400" lvl="2" indent="0" algn="just" rtl="1">
              <a:lnSpc>
                <a:spcPct val="120000"/>
              </a:lnSpc>
              <a:buNone/>
            </a:pPr>
            <a:r>
              <a:rPr lang="ar-EG" altLang="en-US" sz="3200" b="1" dirty="0"/>
              <a:t>3- التذكر الانتقائي.</a:t>
            </a:r>
          </a:p>
          <a:p>
            <a:pPr marL="914400" lvl="2" indent="0" algn="just" rtl="1">
              <a:lnSpc>
                <a:spcPct val="120000"/>
              </a:lnSpc>
              <a:buNone/>
            </a:pPr>
            <a:r>
              <a:rPr lang="ar-EG" altLang="en-US" sz="3200" b="1" dirty="0"/>
              <a:t>4- السلوك الانتقائي.</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العمليات الانتقائية</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88482443"/>
      </p:ext>
    </p:extLst>
  </p:cSld>
  <p:clrMapOvr>
    <a:masterClrMapping/>
  </p:clrMapOvr>
  <p:transition spd="slow">
    <p:comb/>
  </p:transition>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5029488"/>
          </a:xfrm>
          <a:solidFill>
            <a:schemeClr val="bg1"/>
          </a:solidFill>
        </p:spPr>
        <p:txBody>
          <a:bodyPr>
            <a:normAutofit fontScale="85000" lnSpcReduction="10000"/>
          </a:bodyPr>
          <a:lstStyle/>
          <a:p>
            <a:pPr marL="0" indent="0" algn="just" rtl="1">
              <a:lnSpc>
                <a:spcPct val="140000"/>
              </a:lnSpc>
              <a:buNone/>
            </a:pPr>
            <a:r>
              <a:rPr lang="ar-EG" altLang="en-US" sz="3900" b="1" dirty="0">
                <a:solidFill>
                  <a:srgbClr val="C00000"/>
                </a:solidFill>
              </a:rPr>
              <a:t>العمليات الانتقائية ‪‪:</a:t>
            </a:r>
          </a:p>
          <a:p>
            <a:pPr marL="0" indent="0" algn="just" rtl="1">
              <a:lnSpc>
                <a:spcPct val="120000"/>
              </a:lnSpc>
              <a:buNone/>
            </a:pPr>
            <a:r>
              <a:rPr lang="ar-EG" altLang="en-US" b="1" dirty="0"/>
              <a:t>العمليات الانتقائية هي أربع مراحل يجب أن يمر بها الفرد حتى يتحقق أثر الإعلام عليه. فيجب أن يتعرض وينتبه للرسالة الإعلامية، أولاً، ثم يجب أن يفسرها التفسير المناسب، أي يقتنع بصحتها ومناسبتها له، ثم يجب أن يتذكرها حتى ولو بعد مرور وقت طويل، بحيث إذا جاء وقت السلوك المطلوب فإنه يفعله، فيشتري السلعة مثلاً، أو يتبرع، أو يصوت ... وغير ذلك.</a:t>
            </a:r>
          </a:p>
          <a:p>
            <a:pPr marL="0" indent="0" algn="just" rtl="1">
              <a:lnSpc>
                <a:spcPct val="120000"/>
              </a:lnSpc>
              <a:buNone/>
            </a:pPr>
            <a:r>
              <a:rPr lang="ar-EG" altLang="en-US" b="1" dirty="0"/>
              <a:t>وبسبب وجود العمليات الانتقائية، والتي هي مجموعة خصائص نفسية وعوامل اجتماعية تحدد مدى تعرض الفرد لوسائل الإعلام، وصل فريق من العلماء إلى مقولة أن تأثيرات وسائل الإعلام على الأفراد ضعيفة ومحدودة.</a:t>
            </a:r>
          </a:p>
          <a:p>
            <a:pPr marL="0" indent="0" algn="just" rtl="1">
              <a:lnSpc>
                <a:spcPct val="120000"/>
              </a:lnSpc>
              <a:buNone/>
            </a:pPr>
            <a:r>
              <a:rPr lang="ar-EG" altLang="en-US" b="1" dirty="0"/>
              <a:t>وقال هؤلاء العلماء إن وسائل الإعلام لا تستطيع إجبار الفرد على التعرض، ولا التفسير، ولا التذكر، ولا السلوك، فكل هذه العمليات ترجع للفرد نفسه، من وجهة نظرهم.</a:t>
            </a:r>
          </a:p>
          <a:p>
            <a:pPr marL="0" indent="0" algn="just" rtl="1">
              <a:lnSpc>
                <a:spcPct val="120000"/>
              </a:lnSpc>
              <a:buNone/>
            </a:pPr>
            <a:endParaRPr lang="ar-EG" altLang="en-US"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العمليات الانتقائية</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87358787"/>
      </p:ext>
    </p:extLst>
  </p:cSld>
  <p:clrMapOvr>
    <a:masterClrMapping/>
  </p:clrMapOvr>
  <p:transition spd="slow">
    <p:comb/>
  </p:transition>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5029488"/>
          </a:xfrm>
          <a:solidFill>
            <a:schemeClr val="bg1"/>
          </a:solidFill>
        </p:spPr>
        <p:txBody>
          <a:bodyPr>
            <a:normAutofit/>
          </a:bodyPr>
          <a:lstStyle/>
          <a:p>
            <a:pPr marL="0" indent="0" algn="just" rtl="1">
              <a:lnSpc>
                <a:spcPct val="120000"/>
              </a:lnSpc>
              <a:buNone/>
            </a:pPr>
            <a:r>
              <a:rPr lang="ar-EG" altLang="en-US" sz="3600" b="1" dirty="0">
                <a:solidFill>
                  <a:srgbClr val="C00000"/>
                </a:solidFill>
              </a:rPr>
              <a:t>العمليات الانتقائية ‪‪:</a:t>
            </a:r>
          </a:p>
          <a:p>
            <a:pPr marL="0" indent="0" algn="just" rtl="1">
              <a:lnSpc>
                <a:spcPct val="120000"/>
              </a:lnSpc>
              <a:buNone/>
            </a:pPr>
            <a:r>
              <a:rPr lang="ar-EG" altLang="en-US" sz="3200" b="1" dirty="0">
                <a:solidFill>
                  <a:srgbClr val="00B0F0"/>
                </a:solidFill>
              </a:rPr>
              <a:t>الجمهور النشط:</a:t>
            </a:r>
          </a:p>
          <a:p>
            <a:pPr marL="0" indent="0" algn="just" rtl="1">
              <a:lnSpc>
                <a:spcPct val="120000"/>
              </a:lnSpc>
              <a:buNone/>
            </a:pPr>
            <a:r>
              <a:rPr lang="ar-EG" altLang="en-US" sz="3200" b="1" dirty="0"/>
              <a:t>وبناء على ذلك كله، ظهر مفهوم (الجمهور النشط)، الذي يقول إن جمهور وسائل الإعلام هو الذي يختار الوسائل والمضامين التي تعجبه ويرغب بمتابعتها. فلا يمكن أن نعتبره جمهوراً (سلبياً)، وهو ليس (ضحية) لوسائل الإعلام، كما كانت تقول (نظرية الأثر القوي).</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العمليات الانتقائية</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3522256"/>
      </p:ext>
    </p:extLst>
  </p:cSld>
  <p:clrMapOvr>
    <a:masterClrMapping/>
  </p:clrMapOvr>
  <p:transition spd="slow">
    <p:comb/>
  </p:transition>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5029488"/>
          </a:xfrm>
          <a:solidFill>
            <a:schemeClr val="bg1"/>
          </a:solidFill>
        </p:spPr>
        <p:txBody>
          <a:bodyPr>
            <a:normAutofit fontScale="92500" lnSpcReduction="20000"/>
          </a:bodyPr>
          <a:lstStyle/>
          <a:p>
            <a:pPr marL="0" indent="0" algn="just" rtl="1">
              <a:lnSpc>
                <a:spcPct val="130000"/>
              </a:lnSpc>
              <a:buNone/>
            </a:pPr>
            <a:r>
              <a:rPr lang="ar-EG" altLang="en-US" sz="3900" b="1" dirty="0">
                <a:solidFill>
                  <a:srgbClr val="C00000"/>
                </a:solidFill>
              </a:rPr>
              <a:t>العمليات الانتقائية ‪‪:</a:t>
            </a:r>
          </a:p>
          <a:p>
            <a:pPr marL="0" indent="0" algn="just" rtl="1">
              <a:lnSpc>
                <a:spcPct val="120000"/>
              </a:lnSpc>
              <a:buNone/>
            </a:pPr>
            <a:r>
              <a:rPr lang="ar-EG" altLang="en-US" sz="3200" b="1" dirty="0">
                <a:solidFill>
                  <a:srgbClr val="00B0F0"/>
                </a:solidFill>
              </a:rPr>
              <a:t>1- التعرض الانتقائي:</a:t>
            </a:r>
          </a:p>
          <a:p>
            <a:pPr algn="just" rtl="1">
              <a:lnSpc>
                <a:spcPct val="120000"/>
              </a:lnSpc>
            </a:pPr>
            <a:r>
              <a:rPr lang="ar-EG" altLang="en-US" b="1" dirty="0"/>
              <a:t>المقصود بالتعرض الانتقائي (ويسمى أيضاً الانتباه الانتقائي): هو أن الفرد يختار مشاهدة أو قراءة وسيلة معينة بناء على اهتماماته وآرائه الشخصية. فقد يقرأ جريدة ويترك أخرى، وقد يستمع لمحطة إذاعية ويترك أخرى، وقد يشاهد محطة تلفزيونية ويترك أخرى ... وهكذا. </a:t>
            </a:r>
          </a:p>
          <a:p>
            <a:pPr algn="just" rtl="1">
              <a:lnSpc>
                <a:spcPct val="120000"/>
              </a:lnSpc>
            </a:pPr>
            <a:r>
              <a:rPr lang="ar-EG" altLang="en-US" b="1" dirty="0"/>
              <a:t>إن الوقت المحدود، والطاقة الذهنية المحدودة لكل فرد، تجبره على اختيار جزء قليل فقط من المعلومات المعروضة عليه. </a:t>
            </a:r>
          </a:p>
          <a:p>
            <a:pPr algn="just" rtl="1">
              <a:lnSpc>
                <a:spcPct val="120000"/>
              </a:lnSpc>
            </a:pPr>
            <a:r>
              <a:rPr lang="ar-EG" altLang="en-US" b="1" dirty="0"/>
              <a:t>فيختار الفرد الوسائل والمضامين الإعلامية التي تخاطب اهتماماته ورغباته في الحصول على الأخبار، أو الإرشادات، أو التسلية، أو غير ذلك.</a:t>
            </a:r>
          </a:p>
          <a:p>
            <a:pPr marL="0" indent="0" algn="just" rtl="1">
              <a:lnSpc>
                <a:spcPct val="120000"/>
              </a:lnSpc>
              <a:buNone/>
            </a:pPr>
            <a:endParaRPr lang="ar-EG" altLang="en-US"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العمليات الانتقائية</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87178996"/>
      </p:ext>
    </p:extLst>
  </p:cSld>
  <p:clrMapOvr>
    <a:masterClrMapping/>
  </p:clrMapOvr>
  <p:transition spd="slow">
    <p:comb/>
  </p:transition>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5029488"/>
          </a:xfrm>
          <a:solidFill>
            <a:schemeClr val="bg1"/>
          </a:solidFill>
        </p:spPr>
        <p:txBody>
          <a:bodyPr>
            <a:normAutofit fontScale="92500" lnSpcReduction="20000"/>
          </a:bodyPr>
          <a:lstStyle/>
          <a:p>
            <a:pPr marL="0" indent="0" algn="just" rtl="1">
              <a:lnSpc>
                <a:spcPct val="130000"/>
              </a:lnSpc>
              <a:buNone/>
            </a:pPr>
            <a:r>
              <a:rPr lang="ar-EG" altLang="en-US" sz="3900" b="1" dirty="0">
                <a:solidFill>
                  <a:srgbClr val="C00000"/>
                </a:solidFill>
              </a:rPr>
              <a:t>العمليات الانتقائية ‪‪:</a:t>
            </a:r>
          </a:p>
          <a:p>
            <a:pPr marL="0" indent="0" algn="just" rtl="1">
              <a:lnSpc>
                <a:spcPct val="120000"/>
              </a:lnSpc>
              <a:buNone/>
            </a:pPr>
            <a:r>
              <a:rPr lang="ar-EG" altLang="en-US" sz="3200" b="1" dirty="0">
                <a:solidFill>
                  <a:srgbClr val="00B0F0"/>
                </a:solidFill>
              </a:rPr>
              <a:t>2- التفسير الانتقائي:</a:t>
            </a:r>
          </a:p>
          <a:p>
            <a:pPr algn="just" rtl="1">
              <a:lnSpc>
                <a:spcPct val="120000"/>
              </a:lnSpc>
            </a:pPr>
            <a:r>
              <a:rPr lang="ar-EG" altLang="en-US" b="1" dirty="0"/>
              <a:t>المقصود بالتفسير الانتقائي (ويسمى أيضاً الإدراك الانتقائي): هو أن الفرد يفسر جميع المعلومات التي يتعرض لها من خلال وجهة نظره ومعتقداته الخاصة.</a:t>
            </a:r>
          </a:p>
          <a:p>
            <a:pPr algn="just" rtl="1">
              <a:lnSpc>
                <a:spcPct val="120000"/>
              </a:lnSpc>
            </a:pPr>
            <a:r>
              <a:rPr lang="ar-EG" altLang="en-US" b="1" dirty="0"/>
              <a:t>الفرد يقبل بكل سهولة جميع الأدلة التي تؤيد رأيه، أما الأدلة التي تناقض رأيه، فإنه يحللها ويقيمها بتمعن ويشكك بها، فيسأل: هل هي صحيحة ؟ هل هي موثوقة ؟ من هو مصدرها ؟ ... وغير ذلك.</a:t>
            </a:r>
          </a:p>
          <a:p>
            <a:pPr algn="just" rtl="1">
              <a:lnSpc>
                <a:spcPct val="120000"/>
              </a:lnSpc>
            </a:pPr>
            <a:r>
              <a:rPr lang="ar-EG" altLang="en-US" b="1" dirty="0"/>
              <a:t>مثال: مشاهد يتابع برنامج حواري يستضيف خبراء متعارضين في الرأي. فهو يستمع للرأي الذي يتوافق مع وجهة نظره ويقبله بسهولة ولا يشكك به، والرأي الآخر يشكك في معلوماته ويشكك في نواياه ... وغير ذلك.</a:t>
            </a:r>
          </a:p>
          <a:p>
            <a:pPr marL="0" indent="0" algn="just" rtl="1">
              <a:lnSpc>
                <a:spcPct val="120000"/>
              </a:lnSpc>
              <a:buNone/>
            </a:pPr>
            <a:endParaRPr lang="ar-EG" altLang="en-US"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العمليات الانتقائية</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98654312"/>
      </p:ext>
    </p:extLst>
  </p:cSld>
  <p:clrMapOvr>
    <a:masterClrMapping/>
  </p:clrMapOvr>
  <p:transition spd="slow">
    <p:comb/>
  </p:transition>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5029488"/>
          </a:xfrm>
          <a:solidFill>
            <a:schemeClr val="bg1"/>
          </a:solidFill>
        </p:spPr>
        <p:txBody>
          <a:bodyPr>
            <a:normAutofit fontScale="92500" lnSpcReduction="20000"/>
          </a:bodyPr>
          <a:lstStyle/>
          <a:p>
            <a:pPr marL="0" indent="0" algn="just" rtl="1">
              <a:lnSpc>
                <a:spcPct val="130000"/>
              </a:lnSpc>
              <a:buNone/>
            </a:pPr>
            <a:r>
              <a:rPr lang="ar-EG" altLang="en-US" sz="3900" b="1" dirty="0">
                <a:solidFill>
                  <a:srgbClr val="C00000"/>
                </a:solidFill>
              </a:rPr>
              <a:t>العمليات الانتقائية ‪‪:</a:t>
            </a:r>
          </a:p>
          <a:p>
            <a:pPr marL="0" indent="0" algn="just" rtl="1">
              <a:lnSpc>
                <a:spcPct val="120000"/>
              </a:lnSpc>
              <a:buNone/>
            </a:pPr>
            <a:r>
              <a:rPr lang="ar-EG" altLang="en-US" sz="3200" b="1" dirty="0">
                <a:solidFill>
                  <a:srgbClr val="00B0F0"/>
                </a:solidFill>
              </a:rPr>
              <a:t>3- التذكر الانتقائي:</a:t>
            </a:r>
          </a:p>
          <a:p>
            <a:pPr algn="just" rtl="1">
              <a:lnSpc>
                <a:spcPct val="120000"/>
              </a:lnSpc>
            </a:pPr>
            <a:r>
              <a:rPr lang="ar-EG" altLang="en-US" b="1" dirty="0"/>
              <a:t>المقصود بالتذكر الانتقائي هو: أن الفرد يتذكر المعلومات والمواضيع التي تهمه شخصياً أكثر من القضايا التي لا تهمه. </a:t>
            </a:r>
          </a:p>
          <a:p>
            <a:pPr algn="just" rtl="1">
              <a:lnSpc>
                <a:spcPct val="120000"/>
              </a:lnSpc>
            </a:pPr>
            <a:r>
              <a:rPr lang="ar-EG" altLang="en-US" b="1" dirty="0"/>
              <a:t>يسعى الفرد أصلاً لمعلومات تهمه وتتوافق مع رأيه الشخصي، وكلما كانت هذه القضايا هامة وحساسة لحياته الشخصية، فهو يتذكرها بشكل أكبر من القضايا أو المواضيع الأخرى.</a:t>
            </a:r>
          </a:p>
          <a:p>
            <a:pPr algn="just" rtl="1">
              <a:lnSpc>
                <a:spcPct val="120000"/>
              </a:lnSpc>
            </a:pPr>
            <a:r>
              <a:rPr lang="ar-EG" altLang="en-US" b="1" dirty="0"/>
              <a:t>إن الطاقة الذهنية للفرد محدودة، والقدرة على التذكر محدودة، فيلجأ الفرد إلى اختيار القضايا والمواضيع التي يرى أنها جديرة بالتذكر، وبقية المواضيع يتركها تتلاشى من الذاكرة.</a:t>
            </a:r>
          </a:p>
          <a:p>
            <a:pPr marL="0" indent="0" algn="just" rtl="1">
              <a:lnSpc>
                <a:spcPct val="120000"/>
              </a:lnSpc>
              <a:buNone/>
            </a:pPr>
            <a:endParaRPr lang="ar-EG" altLang="en-US"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العمليات الانتقائية</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28052525"/>
      </p:ext>
    </p:extLst>
  </p:cSld>
  <p:clrMapOvr>
    <a:masterClrMapping/>
  </p:clrMapOvr>
  <p:transition spd="slow">
    <p:comb/>
  </p:transition>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5029488"/>
          </a:xfrm>
          <a:solidFill>
            <a:schemeClr val="bg1"/>
          </a:solidFill>
        </p:spPr>
        <p:txBody>
          <a:bodyPr>
            <a:normAutofit fontScale="92500" lnSpcReduction="20000"/>
          </a:bodyPr>
          <a:lstStyle/>
          <a:p>
            <a:pPr marL="0" indent="0" algn="just" rtl="1">
              <a:lnSpc>
                <a:spcPct val="140000"/>
              </a:lnSpc>
              <a:buNone/>
            </a:pPr>
            <a:r>
              <a:rPr lang="ar-EG" altLang="en-US" sz="3900" b="1" dirty="0">
                <a:solidFill>
                  <a:srgbClr val="C00000"/>
                </a:solidFill>
              </a:rPr>
              <a:t>العمليات الانتقائية ‪‪:</a:t>
            </a:r>
          </a:p>
          <a:p>
            <a:pPr marL="0" indent="0" algn="just" rtl="1">
              <a:lnSpc>
                <a:spcPct val="120000"/>
              </a:lnSpc>
              <a:buNone/>
            </a:pPr>
            <a:r>
              <a:rPr lang="ar-EG" altLang="en-US" sz="3200" b="1" dirty="0">
                <a:solidFill>
                  <a:srgbClr val="00B0F0"/>
                </a:solidFill>
              </a:rPr>
              <a:t>4- السلوك الانتقائي:</a:t>
            </a:r>
          </a:p>
          <a:p>
            <a:pPr algn="just" rtl="1">
              <a:lnSpc>
                <a:spcPct val="120000"/>
              </a:lnSpc>
            </a:pPr>
            <a:r>
              <a:rPr lang="ar-EG" altLang="en-US" b="1" dirty="0"/>
              <a:t>العملية الرابعة والأخيرة هي  السلوك الانتقائي. والمقصود بالسلوك الانتقائي هو: الإجراء الفعلي الذي يتخذه الفرد بناء على ما يتعرض له في وسائل الإعلام، وهل فعل الشيء الذي طلبه القائم بالاتصال؟</a:t>
            </a:r>
          </a:p>
          <a:p>
            <a:pPr algn="just" rtl="1">
              <a:lnSpc>
                <a:spcPct val="120000"/>
              </a:lnSpc>
            </a:pPr>
            <a:r>
              <a:rPr lang="ar-EG" altLang="en-US" b="1" dirty="0"/>
              <a:t>فالمقصود هو السلوك الفعلي، مثل:</a:t>
            </a:r>
          </a:p>
          <a:p>
            <a:pPr algn="just" rtl="1">
              <a:lnSpc>
                <a:spcPct val="120000"/>
              </a:lnSpc>
            </a:pPr>
            <a:r>
              <a:rPr lang="ar-EG" altLang="en-US" b="1" dirty="0"/>
              <a:t> شراء سلعة معينة بعد مشاهدة إعلان عنها. أو التبرع بالمال، أو التبرع بالدم، بعد مشاهدة أو سماع حملة توعوية خيرية.</a:t>
            </a:r>
          </a:p>
          <a:p>
            <a:pPr algn="just" rtl="1">
              <a:lnSpc>
                <a:spcPct val="120000"/>
              </a:lnSpc>
            </a:pPr>
            <a:r>
              <a:rPr lang="ar-EG" altLang="en-US" b="1" dirty="0"/>
              <a:t>أو الاقتصاد في استهلاك الماء بعد قراءة إعلان توعوي في الجريدة، أو التصويت في الانتخابات ... وغيرها من الأمثلة الكثيرة.</a:t>
            </a:r>
          </a:p>
          <a:p>
            <a:pPr algn="just" rtl="1">
              <a:lnSpc>
                <a:spcPct val="120000"/>
              </a:lnSpc>
            </a:pPr>
            <a:endParaRPr lang="ar-EG" altLang="en-US" b="1" dirty="0"/>
          </a:p>
          <a:p>
            <a:pPr marL="0" indent="0" algn="just" rtl="1">
              <a:lnSpc>
                <a:spcPct val="120000"/>
              </a:lnSpc>
              <a:buNone/>
            </a:pPr>
            <a:endParaRPr lang="ar-EG" altLang="en-US"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العمليات الانتقائية</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17265406"/>
      </p:ext>
    </p:extLst>
  </p:cSld>
  <p:clrMapOvr>
    <a:masterClrMapping/>
  </p:clrMapOvr>
  <p:transition spd="slow">
    <p:comb/>
  </p:transition>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5029488"/>
          </a:xfrm>
          <a:solidFill>
            <a:schemeClr val="bg1"/>
          </a:solidFill>
        </p:spPr>
        <p:txBody>
          <a:bodyPr>
            <a:normAutofit/>
          </a:bodyPr>
          <a:lstStyle/>
          <a:p>
            <a:pPr marL="0" indent="0" algn="just" rtl="1">
              <a:lnSpc>
                <a:spcPct val="120000"/>
              </a:lnSpc>
              <a:buNone/>
            </a:pPr>
            <a:r>
              <a:rPr lang="ar-EG" altLang="en-US" sz="3600" b="1" dirty="0">
                <a:solidFill>
                  <a:srgbClr val="C00000"/>
                </a:solidFill>
              </a:rPr>
              <a:t>العمليات الانتقائية ‪‪:</a:t>
            </a:r>
          </a:p>
          <a:p>
            <a:pPr marL="0" indent="0" algn="just" rtl="1">
              <a:lnSpc>
                <a:spcPct val="100000"/>
              </a:lnSpc>
              <a:buNone/>
            </a:pPr>
            <a:r>
              <a:rPr lang="ar-EG" altLang="en-US" sz="3000" b="1" dirty="0">
                <a:solidFill>
                  <a:srgbClr val="00B0F0"/>
                </a:solidFill>
              </a:rPr>
              <a:t>4- السلوك الانتقائي:</a:t>
            </a:r>
          </a:p>
          <a:p>
            <a:pPr algn="just" rtl="1">
              <a:lnSpc>
                <a:spcPct val="120000"/>
              </a:lnSpc>
            </a:pPr>
            <a:r>
              <a:rPr lang="ar-EG" altLang="en-US" b="1" dirty="0"/>
              <a:t>ومن الملاحظ أن السلوك هو أصعب مرحلة من وجهة نظر القائم بالاتصال (أي القائم على الحملة الإعلامية مثلاً). </a:t>
            </a:r>
          </a:p>
          <a:p>
            <a:pPr algn="just" rtl="1">
              <a:lnSpc>
                <a:spcPct val="120000"/>
              </a:lnSpc>
            </a:pPr>
            <a:r>
              <a:rPr lang="ar-EG" altLang="en-US" b="1" dirty="0"/>
              <a:t>فقد يختار الفرد المراحل الأولى، وهي التعرض، والتفسير، والتذكر، ولكنه لا يختار السلوك النهائي، فلا يشتري السلعة، أو لا يتبرع بالمال أو بالدم، ولا يقتصد في استهلاك الماء، ولا يصوت في الانتخابات وغير ذلك.</a:t>
            </a:r>
          </a:p>
          <a:p>
            <a:pPr marL="0" indent="0" algn="just" rtl="1">
              <a:lnSpc>
                <a:spcPct val="120000"/>
              </a:lnSpc>
              <a:buNone/>
            </a:pPr>
            <a:endParaRPr lang="ar-EG" altLang="en-US" b="1" dirty="0"/>
          </a:p>
          <a:p>
            <a:pPr marL="0" indent="0" algn="just" rtl="1">
              <a:lnSpc>
                <a:spcPct val="120000"/>
              </a:lnSpc>
              <a:buNone/>
            </a:pPr>
            <a:endParaRPr lang="ar-EG" altLang="en-US"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العمليات الانتقائية</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41087470"/>
      </p:ext>
    </p:extLst>
  </p:cSld>
  <p:clrMapOvr>
    <a:masterClrMapping/>
  </p:clrMapOvr>
  <p:transition spd="slow">
    <p:comb/>
  </p:transition>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575006" y="5284052"/>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 تكنولوجيا الاتصال </a:t>
            </a:r>
            <a:r>
              <a:rPr lang="ar-EG" sz="4000" b="1" dirty="0" err="1">
                <a:solidFill>
                  <a:srgbClr val="00B0F0"/>
                </a:solidFill>
                <a:latin typeface="Times New Roman" panose="02020603050405020304" pitchFamily="18" charset="0"/>
                <a:cs typeface="Times New Roman" panose="02020603050405020304" pitchFamily="18" charset="0"/>
              </a:rPr>
              <a:t>الإقناعي</a:t>
            </a:r>
            <a:endParaRPr lang="ar-EG" sz="4000" b="1" dirty="0">
              <a:solidFill>
                <a:srgbClr val="00B0F0"/>
              </a:solidFill>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20580AE0-5737-47E1-D66B-2CFFF4AC576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9" name="TextBox 8">
            <a:extLst>
              <a:ext uri="{FF2B5EF4-FFF2-40B4-BE49-F238E27FC236}">
                <a16:creationId xmlns:a16="http://schemas.microsoft.com/office/drawing/2014/main" id="{8FDC678E-D4DB-BCBC-F80B-70292A9B340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7643EE80-FFD4-F4D1-2349-35C48E6CE8A5}"/>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8FFD7998-7C74-5B25-CCF6-578579CAEF64}"/>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0E8AFC12-790C-F060-5268-B2570AF28E63}"/>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AFDD0851-5094-2A30-B0A3-5B87D6700BAC}"/>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3" name="Picture 2" descr="A globe with people around it&#10;&#10;Description automatically generated">
            <a:extLst>
              <a:ext uri="{FF2B5EF4-FFF2-40B4-BE49-F238E27FC236}">
                <a16:creationId xmlns:a16="http://schemas.microsoft.com/office/drawing/2014/main" id="{E1C34BE7-0E76-1099-2B92-2FE233F0728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10739" y="1054286"/>
            <a:ext cx="6370522" cy="4104718"/>
          </a:xfrm>
          <a:prstGeom prst="rect">
            <a:avLst/>
          </a:prstGeom>
        </p:spPr>
      </p:pic>
    </p:spTree>
    <p:extLst>
      <p:ext uri="{BB962C8B-B14F-4D97-AF65-F5344CB8AC3E}">
        <p14:creationId xmlns:p14="http://schemas.microsoft.com/office/powerpoint/2010/main" val="1239494910"/>
      </p:ext>
    </p:extLst>
  </p:cSld>
  <p:clrMapOvr>
    <a:masterClrMapping/>
  </p:clrMapOvr>
  <p:transition spd="slow">
    <p:comb/>
  </p:transition>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5800354" y="1408067"/>
            <a:ext cx="4210545" cy="4743450"/>
          </a:xfrm>
          <a:solidFill>
            <a:schemeClr val="bg1"/>
          </a:solidFill>
        </p:spPr>
        <p:txBody>
          <a:bodyPr>
            <a:noAutofit/>
          </a:bodyPr>
          <a:lstStyle/>
          <a:p>
            <a:pPr marL="0" indent="0" algn="ctr" rtl="1" eaLnBrk="1" hangingPunct="1">
              <a:lnSpc>
                <a:spcPct val="100000"/>
              </a:lnSpc>
              <a:buNone/>
            </a:pPr>
            <a:r>
              <a:rPr lang="ar-EG" altLang="en-US" sz="3200" b="1" dirty="0">
                <a:solidFill>
                  <a:srgbClr val="C00000"/>
                </a:solidFill>
              </a:rPr>
              <a:t>هل</a:t>
            </a:r>
            <a:r>
              <a:rPr lang="ar-EG" altLang="en-US" sz="3200" b="1" dirty="0"/>
              <a:t> يمكن </a:t>
            </a:r>
            <a:r>
              <a:rPr lang="ar-EG" altLang="en-US" sz="3200" b="1" dirty="0">
                <a:solidFill>
                  <a:srgbClr val="C00000"/>
                </a:solidFill>
              </a:rPr>
              <a:t>للتكنولوجيا الحديثة </a:t>
            </a:r>
            <a:r>
              <a:rPr lang="ar-EG" altLang="en-US" sz="3200" b="1" dirty="0"/>
              <a:t>بأدواتها الإلكترونية ووسائل اتصالها الإعلامية‪،</a:t>
            </a:r>
            <a:r>
              <a:rPr lang="en-US" altLang="en-US" sz="3200" b="1" dirty="0"/>
              <a:t> </a:t>
            </a:r>
            <a:r>
              <a:rPr lang="ar-EG" altLang="en-US" sz="3200" b="1" dirty="0"/>
              <a:t>‬أن تكون أحد أساليب </a:t>
            </a:r>
            <a:r>
              <a:rPr lang="ar-EG" altLang="en-US" sz="3200" b="1" dirty="0">
                <a:solidFill>
                  <a:srgbClr val="C00000"/>
                </a:solidFill>
              </a:rPr>
              <a:t>تغيير‬‬‬‬‬‬‬</a:t>
            </a:r>
            <a:r>
              <a:rPr lang="en-US" altLang="en-US" sz="3200" b="1" dirty="0">
                <a:solidFill>
                  <a:srgbClr val="C00000"/>
                </a:solidFill>
              </a:rPr>
              <a:t> </a:t>
            </a:r>
            <a:r>
              <a:rPr lang="ar-EG" altLang="en-US" sz="3200" b="1" dirty="0">
                <a:solidFill>
                  <a:srgbClr val="C00000"/>
                </a:solidFill>
              </a:rPr>
              <a:t>طرق التفكير والسلوك الإنساني</a:t>
            </a:r>
            <a:r>
              <a:rPr lang="ar-EG" altLang="en-US" sz="3200" b="1" dirty="0"/>
              <a:t>؟ </a:t>
            </a:r>
            <a:endParaRPr lang="en-US" altLang="en-US" sz="3200" b="1" dirty="0"/>
          </a:p>
          <a:p>
            <a:pPr marL="0" indent="0" algn="ctr" rtl="1" eaLnBrk="1" hangingPunct="1">
              <a:lnSpc>
                <a:spcPct val="100000"/>
              </a:lnSpc>
              <a:buNone/>
            </a:pPr>
            <a:r>
              <a:rPr lang="ar-EG" altLang="en-US" sz="3200" b="1" dirty="0"/>
              <a:t>و</a:t>
            </a:r>
            <a:r>
              <a:rPr lang="ar-EG" altLang="en-US" sz="3200" b="1" dirty="0">
                <a:solidFill>
                  <a:srgbClr val="FA9601"/>
                </a:solidFill>
              </a:rPr>
              <a:t>هل</a:t>
            </a:r>
            <a:r>
              <a:rPr lang="ar-EG" altLang="en-US" sz="3200" b="1" dirty="0"/>
              <a:t> لها أن تؤدي بنا إلى</a:t>
            </a:r>
            <a:r>
              <a:rPr lang="ar-EG" altLang="en-US" sz="3200" b="1" dirty="0">
                <a:solidFill>
                  <a:srgbClr val="7030A0"/>
                </a:solidFill>
              </a:rPr>
              <a:t> </a:t>
            </a:r>
            <a:r>
              <a:rPr lang="ar-EG" altLang="en-US" sz="3200" b="1" dirty="0">
                <a:solidFill>
                  <a:srgbClr val="FA9601"/>
                </a:solidFill>
              </a:rPr>
              <a:t>اتخاذ قرارات هامة </a:t>
            </a:r>
            <a:r>
              <a:rPr lang="ar-EG" altLang="en-US" sz="3200" b="1" dirty="0"/>
              <a:t>ومصيرية في حياتنا؟ أو أن‬‬‬‬</a:t>
            </a:r>
            <a:r>
              <a:rPr lang="en-US" altLang="en-US" sz="3200" b="1" dirty="0"/>
              <a:t> </a:t>
            </a:r>
            <a:r>
              <a:rPr lang="ar-EG" altLang="en-US" sz="3200" b="1" dirty="0"/>
              <a:t>‫تكون أحد </a:t>
            </a:r>
            <a:r>
              <a:rPr lang="ar-EG" altLang="en-US" sz="3200" b="1" dirty="0">
                <a:solidFill>
                  <a:srgbClr val="FA9601"/>
                </a:solidFill>
              </a:rPr>
              <a:t>أدوات التأثير والإقناع</a:t>
            </a:r>
            <a:r>
              <a:rPr lang="ar-EG" altLang="en-US" sz="3200" b="1" dirty="0"/>
              <a:t>؟‬‬‬‬</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 تكنولوجيا الاتصال </a:t>
            </a:r>
            <a:r>
              <a:rPr lang="ar-EG" sz="2800" b="1" dirty="0" err="1">
                <a:latin typeface="Times New Roman" panose="02020603050405020304" pitchFamily="18" charset="0"/>
                <a:cs typeface="Times New Roman" panose="02020603050405020304" pitchFamily="18" charset="0"/>
              </a:rPr>
              <a:t>الإقناعي</a:t>
            </a:r>
            <a:endParaRPr lang="ar-EG" sz="2800" b="1" dirty="0">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6" name="Picture 5" descr="A cartoon of a question mark&#10;&#10;Description automatically generated">
            <a:extLst>
              <a:ext uri="{FF2B5EF4-FFF2-40B4-BE49-F238E27FC236}">
                <a16:creationId xmlns:a16="http://schemas.microsoft.com/office/drawing/2014/main" id="{342FEDE0-1E62-BB4C-59EC-41EFD2EBABD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6904" y="1408067"/>
            <a:ext cx="4743450" cy="4743450"/>
          </a:xfrm>
          <a:prstGeom prst="rect">
            <a:avLst/>
          </a:prstGeom>
        </p:spPr>
      </p:pic>
    </p:spTree>
    <p:extLst>
      <p:ext uri="{BB962C8B-B14F-4D97-AF65-F5344CB8AC3E}">
        <p14:creationId xmlns:p14="http://schemas.microsoft.com/office/powerpoint/2010/main" val="3121058433"/>
      </p:ext>
    </p:extLst>
  </p:cSld>
  <p:clrMapOvr>
    <a:masterClrMapping/>
  </p:clrMapOvr>
  <p:transition spd="slow">
    <p:comb/>
  </p:transition>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4767911"/>
          </a:xfrm>
          <a:solidFill>
            <a:schemeClr val="bg1"/>
          </a:solidFill>
        </p:spPr>
        <p:txBody>
          <a:bodyPr>
            <a:noAutofit/>
          </a:bodyPr>
          <a:lstStyle/>
          <a:p>
            <a:pPr marL="0" indent="0" algn="just" rtl="1" eaLnBrk="1" hangingPunct="1">
              <a:lnSpc>
                <a:spcPct val="100000"/>
              </a:lnSpc>
              <a:buNone/>
            </a:pPr>
            <a:r>
              <a:rPr lang="ar-EG" altLang="en-US" sz="3200" b="1" dirty="0"/>
              <a:t> </a:t>
            </a:r>
          </a:p>
          <a:p>
            <a:pPr algn="just" rtl="1" eaLnBrk="1" hangingPunct="1">
              <a:lnSpc>
                <a:spcPct val="100000"/>
              </a:lnSpc>
              <a:buFont typeface="Wingdings" panose="05000000000000000000" pitchFamily="2" charset="2"/>
              <a:buChar char="q"/>
            </a:pPr>
            <a:r>
              <a:rPr lang="ar-EG" altLang="en-US" sz="3200" b="1" dirty="0"/>
              <a:t>‫لطالما استغلت التكنولوجيا بوسائل اتصالها الإعلامية وأدواتها الإلكترونية المختلفة‪،</a:t>
            </a:r>
            <a:r>
              <a:rPr lang="en-US" altLang="en-US" sz="3200" b="1" dirty="0"/>
              <a:t> </a:t>
            </a:r>
            <a:r>
              <a:rPr lang="ar-EG" altLang="en-US" sz="3200" b="1" dirty="0"/>
              <a:t>‬واُستخدمت في برمجة‬‬‬‬‬‬‬ العقول وتوجيه السلوك الإنساني سواء كان ذلك بشكل مباشر أو غير مباشر‪. </a:t>
            </a:r>
          </a:p>
          <a:p>
            <a:pPr algn="just" rtl="1" eaLnBrk="1" hangingPunct="1">
              <a:lnSpc>
                <a:spcPct val="100000"/>
              </a:lnSpc>
              <a:buFont typeface="Wingdings" panose="05000000000000000000" pitchFamily="2" charset="2"/>
              <a:buChar char="q"/>
            </a:pPr>
            <a:r>
              <a:rPr lang="ar-EG" altLang="en-US" sz="3200" b="1" dirty="0"/>
              <a:t>‬ وقد أدرك المفكرون وأهل‬‬‬‬‬‬‬ التخصص لذلك فأشادوا </a:t>
            </a:r>
            <a:r>
              <a:rPr lang="ar-EG" altLang="en-US" sz="3200" b="1" dirty="0" err="1"/>
              <a:t>بإيجابياتها</a:t>
            </a:r>
            <a:r>
              <a:rPr lang="ar-EG" altLang="en-US" sz="3200" b="1" dirty="0"/>
              <a:t> ونبهوا من سلبياتها‪، ‬وأشاروا لأهمية الوسائل الإلكترونية ودورها في رسم‬‬‬‬‬‬‬</a:t>
            </a:r>
            <a:r>
              <a:rPr lang="en-US" altLang="en-US" sz="3200" b="1" dirty="0"/>
              <a:t> </a:t>
            </a:r>
            <a:r>
              <a:rPr lang="ar-EG" altLang="en-US" sz="3200" b="1" dirty="0"/>
              <a:t>‫معالم المستقبل للأجيال القادمة‪، ‬وعياً ووجداناً وفكراً وسلوكاً‪، ‬وبينوا مدى تأثيرها الخفي في تشكيل وعي الإنسان وخياله ومداركه في هذا العالم‪.‬‬‬‬‬‬‬‬‬‬‬</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 تكنولوجيا الاتصال </a:t>
            </a:r>
            <a:r>
              <a:rPr lang="ar-EG" sz="2800" b="1" dirty="0" err="1">
                <a:latin typeface="Times New Roman" panose="02020603050405020304" pitchFamily="18" charset="0"/>
                <a:cs typeface="Times New Roman" panose="02020603050405020304" pitchFamily="18" charset="0"/>
              </a:rPr>
              <a:t>الإقناعي</a:t>
            </a:r>
            <a:endParaRPr lang="ar-EG" sz="2800" b="1" dirty="0">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30461023"/>
      </p:ext>
    </p:extLst>
  </p:cSld>
  <p:clrMapOvr>
    <a:masterClrMapping/>
  </p:clrMapOvr>
  <p:transition spd="slow">
    <p:comb/>
  </p:transition>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10307782" cy="5128720"/>
          </a:xfrm>
          <a:solidFill>
            <a:schemeClr val="bg1"/>
          </a:solidFill>
        </p:spPr>
        <p:txBody>
          <a:bodyPr>
            <a:noAutofit/>
          </a:bodyPr>
          <a:lstStyle/>
          <a:p>
            <a:pPr marL="0" indent="0" algn="just" rtl="1" eaLnBrk="1" hangingPunct="1">
              <a:lnSpc>
                <a:spcPct val="100000"/>
              </a:lnSpc>
              <a:buNone/>
            </a:pPr>
            <a:r>
              <a:rPr lang="ar-EG" altLang="en-US" sz="4000" b="1" dirty="0">
                <a:solidFill>
                  <a:srgbClr val="0070C0"/>
                </a:solidFill>
              </a:rPr>
              <a:t>تكنولوجيا الاتصال </a:t>
            </a:r>
            <a:endParaRPr lang="en-US" altLang="en-US" sz="4000" b="1" dirty="0">
              <a:solidFill>
                <a:srgbClr val="0070C0"/>
              </a:solidFill>
            </a:endParaRPr>
          </a:p>
          <a:p>
            <a:pPr marL="0" indent="0" algn="just" rtl="1" eaLnBrk="1" hangingPunct="1">
              <a:lnSpc>
                <a:spcPct val="100000"/>
              </a:lnSpc>
              <a:buNone/>
            </a:pPr>
            <a:r>
              <a:rPr lang="ar-EG" altLang="en-US" sz="2700" b="1" dirty="0"/>
              <a:t>تعرف تكنولوجيا الاتصال بأنها الجهود الإنسانية وطرق التفكير المستخدمة لنقل المعلومات‬‬‬</a:t>
            </a:r>
            <a:r>
              <a:rPr lang="en-US" altLang="en-US" sz="2700" b="1" dirty="0"/>
              <a:t> </a:t>
            </a:r>
            <a:r>
              <a:rPr lang="ar-EG" altLang="en-US" sz="2700" b="1" dirty="0"/>
              <a:t>والمهارات والخبرات من خلال اكتشاف وسائل تكنولوجية يتم بمقتضاها تفاعل بين مرسل‬‬‬</a:t>
            </a:r>
            <a:r>
              <a:rPr lang="en-US" altLang="en-US" sz="2700" b="1" dirty="0"/>
              <a:t> </a:t>
            </a:r>
            <a:r>
              <a:rPr lang="ar-EG" altLang="en-US" sz="2700" b="1" dirty="0"/>
              <a:t>ومستقبل ورسالة في مضامين اجتماعية معينة‪، ‬وفي هذا التفاعل يتم نقل أفكار ومعلومات‬‬‬‬‬ ومنبهات بين الأفراد‪. </a:t>
            </a:r>
          </a:p>
          <a:p>
            <a:pPr marL="0" indent="0" algn="just" rtl="1" eaLnBrk="1" hangingPunct="1">
              <a:lnSpc>
                <a:spcPct val="100000"/>
              </a:lnSpc>
              <a:buNone/>
            </a:pPr>
            <a:r>
              <a:rPr lang="ar-EG" altLang="en-US" sz="2700" b="1" dirty="0"/>
              <a:t>‬ويمكن الاتفاق على أن الاتصال هو عملية مشاركة في الأفكار‬‬‬‬‬ والمعلومات‪، ‬عن طريق عمليات إرسال وبث للمعنى‪، ‬وتوجيه وتسيير له‪، ‬ثم استقباله بكفاءة معينة‪، ‬لخلق استجابة مستهدفة في وسط اجتماعي مقصود‪.‬‬‬‬‬‬‬‬‬‬‬‬‬‬‬‬‬ </a:t>
            </a:r>
          </a:p>
          <a:p>
            <a:pPr marL="0" indent="0" algn="just" rtl="1" eaLnBrk="1" hangingPunct="1">
              <a:lnSpc>
                <a:spcPct val="100000"/>
              </a:lnSpc>
              <a:buNone/>
            </a:pPr>
            <a:r>
              <a:rPr lang="ar-EG" altLang="en-US" sz="2700" b="1" dirty="0"/>
              <a:t>هنا تأتي أهمية امتلاك المرسل للفكر المنهجي </a:t>
            </a:r>
            <a:r>
              <a:rPr lang="ar-EG" altLang="en-US" sz="2700" b="1" dirty="0" err="1"/>
              <a:t>الإقناعي</a:t>
            </a:r>
            <a:r>
              <a:rPr lang="ar-EG" altLang="en-US" sz="2700" b="1" dirty="0"/>
              <a:t> والتمكن من الأساليب والمهارات‬‬‬ ‫والوسائل الإقناعية التي تسهم في عملية الاستثمار الأمثل لتكنولوجيا المعلومات والاتصالات‪.‬‬‬‬‬</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 تكنولوجيا الاتصال </a:t>
            </a:r>
            <a:r>
              <a:rPr lang="ar-EG" sz="2800" b="1" dirty="0" err="1">
                <a:latin typeface="Times New Roman" panose="02020603050405020304" pitchFamily="18" charset="0"/>
                <a:cs typeface="Times New Roman" panose="02020603050405020304" pitchFamily="18" charset="0"/>
              </a:rPr>
              <a:t>الإقناعي</a:t>
            </a:r>
            <a:endParaRPr lang="ar-EG" sz="2800" b="1" dirty="0">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02591542"/>
      </p:ext>
    </p:extLst>
  </p:cSld>
  <p:clrMapOvr>
    <a:masterClrMapping/>
  </p:clrMapOvr>
  <p:transition spd="slow">
    <p:comb/>
  </p:transition>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4767911"/>
          </a:xfrm>
          <a:solidFill>
            <a:schemeClr val="bg1"/>
          </a:solidFill>
        </p:spPr>
        <p:txBody>
          <a:bodyPr>
            <a:normAutofit fontScale="77500" lnSpcReduction="20000"/>
          </a:bodyPr>
          <a:lstStyle/>
          <a:p>
            <a:pPr marL="0" indent="0" algn="just" rtl="1" eaLnBrk="1" hangingPunct="1">
              <a:lnSpc>
                <a:spcPct val="150000"/>
              </a:lnSpc>
              <a:buNone/>
            </a:pPr>
            <a:r>
              <a:rPr lang="ar-EG" altLang="en-US" sz="4100" b="1" dirty="0">
                <a:solidFill>
                  <a:srgbClr val="0070C0"/>
                </a:solidFill>
              </a:rPr>
              <a:t>أهمية الوسائل الإلكترونية في مجال الإقناع والتأثير</a:t>
            </a:r>
            <a:endParaRPr lang="en-US" altLang="en-US" sz="1000" b="1" dirty="0">
              <a:solidFill>
                <a:srgbClr val="0070C0"/>
              </a:solidFill>
            </a:endParaRPr>
          </a:p>
          <a:p>
            <a:pPr marL="0" indent="0" algn="just" rtl="1" eaLnBrk="1" hangingPunct="1">
              <a:lnSpc>
                <a:spcPct val="150000"/>
              </a:lnSpc>
              <a:buNone/>
            </a:pPr>
            <a:r>
              <a:rPr lang="ar-EG" altLang="en-US" sz="2800" b="1" dirty="0">
                <a:solidFill>
                  <a:srgbClr val="C00000"/>
                </a:solidFill>
              </a:rPr>
              <a:t>‬</a:t>
            </a:r>
            <a:r>
              <a:rPr lang="ar-EG" altLang="en-US" sz="3300" b="1" dirty="0">
                <a:solidFill>
                  <a:srgbClr val="C00000"/>
                </a:solidFill>
              </a:rPr>
              <a:t>الدور الإخباري والتعليمي والتثقيفي </a:t>
            </a:r>
            <a:r>
              <a:rPr lang="ar-EG" altLang="en-US" sz="3300" b="1" dirty="0" err="1">
                <a:solidFill>
                  <a:srgbClr val="C00000"/>
                </a:solidFill>
              </a:rPr>
              <a:t>والإقناعي</a:t>
            </a:r>
            <a:r>
              <a:rPr lang="ar-EG" altLang="en-US" sz="3300" b="1" dirty="0">
                <a:solidFill>
                  <a:srgbClr val="C00000"/>
                </a:solidFill>
              </a:rPr>
              <a:t> للتكنولوجيا (وسائل الإعلام‬‬‬‬‬ والاتصال)</a:t>
            </a:r>
          </a:p>
          <a:p>
            <a:pPr marL="0" indent="0" algn="just" rtl="1" eaLnBrk="1" hangingPunct="1">
              <a:lnSpc>
                <a:spcPct val="150000"/>
              </a:lnSpc>
              <a:buNone/>
            </a:pPr>
            <a:r>
              <a:rPr lang="ar-EG" altLang="en-US" sz="3300" b="1" dirty="0"/>
              <a:t>لا يختلف أحد على أهمية الدور الإخباري والتعليمي والتثقيفي </a:t>
            </a:r>
            <a:r>
              <a:rPr lang="ar-EG" altLang="en-US" sz="3300" b="1" dirty="0" err="1"/>
              <a:t>والإقناعي</a:t>
            </a:r>
            <a:r>
              <a:rPr lang="ar-EG" altLang="en-US" sz="3300" b="1" dirty="0"/>
              <a:t> للتكنولوجيا وأثره في تشكيل القناعات‬‬‬ والأفكار لمستخدمي هذه الوسائل وخاصة ما يتعلق منها بوسائل الاتصال الإعلامي وقنوات الاتصال‬‬‬ الجماهيري‪.‬‬‬‬‬‬</a:t>
            </a:r>
          </a:p>
          <a:p>
            <a:pPr marL="0" indent="0" algn="just" rtl="1" eaLnBrk="1" hangingPunct="1">
              <a:lnSpc>
                <a:spcPct val="150000"/>
              </a:lnSpc>
              <a:buNone/>
            </a:pPr>
            <a:r>
              <a:rPr lang="ar-EG" altLang="en-US" sz="3300" b="1" dirty="0"/>
              <a:t>أصبحت هذه الوسائل المصدر الأساسي لتشكيل إدراكات الأفراد وبناء معتقداتهم السلوكية ورسم الصور‬‬‬ ‫الذهنية لديهم والتي تنتج عن تأثرهم بما يصلهم من أخبار ومعلومات وصور لهذا العالم بما فيه‪.‬‬‬‬‬‬</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 تكنولوجيا الاتصال </a:t>
            </a:r>
            <a:r>
              <a:rPr lang="ar-EG" sz="2800" b="1" dirty="0" err="1">
                <a:latin typeface="Times New Roman" panose="02020603050405020304" pitchFamily="18" charset="0"/>
                <a:cs typeface="Times New Roman" panose="02020603050405020304" pitchFamily="18" charset="0"/>
              </a:rPr>
              <a:t>الإقناعي</a:t>
            </a:r>
            <a:endParaRPr lang="ar-EG" sz="2800" b="1" dirty="0">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6854870"/>
      </p:ext>
    </p:extLst>
  </p:cSld>
  <p:clrMapOvr>
    <a:masterClrMapping/>
  </p:clrMapOvr>
  <p:transition spd="slow">
    <p:comb/>
  </p:transition>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5080998"/>
          </a:xfrm>
          <a:solidFill>
            <a:schemeClr val="bg1"/>
          </a:solidFill>
        </p:spPr>
        <p:txBody>
          <a:bodyPr>
            <a:noAutofit/>
          </a:bodyPr>
          <a:lstStyle/>
          <a:p>
            <a:pPr marL="0" indent="0" algn="just" rtl="1">
              <a:lnSpc>
                <a:spcPct val="130000"/>
              </a:lnSpc>
              <a:buNone/>
            </a:pPr>
            <a:r>
              <a:rPr lang="ar-EG" altLang="en-US" sz="3200" b="1" dirty="0">
                <a:solidFill>
                  <a:srgbClr val="0070C0"/>
                </a:solidFill>
              </a:rPr>
              <a:t>أهمية الوسائل الإلكترونية في مجال الإقناع والتأثير</a:t>
            </a:r>
            <a:endParaRPr lang="en-US" altLang="en-US" sz="3200" b="1" dirty="0">
              <a:solidFill>
                <a:srgbClr val="0070C0"/>
              </a:solidFill>
            </a:endParaRPr>
          </a:p>
          <a:p>
            <a:pPr marL="0" indent="0" algn="just" rtl="1" eaLnBrk="1" hangingPunct="1">
              <a:lnSpc>
                <a:spcPct val="100000"/>
              </a:lnSpc>
              <a:buNone/>
            </a:pPr>
            <a:r>
              <a:rPr lang="ar-EG" altLang="en-US" b="1" dirty="0">
                <a:solidFill>
                  <a:srgbClr val="C00000"/>
                </a:solidFill>
              </a:rPr>
              <a:t>‬الدور الإخباري والتعليمي والتثقيفي </a:t>
            </a:r>
            <a:r>
              <a:rPr lang="ar-EG" altLang="en-US" b="1" dirty="0" err="1">
                <a:solidFill>
                  <a:srgbClr val="C00000"/>
                </a:solidFill>
              </a:rPr>
              <a:t>والإقناعي</a:t>
            </a:r>
            <a:r>
              <a:rPr lang="ar-EG" altLang="en-US" b="1" dirty="0">
                <a:solidFill>
                  <a:srgbClr val="C00000"/>
                </a:solidFill>
              </a:rPr>
              <a:t> للتكنولوجيا (وسائل الإعلام‬‬‬‬‬ والاتصال)</a:t>
            </a:r>
          </a:p>
          <a:p>
            <a:pPr marL="0" indent="0" algn="just" rtl="1" eaLnBrk="1" hangingPunct="1">
              <a:lnSpc>
                <a:spcPts val="3000"/>
              </a:lnSpc>
              <a:buNone/>
            </a:pPr>
            <a:r>
              <a:rPr lang="ar-EG" altLang="en-US" b="1" dirty="0"/>
              <a:t>يمكن القول إن لوسائل الاتصال الإعلامي بكل أنواعها الحظ الأوفر في صنع الخرائط الذهنية للمجتمعات‬‬‬ بكل أطيافه وفئاته ومستوياته المنطقية‪، ‬وذلك للقدرة التفاعلية التي تملكها هذه الوسائل‪، ‬وما تتّسم به من‬‬‬‬‬‬‬ ‫خواص وسمات تزيد من فاعليتها‪، ‬هذا ما يساعد على‪:‬‬‬‬‬‬‬‬‬‬‬</a:t>
            </a:r>
          </a:p>
          <a:p>
            <a:pPr marL="0" indent="0" algn="just" rtl="1" eaLnBrk="1" hangingPunct="1">
              <a:lnSpc>
                <a:spcPts val="3000"/>
              </a:lnSpc>
              <a:buNone/>
            </a:pPr>
            <a:r>
              <a:rPr lang="ar-EG" altLang="en-US" b="1" dirty="0"/>
              <a:t>‫‪ •‬ جذب انتباه الجمهور‪.‬‬‬‬‬‬‬</a:t>
            </a:r>
          </a:p>
          <a:p>
            <a:pPr marL="0" indent="0" algn="just" rtl="1" eaLnBrk="1" hangingPunct="1">
              <a:lnSpc>
                <a:spcPts val="3000"/>
              </a:lnSpc>
              <a:buNone/>
            </a:pPr>
            <a:r>
              <a:rPr lang="ar-EG" altLang="en-US" b="1" dirty="0"/>
              <a:t>• ‬التأثير على الجمهور وتشكيل توجهاته الفكرية من خلال استراتيجيات مدروسة بعناية واحتراف‪.‬‬‬‬‬‬‬‬</a:t>
            </a:r>
          </a:p>
          <a:p>
            <a:pPr marL="0" indent="0" algn="just" rtl="1" eaLnBrk="1" hangingPunct="1">
              <a:lnSpc>
                <a:spcPts val="3000"/>
              </a:lnSpc>
              <a:buNone/>
            </a:pPr>
            <a:r>
              <a:rPr lang="ar-EG" altLang="en-US" b="1" dirty="0"/>
              <a:t>‫‪• ‬تستغل الحاجات الإنسانية الغير مشبعة لتثيرها بطريقة توجيهية تستهدف سلوك معين مدروس‬‬‬‬‬ ‫ومقصود‪.‬‬‬‬‬‬</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 تكنولوجيا الاتصال </a:t>
            </a:r>
            <a:r>
              <a:rPr lang="ar-EG" sz="2800" b="1" dirty="0" err="1">
                <a:latin typeface="Times New Roman" panose="02020603050405020304" pitchFamily="18" charset="0"/>
                <a:cs typeface="Times New Roman" panose="02020603050405020304" pitchFamily="18" charset="0"/>
              </a:rPr>
              <a:t>الإقناعي</a:t>
            </a:r>
            <a:endParaRPr lang="ar-EG" sz="2800" b="1" dirty="0">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04686157"/>
      </p:ext>
    </p:extLst>
  </p:cSld>
  <p:clrMapOvr>
    <a:masterClrMapping/>
  </p:clrMapOvr>
  <p:transition spd="slow">
    <p:comb/>
  </p:transition>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4767911"/>
          </a:xfrm>
          <a:solidFill>
            <a:schemeClr val="bg1"/>
          </a:solidFill>
        </p:spPr>
        <p:txBody>
          <a:bodyPr>
            <a:normAutofit/>
          </a:bodyPr>
          <a:lstStyle/>
          <a:p>
            <a:pPr marL="0" indent="0" algn="just" rtl="1" eaLnBrk="1" hangingPunct="1">
              <a:lnSpc>
                <a:spcPct val="150000"/>
              </a:lnSpc>
              <a:buNone/>
            </a:pPr>
            <a:r>
              <a:rPr lang="ar-EG" altLang="en-US" sz="3600" b="1" dirty="0">
                <a:solidFill>
                  <a:srgbClr val="0070C0"/>
                </a:solidFill>
              </a:rPr>
              <a:t>أهمية الوسائل الإلكترونية في مجال الإقناع والتأثير</a:t>
            </a:r>
            <a:endParaRPr lang="en-US" altLang="en-US" sz="900" b="1" dirty="0">
              <a:solidFill>
                <a:srgbClr val="0070C0"/>
              </a:solidFill>
            </a:endParaRPr>
          </a:p>
          <a:p>
            <a:pPr marL="0" indent="0" algn="just" rtl="1" eaLnBrk="1" hangingPunct="1">
              <a:lnSpc>
                <a:spcPct val="150000"/>
              </a:lnSpc>
              <a:buNone/>
            </a:pPr>
            <a:r>
              <a:rPr lang="ar-EG" altLang="en-US" sz="2800" b="1" dirty="0">
                <a:solidFill>
                  <a:srgbClr val="C00000"/>
                </a:solidFill>
              </a:rPr>
              <a:t>‬الدور الإخباري والتعليمي والتثقيفي </a:t>
            </a:r>
            <a:r>
              <a:rPr lang="ar-EG" altLang="en-US" sz="2800" b="1" dirty="0" err="1">
                <a:solidFill>
                  <a:srgbClr val="C00000"/>
                </a:solidFill>
              </a:rPr>
              <a:t>والإقناعي</a:t>
            </a:r>
            <a:r>
              <a:rPr lang="ar-EG" altLang="en-US" sz="2800" b="1" dirty="0">
                <a:solidFill>
                  <a:srgbClr val="C00000"/>
                </a:solidFill>
              </a:rPr>
              <a:t> للتكنولوجيا (وسائل الإعلام‬‬‬‬‬ والاتصال)</a:t>
            </a:r>
          </a:p>
          <a:p>
            <a:pPr marL="0" indent="0" algn="just" rtl="1" eaLnBrk="1" hangingPunct="1">
              <a:lnSpc>
                <a:spcPct val="150000"/>
              </a:lnSpc>
              <a:buNone/>
            </a:pPr>
            <a:r>
              <a:rPr lang="ar-EG" altLang="en-US" sz="2800" b="1" dirty="0"/>
              <a:t>هذا ما أكدته نظرية الغرس الثقافي للعالم "جورج </a:t>
            </a:r>
            <a:r>
              <a:rPr lang="ar-EG" altLang="en-US" sz="2800" b="1" dirty="0" err="1"/>
              <a:t>جربنر</a:t>
            </a:r>
            <a:r>
              <a:rPr lang="ar-EG" altLang="en-US" sz="2800" b="1" dirty="0"/>
              <a:t>" ‪ "</a:t>
            </a:r>
            <a:r>
              <a:rPr lang="en-US" altLang="en-US" sz="2800" b="1" dirty="0"/>
              <a:t>G Gerbner‬</a:t>
            </a:r>
            <a:r>
              <a:rPr lang="ar-EG" altLang="en-US" sz="2800" b="1"/>
              <a:t>" </a:t>
            </a:r>
            <a:r>
              <a:rPr lang="ar-EG" altLang="en-US" sz="2800" b="1" dirty="0"/>
              <a:t>التي بين فيها مدى قدرة وسائل الإعلام على خلق‬‬‬‬‬ الغرس الفكري وصنع واقع تعليمي وثقافي وقيمي معين لمشاهديها وقرائها‪، ‬بحيث يحل "واقع وسائل الإعلام"‬‬‬‬‬ ‫محل "الواقع الطبيعي للمشاهدين والقراء"‪.‬‬‬‬‬‬</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 تكنولوجيا الاتصال </a:t>
            </a:r>
            <a:r>
              <a:rPr lang="ar-EG" sz="2800" b="1" dirty="0" err="1">
                <a:latin typeface="Times New Roman" panose="02020603050405020304" pitchFamily="18" charset="0"/>
                <a:cs typeface="Times New Roman" panose="02020603050405020304" pitchFamily="18" charset="0"/>
              </a:rPr>
              <a:t>الإقناعي</a:t>
            </a:r>
            <a:endParaRPr lang="ar-EG" sz="2800" b="1" dirty="0">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83297028"/>
      </p:ext>
    </p:extLst>
  </p:cSld>
  <p:clrMapOvr>
    <a:masterClrMapping/>
  </p:clrMapOvr>
  <p:transition spd="slow">
    <p:comb/>
  </p:transition>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4767911"/>
          </a:xfrm>
          <a:solidFill>
            <a:schemeClr val="bg1"/>
          </a:solidFill>
        </p:spPr>
        <p:txBody>
          <a:bodyPr>
            <a:noAutofit/>
          </a:bodyPr>
          <a:lstStyle/>
          <a:p>
            <a:pPr marL="0" indent="0" algn="just" rtl="1" eaLnBrk="1" hangingPunct="1">
              <a:lnSpc>
                <a:spcPct val="100000"/>
              </a:lnSpc>
              <a:buNone/>
            </a:pPr>
            <a:r>
              <a:rPr lang="ar-EG" altLang="en-US" sz="3200" b="1" dirty="0">
                <a:solidFill>
                  <a:srgbClr val="0070C0"/>
                </a:solidFill>
              </a:rPr>
              <a:t>أهمية الوسائل الإلكترونية في مجال الإقناع والتأثير</a:t>
            </a:r>
            <a:endParaRPr lang="en-US" altLang="en-US" sz="3200" b="1" dirty="0">
              <a:solidFill>
                <a:srgbClr val="0070C0"/>
              </a:solidFill>
            </a:endParaRPr>
          </a:p>
          <a:p>
            <a:pPr marL="0" indent="0" algn="just" rtl="1" eaLnBrk="1" hangingPunct="1">
              <a:lnSpc>
                <a:spcPct val="100000"/>
              </a:lnSpc>
              <a:buNone/>
            </a:pPr>
            <a:r>
              <a:rPr lang="ar-EG" altLang="en-US" sz="2600" b="1" dirty="0">
                <a:solidFill>
                  <a:srgbClr val="C00000"/>
                </a:solidFill>
              </a:rPr>
              <a:t>‬الدور الإخباري والتعليمي والتثقيفي </a:t>
            </a:r>
            <a:r>
              <a:rPr lang="ar-EG" altLang="en-US" sz="2600" b="1" dirty="0" err="1">
                <a:solidFill>
                  <a:srgbClr val="C00000"/>
                </a:solidFill>
              </a:rPr>
              <a:t>والإقناعي</a:t>
            </a:r>
            <a:r>
              <a:rPr lang="ar-EG" altLang="en-US" sz="2600" b="1" dirty="0">
                <a:solidFill>
                  <a:srgbClr val="C00000"/>
                </a:solidFill>
              </a:rPr>
              <a:t> للتكنولوجيا (وسائل الإعلام‬‬‬‬‬ والاتصال)</a:t>
            </a:r>
          </a:p>
          <a:p>
            <a:pPr marL="0" indent="0" algn="just" rtl="1" eaLnBrk="1" hangingPunct="1">
              <a:lnSpc>
                <a:spcPct val="100000"/>
              </a:lnSpc>
              <a:buNone/>
            </a:pPr>
            <a:r>
              <a:rPr lang="ar-EG" altLang="en-US" sz="2400" b="1" dirty="0"/>
              <a:t>على الرغم من تعدد قابليات الإنسان إلا أنها ترتبط ارتباطاً مباشراً بالتعلم‪، ‬الذي يعني الكسب‪، ‬أو التلقي‬‬‬‬‬‬‬ ويحول ما كسبه إلى مخزون الذاكرة‪، ‬وتمر بعدة مراحل‪:‬‬‬‬‬‬‬‬</a:t>
            </a:r>
          </a:p>
          <a:p>
            <a:pPr algn="just" rtl="1">
              <a:lnSpc>
                <a:spcPct val="100000"/>
              </a:lnSpc>
            </a:pPr>
            <a:r>
              <a:rPr lang="ar-EG" altLang="en-US" sz="2400" b="1" dirty="0"/>
              <a:t>مرحلة السلوك وتطبيق التأثير وهي مرحلة الانعكاس الطبيعي والمباشر لذلك التعلم‪، ‬ومن هنا تبرز‬‬‬‬‬‬‬ بصورة تلقائية أهمية المادة الإعلامية ونوعها‪، ‬والتي يتم تعلمها‪.‬‬‬‬‬‬‬‬</a:t>
            </a:r>
          </a:p>
          <a:p>
            <a:pPr algn="just" rtl="1">
              <a:lnSpc>
                <a:spcPct val="100000"/>
              </a:lnSpc>
            </a:pPr>
            <a:r>
              <a:rPr lang="ar-EG" altLang="en-US" sz="2400" b="1" dirty="0"/>
              <a:t>مرحلة التأثر بها‪، ‬ويعني التأثر هنا التغيير الذي يطرأ على السلوك والتصرفات والقناعات واللغة بسبب‬‬‬‬‬ ‫مؤثر خارجي يتم اكتسابه عبر وسائل الإعلام المتاحة‪.‬‬‬‬‬‬</a:t>
            </a:r>
          </a:p>
          <a:p>
            <a:pPr marL="0" indent="0" algn="just" rtl="1" eaLnBrk="1" hangingPunct="1">
              <a:lnSpc>
                <a:spcPct val="100000"/>
              </a:lnSpc>
              <a:buNone/>
            </a:pPr>
            <a:r>
              <a:rPr lang="ar-EG" altLang="en-US" sz="2400" b="1" dirty="0"/>
              <a:t>‫بنظرة متفحصة إلى دور الوسائل الإعلامية والاتصالية في تشكيل القيم نأخذ مثال الأسرة‪، ‬فنجدها قد صنفت‬‬‬‬‬ ‫إلى محافظة‪، ‬وأخرى متحررة‪، ‬وتقليدية وأخرى عصرية‪.‬‬‬‬‬‬‬‬‬‬</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 تكنولوجيا الاتصال </a:t>
            </a:r>
            <a:r>
              <a:rPr lang="ar-EG" sz="2800" b="1" dirty="0" err="1">
                <a:latin typeface="Times New Roman" panose="02020603050405020304" pitchFamily="18" charset="0"/>
                <a:cs typeface="Times New Roman" panose="02020603050405020304" pitchFamily="18" charset="0"/>
              </a:rPr>
              <a:t>الإقناعي</a:t>
            </a:r>
            <a:endParaRPr lang="ar-EG" sz="2800" b="1" dirty="0">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08036870"/>
      </p:ext>
    </p:extLst>
  </p:cSld>
  <p:clrMapOvr>
    <a:masterClrMapping/>
  </p:clrMapOvr>
  <p:transition spd="slow">
    <p:comb/>
  </p:transition>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4767911"/>
          </a:xfrm>
          <a:solidFill>
            <a:schemeClr val="bg1"/>
          </a:solidFill>
        </p:spPr>
        <p:txBody>
          <a:bodyPr>
            <a:noAutofit/>
          </a:bodyPr>
          <a:lstStyle/>
          <a:p>
            <a:pPr marL="0" indent="0" algn="just" rtl="1" eaLnBrk="1" hangingPunct="1">
              <a:lnSpc>
                <a:spcPct val="100000"/>
              </a:lnSpc>
              <a:buNone/>
            </a:pPr>
            <a:r>
              <a:rPr lang="ar-EG" altLang="en-US" sz="3200" b="1" dirty="0">
                <a:solidFill>
                  <a:srgbClr val="0070C0"/>
                </a:solidFill>
              </a:rPr>
              <a:t>أهمية الوسائل الإلكترونية في مجال الإقناع والتأثير</a:t>
            </a:r>
            <a:endParaRPr lang="en-US" altLang="en-US" sz="3200" b="1" dirty="0">
              <a:solidFill>
                <a:srgbClr val="0070C0"/>
              </a:solidFill>
            </a:endParaRPr>
          </a:p>
          <a:p>
            <a:pPr marL="0" indent="0" algn="just" rtl="1" eaLnBrk="1" hangingPunct="1">
              <a:lnSpc>
                <a:spcPct val="100000"/>
              </a:lnSpc>
              <a:buNone/>
            </a:pPr>
            <a:r>
              <a:rPr lang="ar-EG" altLang="en-US" sz="2600" b="1" dirty="0">
                <a:solidFill>
                  <a:srgbClr val="C00000"/>
                </a:solidFill>
              </a:rPr>
              <a:t>‬</a:t>
            </a:r>
            <a:r>
              <a:rPr lang="ar-EG" altLang="en-US" b="1" dirty="0">
                <a:solidFill>
                  <a:srgbClr val="C00000"/>
                </a:solidFill>
              </a:rPr>
              <a:t>الدور الإخباري والتعليمي والتثقيفي </a:t>
            </a:r>
            <a:r>
              <a:rPr lang="ar-EG" altLang="en-US" b="1" dirty="0" err="1">
                <a:solidFill>
                  <a:srgbClr val="C00000"/>
                </a:solidFill>
              </a:rPr>
              <a:t>والإقناعي</a:t>
            </a:r>
            <a:r>
              <a:rPr lang="ar-EG" altLang="en-US" b="1" dirty="0">
                <a:solidFill>
                  <a:srgbClr val="C00000"/>
                </a:solidFill>
              </a:rPr>
              <a:t> للتكنولوجيا (وسائل الإعلام‬‬‬‬‬ والاتصال)</a:t>
            </a:r>
          </a:p>
          <a:p>
            <a:pPr marL="0" indent="0" algn="just" rtl="1" eaLnBrk="1" hangingPunct="1">
              <a:lnSpc>
                <a:spcPct val="100000"/>
              </a:lnSpc>
              <a:buNone/>
            </a:pPr>
            <a:r>
              <a:rPr lang="ar-EG" altLang="en-US" b="1" dirty="0"/>
              <a:t>تبقى الوسائل التكنولوجية خاصة الإنترنت منها وبالخصوص مواقع التواصل الاجتماعي (الفيسبوك والتويتر‬‬‬ ‫وغيرها) حقلاً بدون حدود تؤثر على‪:‬‬‬‬‬‬</a:t>
            </a:r>
          </a:p>
          <a:p>
            <a:pPr algn="just" rtl="1" eaLnBrk="1" hangingPunct="1">
              <a:lnSpc>
                <a:spcPct val="100000"/>
              </a:lnSpc>
              <a:buFont typeface="Wingdings" panose="05000000000000000000" pitchFamily="2" charset="2"/>
              <a:buChar char="§"/>
            </a:pPr>
            <a:r>
              <a:rPr lang="ar-EG" altLang="en-US" b="1" dirty="0"/>
              <a:t>اتجاهات ومواقف الأفراد.</a:t>
            </a:r>
          </a:p>
          <a:p>
            <a:pPr algn="just" rtl="1" eaLnBrk="1" hangingPunct="1">
              <a:lnSpc>
                <a:spcPct val="100000"/>
              </a:lnSpc>
              <a:buFont typeface="Wingdings" panose="05000000000000000000" pitchFamily="2" charset="2"/>
              <a:buChar char="§"/>
            </a:pPr>
            <a:r>
              <a:rPr lang="ar-EG" altLang="en-US" b="1" dirty="0"/>
              <a:t>استحوذت على الجزء الأعظم من مصادر المعلومات التي نستقي منها فهمنا، ومن ثم حكمنا على الأشياء.</a:t>
            </a:r>
          </a:p>
          <a:p>
            <a:pPr algn="just" rtl="1" eaLnBrk="1" hangingPunct="1">
              <a:lnSpc>
                <a:spcPct val="100000"/>
              </a:lnSpc>
              <a:buFont typeface="Wingdings" panose="05000000000000000000" pitchFamily="2" charset="2"/>
              <a:buChar char="§"/>
            </a:pPr>
            <a:r>
              <a:rPr lang="ar-EG" altLang="en-US" b="1" dirty="0"/>
              <a:t>أًصبحت تؤثر في مواقفنا لأننا أصبحنا نتعرض لها وحدها بطريقة تشبه الإدمان.</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 تكنولوجيا الاتصال </a:t>
            </a:r>
            <a:r>
              <a:rPr lang="ar-EG" sz="2800" b="1" dirty="0" err="1">
                <a:latin typeface="Times New Roman" panose="02020603050405020304" pitchFamily="18" charset="0"/>
                <a:cs typeface="Times New Roman" panose="02020603050405020304" pitchFamily="18" charset="0"/>
              </a:rPr>
              <a:t>الإقناعي</a:t>
            </a:r>
            <a:endParaRPr lang="ar-EG" sz="2800" b="1" dirty="0">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02007667"/>
      </p:ext>
    </p:extLst>
  </p:cSld>
  <p:clrMapOvr>
    <a:masterClrMapping/>
  </p:clrMapOvr>
  <p:transition spd="slow">
    <p:comb/>
  </p:transition>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59771" y="1302680"/>
            <a:ext cx="5868951" cy="525829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7" name="TextBox 16">
            <a:extLst>
              <a:ext uri="{FF2B5EF4-FFF2-40B4-BE49-F238E27FC236}">
                <a16:creationId xmlns:a16="http://schemas.microsoft.com/office/drawing/2014/main" id="{954B34D3-F436-A1EE-53D3-534D66D793CE}"/>
              </a:ext>
            </a:extLst>
          </p:cNvPr>
          <p:cNvSpPr txBox="1"/>
          <p:nvPr/>
        </p:nvSpPr>
        <p:spPr>
          <a:xfrm>
            <a:off x="6500634" y="5096557"/>
            <a:ext cx="5041987" cy="1323439"/>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نظريات ونماذج التأثير</a:t>
            </a:r>
          </a:p>
          <a:p>
            <a:pPr algn="ctr" rtl="1"/>
            <a:r>
              <a:rPr lang="ar-EG" sz="4000" b="1" dirty="0">
                <a:solidFill>
                  <a:srgbClr val="00B0F0"/>
                </a:solidFill>
                <a:latin typeface="Times New Roman" panose="02020603050405020304" pitchFamily="18" charset="0"/>
                <a:cs typeface="Times New Roman" panose="02020603050405020304" pitchFamily="18" charset="0"/>
              </a:rPr>
              <a:t>وتكنولوجيا الاتصال </a:t>
            </a:r>
            <a:r>
              <a:rPr lang="ar-EG" sz="4000" b="1" dirty="0" err="1">
                <a:solidFill>
                  <a:srgbClr val="00B0F0"/>
                </a:solidFill>
                <a:latin typeface="Times New Roman" panose="02020603050405020304" pitchFamily="18" charset="0"/>
                <a:cs typeface="Times New Roman" panose="02020603050405020304" pitchFamily="18" charset="0"/>
              </a:rPr>
              <a:t>الإقناعي</a:t>
            </a:r>
            <a:endParaRPr lang="ar-EG" sz="4000" b="1" dirty="0">
              <a:solidFill>
                <a:srgbClr val="00B0F0"/>
              </a:solidFill>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5" name="TextBox 4">
            <a:extLst>
              <a:ext uri="{FF2B5EF4-FFF2-40B4-BE49-F238E27FC236}">
                <a16:creationId xmlns:a16="http://schemas.microsoft.com/office/drawing/2014/main" id="{4A2C814B-3CF2-F329-E144-DE4A764D7252}"/>
              </a:ext>
            </a:extLst>
          </p:cNvPr>
          <p:cNvSpPr txBox="1"/>
          <p:nvPr/>
        </p:nvSpPr>
        <p:spPr>
          <a:xfrm>
            <a:off x="6322777" y="97894"/>
            <a:ext cx="3235766" cy="584775"/>
          </a:xfrm>
          <a:prstGeom prst="rect">
            <a:avLst/>
          </a:prstGeom>
          <a:noFill/>
        </p:spPr>
        <p:txBody>
          <a:bodyPr wrap="square" rtlCol="0">
            <a:spAutoFit/>
          </a:bodyPr>
          <a:lstStyle/>
          <a:p>
            <a:pPr algn="r" rtl="1"/>
            <a:r>
              <a:rPr lang="ar-EG" sz="3200" b="1" dirty="0">
                <a:latin typeface="Times New Roman" panose="02020603050405020304" pitchFamily="18" charset="0"/>
                <a:cs typeface="Times New Roman" panose="02020603050405020304" pitchFamily="18" charset="0"/>
              </a:rPr>
              <a:t>خاتمة</a:t>
            </a:r>
          </a:p>
        </p:txBody>
      </p:sp>
      <p:sp>
        <p:nvSpPr>
          <p:cNvPr id="9" name="Rectangle 8">
            <a:extLst>
              <a:ext uri="{FF2B5EF4-FFF2-40B4-BE49-F238E27FC236}">
                <a16:creationId xmlns:a16="http://schemas.microsoft.com/office/drawing/2014/main" id="{01C213FE-BFC8-3FC2-7233-9D15AF95A887}"/>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0" name="TextBox 9">
            <a:extLst>
              <a:ext uri="{FF2B5EF4-FFF2-40B4-BE49-F238E27FC236}">
                <a16:creationId xmlns:a16="http://schemas.microsoft.com/office/drawing/2014/main" id="{1C96AA3A-0B40-52E2-3E12-275277CE80F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E9E8AB1B-045F-B5A9-4743-21834951558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2" name="Picture 11" descr="A puzzle with a red background&#10;&#10;Description automatically generated">
            <a:extLst>
              <a:ext uri="{FF2B5EF4-FFF2-40B4-BE49-F238E27FC236}">
                <a16:creationId xmlns:a16="http://schemas.microsoft.com/office/drawing/2014/main" id="{C61711F1-0E6A-036C-6503-9B539504515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087153" y="1803131"/>
            <a:ext cx="5868950" cy="3072748"/>
          </a:xfrm>
          <a:prstGeom prst="rect">
            <a:avLst/>
          </a:prstGeom>
        </p:spPr>
      </p:pic>
      <p:sp>
        <p:nvSpPr>
          <p:cNvPr id="14" name="Rectangle 13">
            <a:extLst>
              <a:ext uri="{FF2B5EF4-FFF2-40B4-BE49-F238E27FC236}">
                <a16:creationId xmlns:a16="http://schemas.microsoft.com/office/drawing/2014/main" id="{34CF8C25-471A-D875-CAA8-B06798DD5765}"/>
              </a:ext>
            </a:extLst>
          </p:cNvPr>
          <p:cNvSpPr/>
          <p:nvPr/>
        </p:nvSpPr>
        <p:spPr>
          <a:xfrm>
            <a:off x="0" y="1319979"/>
            <a:ext cx="6263279" cy="5375831"/>
          </a:xfrm>
          <a:prstGeom prst="rect">
            <a:avLst/>
          </a:prstGeom>
        </p:spPr>
        <p:txBody>
          <a:bodyPr wrap="square">
            <a:spAutoFit/>
          </a:bodyPr>
          <a:lstStyle/>
          <a:p>
            <a:pPr algn="just" rtl="1">
              <a:lnSpc>
                <a:spcPts val="2200"/>
              </a:lnSpc>
              <a:spcBef>
                <a:spcPts val="1200"/>
              </a:spcBef>
              <a:spcAft>
                <a:spcPts val="800"/>
              </a:spcAft>
            </a:pPr>
            <a:r>
              <a:rPr lang="ar-EG" sz="2800" b="1" kern="100" dirty="0">
                <a:effectLst/>
                <a:latin typeface="Calibri" panose="020F0502020204030204" pitchFamily="34" charset="0"/>
                <a:ea typeface="Calibri" panose="020F0502020204030204" pitchFamily="34" charset="0"/>
                <a:cs typeface="Times New Roman" panose="02020603050405020304" pitchFamily="18" charset="0"/>
              </a:rPr>
              <a:t>   موضوعات المحاضرة:</a:t>
            </a:r>
            <a:endParaRPr lang="ar-EG" sz="28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ts val="2200"/>
              </a:lnSpc>
              <a:spcAft>
                <a:spcPts val="800"/>
              </a:spcAft>
              <a:buFont typeface="Wingdings" panose="05000000000000000000" pitchFamily="2" charset="2"/>
              <a:buChar char="ü"/>
            </a:pPr>
            <a:r>
              <a:rPr lang="ar-EG" sz="2200" b="1" kern="1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نظريات ونماذج التأثير</a:t>
            </a:r>
          </a:p>
          <a:p>
            <a:pPr marL="1200150" lvl="2" indent="-285750" algn="just" rtl="1">
              <a:lnSpc>
                <a:spcPts val="2200"/>
              </a:lnSpc>
              <a:spcAft>
                <a:spcPts val="800"/>
              </a:spcAft>
              <a:buFont typeface="Wingdings" panose="05000000000000000000" pitchFamily="2" charset="2"/>
              <a:buChar char="ü"/>
            </a:pPr>
            <a:r>
              <a:rPr lang="ar-EG" sz="2200" b="1" kern="100" dirty="0">
                <a:latin typeface="Calibri" panose="020F0502020204030204" pitchFamily="34" charset="0"/>
                <a:ea typeface="Calibri" panose="020F0502020204030204" pitchFamily="34" charset="0"/>
                <a:cs typeface="Times New Roman" panose="02020603050405020304" pitchFamily="18" charset="0"/>
              </a:rPr>
              <a:t>نماذج التأثير الأربعة</a:t>
            </a:r>
          </a:p>
          <a:p>
            <a:pPr marL="1657350" lvl="3" indent="-285750" algn="just" rtl="1">
              <a:lnSpc>
                <a:spcPts val="2200"/>
              </a:lnSpc>
              <a:spcAft>
                <a:spcPts val="800"/>
              </a:spcAft>
              <a:buFont typeface="Wingdings" panose="05000000000000000000" pitchFamily="2" charset="2"/>
              <a:buChar char="ü"/>
            </a:pPr>
            <a:r>
              <a:rPr lang="ar-EG" sz="2200" b="1" kern="100" dirty="0">
                <a:effectLst/>
                <a:latin typeface="Calibri" panose="020F0502020204030204" pitchFamily="34" charset="0"/>
                <a:ea typeface="Calibri" panose="020F0502020204030204" pitchFamily="34" charset="0"/>
                <a:cs typeface="Times New Roman" panose="02020603050405020304" pitchFamily="18" charset="0"/>
              </a:rPr>
              <a:t>1.الإقناع، 2.التفاوض، 3.التعصب، 4.الاستقطاب</a:t>
            </a:r>
          </a:p>
          <a:p>
            <a:pPr marL="1200150" lvl="2" indent="-285750" algn="just" rtl="1">
              <a:lnSpc>
                <a:spcPts val="2200"/>
              </a:lnSpc>
              <a:spcAft>
                <a:spcPts val="800"/>
              </a:spcAft>
              <a:buFont typeface="Wingdings" panose="05000000000000000000" pitchFamily="2" charset="2"/>
              <a:buChar char="ü"/>
            </a:pPr>
            <a:r>
              <a:rPr lang="ar-EG" sz="2200" b="1" kern="100" dirty="0">
                <a:effectLst/>
                <a:latin typeface="Calibri" panose="020F0502020204030204" pitchFamily="34" charset="0"/>
                <a:ea typeface="Calibri" panose="020F0502020204030204" pitchFamily="34" charset="0"/>
                <a:cs typeface="Times New Roman" panose="02020603050405020304" pitchFamily="18" charset="0"/>
              </a:rPr>
              <a:t>نظريات أشكال التأثير في الوسائل الإعلامية</a:t>
            </a:r>
          </a:p>
          <a:p>
            <a:pPr marL="1657350" lvl="3" indent="-285750" algn="just" rtl="1">
              <a:lnSpc>
                <a:spcPts val="2200"/>
              </a:lnSpc>
              <a:spcAft>
                <a:spcPts val="800"/>
              </a:spcAft>
              <a:buFont typeface="Wingdings" panose="05000000000000000000" pitchFamily="2" charset="2"/>
              <a:buChar char="ü"/>
            </a:pPr>
            <a:r>
              <a:rPr lang="ar-EG" sz="2200" b="1" kern="100" dirty="0">
                <a:effectLst/>
                <a:latin typeface="Calibri" panose="020F0502020204030204" pitchFamily="34" charset="0"/>
                <a:ea typeface="Calibri" panose="020F0502020204030204" pitchFamily="34" charset="0"/>
                <a:cs typeface="Times New Roman" panose="02020603050405020304" pitchFamily="18" charset="0"/>
              </a:rPr>
              <a:t>نظرية التأثير المباشر‬‬‬ (الرصاصة)</a:t>
            </a:r>
          </a:p>
          <a:p>
            <a:pPr marL="1657350" lvl="3" indent="-285750" algn="just" rtl="1">
              <a:lnSpc>
                <a:spcPts val="2200"/>
              </a:lnSpc>
              <a:spcAft>
                <a:spcPts val="800"/>
              </a:spcAft>
              <a:buFont typeface="Wingdings" panose="05000000000000000000" pitchFamily="2" charset="2"/>
              <a:buChar char="ü"/>
            </a:pPr>
            <a:r>
              <a:rPr lang="ar-EG" sz="2200" b="1" kern="100" dirty="0">
                <a:effectLst/>
                <a:latin typeface="Calibri" panose="020F0502020204030204" pitchFamily="34" charset="0"/>
                <a:ea typeface="Calibri" panose="020F0502020204030204" pitchFamily="34" charset="0"/>
                <a:cs typeface="Times New Roman" panose="02020603050405020304" pitchFamily="18" charset="0"/>
              </a:rPr>
              <a:t>نظرية التطعيم أو التلقيح</a:t>
            </a:r>
          </a:p>
          <a:p>
            <a:pPr marL="1657350" lvl="3" indent="-285750" algn="just" rtl="1">
              <a:lnSpc>
                <a:spcPts val="2200"/>
              </a:lnSpc>
              <a:spcAft>
                <a:spcPts val="800"/>
              </a:spcAft>
              <a:buFont typeface="Wingdings" panose="05000000000000000000" pitchFamily="2" charset="2"/>
              <a:buChar char="ü"/>
            </a:pPr>
            <a:r>
              <a:rPr lang="ar-EG" sz="2200" b="1" kern="100" dirty="0">
                <a:effectLst/>
                <a:latin typeface="Calibri" panose="020F0502020204030204" pitchFamily="34" charset="0"/>
                <a:ea typeface="Calibri" panose="020F0502020204030204" pitchFamily="34" charset="0"/>
                <a:cs typeface="Times New Roman" panose="02020603050405020304" pitchFamily="18" charset="0"/>
              </a:rPr>
              <a:t>نظرية التأثير على المدى الطويل</a:t>
            </a:r>
          </a:p>
          <a:p>
            <a:pPr marL="1200150" lvl="2" indent="-285750" algn="just" rtl="1">
              <a:lnSpc>
                <a:spcPts val="2200"/>
              </a:lnSpc>
              <a:spcAft>
                <a:spcPts val="800"/>
              </a:spcAft>
              <a:buFont typeface="Wingdings" panose="05000000000000000000" pitchFamily="2" charset="2"/>
              <a:buChar char="ü"/>
            </a:pPr>
            <a:r>
              <a:rPr lang="ar-EG" sz="2200" b="1" kern="100" dirty="0">
                <a:effectLst/>
                <a:latin typeface="Calibri" panose="020F0502020204030204" pitchFamily="34" charset="0"/>
                <a:ea typeface="Calibri" panose="020F0502020204030204" pitchFamily="34" charset="0"/>
                <a:cs typeface="Times New Roman" panose="02020603050405020304" pitchFamily="18" charset="0"/>
              </a:rPr>
              <a:t>نظريات تأثير العنف في وسائل الإعلام</a:t>
            </a:r>
          </a:p>
          <a:p>
            <a:pPr marL="1657350" lvl="3" indent="-285750" algn="just" rtl="1">
              <a:lnSpc>
                <a:spcPts val="2200"/>
              </a:lnSpc>
              <a:spcAft>
                <a:spcPts val="800"/>
              </a:spcAft>
              <a:buFont typeface="Wingdings" panose="05000000000000000000" pitchFamily="2" charset="2"/>
              <a:buChar char="ü"/>
            </a:pPr>
            <a:r>
              <a:rPr lang="ar-EG" sz="2200" b="1" kern="100" dirty="0">
                <a:effectLst/>
                <a:latin typeface="Calibri" panose="020F0502020204030204" pitchFamily="34" charset="0"/>
                <a:ea typeface="Calibri" panose="020F0502020204030204" pitchFamily="34" charset="0"/>
                <a:cs typeface="Times New Roman" panose="02020603050405020304" pitchFamily="18" charset="0"/>
              </a:rPr>
              <a:t>نظرية المزاج العدواني (الحافر)‪.‬‬‬‬‬‬‬‬</a:t>
            </a:r>
          </a:p>
          <a:p>
            <a:pPr marL="1657350" lvl="3" indent="-285750" algn="just" rtl="1">
              <a:lnSpc>
                <a:spcPts val="2200"/>
              </a:lnSpc>
              <a:spcAft>
                <a:spcPts val="800"/>
              </a:spcAft>
              <a:buFont typeface="Wingdings" panose="05000000000000000000" pitchFamily="2" charset="2"/>
              <a:buChar char="ü"/>
            </a:pPr>
            <a:r>
              <a:rPr lang="ar-EG" sz="2200" b="1" kern="100" dirty="0">
                <a:effectLst/>
                <a:latin typeface="Calibri" panose="020F0502020204030204" pitchFamily="34" charset="0"/>
                <a:ea typeface="Calibri" panose="020F0502020204030204" pitchFamily="34" charset="0"/>
                <a:cs typeface="Times New Roman" panose="02020603050405020304" pitchFamily="18" charset="0"/>
              </a:rPr>
              <a:t>‫‪ ‬نظرية التعلم بالملاحظة‪.‬‬‬‬‬‬‬‬</a:t>
            </a:r>
          </a:p>
          <a:p>
            <a:pPr marL="1657350" lvl="3" indent="-285750" algn="just" rtl="1">
              <a:lnSpc>
                <a:spcPts val="2200"/>
              </a:lnSpc>
              <a:spcAft>
                <a:spcPts val="800"/>
              </a:spcAft>
              <a:buFont typeface="Wingdings" panose="05000000000000000000" pitchFamily="2" charset="2"/>
              <a:buChar char="ü"/>
            </a:pPr>
            <a:r>
              <a:rPr lang="ar-EG" sz="2200" b="1" kern="100" dirty="0">
                <a:effectLst/>
                <a:latin typeface="Calibri" panose="020F0502020204030204" pitchFamily="34" charset="0"/>
                <a:ea typeface="Calibri" panose="020F0502020204030204" pitchFamily="34" charset="0"/>
                <a:cs typeface="Times New Roman" panose="02020603050405020304" pitchFamily="18" charset="0"/>
              </a:rPr>
              <a:t>‫‪ ‬نظرية التدعيم (استزراع العنف)‪.‬‬‬‬‬‬‬</a:t>
            </a:r>
          </a:p>
          <a:p>
            <a:pPr marL="1200150" lvl="2" indent="-285750" algn="just" rtl="1">
              <a:lnSpc>
                <a:spcPts val="2200"/>
              </a:lnSpc>
              <a:spcAft>
                <a:spcPts val="800"/>
              </a:spcAft>
              <a:buFont typeface="Wingdings" panose="05000000000000000000" pitchFamily="2" charset="2"/>
              <a:buChar char="ü"/>
            </a:pPr>
            <a:r>
              <a:rPr lang="ar-EG" sz="2200" b="1" kern="100" dirty="0">
                <a:effectLst/>
                <a:latin typeface="Calibri" panose="020F0502020204030204" pitchFamily="34" charset="0"/>
                <a:ea typeface="Calibri" panose="020F0502020204030204" pitchFamily="34" charset="0"/>
                <a:cs typeface="Times New Roman" panose="02020603050405020304" pitchFamily="18" charset="0"/>
              </a:rPr>
              <a:t>العمليات الانتقائية</a:t>
            </a:r>
          </a:p>
          <a:p>
            <a:pPr marL="742950" lvl="1" indent="-285750" algn="just" rtl="1">
              <a:lnSpc>
                <a:spcPts val="2200"/>
              </a:lnSpc>
              <a:spcAft>
                <a:spcPts val="800"/>
              </a:spcAft>
              <a:buFont typeface="Wingdings" panose="05000000000000000000" pitchFamily="2" charset="2"/>
              <a:buChar char="ü"/>
            </a:pPr>
            <a:r>
              <a:rPr lang="ar-EG" sz="2200" b="1" kern="1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تكنولوجيا الاتصال </a:t>
            </a:r>
            <a:r>
              <a:rPr lang="ar-EG" sz="2200" b="1" kern="100" dirty="0" err="1">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الإقناعي</a:t>
            </a:r>
            <a:endParaRPr lang="ar-EG" sz="2200" b="1" kern="1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661840278"/>
      </p:ext>
    </p:extLst>
  </p:cSld>
  <p:clrMapOvr>
    <a:masterClrMapping/>
  </p:clrMapOvr>
  <p:transition spd="slow">
    <p:comb/>
  </p:transition>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1" name="TextBox 10">
            <a:extLst>
              <a:ext uri="{FF2B5EF4-FFF2-40B4-BE49-F238E27FC236}">
                <a16:creationId xmlns:a16="http://schemas.microsoft.com/office/drawing/2014/main" id="{F302B31E-7905-011C-84CF-EEAEA8E33539}"/>
              </a:ext>
            </a:extLst>
          </p:cNvPr>
          <p:cNvSpPr txBox="1"/>
          <p:nvPr/>
        </p:nvSpPr>
        <p:spPr>
          <a:xfrm>
            <a:off x="762000" y="1334770"/>
            <a:ext cx="10734675" cy="4851841"/>
          </a:xfrm>
          <a:prstGeom prst="rect">
            <a:avLst/>
          </a:prstGeom>
          <a:noFill/>
        </p:spPr>
        <p:txBody>
          <a:bodyPr wrap="square" rtlCol="0">
            <a:spAutoFit/>
          </a:bodyPr>
          <a:lstStyle/>
          <a:p>
            <a:pPr marL="342900" lvl="0" indent="-342900" algn="just" rtl="1">
              <a:lnSpc>
                <a:spcPct val="115000"/>
              </a:lnSpc>
              <a:buFont typeface="Symbol" panose="05050102010706020507" pitchFamily="18" charset="2"/>
              <a:buChar char=""/>
            </a:pP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الشعار، محمد راتب. (2060). "مهارات الإقناع بالوسائل الإلكترونية." الجامعة الافتراضية السورية، سوريا. متاح على الرابط </a:t>
            </a:r>
            <a:r>
              <a:rPr lang="en-US" sz="1800" kern="100" dirty="0">
                <a:effectLst/>
                <a:latin typeface="Times New Roman" panose="02020603050405020304" pitchFamily="18" charset="0"/>
                <a:ea typeface="Calibri" panose="020F0502020204030204" pitchFamily="34" charset="0"/>
                <a:cs typeface="Arial" panose="020B0604020202020204" pitchFamily="34" charset="0"/>
              </a:rPr>
              <a:t>https://pedia.svuonline.org/course/view.php?id=531&amp;lang=ar</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buFont typeface="Symbol" panose="05050102010706020507" pitchFamily="18" charset="2"/>
              <a:buChar char=""/>
            </a:pP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لاكاني، ديف؛ عاطف، زينب؛ عادل، سارة. (٢٠١٦). "الإقناع: فن الفوز بما تريد.". مؤسسة هنداوي، المملكة المتحدة. متاح على الرابط </a:t>
            </a:r>
            <a:r>
              <a:rPr lang="en-US" sz="1800" u="none" strike="noStrike" kern="100" dirty="0">
                <a:solidFill>
                  <a:srgbClr val="0563C1"/>
                </a:solidFill>
                <a:effectLst/>
                <a:latin typeface="Calibri" panose="020F0502020204030204" pitchFamily="34" charset="0"/>
                <a:ea typeface="Calibri" panose="020F0502020204030204" pitchFamily="34" charset="0"/>
                <a:cs typeface="Arial" panose="020B0604020202020204" pitchFamily="34" charset="0"/>
                <a:hlinkClick r:id="rId2"/>
              </a:rPr>
              <a:t>https://www.hindawi.org/books/80637930</a:t>
            </a:r>
            <a:r>
              <a:rPr lang="ar-EG" sz="1800" u="none" strike="noStrike" kern="100" dirty="0">
                <a:solidFill>
                  <a:srgbClr val="0563C1"/>
                </a:solidFill>
                <a:effectLst/>
                <a:latin typeface="Calibri" panose="020F0502020204030204" pitchFamily="34" charset="0"/>
                <a:ea typeface="Calibri" panose="020F0502020204030204" pitchFamily="34" charset="0"/>
                <a:cs typeface="Arial" panose="020B0604020202020204" pitchFamily="34" charset="0"/>
                <a:hlinkClick r:id="rId2"/>
              </a:rPr>
              <a:t>/</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buFont typeface="Symbol" panose="05050102010706020507" pitchFamily="18" charset="2"/>
              <a:buChar char=""/>
            </a:pP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عبد الفتاح، أماني. (2068). "مهارات الاتصال والتفاعل والعلاقات الإنسانية." مكتبة الأنجلو المصرية، مصر.</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buFont typeface="Symbol" panose="05050102010706020507" pitchFamily="18" charset="2"/>
              <a:buChar char=""/>
            </a:pP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ب. سيالديني، روبرت؛ الأيوبي، سامر. (2060). "كتاب التأثير: علم نفس الإقناع." العبيكان – كلمة ، المملكة العربية السعودية. متاح على الرابط </a:t>
            </a:r>
            <a:r>
              <a:rPr lang="en-US" sz="1800" u="none" strike="noStrike" kern="100" dirty="0">
                <a:solidFill>
                  <a:srgbClr val="0563C1"/>
                </a:solidFill>
                <a:effectLst/>
                <a:latin typeface="Calibri" panose="020F0502020204030204" pitchFamily="34" charset="0"/>
                <a:ea typeface="Calibri" panose="020F0502020204030204" pitchFamily="34" charset="0"/>
                <a:cs typeface="Arial" panose="020B0604020202020204" pitchFamily="34" charset="0"/>
                <a:hlinkClick r:id="rId3"/>
              </a:rPr>
              <a:t>https://books4arabs.com/B7/books4arab.com.BOOK0606.pdf</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buFont typeface="Symbol" panose="05050102010706020507" pitchFamily="18" charset="2"/>
              <a:buChar char=""/>
            </a:pP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بورج، جيمس. (2009). "الإقناع: فن إقناع الآخرين." مكتبة جرير، المملكة العربية السعودية. متاح على الرابط </a:t>
            </a:r>
            <a:r>
              <a:rPr lang="en-US" sz="1800" kern="100" dirty="0">
                <a:effectLst/>
                <a:latin typeface="Times New Roman" panose="02020603050405020304" pitchFamily="18" charset="0"/>
                <a:ea typeface="Calibri" panose="020F0502020204030204" pitchFamily="34" charset="0"/>
                <a:cs typeface="Arial" panose="020B0604020202020204" pitchFamily="34" charset="0"/>
              </a:rPr>
              <a:t>https://maktbah.net/%D9%83%D8%AA%D8%A7%D8%A8-%D8%A7%D9%84%D8%A5%D9%82%D9%86%D8%A7%D8%B9-%D9%81%D9%86-%D8%A5%D9%82%D9%86%D8%A7%D8%B9-%D8%A7%D9%84%D8%A3%D8%AE%D8%B1%D9%8A%D9%86-%D8%AC%D9%8A%D9%85%D8%B3-%D8%A8%D9%88%D8%B1</a:t>
            </a: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Font typeface="Symbol" panose="05050102010706020507" pitchFamily="18" charset="2"/>
              <a:buChar char=""/>
            </a:pP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الشوا، سوزان. (2009). "فن الإقناع: فنون ومهارات جديدة تقنيات فعالة." الأجيال للنشر والتوزيع، مصر. متاح على الرابط </a:t>
            </a:r>
            <a:r>
              <a:rPr lang="en-US" sz="1800" u="none" strike="noStrike" kern="100" dirty="0">
                <a:solidFill>
                  <a:srgbClr val="0563C1"/>
                </a:solidFill>
                <a:effectLst/>
                <a:latin typeface="Calibri" panose="020F0502020204030204" pitchFamily="34" charset="0"/>
                <a:ea typeface="Calibri" panose="020F0502020204030204" pitchFamily="34" charset="0"/>
                <a:cs typeface="Arial" panose="020B0604020202020204" pitchFamily="34" charset="0"/>
                <a:hlinkClick r:id="rId4"/>
              </a:rPr>
              <a:t>https://books-library.net/free-68512381-download</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BFD3F6C3-820D-D0F6-C5F6-3B73FBC01ABF}"/>
              </a:ext>
            </a:extLst>
          </p:cNvPr>
          <p:cNvSpPr txBox="1"/>
          <p:nvPr/>
        </p:nvSpPr>
        <p:spPr>
          <a:xfrm>
            <a:off x="1525258" y="153669"/>
            <a:ext cx="3902032"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المراجع المقترحة للمقرر</a:t>
            </a:r>
          </a:p>
        </p:txBody>
      </p:sp>
      <p:pic>
        <p:nvPicPr>
          <p:cNvPr id="4" name="Picture 3">
            <a:extLst>
              <a:ext uri="{FF2B5EF4-FFF2-40B4-BE49-F238E27FC236}">
                <a16:creationId xmlns:a16="http://schemas.microsoft.com/office/drawing/2014/main" id="{5925A42E-10AB-7A22-03C6-0AD771A8AB37}"/>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5" name="TextBox 4">
            <a:extLst>
              <a:ext uri="{FF2B5EF4-FFF2-40B4-BE49-F238E27FC236}">
                <a16:creationId xmlns:a16="http://schemas.microsoft.com/office/drawing/2014/main" id="{E040C512-7378-2803-33CF-3C41C4A37648}"/>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2" name="Rectangle 11">
            <a:extLst>
              <a:ext uri="{FF2B5EF4-FFF2-40B4-BE49-F238E27FC236}">
                <a16:creationId xmlns:a16="http://schemas.microsoft.com/office/drawing/2014/main" id="{E03CDC3C-35EC-5167-5E25-34E461D06306}"/>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FC8A1B50-8122-52F8-1F0C-B26C313746BB}"/>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4" name="TextBox 13">
            <a:extLst>
              <a:ext uri="{FF2B5EF4-FFF2-40B4-BE49-F238E27FC236}">
                <a16:creationId xmlns:a16="http://schemas.microsoft.com/office/drawing/2014/main" id="{7DF8F10F-4935-CB76-4A97-FCE1DDEB457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id="{5046E18D-52DD-60A9-D49D-CB1D76C6F552}"/>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90422897"/>
      </p:ext>
    </p:extLst>
  </p:cSld>
  <p:clrMapOvr>
    <a:masterClrMapping/>
  </p:clrMapOvr>
  <p:transition spd="slow">
    <p:comb/>
  </p:transition>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0" y="0"/>
            <a:ext cx="12192000" cy="6867123"/>
          </a:xfrm>
          <a:prstGeom prst="rect">
            <a:avLst/>
          </a:prstGeom>
          <a:blipFill dpi="0" rotWithShape="1">
            <a:blip r:embed="rId3"/>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1175" y="169001"/>
            <a:ext cx="2758843" cy="753090"/>
          </a:xfrm>
          <a:prstGeom prst="rect">
            <a:avLst/>
          </a:prstGeom>
        </p:spPr>
      </p:pic>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576180" y="6168740"/>
            <a:ext cx="2279266" cy="384052"/>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pic>
        <p:nvPicPr>
          <p:cNvPr id="3" name="Picture 2" descr="A logo of a person&#10;&#10;Description automatically generated with medium confidence">
            <a:extLst>
              <a:ext uri="{FF2B5EF4-FFF2-40B4-BE49-F238E27FC236}">
                <a16:creationId xmlns:a16="http://schemas.microsoft.com/office/drawing/2014/main" id="{72DB3A8F-836A-2314-699B-7B017050B846}"/>
              </a:ext>
            </a:extLst>
          </p:cNvPr>
          <p:cNvPicPr>
            <a:picLocks noChangeAspect="1"/>
          </p:cNvPicPr>
          <p:nvPr/>
        </p:nvPicPr>
        <p:blipFill rotWithShape="1">
          <a:blip r:embed="rId8">
            <a:clrChange>
              <a:clrFrom>
                <a:srgbClr val="FFFFFF"/>
              </a:clrFrom>
              <a:clrTo>
                <a:srgbClr val="FFFFFF">
                  <a:alpha val="0"/>
                </a:srgbClr>
              </a:clrTo>
            </a:clrChange>
            <a:duotone>
              <a:prstClr val="black"/>
              <a:srgbClr val="35A8E0">
                <a:tint val="45000"/>
                <a:satMod val="400000"/>
              </a:srgbClr>
            </a:duotone>
            <a:extLst>
              <a:ext uri="{BEBA8EAE-BF5A-486C-A8C5-ECC9F3942E4B}">
                <a14:imgProps xmlns:a14="http://schemas.microsoft.com/office/drawing/2010/main">
                  <a14:imgLayer r:embed="rId9">
                    <a14:imgEffect>
                      <a14:saturation sat="400000"/>
                    </a14:imgEffect>
                  </a14:imgLayer>
                </a14:imgProps>
              </a:ext>
              <a:ext uri="{28A0092B-C50C-407E-A947-70E740481C1C}">
                <a14:useLocalDpi xmlns:a14="http://schemas.microsoft.com/office/drawing/2010/main" val="0"/>
              </a:ext>
            </a:extLst>
          </a:blip>
          <a:srcRect l="26231" r="25165"/>
          <a:stretch/>
        </p:blipFill>
        <p:spPr>
          <a:xfrm>
            <a:off x="3126309" y="5731783"/>
            <a:ext cx="709421" cy="995637"/>
          </a:xfrm>
          <a:prstGeom prst="rect">
            <a:avLst/>
          </a:prstGeom>
        </p:spPr>
      </p:pic>
      <p:sp>
        <p:nvSpPr>
          <p:cNvPr id="7" name="TextBox 6">
            <a:extLst>
              <a:ext uri="{FF2B5EF4-FFF2-40B4-BE49-F238E27FC236}">
                <a16:creationId xmlns:a16="http://schemas.microsoft.com/office/drawing/2014/main" id="{9FECB788-192F-112A-65B1-292BEF86C3A0}"/>
              </a:ext>
            </a:extLst>
          </p:cNvPr>
          <p:cNvSpPr txBox="1"/>
          <p:nvPr/>
        </p:nvSpPr>
        <p:spPr>
          <a:xfrm>
            <a:off x="5222209" y="6467013"/>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14" name="Picture 13">
            <a:extLst>
              <a:ext uri="{FF2B5EF4-FFF2-40B4-BE49-F238E27FC236}">
                <a16:creationId xmlns:a16="http://schemas.microsoft.com/office/drawing/2014/main" id="{3BFA0044-7471-418F-A4DF-B75922F417E9}"/>
              </a:ext>
            </a:extLst>
          </p:cNvPr>
          <p:cNvPicPr>
            <a:picLocks noChangeAspect="1"/>
          </p:cNvPicPr>
          <p:nvPr/>
        </p:nvPicPr>
        <p:blipFill>
          <a:blip r:embed="rId10">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Tree>
    <p:extLst>
      <p:ext uri="{BB962C8B-B14F-4D97-AF65-F5344CB8AC3E}">
        <p14:creationId xmlns:p14="http://schemas.microsoft.com/office/powerpoint/2010/main" val="1340240687"/>
      </p:ext>
    </p:extLst>
  </p:cSld>
  <p:clrMapOvr>
    <a:masterClrMapping/>
  </p:clrMapOvr>
  <p:transition spd="slow">
    <p:comb/>
  </p:transition>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 2013 - 2022</Template>
  <TotalTime>8550</TotalTime>
  <Words>4967</Words>
  <Application>Microsoft Office PowerPoint</Application>
  <PresentationFormat>Widescreen</PresentationFormat>
  <Paragraphs>857</Paragraphs>
  <Slides>111</Slides>
  <Notes>9</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111</vt:i4>
      </vt:variant>
    </vt:vector>
  </HeadingPairs>
  <TitlesOfParts>
    <vt:vector size="119" baseType="lpstr">
      <vt:lpstr> Abdoullah Ashgar EL-kharef</vt:lpstr>
      <vt:lpstr>Arial</vt:lpstr>
      <vt:lpstr>Calibri</vt:lpstr>
      <vt:lpstr>Calibri Light</vt:lpstr>
      <vt:lpstr>Symbol</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ما التأثير؟؟؟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مصادر التأثير</vt:lpstr>
      <vt:lpstr>المصداقية </vt:lpstr>
      <vt:lpstr>مصفوفة المصداقية</vt:lpstr>
      <vt:lpstr>مصفوفة المصداقية</vt:lpstr>
      <vt:lpstr>مصفوفة المصداقية</vt:lpstr>
      <vt:lpstr>مصفوفة المصداقية</vt:lpstr>
      <vt:lpstr>الانطباع الأول </vt:lpstr>
      <vt:lpstr>الانطباع الأول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كيمياء التفاعل مع الآخرين</vt:lpstr>
      <vt:lpstr>كيمياء التفاعل مع الآخرين</vt:lpstr>
      <vt:lpstr>كيمياء التفاعل مع الآخرين</vt:lpstr>
      <vt:lpstr>لغة الجسد</vt:lpstr>
      <vt:lpstr>لغة الجسد</vt:lpstr>
      <vt:lpstr>لغة الجسد</vt:lpstr>
      <vt:lpstr>لغة الجسد</vt:lpstr>
      <vt:lpstr>لغة الجسد</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Doaa Rady</cp:lastModifiedBy>
  <cp:revision>311</cp:revision>
  <dcterms:created xsi:type="dcterms:W3CDTF">2023-04-29T09:08:23Z</dcterms:created>
  <dcterms:modified xsi:type="dcterms:W3CDTF">2023-12-13T17:23:20Z</dcterms:modified>
</cp:coreProperties>
</file>