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fntdata" ContentType="application/x-fontdata"/>
  <Default Extension="png" ContentType="image/png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customXml/itemProps1.xml" ContentType="application/vnd.openxmlformats-officedocument.customXmlPropertie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</file>

<file path=ppt/presentation.xml><?xml version="1.0" encoding="utf-8"?>
<p:presentation xmlns:p="http://schemas.openxmlformats.org/presentationml/2006/main" xmlns:r="http://schemas.openxmlformats.org/officeDocument/2006/relationships" xmlns:a="http://schemas.openxmlformats.org/drawingml/2006/main" autoCompressPictures="0" embedTrueTypeFonts="1" saveSubsetFonts="1" strictFirstAndLastChars="0">
  <p:sldMasterIdLst>
    <p:sldMasterId id="2147483648" r:id="rId1"/>
  </p:sldMasterIdLst>
  <p:notesMasterIdLst>
    <p:notesMasterId r:id="rId2"/>
  </p:notesMasterIdLst>
  <p:sldIdLst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</p:sldIdLst>
  <p:sldSz type="screen16x9" cy="6858000" cx="12192000"/>
  <p:notesSz cx="6858000" cy="9144000"/>
  <p:embeddedFontLst>
    <p:embeddedFont>
      <p:font typeface="Tajawal ExtraBold" panose="020B0604020202020204" charset="-78"/>
      <p:bold r:id="rId42"/>
    </p:embeddedFont>
    <p:embeddedFont>
      <p:font typeface="Tajawal Medium" panose="00000600000000000000" charset="-78"/>
      <p:regular r:id="rId43"/>
      <p:bold r:id="rId44"/>
    </p:embeddedFont>
  </p:embeddedFontLst>
  <p:defaultTextStyle>
    <a:defPPr algn="l" lvl="0" marR="0" rtl="0">
      <a:lnSpc>
        <a:spcPct val="100000"/>
      </a:lnSpc>
      <a:spcBef>
        <a:spcPts val="0"/>
      </a:spcBef>
      <a:spcAft>
        <a:spcPts val="0"/>
      </a:spcAft>
    </a:defPPr>
    <a:lvl1pPr algn="l" lvl="0" marR="0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cap="none" sz="1400" i="0" strike="noStrike" u="none">
        <a:solidFill>
          <a:srgbClr val="000000"/>
        </a:solidFill>
        <a:latin typeface="Arial"/>
        <a:ea typeface="Arial"/>
        <a:cs typeface="Arial"/>
        <a:sym typeface="Arial"/>
      </a:defRPr>
    </a:lvl1pPr>
    <a:lvl2pPr algn="l" lvl="1" marR="0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cap="none" sz="1400" i="0" strike="noStrike" u="none">
        <a:solidFill>
          <a:srgbClr val="000000"/>
        </a:solidFill>
        <a:latin typeface="Arial"/>
        <a:ea typeface="Arial"/>
        <a:cs typeface="Arial"/>
        <a:sym typeface="Arial"/>
      </a:defRPr>
    </a:lvl2pPr>
    <a:lvl3pPr algn="l" lvl="2" marR="0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cap="none" sz="1400" i="0" strike="noStrike" u="none">
        <a:solidFill>
          <a:srgbClr val="000000"/>
        </a:solidFill>
        <a:latin typeface="Arial"/>
        <a:ea typeface="Arial"/>
        <a:cs typeface="Arial"/>
        <a:sym typeface="Arial"/>
      </a:defRPr>
    </a:lvl3pPr>
    <a:lvl4pPr algn="l" lvl="3" marR="0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cap="none" sz="1400" i="0" strike="noStrike" u="none">
        <a:solidFill>
          <a:srgbClr val="000000"/>
        </a:solidFill>
        <a:latin typeface="Arial"/>
        <a:ea typeface="Arial"/>
        <a:cs typeface="Arial"/>
        <a:sym typeface="Arial"/>
      </a:defRPr>
    </a:lvl4pPr>
    <a:lvl5pPr algn="l" lvl="4" marR="0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cap="none" sz="1400" i="0" strike="noStrike" u="none">
        <a:solidFill>
          <a:srgbClr val="000000"/>
        </a:solidFill>
        <a:latin typeface="Arial"/>
        <a:ea typeface="Arial"/>
        <a:cs typeface="Arial"/>
        <a:sym typeface="Arial"/>
      </a:defRPr>
    </a:lvl5pPr>
    <a:lvl6pPr algn="l" lvl="5" marR="0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cap="none" sz="1400" i="0" strike="noStrike" u="none">
        <a:solidFill>
          <a:srgbClr val="000000"/>
        </a:solidFill>
        <a:latin typeface="Arial"/>
        <a:ea typeface="Arial"/>
        <a:cs typeface="Arial"/>
        <a:sym typeface="Arial"/>
      </a:defRPr>
    </a:lvl6pPr>
    <a:lvl7pPr algn="l" lvl="6" marR="0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cap="none" sz="1400" i="0" strike="noStrike" u="none">
        <a:solidFill>
          <a:srgbClr val="000000"/>
        </a:solidFill>
        <a:latin typeface="Arial"/>
        <a:ea typeface="Arial"/>
        <a:cs typeface="Arial"/>
        <a:sym typeface="Arial"/>
      </a:defRPr>
    </a:lvl7pPr>
    <a:lvl8pPr algn="l" lvl="7" marR="0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cap="none" sz="1400" i="0" strike="noStrike" u="none">
        <a:solidFill>
          <a:srgbClr val="000000"/>
        </a:solidFill>
        <a:latin typeface="Arial"/>
        <a:ea typeface="Arial"/>
        <a:cs typeface="Arial"/>
        <a:sym typeface="Arial"/>
      </a:defRPr>
    </a:lvl8pPr>
    <a:lvl9pPr algn="l" lvl="8" marR="0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cap="none" sz="1400" i="0" strike="noStrike" u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p="http://schemas.openxmlformats.org/presentationml/2006/main" xmlns:r="http://schemas.openxmlformats.org/officeDocument/2006/relationships" xmlns:a="http://schemas.openxmlformats.org/drawing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r="http://schemas.openxmlformats.org/officeDocument/2006/relationships" xmlns:a="http://schemas.openxmlformats.org/drawingml/2006/main">
  <p:slideViewPr>
    <p:cSldViewPr>
      <p:cViewPr>
        <p:scale>
          <a:sx n="0" d="0"/>
          <a:sy n="0" d="0"/>
        </p:scale>
        <p:origin x="0" y="0"/>
      </p:cViewPr>
    </p:cSldViewPr>
  </p:slideViewPr>
  <p:gridSpacing cx="76200" cy="762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20" Type="http://schemas.openxmlformats.org/officeDocument/2006/relationships/slide" Target="slides/slide18.xml"/><Relationship Id="rId21" Type="http://schemas.openxmlformats.org/officeDocument/2006/relationships/slide" Target="slides/slide19.xml"/><Relationship Id="rId22" Type="http://schemas.openxmlformats.org/officeDocument/2006/relationships/slide" Target="slides/slide20.xml"/><Relationship Id="rId23" Type="http://schemas.openxmlformats.org/officeDocument/2006/relationships/slide" Target="slides/slide21.xml"/><Relationship Id="rId24" Type="http://schemas.openxmlformats.org/officeDocument/2006/relationships/slide" Target="slides/slide22.xml"/><Relationship Id="rId25" Type="http://schemas.openxmlformats.org/officeDocument/2006/relationships/slide" Target="slides/slide23.xml"/><Relationship Id="rId26" Type="http://schemas.openxmlformats.org/officeDocument/2006/relationships/slide" Target="slides/slide24.xml"/><Relationship Id="rId27" Type="http://schemas.openxmlformats.org/officeDocument/2006/relationships/slide" Target="slides/slide25.xml"/><Relationship Id="rId28" Type="http://schemas.openxmlformats.org/officeDocument/2006/relationships/slide" Target="slides/slide26.xml"/><Relationship Id="rId29" Type="http://schemas.openxmlformats.org/officeDocument/2006/relationships/slide" Target="slides/slide27.xml"/><Relationship Id="rId30" Type="http://schemas.openxmlformats.org/officeDocument/2006/relationships/slide" Target="slides/slide28.xml"/><Relationship Id="rId31" Type="http://schemas.openxmlformats.org/officeDocument/2006/relationships/slide" Target="slides/slide29.xml"/><Relationship Id="rId32" Type="http://schemas.openxmlformats.org/officeDocument/2006/relationships/slide" Target="slides/slide30.xml"/><Relationship Id="rId33" Type="http://schemas.openxmlformats.org/officeDocument/2006/relationships/slide" Target="slides/slide31.xml"/><Relationship Id="rId34" Type="http://schemas.openxmlformats.org/officeDocument/2006/relationships/slide" Target="slides/slide32.xml"/><Relationship Id="rId35" Type="http://schemas.openxmlformats.org/officeDocument/2006/relationships/slide" Target="slides/slide33.xml"/><Relationship Id="rId36" Type="http://schemas.openxmlformats.org/officeDocument/2006/relationships/slide" Target="slides/slide34.xml"/><Relationship Id="rId37" Type="http://schemas.openxmlformats.org/officeDocument/2006/relationships/slide" Target="slides/slide35.xml"/><Relationship Id="rId38" Type="http://schemas.openxmlformats.org/officeDocument/2006/relationships/slide" Target="slides/slide36.xml"/><Relationship Id="rId39" Type="http://schemas.openxmlformats.org/officeDocument/2006/relationships/slide" Target="slides/slide37.xml"/><Relationship Id="rId40" Type="http://schemas.openxmlformats.org/officeDocument/2006/relationships/slide" Target="slides/slide38.xml"/><Relationship Id="rId41" Type="http://schemas.openxmlformats.org/officeDocument/2006/relationships/slide" Target="slides/slide39.xml"/><Relationship Id="rId42" Type="http://schemas.openxmlformats.org/officeDocument/2006/relationships/font" Target="fonts/font1.fntdata"/><Relationship Id="rId43" Type="http://schemas.openxmlformats.org/officeDocument/2006/relationships/font" Target="fonts/font2.fntdata"/><Relationship Id="rId44" Type="http://schemas.openxmlformats.org/officeDocument/2006/relationships/font" Target="fonts/font3.fntdata"/><Relationship Id="rId45" Type="http://schemas.openxmlformats.org/officeDocument/2006/relationships/tableStyles" Target="tableStyles.xml"/><Relationship Id="rId46" Type="http://schemas.openxmlformats.org/officeDocument/2006/relationships/presProps" Target="presProps.xml"/><Relationship Id="rId47" Type="http://schemas.openxmlformats.org/officeDocument/2006/relationships/viewProps" Target="viewProps.xml"/><Relationship Id="rId48" Type="http://schemas.openxmlformats.org/officeDocument/2006/relationships/customXml" Target="../customXml/item1.xml"/><Relationship Id="rId49" Type="http://schemas.openxmlformats.org/officeDocument/2006/relationships/customXmlProps" Target="../customXml/itemProps1.xml"/><Relationship Id="rId50" Type="http://schemas.openxmlformats.org/officeDocument/2006/relationships/theme" Target="theme/theme1.xml"/></Relationships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9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95" name="Google Shape;3;n"/>
          <p:cNvSpPr>
            <a:spLocks noChangeAspect="1" noRot="1" noGrp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ah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48896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/>
          <a:noFill/>
          <a:ln>
            <a:noFill/>
          </a:ln>
        </p:spPr>
        <p:txBody>
          <a:bodyPr anchor="t" anchorCtr="0" bIns="91425" lIns="91425" rIns="91425" spcFirstLastPara="1" tIns="91425" wrap="square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hlink="hlink" folHlink="folHlink"/>
  <p:notesStyle>
    <a:defPPr algn="l" lvl="0" marR="0" rtl="0">
      <a:lnSpc>
        <a:spcPct val="100000"/>
      </a:lnSpc>
      <a:spcBef>
        <a:spcPts val="0"/>
      </a:spcBef>
      <a:spcAft>
        <a:spcPts val="0"/>
      </a:spcAft>
    </a:defPPr>
    <a:lvl1pPr algn="l" lvl="0" marR="0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cap="none" sz="1400" i="0" strike="noStrike" u="none">
        <a:solidFill>
          <a:srgbClr val="000000"/>
        </a:solidFill>
        <a:latin typeface="Arial"/>
        <a:ea typeface="Arial"/>
        <a:cs typeface="Arial"/>
        <a:sym typeface="Arial"/>
      </a:defRPr>
    </a:lvl1pPr>
    <a:lvl2pPr algn="l" lvl="1" marR="0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cap="none" sz="1400" i="0" strike="noStrike" u="none">
        <a:solidFill>
          <a:srgbClr val="000000"/>
        </a:solidFill>
        <a:latin typeface="Arial"/>
        <a:ea typeface="Arial"/>
        <a:cs typeface="Arial"/>
        <a:sym typeface="Arial"/>
      </a:defRPr>
    </a:lvl2pPr>
    <a:lvl3pPr algn="l" lvl="2" marR="0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cap="none" sz="1400" i="0" strike="noStrike" u="none">
        <a:solidFill>
          <a:srgbClr val="000000"/>
        </a:solidFill>
        <a:latin typeface="Arial"/>
        <a:ea typeface="Arial"/>
        <a:cs typeface="Arial"/>
        <a:sym typeface="Arial"/>
      </a:defRPr>
    </a:lvl3pPr>
    <a:lvl4pPr algn="l" lvl="3" marR="0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cap="none" sz="1400" i="0" strike="noStrike" u="none">
        <a:solidFill>
          <a:srgbClr val="000000"/>
        </a:solidFill>
        <a:latin typeface="Arial"/>
        <a:ea typeface="Arial"/>
        <a:cs typeface="Arial"/>
        <a:sym typeface="Arial"/>
      </a:defRPr>
    </a:lvl4pPr>
    <a:lvl5pPr algn="l" lvl="4" marR="0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cap="none" sz="1400" i="0" strike="noStrike" u="none">
        <a:solidFill>
          <a:srgbClr val="000000"/>
        </a:solidFill>
        <a:latin typeface="Arial"/>
        <a:ea typeface="Arial"/>
        <a:cs typeface="Arial"/>
        <a:sym typeface="Arial"/>
      </a:defRPr>
    </a:lvl5pPr>
    <a:lvl6pPr algn="l" lvl="5" marR="0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cap="none" sz="1400" i="0" strike="noStrike" u="none">
        <a:solidFill>
          <a:srgbClr val="000000"/>
        </a:solidFill>
        <a:latin typeface="Arial"/>
        <a:ea typeface="Arial"/>
        <a:cs typeface="Arial"/>
        <a:sym typeface="Arial"/>
      </a:defRPr>
    </a:lvl6pPr>
    <a:lvl7pPr algn="l" lvl="6" marR="0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cap="none" sz="1400" i="0" strike="noStrike" u="none">
        <a:solidFill>
          <a:srgbClr val="000000"/>
        </a:solidFill>
        <a:latin typeface="Arial"/>
        <a:ea typeface="Arial"/>
        <a:cs typeface="Arial"/>
        <a:sym typeface="Arial"/>
      </a:defRPr>
    </a:lvl7pPr>
    <a:lvl8pPr algn="l" lvl="7" marR="0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cap="none" sz="1400" i="0" strike="noStrike" u="none">
        <a:solidFill>
          <a:srgbClr val="000000"/>
        </a:solidFill>
        <a:latin typeface="Arial"/>
        <a:ea typeface="Arial"/>
        <a:cs typeface="Arial"/>
        <a:sym typeface="Arial"/>
      </a:defRPr>
    </a:lvl8pPr>
    <a:lvl9pPr algn="l" lvl="8" marR="0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cap="none" sz="1400" i="0" strike="noStrike" u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
<Relationships xmlns="http://schemas.openxmlformats.org/package/2006/relationships"><Relationship Id="rId1" Type="http://schemas.openxmlformats.org/officeDocument/2006/relationships/slide" Target="../slides/slide1.xml"/><Relationship Id="rId2" Type="http://schemas.openxmlformats.org/officeDocument/2006/relationships/notesMaster" Target="../notesMasters/notesMaster1.xml"/></Relationships>
</file>

<file path=ppt/notesSlides/_rels/notesSlide2.xml.rels><?xml version="1.0" encoding="UTF-8" standalone="yes"?>
<Relationships xmlns="http://schemas.openxmlformats.org/package/2006/relationships"><Relationship Id="rId1" Type="http://schemas.openxmlformats.org/officeDocument/2006/relationships/slide" Target="../slides/slide2.xml"/><Relationship Id="rId2" Type="http://schemas.openxmlformats.org/officeDocument/2006/relationships/notesMaster" Target="../notesMasters/notesMaster1.xml"/></Relationships>
</file>

<file path=ppt/notesSlides/_rels/notesSlide3.xml.rels><?xml version="1.0" encoding="UTF-8" standalone="yes"?>
<Relationships xmlns="http://schemas.openxmlformats.org/package/2006/relationships"><Relationship Id="rId1" Type="http://schemas.openxmlformats.org/officeDocument/2006/relationships/slide" Target="../slides/slide3.xml"/><Relationship Id="rId2" Type="http://schemas.openxmlformats.org/officeDocument/2006/relationships/notesMaster" Target="../notesMasters/notesMaster1.xml"/></Relationships>
</file>

<file path=ppt/notesSlides/_rels/notesSlide4.xml.rels><?xml version="1.0" encoding="UTF-8" standalone="yes"?>
<Relationships xmlns="http://schemas.openxmlformats.org/package/2006/relationships"><Relationship Id="rId1" Type="http://schemas.openxmlformats.org/officeDocument/2006/relationships/slide" Target="../slides/slide4.xml"/><Relationship Id="rId2" Type="http://schemas.openxmlformats.org/officeDocument/2006/relationships/notesMaster" Target="../notesMasters/notesMaster1.xml"/></Relationships>
</file>

<file path=ppt/notesSlides/_rels/notesSlide5.xml.rels><?xml version="1.0" encoding="UTF-8" standalone="yes"?>
<Relationships xmlns="http://schemas.openxmlformats.org/package/2006/relationships"><Relationship Id="rId1" Type="http://schemas.openxmlformats.org/officeDocument/2006/relationships/slide" Target="../slides/slide5.xml"/><Relationship Id="rId2" Type="http://schemas.openxmlformats.org/officeDocument/2006/relationships/notesMaster" Target="../notesMasters/notesMaster1.xml"/></Relationships>
</file>

<file path=ppt/notesSlides/_rels/notesSlide6.xml.rels><?xml version="1.0" encoding="UTF-8" standalone="yes"?>
<Relationships xmlns="http://schemas.openxmlformats.org/package/2006/relationships"><Relationship Id="rId1" Type="http://schemas.openxmlformats.org/officeDocument/2006/relationships/slide" Target="../slides/slide6.xml"/><Relationship Id="rId2" Type="http://schemas.openxmlformats.org/officeDocument/2006/relationships/notesMaster" Target="../notesMasters/notesMaster1.xml"/></Relationships>
</file>

<file path=ppt/notesSlides/_rels/notesSlide7.xml.rels><?xml version="1.0" encoding="UTF-8" standalone="yes"?>
<Relationships xmlns="http://schemas.openxmlformats.org/package/2006/relationships"><Relationship Id="rId1" Type="http://schemas.openxmlformats.org/officeDocument/2006/relationships/slide" Target="../slides/slide7.xml"/><Relationship Id="rId2" Type="http://schemas.openxmlformats.org/officeDocument/2006/relationships/notesMaster" Target="../notesMasters/notesMaster1.xml"/></Relationships>
</file>

<file path=ppt/notesSlides/_rels/notesSlide8.xml.rels><?xml version="1.0" encoding="UTF-8" standalone="yes"?>
<Relationships xmlns="http://schemas.openxmlformats.org/package/2006/relationships"><Relationship Id="rId1" Type="http://schemas.openxmlformats.org/officeDocument/2006/relationships/slide" Target="../slides/slide8.xml"/><Relationship Id="rId2" Type="http://schemas.openxmlformats.org/officeDocument/2006/relationships/notesMaster" Target="../notesMasters/notesMaster1.xml"/></Relationships>
</file>

<file path=ppt/notesSlides/_rels/notesSlide9.xml.rels><?xml version="1.0" encoding="UTF-8" standalone="yes"?>
<Relationships xmlns="http://schemas.openxmlformats.org/package/2006/relationships"><Relationship Id="rId1" Type="http://schemas.openxmlformats.org/officeDocument/2006/relationships/slide" Target="../slides/slide9.xml"/><Relationship Id="rId2" Type="http://schemas.openxmlformats.org/officeDocument/2006/relationships/notesMaster" Target="../notesMasters/notesMaster1.xml"/></Relationships>
</file>

<file path=ppt/notesSlides/_rels/notesSlide10.xml.rels><?xml version="1.0" encoding="UTF-8" standalone="yes"?>
<Relationships xmlns="http://schemas.openxmlformats.org/package/2006/relationships"><Relationship Id="rId1" Type="http://schemas.openxmlformats.org/officeDocument/2006/relationships/slide" Target="../slides/slide10.xml"/><Relationship Id="rId2" Type="http://schemas.openxmlformats.org/officeDocument/2006/relationships/notesMaster" Target="../notesMasters/notesMaster1.xml"/></Relationships>
</file>

<file path=ppt/notesSlides/_rels/notesSlide11.xml.rels><?xml version="1.0" encoding="UTF-8" standalone="yes"?>
<Relationships xmlns="http://schemas.openxmlformats.org/package/2006/relationships"><Relationship Id="rId1" Type="http://schemas.openxmlformats.org/officeDocument/2006/relationships/slide" Target="../slides/slide11.xml"/><Relationship Id="rId2" Type="http://schemas.openxmlformats.org/officeDocument/2006/relationships/notesMaster" Target="../notesMasters/notesMaster1.xml"/></Relationships>
</file>

<file path=ppt/notesSlides/_rels/notesSlide12.xml.rels><?xml version="1.0" encoding="UTF-8" standalone="yes"?>
<Relationships xmlns="http://schemas.openxmlformats.org/package/2006/relationships"><Relationship Id="rId1" Type="http://schemas.openxmlformats.org/officeDocument/2006/relationships/slide" Target="../slides/slide12.xml"/><Relationship Id="rId2" Type="http://schemas.openxmlformats.org/officeDocument/2006/relationships/notesMaster" Target="../notesMasters/notesMaster1.xml"/></Relationships>
</file>

<file path=ppt/notesSlides/_rels/notesSlide13.xml.rels><?xml version="1.0" encoding="UTF-8" standalone="yes"?>
<Relationships xmlns="http://schemas.openxmlformats.org/package/2006/relationships"><Relationship Id="rId1" Type="http://schemas.openxmlformats.org/officeDocument/2006/relationships/slide" Target="../slides/slide13.xml"/><Relationship Id="rId2" Type="http://schemas.openxmlformats.org/officeDocument/2006/relationships/notesMaster" Target="../notesMasters/notesMaster1.xml"/></Relationships>
</file>

<file path=ppt/notesSlides/_rels/notesSlide14.xml.rels><?xml version="1.0" encoding="UTF-8" standalone="yes"?>
<Relationships xmlns="http://schemas.openxmlformats.org/package/2006/relationships"><Relationship Id="rId1" Type="http://schemas.openxmlformats.org/officeDocument/2006/relationships/slide" Target="../slides/slide14.xml"/><Relationship Id="rId2" Type="http://schemas.openxmlformats.org/officeDocument/2006/relationships/notesMaster" Target="../notesMasters/notesMaster1.xml"/></Relationships>
</file>

<file path=ppt/notesSlides/_rels/notesSlide15.xml.rels><?xml version="1.0" encoding="UTF-8" standalone="yes"?>
<Relationships xmlns="http://schemas.openxmlformats.org/package/2006/relationships"><Relationship Id="rId1" Type="http://schemas.openxmlformats.org/officeDocument/2006/relationships/slide" Target="../slides/slide15.xml"/><Relationship Id="rId2" Type="http://schemas.openxmlformats.org/officeDocument/2006/relationships/notesMaster" Target="../notesMasters/notesMaster1.xml"/></Relationships>
</file>

<file path=ppt/notesSlides/_rels/notesSlide16.xml.rels><?xml version="1.0" encoding="UTF-8" standalone="yes"?>
<Relationships xmlns="http://schemas.openxmlformats.org/package/2006/relationships"><Relationship Id="rId1" Type="http://schemas.openxmlformats.org/officeDocument/2006/relationships/slide" Target="../slides/slide16.xml"/><Relationship Id="rId2" Type="http://schemas.openxmlformats.org/officeDocument/2006/relationships/notesMaster" Target="../notesMasters/notesMaster1.xml"/></Relationships>
</file>

<file path=ppt/notesSlides/_rels/notesSlide17.xml.rels><?xml version="1.0" encoding="UTF-8" standalone="yes"?>
<Relationships xmlns="http://schemas.openxmlformats.org/package/2006/relationships"><Relationship Id="rId1" Type="http://schemas.openxmlformats.org/officeDocument/2006/relationships/slide" Target="../slides/slide17.xml"/><Relationship Id="rId2" Type="http://schemas.openxmlformats.org/officeDocument/2006/relationships/notesMaster" Target="../notesMasters/notesMaster1.xml"/></Relationships>
</file>

<file path=ppt/notesSlides/_rels/notesSlide18.xml.rels><?xml version="1.0" encoding="UTF-8" standalone="yes"?>
<Relationships xmlns="http://schemas.openxmlformats.org/package/2006/relationships"><Relationship Id="rId1" Type="http://schemas.openxmlformats.org/officeDocument/2006/relationships/slide" Target="../slides/slide18.xml"/><Relationship Id="rId2" Type="http://schemas.openxmlformats.org/officeDocument/2006/relationships/notesMaster" Target="../notesMasters/notesMaster1.xml"/></Relationships>
</file>

<file path=ppt/notesSlides/_rels/notesSlide19.xml.rels><?xml version="1.0" encoding="UTF-8" standalone="yes"?>
<Relationships xmlns="http://schemas.openxmlformats.org/package/2006/relationships"><Relationship Id="rId1" Type="http://schemas.openxmlformats.org/officeDocument/2006/relationships/slide" Target="../slides/slide19.xml"/><Relationship Id="rId2" Type="http://schemas.openxmlformats.org/officeDocument/2006/relationships/notesMaster" Target="../notesMasters/notesMaster1.xml"/></Relationships>
</file>

<file path=ppt/notesSlides/_rels/notesSlide20.xml.rels><?xml version="1.0" encoding="UTF-8" standalone="yes"?>
<Relationships xmlns="http://schemas.openxmlformats.org/package/2006/relationships"><Relationship Id="rId1" Type="http://schemas.openxmlformats.org/officeDocument/2006/relationships/slide" Target="../slides/slide20.xml"/><Relationship Id="rId2" Type="http://schemas.openxmlformats.org/officeDocument/2006/relationships/notesMaster" Target="../notesMasters/notesMaster1.xml"/></Relationships>
</file>

<file path=ppt/notesSlides/_rels/notesSlide21.xml.rels><?xml version="1.0" encoding="UTF-8" standalone="yes"?>
<Relationships xmlns="http://schemas.openxmlformats.org/package/2006/relationships"><Relationship Id="rId1" Type="http://schemas.openxmlformats.org/officeDocument/2006/relationships/slide" Target="../slides/slide21.xml"/><Relationship Id="rId2" Type="http://schemas.openxmlformats.org/officeDocument/2006/relationships/notesMaster" Target="../notesMasters/notesMaster1.xml"/></Relationships>
</file>

<file path=ppt/notesSlides/_rels/notesSlide22.xml.rels><?xml version="1.0" encoding="UTF-8" standalone="yes"?>
<Relationships xmlns="http://schemas.openxmlformats.org/package/2006/relationships"><Relationship Id="rId1" Type="http://schemas.openxmlformats.org/officeDocument/2006/relationships/slide" Target="../slides/slide22.xml"/><Relationship Id="rId2" Type="http://schemas.openxmlformats.org/officeDocument/2006/relationships/notesMaster" Target="../notesMasters/notesMaster1.xml"/></Relationships>
</file>

<file path=ppt/notesSlides/_rels/notesSlide23.xml.rels><?xml version="1.0" encoding="UTF-8" standalone="yes"?>
<Relationships xmlns="http://schemas.openxmlformats.org/package/2006/relationships"><Relationship Id="rId1" Type="http://schemas.openxmlformats.org/officeDocument/2006/relationships/slide" Target="../slides/slide23.xml"/><Relationship Id="rId2" Type="http://schemas.openxmlformats.org/officeDocument/2006/relationships/notesMaster" Target="../notesMasters/notesMaster1.xml"/></Relationships>
</file>

<file path=ppt/notesSlides/_rels/notesSlide24.xml.rels><?xml version="1.0" encoding="UTF-8" standalone="yes"?>
<Relationships xmlns="http://schemas.openxmlformats.org/package/2006/relationships"><Relationship Id="rId1" Type="http://schemas.openxmlformats.org/officeDocument/2006/relationships/slide" Target="../slides/slide24.xml"/><Relationship Id="rId2" Type="http://schemas.openxmlformats.org/officeDocument/2006/relationships/notesMaster" Target="../notesMasters/notesMaster1.xml"/></Relationships>
</file>

<file path=ppt/notesSlides/_rels/notesSlide25.xml.rels><?xml version="1.0" encoding="UTF-8" standalone="yes"?>
<Relationships xmlns="http://schemas.openxmlformats.org/package/2006/relationships"><Relationship Id="rId1" Type="http://schemas.openxmlformats.org/officeDocument/2006/relationships/slide" Target="../slides/slide25.xml"/><Relationship Id="rId2" Type="http://schemas.openxmlformats.org/officeDocument/2006/relationships/notesMaster" Target="../notesMasters/notesMaster1.xml"/></Relationships>
</file>

<file path=ppt/notesSlides/_rels/notesSlide26.xml.rels><?xml version="1.0" encoding="UTF-8" standalone="yes"?>
<Relationships xmlns="http://schemas.openxmlformats.org/package/2006/relationships"><Relationship Id="rId1" Type="http://schemas.openxmlformats.org/officeDocument/2006/relationships/slide" Target="../slides/slide26.xml"/><Relationship Id="rId2" Type="http://schemas.openxmlformats.org/officeDocument/2006/relationships/notesMaster" Target="../notesMasters/notesMaster1.xml"/></Relationships>
</file>

<file path=ppt/notesSlides/_rels/notesSlide27.xml.rels><?xml version="1.0" encoding="UTF-8" standalone="yes"?>
<Relationships xmlns="http://schemas.openxmlformats.org/package/2006/relationships"><Relationship Id="rId1" Type="http://schemas.openxmlformats.org/officeDocument/2006/relationships/slide" Target="../slides/slide27.xml"/><Relationship Id="rId2" Type="http://schemas.openxmlformats.org/officeDocument/2006/relationships/notesMaster" Target="../notesMasters/notesMaster1.xml"/></Relationships>
</file>

<file path=ppt/notesSlides/_rels/notesSlide28.xml.rels><?xml version="1.0" encoding="UTF-8" standalone="yes"?>
<Relationships xmlns="http://schemas.openxmlformats.org/package/2006/relationships"><Relationship Id="rId1" Type="http://schemas.openxmlformats.org/officeDocument/2006/relationships/slide" Target="../slides/slide28.xml"/><Relationship Id="rId2" Type="http://schemas.openxmlformats.org/officeDocument/2006/relationships/notesMaster" Target="../notesMasters/notesMaster1.xml"/></Relationships>
</file>

<file path=ppt/notesSlides/_rels/notesSlide29.xml.rels><?xml version="1.0" encoding="UTF-8" standalone="yes"?>
<Relationships xmlns="http://schemas.openxmlformats.org/package/2006/relationships"><Relationship Id="rId1" Type="http://schemas.openxmlformats.org/officeDocument/2006/relationships/slide" Target="../slides/slide29.xml"/><Relationship Id="rId2" Type="http://schemas.openxmlformats.org/officeDocument/2006/relationships/notesMaster" Target="../notesMasters/notesMaster1.xml"/></Relationships>
</file>

<file path=ppt/notesSlides/_rels/notesSlide30.xml.rels><?xml version="1.0" encoding="UTF-8" standalone="yes"?>
<Relationships xmlns="http://schemas.openxmlformats.org/package/2006/relationships"><Relationship Id="rId1" Type="http://schemas.openxmlformats.org/officeDocument/2006/relationships/slide" Target="../slides/slide30.xml"/><Relationship Id="rId2" Type="http://schemas.openxmlformats.org/officeDocument/2006/relationships/notesMaster" Target="../notesMasters/notesMaster1.xml"/></Relationships>
</file>

<file path=ppt/notesSlides/_rels/notesSlide31.xml.rels><?xml version="1.0" encoding="UTF-8" standalone="yes"?>
<Relationships xmlns="http://schemas.openxmlformats.org/package/2006/relationships"><Relationship Id="rId1" Type="http://schemas.openxmlformats.org/officeDocument/2006/relationships/slide" Target="../slides/slide31.xml"/><Relationship Id="rId2" Type="http://schemas.openxmlformats.org/officeDocument/2006/relationships/notesMaster" Target="../notesMasters/notesMaster1.xml"/></Relationships>
</file>

<file path=ppt/notesSlides/_rels/notesSlide32.xml.rels><?xml version="1.0" encoding="UTF-8" standalone="yes"?>
<Relationships xmlns="http://schemas.openxmlformats.org/package/2006/relationships"><Relationship Id="rId1" Type="http://schemas.openxmlformats.org/officeDocument/2006/relationships/slide" Target="../slides/slide32.xml"/><Relationship Id="rId2" Type="http://schemas.openxmlformats.org/officeDocument/2006/relationships/notesMaster" Target="../notesMasters/notesMaster1.xml"/></Relationships>
</file>

<file path=ppt/notesSlides/_rels/notesSlide33.xml.rels><?xml version="1.0" encoding="UTF-8" standalone="yes"?>
<Relationships xmlns="http://schemas.openxmlformats.org/package/2006/relationships"><Relationship Id="rId1" Type="http://schemas.openxmlformats.org/officeDocument/2006/relationships/slide" Target="../slides/slide33.xml"/><Relationship Id="rId2" Type="http://schemas.openxmlformats.org/officeDocument/2006/relationships/notesMaster" Target="../notesMasters/notesMaster1.xml"/></Relationships>
</file>

<file path=ppt/notesSlides/_rels/notesSlide34.xml.rels><?xml version="1.0" encoding="UTF-8" standalone="yes"?>
<Relationships xmlns="http://schemas.openxmlformats.org/package/2006/relationships"><Relationship Id="rId1" Type="http://schemas.openxmlformats.org/officeDocument/2006/relationships/slide" Target="../slides/slide34.xml"/><Relationship Id="rId2" Type="http://schemas.openxmlformats.org/officeDocument/2006/relationships/notesMaster" Target="../notesMasters/notesMaster1.xml"/></Relationships>
</file>

<file path=ppt/notesSlides/_rels/notesSlide35.xml.rels><?xml version="1.0" encoding="UTF-8" standalone="yes"?>
<Relationships xmlns="http://schemas.openxmlformats.org/package/2006/relationships"><Relationship Id="rId1" Type="http://schemas.openxmlformats.org/officeDocument/2006/relationships/slide" Target="../slides/slide35.xml"/><Relationship Id="rId2" Type="http://schemas.openxmlformats.org/officeDocument/2006/relationships/notesMaster" Target="../notesMasters/notesMaster1.xml"/></Relationships>
</file>

<file path=ppt/notesSlides/_rels/notesSlide36.xml.rels><?xml version="1.0" encoding="UTF-8" standalone="yes"?>
<Relationships xmlns="http://schemas.openxmlformats.org/package/2006/relationships"><Relationship Id="rId1" Type="http://schemas.openxmlformats.org/officeDocument/2006/relationships/slide" Target="../slides/slide36.xml"/><Relationship Id="rId2" Type="http://schemas.openxmlformats.org/officeDocument/2006/relationships/notesMaster" Target="../notesMasters/notesMaster1.xml"/></Relationships>
</file>

<file path=ppt/notesSlides/_rels/notesSlide37.xml.rels><?xml version="1.0" encoding="UTF-8" standalone="yes"?>
<Relationships xmlns="http://schemas.openxmlformats.org/package/2006/relationships"><Relationship Id="rId1" Type="http://schemas.openxmlformats.org/officeDocument/2006/relationships/slide" Target="../slides/slide37.xml"/><Relationship Id="rId2" Type="http://schemas.openxmlformats.org/officeDocument/2006/relationships/notesMaster" Target="../notesMasters/notesMaster1.xml"/></Relationships>
</file>

<file path=ppt/notesSlides/_rels/notesSlide38.xml.rels><?xml version="1.0" encoding="UTF-8" standalone="yes"?>
<Relationships xmlns="http://schemas.openxmlformats.org/package/2006/relationships"><Relationship Id="rId1" Type="http://schemas.openxmlformats.org/officeDocument/2006/relationships/slide" Target="../slides/slide38.xml"/><Relationship Id="rId2" Type="http://schemas.openxmlformats.org/officeDocument/2006/relationships/notesMaster" Target="../notesMasters/notesMaster1.xml"/></Relationships>
</file>

<file path=ppt/notesSlides/_rels/notesSlide39.xml.rels><?xml version="1.0" encoding="UTF-8" standalone="yes"?>
<Relationships xmlns="http://schemas.openxmlformats.org/package/2006/relationships"><Relationship Id="rId1" Type="http://schemas.openxmlformats.org/officeDocument/2006/relationships/slide" Target="../slides/slide39.xml"/><Relationship Id="rId2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27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9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/>
        </p:spPr>
        <p:txBody>
          <a:bodyPr anchor="t" anchorCtr="0" bIns="91425" lIns="91425" rIns="91425" spcFirstLastPara="1" tIns="91425" wrap="square">
            <a:noAutofit/>
          </a:bodyPr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048590" name="Google Shape;82;p1:notes"/>
          <p:cNvSpPr>
            <a:spLocks noChangeAspect="1" noRot="1" noGrp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ah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64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5" name="Google Shape;104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/>
        </p:spPr>
        <p:txBody>
          <a:bodyPr anchor="t" anchorCtr="0" bIns="91425" lIns="91425" rIns="91425" spcFirstLastPara="1" tIns="91425" wrap="square">
            <a:noAutofit/>
          </a:bodyPr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048606" name="Google Shape;105;p3:notes"/>
          <p:cNvSpPr>
            <a:spLocks noChangeAspect="1" noRot="1" noGrp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ah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67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3" name="Google Shape;12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/>
        </p:spPr>
        <p:txBody>
          <a:bodyPr anchor="t" anchorCtr="0" bIns="91425" lIns="91425" rIns="91425" spcFirstLastPara="1" tIns="91425" wrap="square">
            <a:noAutofit/>
          </a:bodyPr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048614" name="Google Shape;122;p4:notes"/>
          <p:cNvSpPr>
            <a:spLocks noChangeAspect="1" noRot="1" noGrp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ah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70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8" name="Google Shape;138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/>
        </p:spPr>
        <p:txBody>
          <a:bodyPr anchor="t" anchorCtr="0" bIns="91425" lIns="91425" rIns="91425" spcFirstLastPara="1" tIns="91425" wrap="square">
            <a:noAutofit/>
          </a:bodyPr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048619" name="Google Shape;139;p5:notes"/>
          <p:cNvSpPr>
            <a:spLocks noChangeAspect="1" noRot="1" noGrp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ah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73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3" name="Google Shape;150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/>
        </p:spPr>
        <p:txBody>
          <a:bodyPr anchor="t" anchorCtr="0" bIns="91425" lIns="91425" rIns="91425" spcFirstLastPara="1" tIns="91425" wrap="square">
            <a:noAutofit/>
          </a:bodyPr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048624" name="Google Shape;151;p6:notes"/>
          <p:cNvSpPr>
            <a:spLocks noChangeAspect="1" noRot="1" noGrp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ah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76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8" name="Google Shape;162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/>
        </p:spPr>
        <p:txBody>
          <a:bodyPr anchor="t" anchorCtr="0" bIns="91425" lIns="91425" rIns="91425" spcFirstLastPara="1" tIns="91425" wrap="square">
            <a:noAutofit/>
          </a:bodyPr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048629" name="Google Shape;163;p7:notes"/>
          <p:cNvSpPr>
            <a:spLocks noChangeAspect="1" noRot="1" noGrp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ah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79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4" name="Google Shape;174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/>
        </p:spPr>
        <p:txBody>
          <a:bodyPr anchor="t" anchorCtr="0" bIns="91425" lIns="91425" rIns="91425" spcFirstLastPara="1" tIns="91425" wrap="square">
            <a:noAutofit/>
          </a:bodyPr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048635" name="Google Shape;175;p8:notes"/>
          <p:cNvSpPr>
            <a:spLocks noChangeAspect="1" noRot="1" noGrp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ah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82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9" name="Google Shape;188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/>
        </p:spPr>
        <p:txBody>
          <a:bodyPr anchor="t" anchorCtr="0" bIns="91425" lIns="91425" rIns="91425" spcFirstLastPara="1" tIns="91425" wrap="square">
            <a:noAutofit/>
          </a:bodyPr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048640" name="Google Shape;189;p9:notes"/>
          <p:cNvSpPr>
            <a:spLocks noChangeAspect="1" noRot="1" noGrp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ah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85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4" name="Google Shape;201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/>
        </p:spPr>
        <p:txBody>
          <a:bodyPr anchor="t" anchorCtr="0" bIns="91425" lIns="91425" rIns="91425" spcFirstLastPara="1" tIns="91425" wrap="square">
            <a:noAutofit/>
          </a:bodyPr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048645" name="Google Shape;202;p10:notes"/>
          <p:cNvSpPr>
            <a:spLocks noChangeAspect="1" noRot="1" noGrp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ah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8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1" name="Google Shape;220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/>
        </p:spPr>
        <p:txBody>
          <a:bodyPr anchor="t" anchorCtr="0" bIns="91425" lIns="91425" rIns="91425" spcFirstLastPara="1" tIns="91425" wrap="square">
            <a:noAutofit/>
          </a:bodyPr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048652" name="Google Shape;221;p11:notes"/>
          <p:cNvSpPr>
            <a:spLocks noChangeAspect="1" noRot="1" noGrp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ah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93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9" name="Google Shape;237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/>
        </p:spPr>
        <p:txBody>
          <a:bodyPr anchor="t" anchorCtr="0" bIns="91425" lIns="91425" rIns="91425" spcFirstLastPara="1" tIns="91425" wrap="square">
            <a:noAutofit/>
          </a:bodyPr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048660" name="Google Shape;238;p12:notes"/>
          <p:cNvSpPr>
            <a:spLocks noChangeAspect="1" noRot="1" noGrp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ah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97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8" name="Google Shape;256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/>
        </p:spPr>
        <p:txBody>
          <a:bodyPr anchor="t" anchorCtr="0" bIns="91425" lIns="91425" rIns="91425" spcFirstLastPara="1" tIns="91425" wrap="square">
            <a:noAutofit/>
          </a:bodyPr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048669" name="Google Shape;257;p13:notes"/>
          <p:cNvSpPr>
            <a:spLocks noChangeAspect="1" noRot="1" noGrp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ah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00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3" name="Google Shape;277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/>
        </p:spPr>
        <p:txBody>
          <a:bodyPr anchor="t" anchorCtr="0" bIns="91425" lIns="91425" rIns="91425" spcFirstLastPara="1" tIns="91425" wrap="square">
            <a:noAutofit/>
          </a:bodyPr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048674" name="Google Shape;278;p14:notes"/>
          <p:cNvSpPr>
            <a:spLocks noChangeAspect="1" noRot="1" noGrp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ah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04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92" name="Google Shape;289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/>
        </p:spPr>
        <p:txBody>
          <a:bodyPr anchor="t" anchorCtr="0" bIns="91425" lIns="91425" rIns="91425" spcFirstLastPara="1" tIns="91425" wrap="square">
            <a:noAutofit/>
          </a:bodyPr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048693" name="Google Shape;290;p15:notes"/>
          <p:cNvSpPr>
            <a:spLocks noChangeAspect="1" noRot="1" noGrp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ah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07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97" name="Google Shape;318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/>
        </p:spPr>
        <p:txBody>
          <a:bodyPr anchor="t" anchorCtr="0" bIns="91425" lIns="91425" rIns="91425" spcFirstLastPara="1" tIns="91425" wrap="square">
            <a:noAutofit/>
          </a:bodyPr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048698" name="Google Shape;319;p16:notes"/>
          <p:cNvSpPr>
            <a:spLocks noChangeAspect="1" noRot="1" noGrp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ah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10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02" name="Google Shape;332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/>
        </p:spPr>
        <p:txBody>
          <a:bodyPr anchor="t" anchorCtr="0" bIns="91425" lIns="91425" rIns="91425" spcFirstLastPara="1" tIns="91425" wrap="square">
            <a:noAutofit/>
          </a:bodyPr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048703" name="Google Shape;333;p17:notes"/>
          <p:cNvSpPr>
            <a:spLocks noChangeAspect="1" noRot="1" noGrp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ah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13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07" name="Google Shape;346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/>
        </p:spPr>
        <p:txBody>
          <a:bodyPr anchor="t" anchorCtr="0" bIns="91425" lIns="91425" rIns="91425" spcFirstLastPara="1" tIns="91425" wrap="square">
            <a:noAutofit/>
          </a:bodyPr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048708" name="Google Shape;347;p18:notes"/>
          <p:cNvSpPr>
            <a:spLocks noChangeAspect="1" noRot="1" noGrp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ah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17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30" name="Google Shape;358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/>
        </p:spPr>
        <p:txBody>
          <a:bodyPr anchor="t" anchorCtr="0" bIns="91425" lIns="91425" rIns="91425" spcFirstLastPara="1" tIns="91425" wrap="square">
            <a:noAutofit/>
          </a:bodyPr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048731" name="Google Shape;359;p19:notes"/>
          <p:cNvSpPr>
            <a:spLocks noChangeAspect="1" noRot="1" noGrp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ah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20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35" name="Google Shape;390;p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/>
        </p:spPr>
        <p:txBody>
          <a:bodyPr anchor="t" anchorCtr="0" bIns="91425" lIns="91425" rIns="91425" spcFirstLastPara="1" tIns="91425" wrap="square">
            <a:noAutofit/>
          </a:bodyPr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048736" name="Google Shape;391;p20:notes"/>
          <p:cNvSpPr>
            <a:spLocks noChangeAspect="1" noRot="1" noGrp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ah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23" name="Shape 4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41" name="Google Shape;406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/>
        </p:spPr>
        <p:txBody>
          <a:bodyPr anchor="t" anchorCtr="0" bIns="91425" lIns="91425" rIns="91425" spcFirstLastPara="1" tIns="91425" wrap="square">
            <a:noAutofit/>
          </a:bodyPr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048742" name="Google Shape;407;p21:notes"/>
          <p:cNvSpPr>
            <a:spLocks noChangeAspect="1" noRot="1" noGrp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ah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26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49" name="Google Shape;423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/>
        </p:spPr>
        <p:txBody>
          <a:bodyPr anchor="t" anchorCtr="0" bIns="91425" lIns="91425" rIns="91425" spcFirstLastPara="1" tIns="91425" wrap="square">
            <a:noAutofit/>
          </a:bodyPr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048750" name="Google Shape;424;p22:notes"/>
          <p:cNvSpPr>
            <a:spLocks noChangeAspect="1" noRot="1" noGrp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ah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29" name="Shape 4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57" name="Google Shape;440;p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/>
        </p:spPr>
        <p:txBody>
          <a:bodyPr anchor="t" anchorCtr="0" bIns="91425" lIns="91425" rIns="91425" spcFirstLastPara="1" tIns="91425" wrap="square">
            <a:noAutofit/>
          </a:bodyPr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048758" name="Google Shape;441;p23:notes"/>
          <p:cNvSpPr>
            <a:spLocks noChangeAspect="1" noRot="1" noGrp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ah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32" name="Shape 4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61" name="Google Shape;460;p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/>
        </p:spPr>
        <p:txBody>
          <a:bodyPr anchor="t" anchorCtr="0" bIns="91425" lIns="91425" rIns="91425" spcFirstLastPara="1" tIns="91425" wrap="square">
            <a:noAutofit/>
          </a:bodyPr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048762" name="Google Shape;461;p24:notes"/>
          <p:cNvSpPr>
            <a:spLocks noChangeAspect="1" noRot="1" noGrp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ah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35" name="Shape 4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66" name="Google Shape;469;p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/>
        </p:spPr>
        <p:txBody>
          <a:bodyPr anchor="t" anchorCtr="0" bIns="91425" lIns="91425" rIns="91425" spcFirstLastPara="1" tIns="91425" wrap="square">
            <a:noAutofit/>
          </a:bodyPr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048767" name="Google Shape;470;p25:notes"/>
          <p:cNvSpPr>
            <a:spLocks noChangeAspect="1" noRot="1" noGrp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ah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38" name="Shape 4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70" name="Google Shape;478;p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/>
        </p:spPr>
        <p:txBody>
          <a:bodyPr anchor="t" anchorCtr="0" bIns="91425" lIns="91425" rIns="91425" spcFirstLastPara="1" tIns="91425" wrap="square">
            <a:noAutofit/>
          </a:bodyPr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048771" name="Google Shape;479;p26:notes"/>
          <p:cNvSpPr>
            <a:spLocks noChangeAspect="1" noRot="1" noGrp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ah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41" name="Shape 4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74" name="Google Shape;489;p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/>
        </p:spPr>
        <p:txBody>
          <a:bodyPr anchor="t" anchorCtr="0" bIns="91425" lIns="91425" rIns="91425" spcFirstLastPara="1" tIns="91425" wrap="square">
            <a:noAutofit/>
          </a:bodyPr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048775" name="Google Shape;490;p27:notes"/>
          <p:cNvSpPr>
            <a:spLocks noChangeAspect="1" noRot="1" noGrp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ah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44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78" name="Google Shape;500;p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/>
        </p:spPr>
        <p:txBody>
          <a:bodyPr anchor="t" anchorCtr="0" bIns="91425" lIns="91425" rIns="91425" spcFirstLastPara="1" tIns="91425" wrap="square">
            <a:noAutofit/>
          </a:bodyPr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048779" name="Google Shape;501;p28:notes"/>
          <p:cNvSpPr>
            <a:spLocks noChangeAspect="1" noRot="1" noGrp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ah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47" name="Shape 5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82" name="Google Shape;511;p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/>
        </p:spPr>
        <p:txBody>
          <a:bodyPr anchor="t" anchorCtr="0" bIns="91425" lIns="91425" rIns="91425" spcFirstLastPara="1" tIns="91425" wrap="square">
            <a:noAutofit/>
          </a:bodyPr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048783" name="Google Shape;512;p29:notes"/>
          <p:cNvSpPr>
            <a:spLocks noChangeAspect="1" noRot="1" noGrp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ah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50" name="Shape 5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85" name="Google Shape;522;p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/>
        </p:spPr>
        <p:txBody>
          <a:bodyPr anchor="t" anchorCtr="0" bIns="91425" lIns="91425" rIns="91425" spcFirstLastPara="1" tIns="91425" wrap="square">
            <a:noAutofit/>
          </a:bodyPr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048786" name="Google Shape;523;p30:notes"/>
          <p:cNvSpPr>
            <a:spLocks noChangeAspect="1" noRot="1" noGrp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ah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53" name="Shape 5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88" name="Google Shape;529;p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/>
        </p:spPr>
        <p:txBody>
          <a:bodyPr anchor="t" anchorCtr="0" bIns="91425" lIns="91425" rIns="91425" spcFirstLastPara="1" tIns="91425" wrap="square">
            <a:noAutofit/>
          </a:bodyPr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048789" name="Google Shape;530;p31:notes"/>
          <p:cNvSpPr>
            <a:spLocks noChangeAspect="1" noRot="1" noGrp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ah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56" name="Shape 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92" name="Google Shape;538;p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/>
        </p:spPr>
        <p:txBody>
          <a:bodyPr anchor="t" anchorCtr="0" bIns="91425" lIns="91425" rIns="91425" spcFirstLastPara="1" tIns="91425" wrap="square">
            <a:noAutofit/>
          </a:bodyPr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048793" name="Google Shape;539;p32:notes"/>
          <p:cNvSpPr>
            <a:spLocks noChangeAspect="1" noRot="1" noGrp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ah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60" name="Shape 5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11" name="Google Shape;549;p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/>
        </p:spPr>
        <p:txBody>
          <a:bodyPr anchor="t" anchorCtr="0" bIns="91425" lIns="91425" rIns="91425" spcFirstLastPara="1" tIns="91425" wrap="square">
            <a:noAutofit/>
          </a:bodyPr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048812" name="Google Shape;550;p33:notes"/>
          <p:cNvSpPr>
            <a:spLocks noChangeAspect="1" noRot="1" noGrp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ah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63" name="Shape 5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15" name="Google Shape;576;p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/>
        </p:spPr>
        <p:txBody>
          <a:bodyPr anchor="t" anchorCtr="0" bIns="91425" lIns="91425" rIns="91425" spcFirstLastPara="1" tIns="91425" wrap="square">
            <a:noAutofit/>
          </a:bodyPr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048816" name="Google Shape;577;p34:notes"/>
          <p:cNvSpPr>
            <a:spLocks noChangeAspect="1" noRot="1" noGrp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ah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66" name="Shape 5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19" name="Google Shape;587;p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/>
        </p:spPr>
        <p:txBody>
          <a:bodyPr anchor="t" anchorCtr="0" bIns="91425" lIns="91425" rIns="91425" spcFirstLastPara="1" tIns="91425" wrap="square">
            <a:noAutofit/>
          </a:bodyPr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048820" name="Google Shape;588;p35:notes"/>
          <p:cNvSpPr>
            <a:spLocks noChangeAspect="1" noRot="1" noGrp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ah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69" name="Shape 5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23" name="Google Shape;598;p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/>
        </p:spPr>
        <p:txBody>
          <a:bodyPr anchor="t" anchorCtr="0" bIns="91425" lIns="91425" rIns="91425" spcFirstLastPara="1" tIns="91425" wrap="square">
            <a:noAutofit/>
          </a:bodyPr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048824" name="Google Shape;599;p36:notes"/>
          <p:cNvSpPr>
            <a:spLocks noChangeAspect="1" noRot="1" noGrp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ah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72" name="Shape 6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28" name="Google Shape;609;p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/>
        </p:spPr>
        <p:txBody>
          <a:bodyPr anchor="t" anchorCtr="0" bIns="91425" lIns="91425" rIns="91425" spcFirstLastPara="1" tIns="91425" wrap="square">
            <a:noAutofit/>
          </a:bodyPr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048829" name="Google Shape;610;p37:notes"/>
          <p:cNvSpPr>
            <a:spLocks noChangeAspect="1" noRot="1" noGrp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ah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75" name="Shape 6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33" name="Google Shape;621;p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/>
        </p:spPr>
        <p:txBody>
          <a:bodyPr anchor="t" anchorCtr="0" bIns="91425" lIns="91425" rIns="91425" spcFirstLastPara="1" tIns="91425" wrap="square">
            <a:noAutofit/>
          </a:bodyPr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048834" name="Google Shape;622;p38:notes"/>
          <p:cNvSpPr>
            <a:spLocks noChangeAspect="1" noRot="1" noGrp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ah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78" name="Shape 6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38" name="Google Shape;633;p3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/>
        </p:spPr>
        <p:txBody>
          <a:bodyPr anchor="t" anchorCtr="0" bIns="91425" lIns="91425" rIns="91425" spcFirstLastPara="1" tIns="91425" wrap="square">
            <a:noAutofit/>
          </a:bodyPr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048839" name="Google Shape;634;p39:notes"/>
          <p:cNvSpPr>
            <a:spLocks noChangeAspect="1" noRot="1" noGrp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ah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81" name="Shape 6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43" name="Google Shape;645;p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/>
        </p:spPr>
        <p:txBody>
          <a:bodyPr anchor="t" anchorCtr="0" bIns="91425" lIns="91425" rIns="91425" spcFirstLastPara="1" tIns="91425" wrap="square">
            <a:noAutofit/>
          </a:bodyPr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048844" name="Google Shape;646;p40:notes"/>
          <p:cNvSpPr>
            <a:spLocks noChangeAspect="1" noRot="1" noGrp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ah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24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1" name="Google Shape;12;p42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/>
          <a:noFill/>
          <a:ln>
            <a:noFill/>
          </a:ln>
        </p:spPr>
        <p:txBody>
          <a:bodyPr anchor="b" anchorCtr="0" bIns="45700" lIns="91425" rIns="91425" spcFirstLastPara="1" tIns="45700" wrap="square">
            <a:normAutofit/>
          </a:bodyPr>
          <a:lstStyle>
            <a:lvl1pPr algn="ctr"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/>
        </p:txBody>
      </p:sp>
      <p:sp>
        <p:nvSpPr>
          <p:cNvPr id="1048582" name="Google Shape;13;p42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normAutofit/>
          </a:bodyPr>
          <a:lstStyle>
            <a:lvl1pPr algn="ctr" lv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algn="ctr" lv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algn="ctr" lvl="2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algn="ctr" lvl="3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algn="ctr" lvl="4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algn="ctr" lvl="5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algn="ctr" lvl="6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algn="ctr" lvl="7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algn="ctr" lvl="8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048583" name="Google Shape;14;p4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anchorCtr="0" bIns="45700" lIns="91425" rIns="91425" spcFirstLastPara="1" tIns="45700" wrap="square">
            <a:noAutofit/>
          </a:bodyPr>
          <a:lstStyle>
            <a:lvl1pPr algn="l" lvl="0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algn="l"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algn="l"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algn="l"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algn="l"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algn="l"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algn="l"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algn="l"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algn="l"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/>
        </p:txBody>
      </p:sp>
      <p:sp>
        <p:nvSpPr>
          <p:cNvPr id="1048584" name="Google Shape;15;p4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anchorCtr="0" bIns="45700" lIns="91425" rIns="91425" spcFirstLastPara="1" tIns="45700" wrap="square">
            <a:noAutofit/>
          </a:bodyPr>
          <a:lstStyle>
            <a:lvl1pPr algn="ctr" lvl="0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algn="l"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algn="l"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algn="l"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algn="l"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algn="l"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algn="l"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algn="l"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algn="l"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/>
        </p:txBody>
      </p:sp>
      <p:sp>
        <p:nvSpPr>
          <p:cNvPr id="1048585" name="Google Shape;16;p4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anchorCtr="0" bIns="45700" lIns="91425" rIns="91425" spcFirstLastPara="1" tIns="45700" wrap="square">
            <a:noAutofit/>
          </a:bodyPr>
          <a:lstStyle>
            <a:lvl1pPr algn="r" indent="0" lvl="0" marL="0">
              <a:spcBef>
                <a:spcPts val="0"/>
              </a:spcBef>
              <a:buNone/>
            </a:lvl1pPr>
            <a:lvl2pPr algn="r" indent="0" lvl="1" marL="0">
              <a:spcBef>
                <a:spcPts val="0"/>
              </a:spcBef>
              <a:buNone/>
            </a:lvl2pPr>
            <a:lvl3pPr algn="r" indent="0" lvl="2" marL="0">
              <a:spcBef>
                <a:spcPts val="0"/>
              </a:spcBef>
              <a:buNone/>
            </a:lvl3pPr>
            <a:lvl4pPr algn="r" indent="0" lvl="3" marL="0">
              <a:spcBef>
                <a:spcPts val="0"/>
              </a:spcBef>
              <a:buNone/>
            </a:lvl4pPr>
            <a:lvl5pPr algn="r" indent="0" lvl="4" marL="0">
              <a:spcBef>
                <a:spcPts val="0"/>
              </a:spcBef>
              <a:buNone/>
            </a:lvl5pPr>
            <a:lvl6pPr algn="r" indent="0" lvl="5" marL="0">
              <a:spcBef>
                <a:spcPts val="0"/>
              </a:spcBef>
              <a:buNone/>
            </a:lvl6pPr>
            <a:lvl7pPr algn="r" indent="0" lvl="6" marL="0">
              <a:spcBef>
                <a:spcPts val="0"/>
              </a:spcBef>
              <a:buNone/>
            </a:lvl7pPr>
            <a:lvl8pPr algn="r" indent="0" lvl="7" marL="0">
              <a:spcBef>
                <a:spcPts val="0"/>
              </a:spcBef>
              <a:buNone/>
            </a:lvl8pPr>
            <a:lvl9pPr algn="r" indent="0" lvl="8" marL="0">
              <a:spcBef>
                <a:spcPts val="0"/>
              </a:spcBef>
              <a:buNone/>
            </a:lvl9pPr>
          </a:lstStyle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6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6" name="Google Shape;18;p4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anchorCtr="0" bIns="45700" lIns="91425" rIns="91425" spcFirstLastPara="1" tIns="45700" wrap="square">
            <a:noAutofit/>
          </a:bodyPr>
          <a:lstStyle>
            <a:lvl1pPr algn="l" lvl="0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algn="l"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algn="l"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algn="l"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algn="l"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algn="l"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algn="l"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algn="l"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algn="l"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/>
        </p:txBody>
      </p:sp>
      <p:sp>
        <p:nvSpPr>
          <p:cNvPr id="1048597" name="Google Shape;19;p4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anchorCtr="0" bIns="45700" lIns="91425" rIns="91425" spcFirstLastPara="1" tIns="45700" wrap="square">
            <a:noAutofit/>
          </a:bodyPr>
          <a:lstStyle>
            <a:lvl1pPr algn="ctr" lvl="0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algn="l"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algn="l"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algn="l"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algn="l"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algn="l"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algn="l"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algn="l"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algn="l"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/>
        </p:txBody>
      </p:sp>
      <p:sp>
        <p:nvSpPr>
          <p:cNvPr id="1048598" name="Google Shape;20;p4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anchorCtr="0" bIns="45700" lIns="91425" rIns="91425" spcFirstLastPara="1" tIns="45700" wrap="square">
            <a:noAutofit/>
          </a:bodyPr>
          <a:lstStyle>
            <a:lvl1pPr algn="r" indent="0" lvl="0" marL="0">
              <a:spcBef>
                <a:spcPts val="0"/>
              </a:spcBef>
              <a:buNone/>
            </a:lvl1pPr>
            <a:lvl2pPr algn="r" indent="0" lvl="1" marL="0">
              <a:spcBef>
                <a:spcPts val="0"/>
              </a:spcBef>
              <a:buNone/>
            </a:lvl2pPr>
            <a:lvl3pPr algn="r" indent="0" lvl="2" marL="0">
              <a:spcBef>
                <a:spcPts val="0"/>
              </a:spcBef>
              <a:buNone/>
            </a:lvl3pPr>
            <a:lvl4pPr algn="r" indent="0" lvl="3" marL="0">
              <a:spcBef>
                <a:spcPts val="0"/>
              </a:spcBef>
              <a:buNone/>
            </a:lvl4pPr>
            <a:lvl5pPr algn="r" indent="0" lvl="4" marL="0">
              <a:spcBef>
                <a:spcPts val="0"/>
              </a:spcBef>
              <a:buNone/>
            </a:lvl5pPr>
            <a:lvl6pPr algn="r" indent="0" lvl="5" marL="0">
              <a:spcBef>
                <a:spcPts val="0"/>
              </a:spcBef>
              <a:buNone/>
            </a:lvl6pPr>
            <a:lvl7pPr algn="r" indent="0" lvl="6" marL="0">
              <a:spcBef>
                <a:spcPts val="0"/>
              </a:spcBef>
              <a:buNone/>
            </a:lvl7pPr>
            <a:lvl8pPr algn="r" indent="0" lvl="7" marL="0">
              <a:spcBef>
                <a:spcPts val="0"/>
              </a:spcBef>
              <a:buNone/>
            </a:lvl8pPr>
            <a:lvl9pPr algn="r" indent="0" lvl="8" marL="0">
              <a:spcBef>
                <a:spcPts val="0"/>
              </a:spcBef>
              <a:buNone/>
            </a:lvl9pPr>
          </a:lstStyle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86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69" name="Google Shape;22;p4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/>
          <a:noFill/>
          <a:ln>
            <a:noFill/>
          </a:ln>
        </p:spPr>
        <p:txBody>
          <a:bodyPr anchor="ctr" anchorCtr="0" bIns="45700" lIns="91425" rIns="91425" spcFirstLastPara="1" tIns="45700" wrap="square">
            <a:normAutofit/>
          </a:bodyPr>
          <a:lstStyle>
            <a:lvl1pPr algn="l"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/>
        </p:txBody>
      </p:sp>
      <p:sp>
        <p:nvSpPr>
          <p:cNvPr id="1048870" name="Google Shape;23;p4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normAutofit/>
          </a:bodyPr>
          <a:lstStyle>
            <a:lvl1pPr algn="l" indent="-342900" lvl="0" marL="4572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1pPr>
            <a:lvl2pPr algn="l" indent="-342900" lvl="1" marL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2pPr>
            <a:lvl3pPr algn="l" indent="-342900" lvl="2" marL="1371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3pPr>
            <a:lvl4pPr algn="l" indent="-342900" lvl="3" marL="1828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4pPr>
            <a:lvl5pPr algn="l" indent="-342900" lvl="4" marL="22860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5pPr>
            <a:lvl6pPr algn="l" indent="-342900" lvl="5" marL="27432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6pPr>
            <a:lvl7pPr algn="l" indent="-342900" lvl="6" marL="3200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7pPr>
            <a:lvl8pPr algn="l" indent="-342900" lvl="7" marL="3657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8pPr>
            <a:lvl9pPr algn="l" indent="-342900" lvl="8" marL="4114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9pPr>
          </a:lstStyle>
          <a:p/>
        </p:txBody>
      </p:sp>
      <p:sp>
        <p:nvSpPr>
          <p:cNvPr id="1048871" name="Google Shape;24;p4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anchorCtr="0" bIns="45700" lIns="91425" rIns="91425" spcFirstLastPara="1" tIns="45700" wrap="square">
            <a:noAutofit/>
          </a:bodyPr>
          <a:lstStyle>
            <a:lvl1pPr algn="l" lvl="0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algn="l"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algn="l"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algn="l"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algn="l"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algn="l"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algn="l"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algn="l"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algn="l"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/>
        </p:txBody>
      </p:sp>
      <p:sp>
        <p:nvSpPr>
          <p:cNvPr id="1048872" name="Google Shape;25;p4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anchorCtr="0" bIns="45700" lIns="91425" rIns="91425" spcFirstLastPara="1" tIns="45700" wrap="square">
            <a:noAutofit/>
          </a:bodyPr>
          <a:lstStyle>
            <a:lvl1pPr algn="ctr" lvl="0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algn="l"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algn="l"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algn="l"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algn="l"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algn="l"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algn="l"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algn="l"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algn="l"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/>
        </p:txBody>
      </p:sp>
      <p:sp>
        <p:nvSpPr>
          <p:cNvPr id="1048873" name="Google Shape;26;p4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anchorCtr="0" bIns="45700" lIns="91425" rIns="91425" spcFirstLastPara="1" tIns="45700" wrap="square">
            <a:noAutofit/>
          </a:bodyPr>
          <a:lstStyle>
            <a:lvl1pPr algn="r" indent="0" lvl="0" marL="0">
              <a:spcBef>
                <a:spcPts val="0"/>
              </a:spcBef>
              <a:buNone/>
            </a:lvl1pPr>
            <a:lvl2pPr algn="r" indent="0" lvl="1" marL="0">
              <a:spcBef>
                <a:spcPts val="0"/>
              </a:spcBef>
              <a:buNone/>
            </a:lvl2pPr>
            <a:lvl3pPr algn="r" indent="0" lvl="2" marL="0">
              <a:spcBef>
                <a:spcPts val="0"/>
              </a:spcBef>
              <a:buNone/>
            </a:lvl3pPr>
            <a:lvl4pPr algn="r" indent="0" lvl="3" marL="0">
              <a:spcBef>
                <a:spcPts val="0"/>
              </a:spcBef>
              <a:buNone/>
            </a:lvl4pPr>
            <a:lvl5pPr algn="r" indent="0" lvl="4" marL="0">
              <a:spcBef>
                <a:spcPts val="0"/>
              </a:spcBef>
              <a:buNone/>
            </a:lvl5pPr>
            <a:lvl6pPr algn="r" indent="0" lvl="5" marL="0">
              <a:spcBef>
                <a:spcPts val="0"/>
              </a:spcBef>
              <a:buNone/>
            </a:lvl6pPr>
            <a:lvl7pPr algn="r" indent="0" lvl="6" marL="0">
              <a:spcBef>
                <a:spcPts val="0"/>
              </a:spcBef>
              <a:buNone/>
            </a:lvl7pPr>
            <a:lvl8pPr algn="r" indent="0" lvl="7" marL="0">
              <a:spcBef>
                <a:spcPts val="0"/>
              </a:spcBef>
              <a:buNone/>
            </a:lvl8pPr>
            <a:lvl9pPr algn="r" indent="0" lvl="8" marL="0">
              <a:spcBef>
                <a:spcPts val="0"/>
              </a:spcBef>
              <a:buNone/>
            </a:lvl9pPr>
          </a:lstStyle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8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74" name="Google Shape;28;p45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/>
          <a:noFill/>
          <a:ln>
            <a:noFill/>
          </a:ln>
        </p:spPr>
        <p:txBody>
          <a:bodyPr anchor="b" anchorCtr="0" bIns="45700" lIns="91425" rIns="91425" spcFirstLastPara="1" tIns="45700" wrap="square">
            <a:normAutofit/>
          </a:bodyPr>
          <a:lstStyle>
            <a:lvl1pPr algn="l"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/>
        </p:txBody>
      </p:sp>
      <p:sp>
        <p:nvSpPr>
          <p:cNvPr id="1048875" name="Google Shape;29;p45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normAutofit/>
          </a:bodyPr>
          <a:lstStyle>
            <a:lvl1pPr algn="l" indent="-228600" lvl="0" marL="4572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algn="l" indent="-228600" lvl="1" marL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algn="l" indent="-228600" lvl="2" marL="1371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algn="l" indent="-228600" lvl="3" marL="1828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algn="l" indent="-228600" lvl="4" marL="22860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algn="l" indent="-228600" lvl="5" marL="27432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algn="l" indent="-228600" lvl="6" marL="3200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algn="l" indent="-228600" lvl="7" marL="3657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algn="l" indent="-228600" lvl="8" marL="4114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048876" name="Google Shape;30;p4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anchorCtr="0" bIns="45700" lIns="91425" rIns="91425" spcFirstLastPara="1" tIns="45700" wrap="square">
            <a:noAutofit/>
          </a:bodyPr>
          <a:lstStyle>
            <a:lvl1pPr algn="l" lvl="0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algn="l"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algn="l"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algn="l"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algn="l"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algn="l"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algn="l"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algn="l"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algn="l"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/>
        </p:txBody>
      </p:sp>
      <p:sp>
        <p:nvSpPr>
          <p:cNvPr id="1048877" name="Google Shape;31;p4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anchorCtr="0" bIns="45700" lIns="91425" rIns="91425" spcFirstLastPara="1" tIns="45700" wrap="square">
            <a:noAutofit/>
          </a:bodyPr>
          <a:lstStyle>
            <a:lvl1pPr algn="ctr" lvl="0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algn="l"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algn="l"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algn="l"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algn="l"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algn="l"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algn="l"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algn="l"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algn="l"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/>
        </p:txBody>
      </p:sp>
      <p:sp>
        <p:nvSpPr>
          <p:cNvPr id="1048878" name="Google Shape;32;p4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anchorCtr="0" bIns="45700" lIns="91425" rIns="91425" spcFirstLastPara="1" tIns="45700" wrap="square">
            <a:noAutofit/>
          </a:bodyPr>
          <a:lstStyle>
            <a:lvl1pPr algn="r" indent="0" lvl="0" marL="0">
              <a:spcBef>
                <a:spcPts val="0"/>
              </a:spcBef>
              <a:buNone/>
            </a:lvl1pPr>
            <a:lvl2pPr algn="r" indent="0" lvl="1" marL="0">
              <a:spcBef>
                <a:spcPts val="0"/>
              </a:spcBef>
              <a:buNone/>
            </a:lvl2pPr>
            <a:lvl3pPr algn="r" indent="0" lvl="2" marL="0">
              <a:spcBef>
                <a:spcPts val="0"/>
              </a:spcBef>
              <a:buNone/>
            </a:lvl3pPr>
            <a:lvl4pPr algn="r" indent="0" lvl="3" marL="0">
              <a:spcBef>
                <a:spcPts val="0"/>
              </a:spcBef>
              <a:buNone/>
            </a:lvl4pPr>
            <a:lvl5pPr algn="r" indent="0" lvl="4" marL="0">
              <a:spcBef>
                <a:spcPts val="0"/>
              </a:spcBef>
              <a:buNone/>
            </a:lvl5pPr>
            <a:lvl6pPr algn="r" indent="0" lvl="5" marL="0">
              <a:spcBef>
                <a:spcPts val="0"/>
              </a:spcBef>
              <a:buNone/>
            </a:lvl6pPr>
            <a:lvl7pPr algn="r" indent="0" lvl="6" marL="0">
              <a:spcBef>
                <a:spcPts val="0"/>
              </a:spcBef>
              <a:buNone/>
            </a:lvl7pPr>
            <a:lvl8pPr algn="r" indent="0" lvl="7" marL="0">
              <a:spcBef>
                <a:spcPts val="0"/>
              </a:spcBef>
              <a:buNone/>
            </a:lvl8pPr>
            <a:lvl9pPr algn="r" indent="0" lvl="8" marL="0">
              <a:spcBef>
                <a:spcPts val="0"/>
              </a:spcBef>
              <a:buNone/>
            </a:lvl9pPr>
          </a:lstStyle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88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79" name="Google Shape;34;p4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/>
          <a:noFill/>
          <a:ln>
            <a:noFill/>
          </a:ln>
        </p:spPr>
        <p:txBody>
          <a:bodyPr anchor="ctr" anchorCtr="0" bIns="45700" lIns="91425" rIns="91425" spcFirstLastPara="1" tIns="45700" wrap="square">
            <a:normAutofit/>
          </a:bodyPr>
          <a:lstStyle>
            <a:lvl1pPr algn="l"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/>
        </p:txBody>
      </p:sp>
      <p:sp>
        <p:nvSpPr>
          <p:cNvPr id="1048880" name="Google Shape;35;p4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normAutofit/>
          </a:bodyPr>
          <a:lstStyle>
            <a:lvl1pPr algn="l" indent="-342900" lvl="0" marL="4572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1pPr>
            <a:lvl2pPr algn="l" indent="-342900" lvl="1" marL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2pPr>
            <a:lvl3pPr algn="l" indent="-342900" lvl="2" marL="1371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3pPr>
            <a:lvl4pPr algn="l" indent="-342900" lvl="3" marL="1828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4pPr>
            <a:lvl5pPr algn="l" indent="-342900" lvl="4" marL="22860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5pPr>
            <a:lvl6pPr algn="l" indent="-342900" lvl="5" marL="27432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6pPr>
            <a:lvl7pPr algn="l" indent="-342900" lvl="6" marL="3200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7pPr>
            <a:lvl8pPr algn="l" indent="-342900" lvl="7" marL="3657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8pPr>
            <a:lvl9pPr algn="l" indent="-342900" lvl="8" marL="4114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9pPr>
          </a:lstStyle>
          <a:p/>
        </p:txBody>
      </p:sp>
      <p:sp>
        <p:nvSpPr>
          <p:cNvPr id="1048881" name="Google Shape;36;p46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normAutofit/>
          </a:bodyPr>
          <a:lstStyle>
            <a:lvl1pPr algn="l" indent="-342900" lvl="0" marL="4572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1pPr>
            <a:lvl2pPr algn="l" indent="-342900" lvl="1" marL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2pPr>
            <a:lvl3pPr algn="l" indent="-342900" lvl="2" marL="1371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3pPr>
            <a:lvl4pPr algn="l" indent="-342900" lvl="3" marL="1828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4pPr>
            <a:lvl5pPr algn="l" indent="-342900" lvl="4" marL="22860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5pPr>
            <a:lvl6pPr algn="l" indent="-342900" lvl="5" marL="27432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6pPr>
            <a:lvl7pPr algn="l" indent="-342900" lvl="6" marL="3200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7pPr>
            <a:lvl8pPr algn="l" indent="-342900" lvl="7" marL="3657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8pPr>
            <a:lvl9pPr algn="l" indent="-342900" lvl="8" marL="4114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9pPr>
          </a:lstStyle>
          <a:p/>
        </p:txBody>
      </p:sp>
      <p:sp>
        <p:nvSpPr>
          <p:cNvPr id="1048882" name="Google Shape;37;p4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anchorCtr="0" bIns="45700" lIns="91425" rIns="91425" spcFirstLastPara="1" tIns="45700" wrap="square">
            <a:noAutofit/>
          </a:bodyPr>
          <a:lstStyle>
            <a:lvl1pPr algn="l" lvl="0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algn="l"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algn="l"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algn="l"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algn="l"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algn="l"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algn="l"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algn="l"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algn="l"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/>
        </p:txBody>
      </p:sp>
      <p:sp>
        <p:nvSpPr>
          <p:cNvPr id="1048883" name="Google Shape;38;p4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anchorCtr="0" bIns="45700" lIns="91425" rIns="91425" spcFirstLastPara="1" tIns="45700" wrap="square">
            <a:noAutofit/>
          </a:bodyPr>
          <a:lstStyle>
            <a:lvl1pPr algn="ctr" lvl="0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algn="l"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algn="l"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algn="l"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algn="l"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algn="l"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algn="l"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algn="l"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algn="l"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/>
        </p:txBody>
      </p:sp>
      <p:sp>
        <p:nvSpPr>
          <p:cNvPr id="1048884" name="Google Shape;39;p4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anchorCtr="0" bIns="45700" lIns="91425" rIns="91425" spcFirstLastPara="1" tIns="45700" wrap="square">
            <a:noAutofit/>
          </a:bodyPr>
          <a:lstStyle>
            <a:lvl1pPr algn="r" indent="0" lvl="0" marL="0">
              <a:spcBef>
                <a:spcPts val="0"/>
              </a:spcBef>
              <a:buNone/>
            </a:lvl1pPr>
            <a:lvl2pPr algn="r" indent="0" lvl="1" marL="0">
              <a:spcBef>
                <a:spcPts val="0"/>
              </a:spcBef>
              <a:buNone/>
            </a:lvl2pPr>
            <a:lvl3pPr algn="r" indent="0" lvl="2" marL="0">
              <a:spcBef>
                <a:spcPts val="0"/>
              </a:spcBef>
              <a:buNone/>
            </a:lvl3pPr>
            <a:lvl4pPr algn="r" indent="0" lvl="3" marL="0">
              <a:spcBef>
                <a:spcPts val="0"/>
              </a:spcBef>
              <a:buNone/>
            </a:lvl4pPr>
            <a:lvl5pPr algn="r" indent="0" lvl="4" marL="0">
              <a:spcBef>
                <a:spcPts val="0"/>
              </a:spcBef>
              <a:buNone/>
            </a:lvl5pPr>
            <a:lvl6pPr algn="r" indent="0" lvl="5" marL="0">
              <a:spcBef>
                <a:spcPts val="0"/>
              </a:spcBef>
              <a:buNone/>
            </a:lvl6pPr>
            <a:lvl7pPr algn="r" indent="0" lvl="6" marL="0">
              <a:spcBef>
                <a:spcPts val="0"/>
              </a:spcBef>
              <a:buNone/>
            </a:lvl7pPr>
            <a:lvl8pPr algn="r" indent="0" lvl="7" marL="0">
              <a:spcBef>
                <a:spcPts val="0"/>
              </a:spcBef>
              <a:buNone/>
            </a:lvl8pPr>
            <a:lvl9pPr algn="r" indent="0" lvl="8" marL="0">
              <a:spcBef>
                <a:spcPts val="0"/>
              </a:spcBef>
              <a:buNone/>
            </a:lvl9pPr>
          </a:lstStyle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82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45" name="Google Shape;41;p47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/>
          <a:noFill/>
          <a:ln>
            <a:noFill/>
          </a:ln>
        </p:spPr>
        <p:txBody>
          <a:bodyPr anchor="ctr" anchorCtr="0" bIns="45700" lIns="91425" rIns="91425" spcFirstLastPara="1" tIns="45700" wrap="square">
            <a:normAutofit/>
          </a:bodyPr>
          <a:lstStyle>
            <a:lvl1pPr algn="l"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/>
        </p:txBody>
      </p:sp>
      <p:sp>
        <p:nvSpPr>
          <p:cNvPr id="1048846" name="Google Shape;42;p47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/>
          <a:noFill/>
          <a:ln>
            <a:noFill/>
          </a:ln>
        </p:spPr>
        <p:txBody>
          <a:bodyPr anchor="b" anchorCtr="0" bIns="45700" lIns="91425" rIns="91425" spcFirstLastPara="1" tIns="45700" wrap="square">
            <a:normAutofit/>
          </a:bodyPr>
          <a:lstStyle>
            <a:lvl1pPr algn="l" indent="-228600" lvl="0" marL="4572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algn="l" indent="-228600" lvl="1" marL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algn="l" indent="-228600" lvl="2" marL="1371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algn="l" indent="-228600" lvl="3" marL="1828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algn="l" indent="-228600" lvl="4" marL="22860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algn="l" indent="-228600" lvl="5" marL="27432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algn="l" indent="-228600" lvl="6" marL="3200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algn="l" indent="-228600" lvl="7" marL="3657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algn="l" indent="-228600" lvl="8" marL="4114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1048847" name="Google Shape;43;p47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normAutofit/>
          </a:bodyPr>
          <a:lstStyle>
            <a:lvl1pPr algn="l" indent="-342900" lvl="0" marL="4572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1pPr>
            <a:lvl2pPr algn="l" indent="-342900" lvl="1" marL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2pPr>
            <a:lvl3pPr algn="l" indent="-342900" lvl="2" marL="1371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3pPr>
            <a:lvl4pPr algn="l" indent="-342900" lvl="3" marL="1828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4pPr>
            <a:lvl5pPr algn="l" indent="-342900" lvl="4" marL="22860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5pPr>
            <a:lvl6pPr algn="l" indent="-342900" lvl="5" marL="27432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6pPr>
            <a:lvl7pPr algn="l" indent="-342900" lvl="6" marL="3200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7pPr>
            <a:lvl8pPr algn="l" indent="-342900" lvl="7" marL="3657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8pPr>
            <a:lvl9pPr algn="l" indent="-342900" lvl="8" marL="4114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9pPr>
          </a:lstStyle>
          <a:p/>
        </p:txBody>
      </p:sp>
      <p:sp>
        <p:nvSpPr>
          <p:cNvPr id="1048848" name="Google Shape;44;p47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/>
          <a:noFill/>
          <a:ln>
            <a:noFill/>
          </a:ln>
        </p:spPr>
        <p:txBody>
          <a:bodyPr anchor="b" anchorCtr="0" bIns="45700" lIns="91425" rIns="91425" spcFirstLastPara="1" tIns="45700" wrap="square">
            <a:normAutofit/>
          </a:bodyPr>
          <a:lstStyle>
            <a:lvl1pPr algn="l" indent="-228600" lvl="0" marL="4572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algn="l" indent="-228600" lvl="1" marL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algn="l" indent="-228600" lvl="2" marL="1371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algn="l" indent="-228600" lvl="3" marL="1828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algn="l" indent="-228600" lvl="4" marL="22860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algn="l" indent="-228600" lvl="5" marL="27432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algn="l" indent="-228600" lvl="6" marL="3200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algn="l" indent="-228600" lvl="7" marL="3657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algn="l" indent="-228600" lvl="8" marL="4114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1048849" name="Google Shape;45;p47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normAutofit/>
          </a:bodyPr>
          <a:lstStyle>
            <a:lvl1pPr algn="l" indent="-342900" lvl="0" marL="4572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1pPr>
            <a:lvl2pPr algn="l" indent="-342900" lvl="1" marL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2pPr>
            <a:lvl3pPr algn="l" indent="-342900" lvl="2" marL="1371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3pPr>
            <a:lvl4pPr algn="l" indent="-342900" lvl="3" marL="1828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4pPr>
            <a:lvl5pPr algn="l" indent="-342900" lvl="4" marL="22860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5pPr>
            <a:lvl6pPr algn="l" indent="-342900" lvl="5" marL="27432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6pPr>
            <a:lvl7pPr algn="l" indent="-342900" lvl="6" marL="3200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7pPr>
            <a:lvl8pPr algn="l" indent="-342900" lvl="7" marL="3657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8pPr>
            <a:lvl9pPr algn="l" indent="-342900" lvl="8" marL="4114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9pPr>
          </a:lstStyle>
          <a:p/>
        </p:txBody>
      </p:sp>
      <p:sp>
        <p:nvSpPr>
          <p:cNvPr id="1048850" name="Google Shape;46;p4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anchorCtr="0" bIns="45700" lIns="91425" rIns="91425" spcFirstLastPara="1" tIns="45700" wrap="square">
            <a:noAutofit/>
          </a:bodyPr>
          <a:lstStyle>
            <a:lvl1pPr algn="l" lvl="0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algn="l"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algn="l"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algn="l"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algn="l"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algn="l"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algn="l"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algn="l"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algn="l"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/>
        </p:txBody>
      </p:sp>
      <p:sp>
        <p:nvSpPr>
          <p:cNvPr id="1048851" name="Google Shape;47;p4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anchorCtr="0" bIns="45700" lIns="91425" rIns="91425" spcFirstLastPara="1" tIns="45700" wrap="square">
            <a:noAutofit/>
          </a:bodyPr>
          <a:lstStyle>
            <a:lvl1pPr algn="ctr" lvl="0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algn="l"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algn="l"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algn="l"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algn="l"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algn="l"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algn="l"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algn="l"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algn="l"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/>
        </p:txBody>
      </p:sp>
      <p:sp>
        <p:nvSpPr>
          <p:cNvPr id="1048852" name="Google Shape;48;p4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anchorCtr="0" bIns="45700" lIns="91425" rIns="91425" spcFirstLastPara="1" tIns="45700" wrap="square">
            <a:noAutofit/>
          </a:bodyPr>
          <a:lstStyle>
            <a:lvl1pPr algn="r" indent="0" lvl="0" marL="0">
              <a:spcBef>
                <a:spcPts val="0"/>
              </a:spcBef>
              <a:buNone/>
            </a:lvl1pPr>
            <a:lvl2pPr algn="r" indent="0" lvl="1" marL="0">
              <a:spcBef>
                <a:spcPts val="0"/>
              </a:spcBef>
              <a:buNone/>
            </a:lvl2pPr>
            <a:lvl3pPr algn="r" indent="0" lvl="2" marL="0">
              <a:spcBef>
                <a:spcPts val="0"/>
              </a:spcBef>
              <a:buNone/>
            </a:lvl3pPr>
            <a:lvl4pPr algn="r" indent="0" lvl="3" marL="0">
              <a:spcBef>
                <a:spcPts val="0"/>
              </a:spcBef>
              <a:buNone/>
            </a:lvl4pPr>
            <a:lvl5pPr algn="r" indent="0" lvl="4" marL="0">
              <a:spcBef>
                <a:spcPts val="0"/>
              </a:spcBef>
              <a:buNone/>
            </a:lvl5pPr>
            <a:lvl6pPr algn="r" indent="0" lvl="5" marL="0">
              <a:spcBef>
                <a:spcPts val="0"/>
              </a:spcBef>
              <a:buNone/>
            </a:lvl6pPr>
            <a:lvl7pPr algn="r" indent="0" lvl="6" marL="0">
              <a:spcBef>
                <a:spcPts val="0"/>
              </a:spcBef>
              <a:buNone/>
            </a:lvl7pPr>
            <a:lvl8pPr algn="r" indent="0" lvl="7" marL="0">
              <a:spcBef>
                <a:spcPts val="0"/>
              </a:spcBef>
              <a:buNone/>
            </a:lvl8pPr>
            <a:lvl9pPr algn="r" indent="0" lvl="8" marL="0">
              <a:spcBef>
                <a:spcPts val="0"/>
              </a:spcBef>
              <a:buNone/>
            </a:lvl9pPr>
          </a:lstStyle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8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85" name="Google Shape;50;p4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/>
          <a:noFill/>
          <a:ln>
            <a:noFill/>
          </a:ln>
        </p:spPr>
        <p:txBody>
          <a:bodyPr anchor="ctr" anchorCtr="0" bIns="45700" lIns="91425" rIns="91425" spcFirstLastPara="1" tIns="45700" wrap="square">
            <a:normAutofit/>
          </a:bodyPr>
          <a:lstStyle>
            <a:lvl1pPr algn="l"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/>
        </p:txBody>
      </p:sp>
      <p:sp>
        <p:nvSpPr>
          <p:cNvPr id="1048886" name="Google Shape;51;p4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anchorCtr="0" bIns="45700" lIns="91425" rIns="91425" spcFirstLastPara="1" tIns="45700" wrap="square">
            <a:noAutofit/>
          </a:bodyPr>
          <a:lstStyle>
            <a:lvl1pPr algn="l" lvl="0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algn="l"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algn="l"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algn="l"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algn="l"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algn="l"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algn="l"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algn="l"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algn="l"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/>
        </p:txBody>
      </p:sp>
      <p:sp>
        <p:nvSpPr>
          <p:cNvPr id="1048887" name="Google Shape;52;p4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anchorCtr="0" bIns="45700" lIns="91425" rIns="91425" spcFirstLastPara="1" tIns="45700" wrap="square">
            <a:noAutofit/>
          </a:bodyPr>
          <a:lstStyle>
            <a:lvl1pPr algn="ctr" lvl="0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algn="l"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algn="l"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algn="l"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algn="l"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algn="l"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algn="l"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algn="l"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algn="l"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/>
        </p:txBody>
      </p:sp>
      <p:sp>
        <p:nvSpPr>
          <p:cNvPr id="1048888" name="Google Shape;53;p4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anchorCtr="0" bIns="45700" lIns="91425" rIns="91425" spcFirstLastPara="1" tIns="45700" wrap="square">
            <a:noAutofit/>
          </a:bodyPr>
          <a:lstStyle>
            <a:lvl1pPr algn="r" indent="0" lvl="0" marL="0">
              <a:spcBef>
                <a:spcPts val="0"/>
              </a:spcBef>
              <a:buNone/>
            </a:lvl1pPr>
            <a:lvl2pPr algn="r" indent="0" lvl="1" marL="0">
              <a:spcBef>
                <a:spcPts val="0"/>
              </a:spcBef>
              <a:buNone/>
            </a:lvl2pPr>
            <a:lvl3pPr algn="r" indent="0" lvl="2" marL="0">
              <a:spcBef>
                <a:spcPts val="0"/>
              </a:spcBef>
              <a:buNone/>
            </a:lvl3pPr>
            <a:lvl4pPr algn="r" indent="0" lvl="3" marL="0">
              <a:spcBef>
                <a:spcPts val="0"/>
              </a:spcBef>
              <a:buNone/>
            </a:lvl4pPr>
            <a:lvl5pPr algn="r" indent="0" lvl="4" marL="0">
              <a:spcBef>
                <a:spcPts val="0"/>
              </a:spcBef>
              <a:buNone/>
            </a:lvl5pPr>
            <a:lvl6pPr algn="r" indent="0" lvl="5" marL="0">
              <a:spcBef>
                <a:spcPts val="0"/>
              </a:spcBef>
              <a:buNone/>
            </a:lvl6pPr>
            <a:lvl7pPr algn="r" indent="0" lvl="6" marL="0">
              <a:spcBef>
                <a:spcPts val="0"/>
              </a:spcBef>
              <a:buNone/>
            </a:lvl7pPr>
            <a:lvl8pPr algn="r" indent="0" lvl="7" marL="0">
              <a:spcBef>
                <a:spcPts val="0"/>
              </a:spcBef>
              <a:buNone/>
            </a:lvl8pPr>
            <a:lvl9pPr algn="r" indent="0" lvl="8" marL="0">
              <a:spcBef>
                <a:spcPts val="0"/>
              </a:spcBef>
              <a:buNone/>
            </a:lvl9pPr>
          </a:lstStyle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90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89" name="Google Shape;55;p4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/>
          <a:noFill/>
          <a:ln>
            <a:noFill/>
          </a:ln>
        </p:spPr>
        <p:txBody>
          <a:bodyPr anchor="b" anchorCtr="0" bIns="45700" lIns="91425" rIns="91425" spcFirstLastPara="1" tIns="45700" wrap="square">
            <a:normAutofit/>
          </a:bodyPr>
          <a:lstStyle>
            <a:lvl1pPr algn="l"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/>
        </p:txBody>
      </p:sp>
      <p:sp>
        <p:nvSpPr>
          <p:cNvPr id="1048890" name="Google Shape;56;p49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normAutofit/>
          </a:bodyPr>
          <a:lstStyle>
            <a:lvl1pPr algn="l" indent="-431800" lvl="0" marL="4572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algn="l" indent="-406400" lvl="1" marL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algn="l" indent="-381000" lvl="2" marL="1371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algn="l" indent="-355600" lvl="3" marL="1828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algn="l" indent="-355600" lvl="4" marL="22860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algn="l" indent="-355600" lvl="5" marL="27432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algn="l" indent="-355600" lvl="6" marL="3200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algn="l" indent="-355600" lvl="7" marL="3657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algn="l" indent="-355600" lvl="8" marL="4114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1048891" name="Google Shape;57;p49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normAutofit/>
          </a:bodyPr>
          <a:lstStyle>
            <a:lvl1pPr algn="l" indent="-228600" lvl="0" marL="4572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algn="l" indent="-228600" lvl="1" marL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algn="l" indent="-228600" lvl="2" marL="1371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algn="l" indent="-228600" lvl="3" marL="1828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algn="l" indent="-228600" lvl="4" marL="22860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algn="l" indent="-228600" lvl="5" marL="27432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algn="l" indent="-228600" lvl="6" marL="3200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algn="l" indent="-228600" lvl="7" marL="3657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algn="l" indent="-228600" lvl="8" marL="4114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1048892" name="Google Shape;58;p4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anchorCtr="0" bIns="45700" lIns="91425" rIns="91425" spcFirstLastPara="1" tIns="45700" wrap="square">
            <a:noAutofit/>
          </a:bodyPr>
          <a:lstStyle>
            <a:lvl1pPr algn="l" lvl="0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algn="l"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algn="l"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algn="l"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algn="l"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algn="l"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algn="l"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algn="l"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algn="l"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/>
        </p:txBody>
      </p:sp>
      <p:sp>
        <p:nvSpPr>
          <p:cNvPr id="1048893" name="Google Shape;59;p4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anchorCtr="0" bIns="45700" lIns="91425" rIns="91425" spcFirstLastPara="1" tIns="45700" wrap="square">
            <a:noAutofit/>
          </a:bodyPr>
          <a:lstStyle>
            <a:lvl1pPr algn="ctr" lvl="0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algn="l"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algn="l"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algn="l"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algn="l"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algn="l"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algn="l"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algn="l"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algn="l"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/>
        </p:txBody>
      </p:sp>
      <p:sp>
        <p:nvSpPr>
          <p:cNvPr id="1048894" name="Google Shape;60;p4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anchorCtr="0" bIns="45700" lIns="91425" rIns="91425" spcFirstLastPara="1" tIns="45700" wrap="square">
            <a:noAutofit/>
          </a:bodyPr>
          <a:lstStyle>
            <a:lvl1pPr algn="r" indent="0" lvl="0" marL="0">
              <a:spcBef>
                <a:spcPts val="0"/>
              </a:spcBef>
              <a:buNone/>
            </a:lvl1pPr>
            <a:lvl2pPr algn="r" indent="0" lvl="1" marL="0">
              <a:spcBef>
                <a:spcPts val="0"/>
              </a:spcBef>
              <a:buNone/>
            </a:lvl2pPr>
            <a:lvl3pPr algn="r" indent="0" lvl="2" marL="0">
              <a:spcBef>
                <a:spcPts val="0"/>
              </a:spcBef>
              <a:buNone/>
            </a:lvl3pPr>
            <a:lvl4pPr algn="r" indent="0" lvl="3" marL="0">
              <a:spcBef>
                <a:spcPts val="0"/>
              </a:spcBef>
              <a:buNone/>
            </a:lvl4pPr>
            <a:lvl5pPr algn="r" indent="0" lvl="4" marL="0">
              <a:spcBef>
                <a:spcPts val="0"/>
              </a:spcBef>
              <a:buNone/>
            </a:lvl5pPr>
            <a:lvl6pPr algn="r" indent="0" lvl="5" marL="0">
              <a:spcBef>
                <a:spcPts val="0"/>
              </a:spcBef>
              <a:buNone/>
            </a:lvl6pPr>
            <a:lvl7pPr algn="r" indent="0" lvl="6" marL="0">
              <a:spcBef>
                <a:spcPts val="0"/>
              </a:spcBef>
              <a:buNone/>
            </a:lvl7pPr>
            <a:lvl8pPr algn="r" indent="0" lvl="7" marL="0">
              <a:spcBef>
                <a:spcPts val="0"/>
              </a:spcBef>
              <a:buNone/>
            </a:lvl8pPr>
            <a:lvl9pPr algn="r" indent="0" lvl="8" marL="0">
              <a:spcBef>
                <a:spcPts val="0"/>
              </a:spcBef>
              <a:buNone/>
            </a:lvl9pPr>
          </a:lstStyle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84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58" name="Google Shape;62;p5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/>
          <a:noFill/>
          <a:ln>
            <a:noFill/>
          </a:ln>
        </p:spPr>
        <p:txBody>
          <a:bodyPr anchor="b" anchorCtr="0" bIns="45700" lIns="91425" rIns="91425" spcFirstLastPara="1" tIns="45700" wrap="square">
            <a:normAutofit/>
          </a:bodyPr>
          <a:lstStyle>
            <a:lvl1pPr algn="l"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/>
        </p:txBody>
      </p:sp>
      <p:sp>
        <p:nvSpPr>
          <p:cNvPr id="1048859" name="Google Shape;63;p50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/>
          <a:noFill/>
          <a:ln>
            <a:noFill/>
          </a:ln>
        </p:spPr>
      </p:sp>
      <p:sp>
        <p:nvSpPr>
          <p:cNvPr id="1048860" name="Google Shape;64;p50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normAutofit/>
          </a:bodyPr>
          <a:lstStyle>
            <a:lvl1pPr algn="l" indent="-228600" lvl="0" marL="4572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algn="l" indent="-228600" lvl="1" marL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algn="l" indent="-228600" lvl="2" marL="1371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algn="l" indent="-228600" lvl="3" marL="1828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algn="l" indent="-228600" lvl="4" marL="22860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algn="l" indent="-228600" lvl="5" marL="27432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algn="l" indent="-228600" lvl="6" marL="3200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algn="l" indent="-228600" lvl="7" marL="3657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algn="l" indent="-228600" lvl="8" marL="4114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1048861" name="Google Shape;65;p5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anchorCtr="0" bIns="45700" lIns="91425" rIns="91425" spcFirstLastPara="1" tIns="45700" wrap="square">
            <a:noAutofit/>
          </a:bodyPr>
          <a:lstStyle>
            <a:lvl1pPr algn="l" lvl="0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algn="l"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algn="l"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algn="l"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algn="l"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algn="l"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algn="l"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algn="l"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algn="l"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/>
        </p:txBody>
      </p:sp>
      <p:sp>
        <p:nvSpPr>
          <p:cNvPr id="1048862" name="Google Shape;66;p5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anchorCtr="0" bIns="45700" lIns="91425" rIns="91425" spcFirstLastPara="1" tIns="45700" wrap="square">
            <a:noAutofit/>
          </a:bodyPr>
          <a:lstStyle>
            <a:lvl1pPr algn="ctr" lvl="0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algn="l"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algn="l"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algn="l"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algn="l"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algn="l"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algn="l"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algn="l"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algn="l"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/>
        </p:txBody>
      </p:sp>
      <p:sp>
        <p:nvSpPr>
          <p:cNvPr id="1048863" name="Google Shape;67;p5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anchorCtr="0" bIns="45700" lIns="91425" rIns="91425" spcFirstLastPara="1" tIns="45700" wrap="square">
            <a:noAutofit/>
          </a:bodyPr>
          <a:lstStyle>
            <a:lvl1pPr algn="r" indent="0" lvl="0" marL="0">
              <a:spcBef>
                <a:spcPts val="0"/>
              </a:spcBef>
              <a:buNone/>
            </a:lvl1pPr>
            <a:lvl2pPr algn="r" indent="0" lvl="1" marL="0">
              <a:spcBef>
                <a:spcPts val="0"/>
              </a:spcBef>
              <a:buNone/>
            </a:lvl2pPr>
            <a:lvl3pPr algn="r" indent="0" lvl="2" marL="0">
              <a:spcBef>
                <a:spcPts val="0"/>
              </a:spcBef>
              <a:buNone/>
            </a:lvl3pPr>
            <a:lvl4pPr algn="r" indent="0" lvl="3" marL="0">
              <a:spcBef>
                <a:spcPts val="0"/>
              </a:spcBef>
              <a:buNone/>
            </a:lvl4pPr>
            <a:lvl5pPr algn="r" indent="0" lvl="4" marL="0">
              <a:spcBef>
                <a:spcPts val="0"/>
              </a:spcBef>
              <a:buNone/>
            </a:lvl5pPr>
            <a:lvl6pPr algn="r" indent="0" lvl="5" marL="0">
              <a:spcBef>
                <a:spcPts val="0"/>
              </a:spcBef>
              <a:buNone/>
            </a:lvl6pPr>
            <a:lvl7pPr algn="r" indent="0" lvl="6" marL="0">
              <a:spcBef>
                <a:spcPts val="0"/>
              </a:spcBef>
              <a:buNone/>
            </a:lvl7pPr>
            <a:lvl8pPr algn="r" indent="0" lvl="7" marL="0">
              <a:spcBef>
                <a:spcPts val="0"/>
              </a:spcBef>
              <a:buNone/>
            </a:lvl8pPr>
            <a:lvl9pPr algn="r" indent="0" lvl="8" marL="0">
              <a:spcBef>
                <a:spcPts val="0"/>
              </a:spcBef>
              <a:buNone/>
            </a:lvl9pPr>
          </a:lstStyle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85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64" name="Google Shape;69;p5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/>
          <a:noFill/>
          <a:ln>
            <a:noFill/>
          </a:ln>
        </p:spPr>
        <p:txBody>
          <a:bodyPr anchor="ctr" anchorCtr="0" bIns="45700" lIns="91425" rIns="91425" spcFirstLastPara="1" tIns="45700" wrap="square">
            <a:normAutofit/>
          </a:bodyPr>
          <a:lstStyle>
            <a:lvl1pPr algn="l"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/>
        </p:txBody>
      </p:sp>
      <p:sp>
        <p:nvSpPr>
          <p:cNvPr id="1048865" name="Google Shape;70;p51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normAutofit/>
          </a:bodyPr>
          <a:lstStyle>
            <a:lvl1pPr algn="l" indent="-342900" lvl="0" marL="4572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1pPr>
            <a:lvl2pPr algn="l" indent="-342900" lvl="1" marL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2pPr>
            <a:lvl3pPr algn="l" indent="-342900" lvl="2" marL="1371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3pPr>
            <a:lvl4pPr algn="l" indent="-342900" lvl="3" marL="1828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4pPr>
            <a:lvl5pPr algn="l" indent="-342900" lvl="4" marL="22860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5pPr>
            <a:lvl6pPr algn="l" indent="-342900" lvl="5" marL="27432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6pPr>
            <a:lvl7pPr algn="l" indent="-342900" lvl="6" marL="3200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7pPr>
            <a:lvl8pPr algn="l" indent="-342900" lvl="7" marL="3657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8pPr>
            <a:lvl9pPr algn="l" indent="-342900" lvl="8" marL="4114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9pPr>
          </a:lstStyle>
          <a:p/>
        </p:txBody>
      </p:sp>
      <p:sp>
        <p:nvSpPr>
          <p:cNvPr id="1048866" name="Google Shape;71;p5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anchorCtr="0" bIns="45700" lIns="91425" rIns="91425" spcFirstLastPara="1" tIns="45700" wrap="square">
            <a:noAutofit/>
          </a:bodyPr>
          <a:lstStyle>
            <a:lvl1pPr algn="l" lvl="0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algn="l"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algn="l"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algn="l"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algn="l"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algn="l"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algn="l"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algn="l"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algn="l"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/>
        </p:txBody>
      </p:sp>
      <p:sp>
        <p:nvSpPr>
          <p:cNvPr id="1048867" name="Google Shape;72;p5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anchorCtr="0" bIns="45700" lIns="91425" rIns="91425" spcFirstLastPara="1" tIns="45700" wrap="square">
            <a:noAutofit/>
          </a:bodyPr>
          <a:lstStyle>
            <a:lvl1pPr algn="ctr" lvl="0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algn="l"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algn="l"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algn="l"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algn="l"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algn="l"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algn="l"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algn="l"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algn="l"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/>
        </p:txBody>
      </p:sp>
      <p:sp>
        <p:nvSpPr>
          <p:cNvPr id="1048868" name="Google Shape;73;p5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anchorCtr="0" bIns="45700" lIns="91425" rIns="91425" spcFirstLastPara="1" tIns="45700" wrap="square">
            <a:noAutofit/>
          </a:bodyPr>
          <a:lstStyle>
            <a:lvl1pPr algn="r" indent="0" lvl="0" marL="0">
              <a:spcBef>
                <a:spcPts val="0"/>
              </a:spcBef>
              <a:buNone/>
            </a:lvl1pPr>
            <a:lvl2pPr algn="r" indent="0" lvl="1" marL="0">
              <a:spcBef>
                <a:spcPts val="0"/>
              </a:spcBef>
              <a:buNone/>
            </a:lvl2pPr>
            <a:lvl3pPr algn="r" indent="0" lvl="2" marL="0">
              <a:spcBef>
                <a:spcPts val="0"/>
              </a:spcBef>
              <a:buNone/>
            </a:lvl3pPr>
            <a:lvl4pPr algn="r" indent="0" lvl="3" marL="0">
              <a:spcBef>
                <a:spcPts val="0"/>
              </a:spcBef>
              <a:buNone/>
            </a:lvl4pPr>
            <a:lvl5pPr algn="r" indent="0" lvl="4" marL="0">
              <a:spcBef>
                <a:spcPts val="0"/>
              </a:spcBef>
              <a:buNone/>
            </a:lvl5pPr>
            <a:lvl6pPr algn="r" indent="0" lvl="5" marL="0">
              <a:spcBef>
                <a:spcPts val="0"/>
              </a:spcBef>
              <a:buNone/>
            </a:lvl6pPr>
            <a:lvl7pPr algn="r" indent="0" lvl="6" marL="0">
              <a:spcBef>
                <a:spcPts val="0"/>
              </a:spcBef>
              <a:buNone/>
            </a:lvl7pPr>
            <a:lvl8pPr algn="r" indent="0" lvl="7" marL="0">
              <a:spcBef>
                <a:spcPts val="0"/>
              </a:spcBef>
              <a:buNone/>
            </a:lvl8pPr>
            <a:lvl9pPr algn="r" indent="0" lvl="8" marL="0">
              <a:spcBef>
                <a:spcPts val="0"/>
              </a:spcBef>
              <a:buNone/>
            </a:lvl9pPr>
          </a:lstStyle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83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53" name="Google Shape;75;p52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/>
          <a:noFill/>
          <a:ln>
            <a:noFill/>
          </a:ln>
        </p:spPr>
        <p:txBody>
          <a:bodyPr anchor="ctr" anchorCtr="0" bIns="45700" lIns="91425" rIns="91425" spcFirstLastPara="1" tIns="45700" wrap="square">
            <a:normAutofit/>
          </a:bodyPr>
          <a:lstStyle>
            <a:lvl1pPr algn="l"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/>
        </p:txBody>
      </p:sp>
      <p:sp>
        <p:nvSpPr>
          <p:cNvPr id="1048854" name="Google Shape;76;p52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normAutofit/>
          </a:bodyPr>
          <a:lstStyle>
            <a:lvl1pPr algn="l" indent="-342900" lvl="0" marL="4572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1pPr>
            <a:lvl2pPr algn="l" indent="-342900" lvl="1" marL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2pPr>
            <a:lvl3pPr algn="l" indent="-342900" lvl="2" marL="1371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3pPr>
            <a:lvl4pPr algn="l" indent="-342900" lvl="3" marL="1828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4pPr>
            <a:lvl5pPr algn="l" indent="-342900" lvl="4" marL="22860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5pPr>
            <a:lvl6pPr algn="l" indent="-342900" lvl="5" marL="27432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6pPr>
            <a:lvl7pPr algn="l" indent="-342900" lvl="6" marL="3200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7pPr>
            <a:lvl8pPr algn="l" indent="-342900" lvl="7" marL="3657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8pPr>
            <a:lvl9pPr algn="l" indent="-342900" lvl="8" marL="4114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lvl9pPr>
          </a:lstStyle>
          <a:p/>
        </p:txBody>
      </p:sp>
      <p:sp>
        <p:nvSpPr>
          <p:cNvPr id="1048855" name="Google Shape;77;p5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anchorCtr="0" bIns="45700" lIns="91425" rIns="91425" spcFirstLastPara="1" tIns="45700" wrap="square">
            <a:noAutofit/>
          </a:bodyPr>
          <a:lstStyle>
            <a:lvl1pPr algn="l" lvl="0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algn="l"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algn="l"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algn="l"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algn="l"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algn="l"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algn="l"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algn="l"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algn="l"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/>
        </p:txBody>
      </p:sp>
      <p:sp>
        <p:nvSpPr>
          <p:cNvPr id="1048856" name="Google Shape;78;p5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anchorCtr="0" bIns="45700" lIns="91425" rIns="91425" spcFirstLastPara="1" tIns="45700" wrap="square">
            <a:noAutofit/>
          </a:bodyPr>
          <a:lstStyle>
            <a:lvl1pPr algn="ctr" lvl="0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algn="l"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algn="l"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algn="l"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algn="l"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algn="l"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algn="l"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algn="l"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algn="l"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/>
        </p:txBody>
      </p:sp>
      <p:sp>
        <p:nvSpPr>
          <p:cNvPr id="1048857" name="Google Shape;79;p5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anchorCtr="0" bIns="45700" lIns="91425" rIns="91425" spcFirstLastPara="1" tIns="45700" wrap="square">
            <a:noAutofit/>
          </a:bodyPr>
          <a:lstStyle>
            <a:lvl1pPr algn="r" indent="0" lvl="0" marL="0">
              <a:spcBef>
                <a:spcPts val="0"/>
              </a:spcBef>
              <a:buNone/>
            </a:lvl1pPr>
            <a:lvl2pPr algn="r" indent="0" lvl="1" marL="0">
              <a:spcBef>
                <a:spcPts val="0"/>
              </a:spcBef>
              <a:buNone/>
            </a:lvl2pPr>
            <a:lvl3pPr algn="r" indent="0" lvl="2" marL="0">
              <a:spcBef>
                <a:spcPts val="0"/>
              </a:spcBef>
              <a:buNone/>
            </a:lvl3pPr>
            <a:lvl4pPr algn="r" indent="0" lvl="3" marL="0">
              <a:spcBef>
                <a:spcPts val="0"/>
              </a:spcBef>
              <a:buNone/>
            </a:lvl4pPr>
            <a:lvl5pPr algn="r" indent="0" lvl="4" marL="0">
              <a:spcBef>
                <a:spcPts val="0"/>
              </a:spcBef>
              <a:buNone/>
            </a:lvl5pPr>
            <a:lvl6pPr algn="r" indent="0" lvl="5" marL="0">
              <a:spcBef>
                <a:spcPts val="0"/>
              </a:spcBef>
              <a:buNone/>
            </a:lvl6pPr>
            <a:lvl7pPr algn="r" indent="0" lvl="6" marL="0">
              <a:spcBef>
                <a:spcPts val="0"/>
              </a:spcBef>
              <a:buNone/>
            </a:lvl7pPr>
            <a:lvl8pPr algn="r" indent="0" lvl="7" marL="0">
              <a:spcBef>
                <a:spcPts val="0"/>
              </a:spcBef>
              <a:buNone/>
            </a:lvl8pPr>
            <a:lvl9pPr algn="r" indent="0" lvl="8" marL="0">
              <a:spcBef>
                <a:spcPts val="0"/>
              </a:spcBef>
              <a:buNone/>
            </a:lvl9pPr>
          </a:lstStyle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2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Google Shape;6;p4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/>
          <a:noFill/>
          <a:ln>
            <a:noFill/>
          </a:ln>
        </p:spPr>
        <p:txBody>
          <a:bodyPr anchor="ctr" anchorCtr="0" bIns="45700" lIns="91425" rIns="91425" spcFirstLastPara="1" tIns="45700" wrap="square">
            <a:normAutofit/>
          </a:bodyPr>
          <a:lstStyle>
            <a:lvl1pPr algn="l" lvl="0" marR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cap="none" sz="4400" i="0" strike="noStrike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048577" name="Google Shape;7;p4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normAutofit/>
          </a:bodyPr>
          <a:lstStyle>
            <a:lvl1pPr algn="l" indent="-406400" lvl="0" marL="457200" marR="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cap="none" sz="2800" i="0" strike="noStrike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algn="l" indent="-381000" lvl="1" marL="914400" marR="0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cap="none" sz="2400" i="0" strike="noStrike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algn="l" indent="-355600" lvl="2" marL="1371600" marR="0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cap="none" sz="2000" i="0" strike="noStrike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algn="l" indent="-342900" lvl="3" marL="1828800" marR="0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cap="none" sz="1800" i="0" strike="noStrike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algn="l" indent="-342900" lvl="4" marL="2286000" marR="0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cap="none" sz="1800" i="0" strike="noStrike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algn="l" indent="-342900" lvl="5" marL="2743200" marR="0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cap="none" sz="1800" i="0" strike="noStrike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algn="l" indent="-342900" lvl="6" marL="3200400" marR="0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cap="none" sz="1800" i="0" strike="noStrike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algn="l" indent="-342900" lvl="7" marL="3657600" marR="0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cap="none" sz="1800" i="0" strike="noStrike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algn="l" indent="-342900" lvl="8" marL="4114800" marR="0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cap="none" sz="1800" i="0" strike="noStrike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48578" name="Google Shape;8;p4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/>
          <a:noFill/>
          <a:ln>
            <a:noFill/>
          </a:ln>
        </p:spPr>
        <p:txBody>
          <a:bodyPr anchor="ctr" anchorCtr="0" bIns="45700" lIns="91425" rIns="91425" spcFirstLastPara="1" tIns="45700" wrap="square">
            <a:noAutofit/>
          </a:bodyPr>
          <a:lstStyle>
            <a:lvl1pPr algn="l" lvl="0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sz="1200" i="0" strike="noStrike" u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algn="l" lvl="1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sz="1800" i="0" strike="noStrike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algn="l" lvl="2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sz="1800" i="0" strike="noStrike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algn="l" lvl="3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sz="1800" i="0" strike="noStrike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algn="l" lvl="4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sz="1800" i="0" strike="noStrike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algn="l" lvl="5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sz="1800" i="0" strike="noStrike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algn="l" lvl="6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sz="1800" i="0" strike="noStrike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algn="l" lvl="7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sz="1800" i="0" strike="noStrike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algn="l" lvl="8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sz="1800" i="0" strike="noStrike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48579" name="Google Shape;9;p4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/>
          <a:noFill/>
          <a:ln>
            <a:noFill/>
          </a:ln>
        </p:spPr>
        <p:txBody>
          <a:bodyPr anchor="ctr" anchorCtr="0" bIns="45700" lIns="91425" rIns="91425" spcFirstLastPara="1" tIns="45700" wrap="square">
            <a:noAutofit/>
          </a:bodyPr>
          <a:lstStyle>
            <a:lvl1pPr algn="ctr" lvl="0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sz="1200" i="0" strike="noStrike" u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algn="l" lvl="1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sz="1800" i="0" strike="noStrike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algn="l" lvl="2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sz="1800" i="0" strike="noStrike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algn="l" lvl="3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sz="1800" i="0" strike="noStrike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algn="l" lvl="4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sz="1800" i="0" strike="noStrike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algn="l" lvl="5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sz="1800" i="0" strike="noStrike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algn="l" lvl="6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sz="1800" i="0" strike="noStrike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algn="l" lvl="7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sz="1800" i="0" strike="noStrike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algn="l" lvl="8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sz="1800" i="0" strike="noStrike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48580" name="Google Shape;10;p4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/>
          <a:noFill/>
          <a:ln>
            <a:noFill/>
          </a:ln>
        </p:spPr>
        <p:txBody>
          <a:bodyPr anchor="ctr" anchorCtr="0" bIns="45700" lIns="91425" rIns="91425" spcFirstLastPara="1" tIns="45700" wrap="square">
            <a:noAutofit/>
          </a:bodyPr>
          <a:lstStyle>
            <a:lvl1pPr algn="r" indent="0" lvl="0" marL="0" marR="0" rtl="0">
              <a:spcBef>
                <a:spcPts val="0"/>
              </a:spcBef>
              <a:buNone/>
              <a:defRPr b="0" cap="none" sz="1200" i="0" strike="noStrike" u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algn="r" indent="0" lvl="1" marL="0" marR="0" rtl="0">
              <a:spcBef>
                <a:spcPts val="0"/>
              </a:spcBef>
              <a:buNone/>
              <a:defRPr b="0" cap="none" sz="1200" i="0" strike="noStrike" u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algn="r" indent="0" lvl="2" marL="0" marR="0" rtl="0">
              <a:spcBef>
                <a:spcPts val="0"/>
              </a:spcBef>
              <a:buNone/>
              <a:defRPr b="0" cap="none" sz="1200" i="0" strike="noStrike" u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algn="r" indent="0" lvl="3" marL="0" marR="0" rtl="0">
              <a:spcBef>
                <a:spcPts val="0"/>
              </a:spcBef>
              <a:buNone/>
              <a:defRPr b="0" cap="none" sz="1200" i="0" strike="noStrike" u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algn="r" indent="0" lvl="4" marL="0" marR="0" rtl="0">
              <a:spcBef>
                <a:spcPts val="0"/>
              </a:spcBef>
              <a:buNone/>
              <a:defRPr b="0" cap="none" sz="1200" i="0" strike="noStrike" u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algn="r" indent="0" lvl="5" marL="0" marR="0" rtl="0">
              <a:spcBef>
                <a:spcPts val="0"/>
              </a:spcBef>
              <a:buNone/>
              <a:defRPr b="0" cap="none" sz="1200" i="0" strike="noStrike" u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algn="r" indent="0" lvl="6" marL="0" marR="0" rtl="0">
              <a:spcBef>
                <a:spcPts val="0"/>
              </a:spcBef>
              <a:buNone/>
              <a:defRPr b="0" cap="none" sz="1200" i="0" strike="noStrike" u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algn="r" indent="0" lvl="7" marL="0" marR="0" rtl="0">
              <a:spcBef>
                <a:spcPts val="0"/>
              </a:spcBef>
              <a:buNone/>
              <a:defRPr b="0" cap="none" sz="1200" i="0" strike="noStrike" u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algn="r" indent="0" lvl="8" marL="0" marR="0" rtl="0">
              <a:spcBef>
                <a:spcPts val="0"/>
              </a:spcBef>
              <a:buNone/>
              <a:defRPr b="0" cap="none" sz="1200" i="0" strike="noStrike" u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</a:p>
        </p:txBody>
      </p:sp>
    </p:spTree>
  </p:cSld>
  <p:clrMap accent1="accent1" accent2="accent2" accent3="accent3" accent4="accent4" accent5="accent5" accent6="accent6" bg1="lt1" bg2="dk2" tx1="dk1" tx2="lt2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algn="l" lvl="0" marR="0" rtl="0">
        <a:lnSpc>
          <a:spcPct val="100000"/>
        </a:lnSpc>
        <a:spcBef>
          <a:spcPts val="0"/>
        </a:spcBef>
        <a:spcAft>
          <a:spcPts val="0"/>
        </a:spcAft>
      </a:defPPr>
      <a:lvl1pPr algn="l" lvl="0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sz="1400" i="0" strike="noStrike" u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algn="l" lvl="1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sz="1400" i="0" strike="noStrike" u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algn="l" lvl="2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sz="1400" i="0" strike="noStrike" u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algn="l" lvl="3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sz="1400" i="0" strike="noStrike" u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algn="l" lvl="4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sz="1400" i="0" strike="noStrike" u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algn="l" lvl="5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sz="1400" i="0" strike="noStrike" u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algn="l" lvl="6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sz="1400" i="0" strike="noStrike" u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algn="l" lvl="7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sz="1400" i="0" strike="noStrike" u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algn="l" lvl="8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sz="1400" i="0" strike="noStrike" u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algn="l" lvl="0" marR="0" rtl="0">
        <a:lnSpc>
          <a:spcPct val="100000"/>
        </a:lnSpc>
        <a:spcBef>
          <a:spcPts val="0"/>
        </a:spcBef>
        <a:spcAft>
          <a:spcPts val="0"/>
        </a:spcAft>
      </a:defPPr>
      <a:lvl1pPr algn="l" lvl="0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sz="1400" i="0" strike="noStrike" u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algn="l" lvl="1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sz="1400" i="0" strike="noStrike" u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algn="l" lvl="2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sz="1400" i="0" strike="noStrike" u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algn="l" lvl="3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sz="1400" i="0" strike="noStrike" u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algn="l" lvl="4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sz="1400" i="0" strike="noStrike" u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algn="l" lvl="5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sz="1400" i="0" strike="noStrike" u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algn="l" lvl="6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sz="1400" i="0" strike="noStrike" u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algn="l" lvl="7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sz="1400" i="0" strike="noStrike" u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algn="l" lvl="8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sz="1400" i="0" strike="noStrike" u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algn="l" lvl="0" marR="0" rtl="0">
        <a:lnSpc>
          <a:spcPct val="100000"/>
        </a:lnSpc>
        <a:spcBef>
          <a:spcPts val="0"/>
        </a:spcBef>
        <a:spcAft>
          <a:spcPts val="0"/>
        </a:spcAft>
      </a:defPPr>
      <a:lvl1pPr algn="l" lvl="0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sz="1400" i="0" strike="noStrike" u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algn="l" lvl="1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sz="1400" i="0" strike="noStrike" u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algn="l" lvl="2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sz="1400" i="0" strike="noStrike" u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algn="l" lvl="3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sz="1400" i="0" strike="noStrike" u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algn="l" lvl="4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sz="1400" i="0" strike="noStrike" u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algn="l" lvl="5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sz="1400" i="0" strike="noStrike" u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algn="l" lvl="6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sz="1400" i="0" strike="noStrike" u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algn="l" lvl="7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sz="1400" i="0" strike="noStrike" u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algn="l" lvl="8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sz="1400" i="0" strike="noStrike" u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slideLayout" Target="../slideLayouts/slideLayout1.xml"/><Relationship Id="rId6" Type="http://schemas.openxmlformats.org/officeDocument/2006/relationships/notesSlide" Target="../notesSlides/notesSlide1.xml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image" Target="../media/image6.png"/><Relationship Id="rId3" Type="http://schemas.openxmlformats.org/officeDocument/2006/relationships/image" Target="../media/image7.png"/><Relationship Id="rId4" Type="http://schemas.openxmlformats.org/officeDocument/2006/relationships/image" Target="../media/image8.png"/><Relationship Id="rId5" Type="http://schemas.openxmlformats.org/officeDocument/2006/relationships/image" Target="../media/image9.png"/><Relationship Id="rId6" Type="http://schemas.openxmlformats.org/officeDocument/2006/relationships/image" Target="../media/image10.png"/><Relationship Id="rId7" Type="http://schemas.openxmlformats.org/officeDocument/2006/relationships/slideLayout" Target="../slideLayouts/slideLayout2.xml"/><Relationship Id="rId8" Type="http://schemas.openxmlformats.org/officeDocument/2006/relationships/notesSlide" Target="../notesSlides/notesSlide2.xml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image" Target="../media/image6.png"/><Relationship Id="rId3" Type="http://schemas.openxmlformats.org/officeDocument/2006/relationships/image" Target="../media/image7.png"/><Relationship Id="rId4" Type="http://schemas.openxmlformats.org/officeDocument/2006/relationships/image" Target="../media/image8.png"/><Relationship Id="rId5" Type="http://schemas.openxmlformats.org/officeDocument/2006/relationships/image" Target="../media/image9.png"/><Relationship Id="rId6" Type="http://schemas.openxmlformats.org/officeDocument/2006/relationships/image" Target="../media/image10.png"/><Relationship Id="rId7" Type="http://schemas.openxmlformats.org/officeDocument/2006/relationships/slideLayout" Target="../slideLayouts/slideLayout2.xml"/><Relationship Id="rId8" Type="http://schemas.openxmlformats.org/officeDocument/2006/relationships/notesSlide" Target="../notesSlides/notesSlide3.xml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image" Target="../media/image7.png"/><Relationship Id="rId3" Type="http://schemas.openxmlformats.org/officeDocument/2006/relationships/image" Target="../media/image11.png"/><Relationship Id="rId4" Type="http://schemas.openxmlformats.org/officeDocument/2006/relationships/slideLayout" Target="../slideLayouts/slideLayout2.xml"/><Relationship Id="rId5" Type="http://schemas.openxmlformats.org/officeDocument/2006/relationships/notesSlide" Target="../notesSlides/notesSlide4.xml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image" Target="../media/image7.png"/><Relationship Id="rId3" Type="http://schemas.openxmlformats.org/officeDocument/2006/relationships/image" Target="../media/image11.png"/><Relationship Id="rId4" Type="http://schemas.openxmlformats.org/officeDocument/2006/relationships/slideLayout" Target="../slideLayouts/slideLayout2.xml"/><Relationship Id="rId5" Type="http://schemas.openxmlformats.org/officeDocument/2006/relationships/notesSlide" Target="../notesSlides/notesSlide5.xml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slideLayout" Target="../slideLayouts/slideLayout1.xml"/><Relationship Id="rId6" Type="http://schemas.openxmlformats.org/officeDocument/2006/relationships/notesSlide" Target="../notesSlides/notesSlide6.xml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image" Target="../media/image7.png"/><Relationship Id="rId3" Type="http://schemas.openxmlformats.org/officeDocument/2006/relationships/image" Target="../media/image11.png"/><Relationship Id="rId4" Type="http://schemas.openxmlformats.org/officeDocument/2006/relationships/image" Target="../media/image12.png"/><Relationship Id="rId5" Type="http://schemas.openxmlformats.org/officeDocument/2006/relationships/slideLayout" Target="../slideLayouts/slideLayout2.xml"/><Relationship Id="rId6" Type="http://schemas.openxmlformats.org/officeDocument/2006/relationships/notesSlide" Target="../notesSlides/notesSlide7.xml"/></Relationships>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image" Target="../media/image7.png"/><Relationship Id="rId3" Type="http://schemas.openxmlformats.org/officeDocument/2006/relationships/image" Target="../media/image11.png"/><Relationship Id="rId4" Type="http://schemas.openxmlformats.org/officeDocument/2006/relationships/image" Target="../media/image13.jpeg"/><Relationship Id="rId5" Type="http://schemas.openxmlformats.org/officeDocument/2006/relationships/slideLayout" Target="../slideLayouts/slideLayout2.xml"/><Relationship Id="rId6" Type="http://schemas.openxmlformats.org/officeDocument/2006/relationships/notesSlide" Target="../notesSlides/notesSlide8.xml"/></Relationships>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image" Target="../media/image7.png"/><Relationship Id="rId3" Type="http://schemas.openxmlformats.org/officeDocument/2006/relationships/image" Target="../media/image11.png"/><Relationship Id="rId4" Type="http://schemas.openxmlformats.org/officeDocument/2006/relationships/image" Target="../media/image13.jpeg"/><Relationship Id="rId5" Type="http://schemas.openxmlformats.org/officeDocument/2006/relationships/image" Target="../media/image14.png"/><Relationship Id="rId6" Type="http://schemas.openxmlformats.org/officeDocument/2006/relationships/image" Target="../media/image15.png"/><Relationship Id="rId7" Type="http://schemas.openxmlformats.org/officeDocument/2006/relationships/image" Target="../media/image16.png"/><Relationship Id="rId8" Type="http://schemas.openxmlformats.org/officeDocument/2006/relationships/slideLayout" Target="../slideLayouts/slideLayout2.xml"/><Relationship Id="rId9" Type="http://schemas.openxmlformats.org/officeDocument/2006/relationships/notesSlide" Target="../notesSlides/notesSlide9.xml"/></Relationships>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image" Target="../media/image7.png"/><Relationship Id="rId3" Type="http://schemas.openxmlformats.org/officeDocument/2006/relationships/image" Target="../media/image11.png"/><Relationship Id="rId4" Type="http://schemas.openxmlformats.org/officeDocument/2006/relationships/image" Target="../media/image17.jpeg"/><Relationship Id="rId5" Type="http://schemas.openxmlformats.org/officeDocument/2006/relationships/slideLayout" Target="../slideLayouts/slideLayout2.xml"/><Relationship Id="rId6" Type="http://schemas.openxmlformats.org/officeDocument/2006/relationships/notesSlide" Target="../notesSlides/notesSlide10.xml"/></Relationships>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image" Target="../media/image7.png"/><Relationship Id="rId3" Type="http://schemas.openxmlformats.org/officeDocument/2006/relationships/image" Target="../media/image11.png"/><Relationship Id="rId4" Type="http://schemas.openxmlformats.org/officeDocument/2006/relationships/image" Target="../media/image17.jpeg"/><Relationship Id="rId5" Type="http://schemas.openxmlformats.org/officeDocument/2006/relationships/slideLayout" Target="../slideLayouts/slideLayout2.xml"/><Relationship Id="rId6" Type="http://schemas.openxmlformats.org/officeDocument/2006/relationships/notesSlide" Target="../notesSlides/notesSlide11.xml"/></Relationships>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image" Target="../media/image7.png"/><Relationship Id="rId3" Type="http://schemas.openxmlformats.org/officeDocument/2006/relationships/image" Target="../media/image11.png"/><Relationship Id="rId4" Type="http://schemas.openxmlformats.org/officeDocument/2006/relationships/image" Target="../media/image17.jpeg"/><Relationship Id="rId5" Type="http://schemas.openxmlformats.org/officeDocument/2006/relationships/slideLayout" Target="../slideLayouts/slideLayout2.xml"/><Relationship Id="rId6" Type="http://schemas.openxmlformats.org/officeDocument/2006/relationships/notesSlide" Target="../notesSlides/notesSlide12.xml"/></Relationships>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image" Target="../media/image7.png"/><Relationship Id="rId3" Type="http://schemas.openxmlformats.org/officeDocument/2006/relationships/image" Target="../media/image11.png"/><Relationship Id="rId4" Type="http://schemas.openxmlformats.org/officeDocument/2006/relationships/slideLayout" Target="../slideLayouts/slideLayout2.xml"/><Relationship Id="rId5" Type="http://schemas.openxmlformats.org/officeDocument/2006/relationships/notesSlide" Target="../notesSlides/notesSlide13.xml"/></Relationships>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image" Target="../media/image7.png"/><Relationship Id="rId3" Type="http://schemas.openxmlformats.org/officeDocument/2006/relationships/image" Target="../media/image11.png"/><Relationship Id="rId4" Type="http://schemas.openxmlformats.org/officeDocument/2006/relationships/image" Target="../media/image18.png"/><Relationship Id="rId5" Type="http://schemas.openxmlformats.org/officeDocument/2006/relationships/image" Target="../media/image19.jpeg"/><Relationship Id="rId6" Type="http://schemas.openxmlformats.org/officeDocument/2006/relationships/slideLayout" Target="../slideLayouts/slideLayout2.xml"/><Relationship Id="rId7" Type="http://schemas.openxmlformats.org/officeDocument/2006/relationships/notesSlide" Target="../notesSlides/notesSlide14.xml"/></Relationships>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image" Target="../media/image7.png"/><Relationship Id="rId3" Type="http://schemas.openxmlformats.org/officeDocument/2006/relationships/image" Target="../media/image11.png"/><Relationship Id="rId4" Type="http://schemas.openxmlformats.org/officeDocument/2006/relationships/image" Target="../media/image20.png"/><Relationship Id="rId5" Type="http://schemas.openxmlformats.org/officeDocument/2006/relationships/image" Target="../media/image21.jpeg"/><Relationship Id="rId6" Type="http://schemas.openxmlformats.org/officeDocument/2006/relationships/slideLayout" Target="../slideLayouts/slideLayout2.xml"/><Relationship Id="rId7" Type="http://schemas.openxmlformats.org/officeDocument/2006/relationships/notesSlide" Target="../notesSlides/notesSlide15.xml"/></Relationships>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image" Target="../media/image7.png"/><Relationship Id="rId3" Type="http://schemas.openxmlformats.org/officeDocument/2006/relationships/image" Target="../media/image11.png"/><Relationship Id="rId4" Type="http://schemas.openxmlformats.org/officeDocument/2006/relationships/image" Target="../media/image20.png"/><Relationship Id="rId5" Type="http://schemas.openxmlformats.org/officeDocument/2006/relationships/image" Target="../media/image21.jpeg"/><Relationship Id="rId6" Type="http://schemas.openxmlformats.org/officeDocument/2006/relationships/slideLayout" Target="../slideLayouts/slideLayout2.xml"/><Relationship Id="rId7" Type="http://schemas.openxmlformats.org/officeDocument/2006/relationships/notesSlide" Target="../notesSlides/notesSlide16.xml"/></Relationships>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image" Target="../media/image7.png"/><Relationship Id="rId3" Type="http://schemas.openxmlformats.org/officeDocument/2006/relationships/image" Target="../media/image11.png"/><Relationship Id="rId4" Type="http://schemas.openxmlformats.org/officeDocument/2006/relationships/slideLayout" Target="../slideLayouts/slideLayout2.xml"/><Relationship Id="rId5" Type="http://schemas.openxmlformats.org/officeDocument/2006/relationships/notesSlide" Target="../notesSlides/notesSlide17.xml"/></Relationships>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image" Target="../media/image7.png"/><Relationship Id="rId3" Type="http://schemas.openxmlformats.org/officeDocument/2006/relationships/image" Target="../media/image11.png"/><Relationship Id="rId4" Type="http://schemas.openxmlformats.org/officeDocument/2006/relationships/image" Target="../media/image22.jpeg"/><Relationship Id="rId5" Type="http://schemas.openxmlformats.org/officeDocument/2006/relationships/slideLayout" Target="../slideLayouts/slideLayout2.xml"/><Relationship Id="rId6" Type="http://schemas.openxmlformats.org/officeDocument/2006/relationships/notesSlide" Target="../notesSlides/notesSlide18.xml"/></Relationships>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image" Target="../media/image7.png"/><Relationship Id="rId3" Type="http://schemas.openxmlformats.org/officeDocument/2006/relationships/image" Target="../media/image11.png"/><Relationship Id="rId4" Type="http://schemas.openxmlformats.org/officeDocument/2006/relationships/image" Target="../media/image12.png"/><Relationship Id="rId5" Type="http://schemas.openxmlformats.org/officeDocument/2006/relationships/image" Target="../media/image23.jpeg"/><Relationship Id="rId6" Type="http://schemas.openxmlformats.org/officeDocument/2006/relationships/image" Target="../media/image24.jpeg"/><Relationship Id="rId7" Type="http://schemas.openxmlformats.org/officeDocument/2006/relationships/slideLayout" Target="../slideLayouts/slideLayout2.xml"/><Relationship Id="rId8" Type="http://schemas.openxmlformats.org/officeDocument/2006/relationships/notesSlide" Target="../notesSlides/notesSlide19.xml"/></Relationships>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image" Target="../media/image7.png"/><Relationship Id="rId3" Type="http://schemas.openxmlformats.org/officeDocument/2006/relationships/image" Target="../media/image11.png"/><Relationship Id="rId4" Type="http://schemas.openxmlformats.org/officeDocument/2006/relationships/image" Target="../media/image12.png"/><Relationship Id="rId5" Type="http://schemas.openxmlformats.org/officeDocument/2006/relationships/image" Target="../media/image23.jpeg"/><Relationship Id="rId6" Type="http://schemas.openxmlformats.org/officeDocument/2006/relationships/image" Target="../media/image24.jpeg"/><Relationship Id="rId7" Type="http://schemas.openxmlformats.org/officeDocument/2006/relationships/slideLayout" Target="../slideLayouts/slideLayout2.xml"/><Relationship Id="rId8" Type="http://schemas.openxmlformats.org/officeDocument/2006/relationships/notesSlide" Target="../notesSlides/notesSlide20.xml"/></Relationships>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image" Target="../media/image25.png"/><Relationship Id="rId2" Type="http://schemas.openxmlformats.org/officeDocument/2006/relationships/image" Target="../media/image6.png"/><Relationship Id="rId3" Type="http://schemas.openxmlformats.org/officeDocument/2006/relationships/image" Target="../media/image7.png"/><Relationship Id="rId4" Type="http://schemas.openxmlformats.org/officeDocument/2006/relationships/image" Target="../media/image8.png"/><Relationship Id="rId5" Type="http://schemas.openxmlformats.org/officeDocument/2006/relationships/image" Target="../media/image26.png"/><Relationship Id="rId6" Type="http://schemas.openxmlformats.org/officeDocument/2006/relationships/image" Target="../media/image27.jpeg"/><Relationship Id="rId7" Type="http://schemas.openxmlformats.org/officeDocument/2006/relationships/slideLayout" Target="../slideLayouts/slideLayout2.xml"/><Relationship Id="rId8" Type="http://schemas.openxmlformats.org/officeDocument/2006/relationships/notesSlide" Target="../notesSlides/notesSlide21.xml"/></Relationships>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image" Target="../media/image25.png"/><Relationship Id="rId2" Type="http://schemas.openxmlformats.org/officeDocument/2006/relationships/image" Target="../media/image6.png"/><Relationship Id="rId3" Type="http://schemas.openxmlformats.org/officeDocument/2006/relationships/image" Target="../media/image7.png"/><Relationship Id="rId4" Type="http://schemas.openxmlformats.org/officeDocument/2006/relationships/image" Target="../media/image8.png"/><Relationship Id="rId5" Type="http://schemas.openxmlformats.org/officeDocument/2006/relationships/image" Target="../media/image26.png"/><Relationship Id="rId6" Type="http://schemas.openxmlformats.org/officeDocument/2006/relationships/image" Target="../media/image27.jpeg"/><Relationship Id="rId7" Type="http://schemas.openxmlformats.org/officeDocument/2006/relationships/image" Target="../media/image28.png"/><Relationship Id="rId8" Type="http://schemas.openxmlformats.org/officeDocument/2006/relationships/image" Target="../media/image29.jpeg"/><Relationship Id="rId9" Type="http://schemas.openxmlformats.org/officeDocument/2006/relationships/image" Target="../media/image30.jpeg"/><Relationship Id="rId10" Type="http://schemas.openxmlformats.org/officeDocument/2006/relationships/slideLayout" Target="../slideLayouts/slideLayout2.xml"/><Relationship Id="rId11" Type="http://schemas.openxmlformats.org/officeDocument/2006/relationships/notesSlide" Target="../notesSlides/notesSlide22.xml"/></Relationships>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image" Target="../media/image20.png"/><Relationship Id="rId3" Type="http://schemas.openxmlformats.org/officeDocument/2006/relationships/image" Target="../media/image18.png"/><Relationship Id="rId4" Type="http://schemas.openxmlformats.org/officeDocument/2006/relationships/slideLayout" Target="../slideLayouts/slideLayout2.xml"/><Relationship Id="rId5" Type="http://schemas.openxmlformats.org/officeDocument/2006/relationships/notesSlide" Target="../notesSlides/notesSlide23.xml"/></Relationships>
</file>

<file path=ppt/slides/_rels/slide24.xml.rels><?xml version="1.0" encoding="UTF-8" standalone="yes"?>
<Relationships xmlns="http://schemas.openxmlformats.org/package/2006/relationships"><Relationship Id="rId1" Type="http://schemas.openxmlformats.org/officeDocument/2006/relationships/image" Target="../media/image25.png"/><Relationship Id="rId2" Type="http://schemas.openxmlformats.org/officeDocument/2006/relationships/image" Target="../media/image6.png"/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24.xml"/></Relationships>
</file>

<file path=ppt/slides/_rels/slide25.xml.rels><?xml version="1.0" encoding="UTF-8" standalone="yes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image" Target="../media/image7.png"/><Relationship Id="rId3" Type="http://schemas.openxmlformats.org/officeDocument/2006/relationships/image" Target="../media/image11.png"/><Relationship Id="rId4" Type="http://schemas.openxmlformats.org/officeDocument/2006/relationships/slideLayout" Target="../slideLayouts/slideLayout2.xml"/><Relationship Id="rId5" Type="http://schemas.openxmlformats.org/officeDocument/2006/relationships/notesSlide" Target="../notesSlides/notesSlide25.xml"/></Relationships>
</file>

<file path=ppt/slides/_rels/slide26.xml.rels><?xml version="1.0" encoding="UTF-8" standalone="yes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image" Target="../media/image7.png"/><Relationship Id="rId3" Type="http://schemas.openxmlformats.org/officeDocument/2006/relationships/image" Target="../media/image11.png"/><Relationship Id="rId4" Type="http://schemas.openxmlformats.org/officeDocument/2006/relationships/slideLayout" Target="../slideLayouts/slideLayout2.xml"/><Relationship Id="rId5" Type="http://schemas.openxmlformats.org/officeDocument/2006/relationships/notesSlide" Target="../notesSlides/notesSlide26.xml"/></Relationships>
</file>

<file path=ppt/slides/_rels/slide27.xml.rels><?xml version="1.0" encoding="UTF-8" standalone="yes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image" Target="../media/image7.png"/><Relationship Id="rId3" Type="http://schemas.openxmlformats.org/officeDocument/2006/relationships/image" Target="../media/image11.png"/><Relationship Id="rId4" Type="http://schemas.openxmlformats.org/officeDocument/2006/relationships/slideLayout" Target="../slideLayouts/slideLayout2.xml"/><Relationship Id="rId5" Type="http://schemas.openxmlformats.org/officeDocument/2006/relationships/notesSlide" Target="../notesSlides/notesSlide27.xml"/></Relationships>
</file>

<file path=ppt/slides/_rels/slide28.xml.rels><?xml version="1.0" encoding="UTF-8" standalone="yes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image" Target="../media/image7.png"/><Relationship Id="rId3" Type="http://schemas.openxmlformats.org/officeDocument/2006/relationships/image" Target="../media/image11.png"/><Relationship Id="rId4" Type="http://schemas.openxmlformats.org/officeDocument/2006/relationships/slideLayout" Target="../slideLayouts/slideLayout2.xml"/><Relationship Id="rId5" Type="http://schemas.openxmlformats.org/officeDocument/2006/relationships/notesSlide" Target="../notesSlides/notesSlide28.xml"/></Relationships>
</file>

<file path=ppt/slides/_rels/slide29.xml.rels><?xml version="1.0" encoding="UTF-8" standalone="yes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image" Target="../media/image31.jpeg"/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29.xml"/></Relationships>
</file>

<file path=ppt/slides/_rels/slide30.xml.rels><?xml version="1.0" encoding="UTF-8" standalone="yes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image" Target="../media/image31.jpeg"/><Relationship Id="rId3" Type="http://schemas.openxmlformats.org/officeDocument/2006/relationships/image" Target="../media/image32.png"/><Relationship Id="rId4" Type="http://schemas.openxmlformats.org/officeDocument/2006/relationships/image" Target="../media/image33.png"/><Relationship Id="rId5" Type="http://schemas.openxmlformats.org/officeDocument/2006/relationships/slideLayout" Target="../slideLayouts/slideLayout2.xml"/><Relationship Id="rId6" Type="http://schemas.openxmlformats.org/officeDocument/2006/relationships/notesSlide" Target="../notesSlides/notesSlide30.xml"/></Relationships>
</file>

<file path=ppt/slides/_rels/slide31.xml.rels><?xml version="1.0" encoding="UTF-8" standalone="yes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image" Target="../media/image7.png"/><Relationship Id="rId3" Type="http://schemas.openxmlformats.org/officeDocument/2006/relationships/image" Target="../media/image34.png"/><Relationship Id="rId4" Type="http://schemas.openxmlformats.org/officeDocument/2006/relationships/slideLayout" Target="../slideLayouts/slideLayout2.xml"/><Relationship Id="rId5" Type="http://schemas.openxmlformats.org/officeDocument/2006/relationships/notesSlide" Target="../notesSlides/notesSlide31.xml"/></Relationships>
</file>

<file path=ppt/slides/_rels/slide32.xml.rels><?xml version="1.0" encoding="UTF-8" standalone="yes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image" Target="../media/image7.png"/><Relationship Id="rId3" Type="http://schemas.openxmlformats.org/officeDocument/2006/relationships/image" Target="../media/image34.png"/><Relationship Id="rId4" Type="http://schemas.openxmlformats.org/officeDocument/2006/relationships/slideLayout" Target="../slideLayouts/slideLayout2.xml"/><Relationship Id="rId5" Type="http://schemas.openxmlformats.org/officeDocument/2006/relationships/notesSlide" Target="../notesSlides/notesSlide32.xml"/></Relationships>
</file>

<file path=ppt/slides/_rels/slide33.xml.rels><?xml version="1.0" encoding="UTF-8" standalone="yes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image" Target="../media/image7.png"/><Relationship Id="rId3" Type="http://schemas.openxmlformats.org/officeDocument/2006/relationships/image" Target="../media/image34.png"/><Relationship Id="rId4" Type="http://schemas.openxmlformats.org/officeDocument/2006/relationships/slideLayout" Target="../slideLayouts/slideLayout2.xml"/><Relationship Id="rId5" Type="http://schemas.openxmlformats.org/officeDocument/2006/relationships/notesSlide" Target="../notesSlides/notesSlide33.xml"/></Relationships>
</file>

<file path=ppt/slides/_rels/slide34.xml.rels><?xml version="1.0" encoding="UTF-8" standalone="yes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image" Target="../media/image7.png"/><Relationship Id="rId3" Type="http://schemas.openxmlformats.org/officeDocument/2006/relationships/image" Target="../media/image34.png"/><Relationship Id="rId4" Type="http://schemas.openxmlformats.org/officeDocument/2006/relationships/slideLayout" Target="../slideLayouts/slideLayout2.xml"/><Relationship Id="rId5" Type="http://schemas.openxmlformats.org/officeDocument/2006/relationships/notesSlide" Target="../notesSlides/notesSlide34.xml"/></Relationships>
</file>

<file path=ppt/slides/_rels/slide35.xml.rels><?xml version="1.0" encoding="UTF-8" standalone="yes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image" Target="../media/image7.png"/><Relationship Id="rId3" Type="http://schemas.openxmlformats.org/officeDocument/2006/relationships/image" Target="../media/image34.png"/><Relationship Id="rId4" Type="http://schemas.openxmlformats.org/officeDocument/2006/relationships/slideLayout" Target="../slideLayouts/slideLayout2.xml"/><Relationship Id="rId5" Type="http://schemas.openxmlformats.org/officeDocument/2006/relationships/notesSlide" Target="../notesSlides/notesSlide35.xml"/></Relationships>
</file>

<file path=ppt/slides/_rels/slide36.xml.rels><?xml version="1.0" encoding="UTF-8" standalone="yes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image" Target="../media/image7.png"/><Relationship Id="rId3" Type="http://schemas.openxmlformats.org/officeDocument/2006/relationships/image" Target="../media/image11.png"/><Relationship Id="rId4" Type="http://schemas.openxmlformats.org/officeDocument/2006/relationships/slideLayout" Target="../slideLayouts/slideLayout2.xml"/><Relationship Id="rId5" Type="http://schemas.openxmlformats.org/officeDocument/2006/relationships/notesSlide" Target="../notesSlides/notesSlide36.xml"/></Relationships>
</file>

<file path=ppt/slides/_rels/slide37.xml.rels><?xml version="1.0" encoding="UTF-8" standalone="yes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image" Target="../media/image7.png"/><Relationship Id="rId3" Type="http://schemas.openxmlformats.org/officeDocument/2006/relationships/image" Target="../media/image11.png"/><Relationship Id="rId4" Type="http://schemas.openxmlformats.org/officeDocument/2006/relationships/slideLayout" Target="../slideLayouts/slideLayout2.xml"/><Relationship Id="rId5" Type="http://schemas.openxmlformats.org/officeDocument/2006/relationships/notesSlide" Target="../notesSlides/notesSlide37.xml"/></Relationships>
</file>

<file path=ppt/slides/_rels/slide38.xml.rels><?xml version="1.0" encoding="UTF-8" standalone="yes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image" Target="../media/image7.png"/><Relationship Id="rId3" Type="http://schemas.openxmlformats.org/officeDocument/2006/relationships/image" Target="../media/image11.png"/><Relationship Id="rId4" Type="http://schemas.openxmlformats.org/officeDocument/2006/relationships/slideLayout" Target="../slideLayouts/slideLayout2.xml"/><Relationship Id="rId5" Type="http://schemas.openxmlformats.org/officeDocument/2006/relationships/notesSlide" Target="../notesSlides/notesSlide38.xml"/></Relationships>
</file>

<file path=ppt/slides/_rels/slide39.xml.rels><?xml version="1.0" encoding="UTF-8" standalone="yes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image" Target="../media/image2.png"/><Relationship Id="rId3" Type="http://schemas.openxmlformats.org/officeDocument/2006/relationships/image" Target="../media/image35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3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5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2" name="Google Shape;84;p1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1">
            <a:alphaModFix/>
          </a:blip>
          <a:srcRect/>
          <a:stretch>
            <a:fillRect/>
          </a:stretch>
        </p:blipFill>
        <p:spPr>
          <a:xfrm>
            <a:off x="575549" y="0"/>
            <a:ext cx="11616451" cy="6680068"/>
          </a:xfrm>
          <a:prstGeom prst="rect"/>
          <a:noFill/>
          <a:ln>
            <a:noFill/>
          </a:ln>
        </p:spPr>
      </p:pic>
      <p:sp>
        <p:nvSpPr>
          <p:cNvPr id="1048586" name="Google Shape;85;p1"/>
          <p:cNvSpPr/>
          <p:nvPr/>
        </p:nvSpPr>
        <p:spPr>
          <a:xfrm rot="10800000">
            <a:off x="-79022" y="-93133"/>
            <a:ext cx="12350045" cy="7044267"/>
          </a:xfrm>
          <a:prstGeom prst="rect"/>
          <a:gradFill>
            <a:gsLst>
              <a:gs pos="0">
                <a:srgbClr val="86CEFF">
                  <a:alpha val="32941"/>
                </a:srgbClr>
              </a:gs>
              <a:gs pos="50000">
                <a:srgbClr val="B6DFFF">
                  <a:alpha val="21960"/>
                </a:srgbClr>
              </a:gs>
              <a:gs pos="100000">
                <a:srgbClr val="DBEEFE">
                  <a:alpha val="43921"/>
                </a:srgbClr>
              </a:gs>
            </a:gsLst>
            <a:lin ang="5400000" scaled="0"/>
          </a:gradFill>
          <a:ln>
            <a:noFill/>
          </a:ln>
        </p:spPr>
        <p:txBody>
          <a:bodyPr anchor="ctr" anchorCtr="0" bIns="45700" lIns="91425" rIns="91425" spcFirstLastPara="1" tIns="45700" wrap="square">
            <a:noAutofit/>
          </a:bodyPr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endParaRPr b="0" cap="none" sz="1800" i="0" strike="noStrike" u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097153" name="Google Shape;86;p1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2">
            <a:alphaModFix/>
          </a:blip>
          <a:srcRect l="984" r="913" b="11911"/>
          <a:stretch>
            <a:fillRect/>
          </a:stretch>
        </p:blipFill>
        <p:spPr>
          <a:xfrm>
            <a:off x="0" y="4199708"/>
            <a:ext cx="12200709" cy="2688772"/>
          </a:xfrm>
          <a:prstGeom prst="rect"/>
          <a:noFill/>
          <a:ln>
            <a:noFill/>
          </a:ln>
        </p:spPr>
      </p:pic>
      <p:pic>
        <p:nvPicPr>
          <p:cNvPr id="2097154" name="Google Shape;88;p1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3">
            <a:alphaModFix/>
          </a:blip>
          <a:srcRect/>
          <a:stretch>
            <a:fillRect/>
          </a:stretch>
        </p:blipFill>
        <p:spPr>
          <a:xfrm>
            <a:off x="-112889" y="422122"/>
            <a:ext cx="6714451" cy="1972334"/>
          </a:xfrm>
          <a:prstGeom prst="rect"/>
          <a:noFill/>
          <a:ln>
            <a:noFill/>
          </a:ln>
        </p:spPr>
      </p:pic>
      <p:pic>
        <p:nvPicPr>
          <p:cNvPr id="2097155" name="Google Shape;89;p1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4">
            <a:alphaModFix/>
          </a:blip>
          <a:srcRect/>
          <a:stretch>
            <a:fillRect/>
          </a:stretch>
        </p:blipFill>
        <p:spPr>
          <a:xfrm>
            <a:off x="6433777" y="3125529"/>
            <a:ext cx="5882401" cy="1034667"/>
          </a:xfrm>
          <a:prstGeom prst="rect"/>
          <a:noFill/>
          <a:ln>
            <a:noFill/>
          </a:ln>
        </p:spPr>
      </p:pic>
      <p:sp>
        <p:nvSpPr>
          <p:cNvPr id="1048587" name="Google Shape;90;p1"/>
          <p:cNvSpPr txBox="1"/>
          <p:nvPr/>
        </p:nvSpPr>
        <p:spPr>
          <a:xfrm>
            <a:off x="474133" y="715791"/>
            <a:ext cx="5861926" cy="1348701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b="0" cap="none" sz="2800" i="0" lang="en-US" strike="noStrike" u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Product Analysis and Development </a:t>
            </a:r>
          </a:p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800" lang="en-US">
                <a:solidFill>
                  <a:srgbClr val="24A9E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Prepared by Dr. Aya Mohamed</a:t>
            </a:r>
          </a:p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800" lang="en-US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1</a:t>
            </a:r>
          </a:p>
        </p:txBody>
      </p:sp>
      <p:sp>
        <p:nvSpPr>
          <p:cNvPr id="1048588" name="Google Shape;91;p1"/>
          <p:cNvSpPr txBox="1"/>
          <p:nvPr/>
        </p:nvSpPr>
        <p:spPr>
          <a:xfrm>
            <a:off x="6601562" y="3159395"/>
            <a:ext cx="6156688" cy="954107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800" lang="en-US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ENT 614</a:t>
            </a:r>
          </a:p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800" lang="en-US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Product Analysis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62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9" name="Google Shape;107;p3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1">
            <a:alphaModFix/>
          </a:blip>
          <a:srcRect/>
          <a:stretch>
            <a:fillRect/>
          </a:stretch>
        </p:blipFill>
        <p:spPr>
          <a:xfrm>
            <a:off x="523664" y="397229"/>
            <a:ext cx="6198451" cy="840667"/>
          </a:xfrm>
          <a:prstGeom prst="rect"/>
          <a:noFill/>
          <a:ln>
            <a:noFill/>
          </a:ln>
        </p:spPr>
      </p:pic>
      <p:sp>
        <p:nvSpPr>
          <p:cNvPr id="1048599" name="Google Shape;108;p3"/>
          <p:cNvSpPr/>
          <p:nvPr/>
        </p:nvSpPr>
        <p:spPr>
          <a:xfrm>
            <a:off x="85725" y="1588"/>
            <a:ext cx="2446338" cy="1631950"/>
          </a:xfrm>
          <a:custGeom>
            <a:avLst/>
            <a:ah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anchor="t" anchorCtr="0" bIns="45700" lIns="91425" rIns="91425" spcFirstLastPara="1" tIns="45700" wrap="square">
            <a:no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8600" name="Google Shape;109;p3"/>
          <p:cNvSpPr/>
          <p:nvPr/>
        </p:nvSpPr>
        <p:spPr>
          <a:xfrm>
            <a:off x="-22225" y="1588"/>
            <a:ext cx="2446338" cy="1631950"/>
          </a:xfrm>
          <a:custGeom>
            <a:avLst/>
            <a:ah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anchor="t" anchorCtr="0" bIns="45700" lIns="91425" rIns="91425" spcFirstLastPara="1" tIns="45700" wrap="square">
            <a:no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8601" name="Google Shape;110;p3"/>
          <p:cNvSpPr/>
          <p:nvPr/>
        </p:nvSpPr>
        <p:spPr>
          <a:xfrm>
            <a:off x="-131763" y="1588"/>
            <a:ext cx="2470150" cy="1631950"/>
          </a:xfrm>
          <a:custGeom>
            <a:avLst/>
            <a:ahLst/>
            <a:rect l="l" t="t" r="r" b="b"/>
            <a:pathLst>
              <a:path w="1148" h="754" extrusionOk="0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anchor="t" anchorCtr="0" bIns="45700" lIns="91425" rIns="91425" spcFirstLastPara="1" tIns="45700" wrap="square">
            <a:no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097160" name="Google Shape;112;p3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2">
            <a:alphaModFix/>
          </a:blip>
          <a:srcRect/>
          <a:stretch>
            <a:fillRect/>
          </a:stretch>
        </p:blipFill>
        <p:spPr>
          <a:xfrm>
            <a:off x="2440788" y="5949244"/>
            <a:ext cx="9902229" cy="204838"/>
          </a:xfrm>
          <a:prstGeom prst="rect"/>
          <a:noFill/>
          <a:ln>
            <a:noFill/>
          </a:ln>
        </p:spPr>
      </p:pic>
      <p:pic>
        <p:nvPicPr>
          <p:cNvPr id="2097161" name="Google Shape;113;p3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3">
            <a:alphaModFix/>
          </a:blip>
          <a:srcRect/>
          <a:stretch>
            <a:fillRect/>
          </a:stretch>
        </p:blipFill>
        <p:spPr>
          <a:xfrm>
            <a:off x="-108036" y="2204822"/>
            <a:ext cx="238650" cy="2709534"/>
          </a:xfrm>
          <a:prstGeom prst="rect"/>
          <a:noFill/>
          <a:ln>
            <a:noFill/>
          </a:ln>
        </p:spPr>
      </p:pic>
      <p:sp>
        <p:nvSpPr>
          <p:cNvPr id="1048602" name="Google Shape;114;p3"/>
          <p:cNvSpPr txBox="1"/>
          <p:nvPr/>
        </p:nvSpPr>
        <p:spPr>
          <a:xfrm>
            <a:off x="2650377" y="543490"/>
            <a:ext cx="1863011" cy="523220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800" lang="en-US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Objectives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1048603" name="Google Shape;115;p3"/>
          <p:cNvSpPr txBox="1"/>
          <p:nvPr/>
        </p:nvSpPr>
        <p:spPr>
          <a:xfrm>
            <a:off x="300868" y="236724"/>
            <a:ext cx="1596847" cy="523220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800" lang="en-US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ENT 614</a:t>
            </a:r>
          </a:p>
        </p:txBody>
      </p:sp>
      <p:pic>
        <p:nvPicPr>
          <p:cNvPr id="2097162" name="Google Shape;116;p3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4">
            <a:alphaModFix/>
          </a:blip>
          <a:srcRect/>
          <a:stretch>
            <a:fillRect/>
          </a:stretch>
        </p:blipFill>
        <p:spPr>
          <a:xfrm>
            <a:off x="9833969" y="-27434"/>
            <a:ext cx="2483250" cy="6912868"/>
          </a:xfrm>
          <a:prstGeom prst="rect"/>
          <a:noFill/>
          <a:ln>
            <a:noFill/>
          </a:ln>
        </p:spPr>
      </p:pic>
      <p:pic>
        <p:nvPicPr>
          <p:cNvPr id="2097163" name="Google Shape;117;p3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5">
            <a:alphaModFix/>
          </a:blip>
          <a:srcRect/>
          <a:stretch>
            <a:fillRect/>
          </a:stretch>
        </p:blipFill>
        <p:spPr>
          <a:xfrm>
            <a:off x="8708266" y="554566"/>
            <a:ext cx="3179850" cy="5748868"/>
          </a:xfrm>
          <a:prstGeom prst="rect"/>
          <a:noFill/>
          <a:ln>
            <a:noFill/>
          </a:ln>
        </p:spPr>
      </p:pic>
      <p:pic>
        <p:nvPicPr>
          <p:cNvPr id="2097164" name="Google Shape;118;p3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6">
            <a:alphaModFix/>
          </a:blip>
          <a:srcRect/>
          <a:stretch>
            <a:fillRect/>
          </a:stretch>
        </p:blipFill>
        <p:spPr>
          <a:xfrm>
            <a:off x="8654943" y="533330"/>
            <a:ext cx="3267424" cy="5907194"/>
          </a:xfrm>
          <a:prstGeom prst="rect"/>
          <a:noFill/>
          <a:ln>
            <a:noFill/>
          </a:ln>
        </p:spPr>
      </p:pic>
      <p:sp>
        <p:nvSpPr>
          <p:cNvPr id="1048604" name="Google Shape;119;p3"/>
          <p:cNvSpPr txBox="1"/>
          <p:nvPr/>
        </p:nvSpPr>
        <p:spPr>
          <a:xfrm>
            <a:off x="523664" y="1817717"/>
            <a:ext cx="7736427" cy="2225000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-285750" lvl="0" marL="28575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400"/>
              <a:buFont typeface="Noto Sans Symbols"/>
              <a:buChar char="⮚"/>
            </a:pPr>
            <a:r>
              <a:rPr b="1" cap="none" sz="2400" i="0" lang="en-US" strike="noStrike" u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•</a:t>
            </a:r>
            <a:r>
              <a:rPr sz="2400" lang="en-US">
                <a:solidFill>
                  <a:srgbClr val="0A1F61"/>
                </a:solidFill>
                <a:latin typeface="Calibri"/>
                <a:ea typeface="Calibri"/>
                <a:cs typeface="Calibri"/>
                <a:sym typeface="Calibri"/>
              </a:rPr>
              <a:t>	Understanding of complete product development process</a:t>
            </a:r>
          </a:p>
          <a:p>
            <a:pPr algn="l" indent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0A1F6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l" indent="-285750" lvl="0" marL="28575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1F61"/>
              </a:buClr>
              <a:buSzPts val="2400"/>
              <a:buFont typeface="Noto Sans Symbols"/>
              <a:buChar char="⮚"/>
            </a:pPr>
            <a:r>
              <a:rPr sz="2400" lang="en-US">
                <a:solidFill>
                  <a:srgbClr val="0A1F61"/>
                </a:solidFill>
                <a:latin typeface="Calibri"/>
                <a:ea typeface="Calibri"/>
                <a:cs typeface="Calibri"/>
                <a:sym typeface="Calibri"/>
              </a:rPr>
              <a:t>•	Understand how to build products with sustainable competitive advantage</a:t>
            </a:r>
          </a:p>
          <a:p>
            <a:pPr algn="l" indent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b="0" cap="none" sz="2400" i="0" strike="noStrike" u="non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65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5" name="Google Shape;124;p4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1">
            <a:alphaModFix/>
          </a:blip>
          <a:srcRect/>
          <a:stretch>
            <a:fillRect/>
          </a:stretch>
        </p:blipFill>
        <p:spPr>
          <a:xfrm>
            <a:off x="523664" y="397229"/>
            <a:ext cx="6198451" cy="840667"/>
          </a:xfrm>
          <a:prstGeom prst="rect"/>
          <a:noFill/>
          <a:ln>
            <a:noFill/>
          </a:ln>
        </p:spPr>
      </p:pic>
      <p:sp>
        <p:nvSpPr>
          <p:cNvPr id="1048607" name="Google Shape;125;p4"/>
          <p:cNvSpPr/>
          <p:nvPr/>
        </p:nvSpPr>
        <p:spPr>
          <a:xfrm>
            <a:off x="85725" y="1588"/>
            <a:ext cx="2446338" cy="1631950"/>
          </a:xfrm>
          <a:custGeom>
            <a:avLst/>
            <a:ah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anchor="t" anchorCtr="0" bIns="45700" lIns="91425" rIns="91425" spcFirstLastPara="1" tIns="45700" wrap="square">
            <a:no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8608" name="Google Shape;126;p4"/>
          <p:cNvSpPr/>
          <p:nvPr/>
        </p:nvSpPr>
        <p:spPr>
          <a:xfrm>
            <a:off x="-22225" y="1588"/>
            <a:ext cx="2446338" cy="1631950"/>
          </a:xfrm>
          <a:custGeom>
            <a:avLst/>
            <a:ah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anchor="t" anchorCtr="0" bIns="45700" lIns="91425" rIns="91425" spcFirstLastPara="1" tIns="45700" wrap="square">
            <a:no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8609" name="Google Shape;127;p4"/>
          <p:cNvSpPr/>
          <p:nvPr/>
        </p:nvSpPr>
        <p:spPr>
          <a:xfrm>
            <a:off x="-131763" y="1588"/>
            <a:ext cx="2470150" cy="1631950"/>
          </a:xfrm>
          <a:custGeom>
            <a:avLst/>
            <a:ahLst/>
            <a:rect l="l" t="t" r="r" b="b"/>
            <a:pathLst>
              <a:path w="1148" h="754" extrusionOk="0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anchor="t" anchorCtr="0" bIns="45700" lIns="91425" rIns="91425" spcFirstLastPara="1" tIns="45700" wrap="square">
            <a:no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097166" name="Google Shape;129;p4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2">
            <a:alphaModFix/>
          </a:blip>
          <a:srcRect/>
          <a:stretch>
            <a:fillRect/>
          </a:stretch>
        </p:blipFill>
        <p:spPr>
          <a:xfrm>
            <a:off x="2440788" y="5949244"/>
            <a:ext cx="9902229" cy="204838"/>
          </a:xfrm>
          <a:prstGeom prst="rect"/>
          <a:noFill/>
          <a:ln>
            <a:noFill/>
          </a:ln>
        </p:spPr>
      </p:pic>
      <p:pic>
        <p:nvPicPr>
          <p:cNvPr id="2097167" name="Google Shape;130;p4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3">
            <a:alphaModFix/>
          </a:blip>
          <a:srcRect/>
          <a:stretch>
            <a:fillRect/>
          </a:stretch>
        </p:blipFill>
        <p:spPr>
          <a:xfrm>
            <a:off x="-108036" y="2204822"/>
            <a:ext cx="238650" cy="2709534"/>
          </a:xfrm>
          <a:prstGeom prst="rect"/>
          <a:noFill/>
          <a:ln>
            <a:noFill/>
          </a:ln>
        </p:spPr>
      </p:pic>
      <p:sp>
        <p:nvSpPr>
          <p:cNvPr id="1048610" name="Google Shape;131;p4"/>
          <p:cNvSpPr txBox="1"/>
          <p:nvPr/>
        </p:nvSpPr>
        <p:spPr>
          <a:xfrm>
            <a:off x="2650377" y="543490"/>
            <a:ext cx="1863000" cy="954999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900" lang="en-US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Objectives</a:t>
            </a:r>
            <a:endParaRPr sz="29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1048611" name="Google Shape;132;p4"/>
          <p:cNvSpPr txBox="1"/>
          <p:nvPr/>
        </p:nvSpPr>
        <p:spPr>
          <a:xfrm>
            <a:off x="300868" y="236724"/>
            <a:ext cx="1596847" cy="523220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800" lang="en-US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ENT 614</a:t>
            </a:r>
          </a:p>
        </p:txBody>
      </p:sp>
      <p:pic>
        <p:nvPicPr>
          <p:cNvPr id="2097168" name="Google Shape;133;p4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4">
            <a:alphaModFix/>
          </a:blip>
          <a:srcRect/>
          <a:stretch>
            <a:fillRect/>
          </a:stretch>
        </p:blipFill>
        <p:spPr>
          <a:xfrm>
            <a:off x="9833969" y="-27434"/>
            <a:ext cx="2483250" cy="6912868"/>
          </a:xfrm>
          <a:prstGeom prst="rect"/>
          <a:noFill/>
          <a:ln>
            <a:noFill/>
          </a:ln>
        </p:spPr>
      </p:pic>
      <p:pic>
        <p:nvPicPr>
          <p:cNvPr id="2097169" name="Google Shape;134;p4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5">
            <a:alphaModFix/>
          </a:blip>
          <a:srcRect/>
          <a:stretch>
            <a:fillRect/>
          </a:stretch>
        </p:blipFill>
        <p:spPr>
          <a:xfrm>
            <a:off x="8708266" y="554566"/>
            <a:ext cx="3179850" cy="5748868"/>
          </a:xfrm>
          <a:prstGeom prst="rect"/>
          <a:noFill/>
          <a:ln>
            <a:noFill/>
          </a:ln>
        </p:spPr>
      </p:pic>
      <p:pic>
        <p:nvPicPr>
          <p:cNvPr id="2097170" name="Google Shape;135;p4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6">
            <a:alphaModFix/>
          </a:blip>
          <a:srcRect/>
          <a:stretch>
            <a:fillRect/>
          </a:stretch>
        </p:blipFill>
        <p:spPr>
          <a:xfrm>
            <a:off x="8654943" y="533330"/>
            <a:ext cx="3267424" cy="5907194"/>
          </a:xfrm>
          <a:prstGeom prst="rect"/>
          <a:noFill/>
          <a:ln>
            <a:noFill/>
          </a:ln>
        </p:spPr>
      </p:pic>
      <p:sp>
        <p:nvSpPr>
          <p:cNvPr id="1048612" name="Google Shape;136;p4"/>
          <p:cNvSpPr txBox="1"/>
          <p:nvPr/>
        </p:nvSpPr>
        <p:spPr>
          <a:xfrm>
            <a:off x="523664" y="1817717"/>
            <a:ext cx="7736427" cy="2936200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-285750" lvl="0" marL="28575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1F61"/>
              </a:buClr>
              <a:buSzPts val="2400"/>
              <a:buFont typeface="Noto Sans Symbols"/>
              <a:buChar char="⮚"/>
            </a:pPr>
            <a:r>
              <a:rPr sz="2400" lang="en-US">
                <a:solidFill>
                  <a:srgbClr val="0A1F61"/>
                </a:solidFill>
                <a:latin typeface="Calibri"/>
                <a:ea typeface="Calibri"/>
                <a:cs typeface="Calibri"/>
                <a:sym typeface="Calibri"/>
              </a:rPr>
              <a:t>•	Learn to prioritize new product ideas based on business strategic alignment, return on investments and ability to execute.</a:t>
            </a:r>
          </a:p>
          <a:p>
            <a:pPr algn="l" indent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0A1F6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l" indent="-285750" lvl="0" marL="28575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A1F61"/>
              </a:buClr>
              <a:buSzPts val="2400"/>
              <a:buFont typeface="Noto Sans Symbols"/>
              <a:buChar char="⮚"/>
            </a:pPr>
            <a:r>
              <a:rPr sz="2400" lang="en-US">
                <a:solidFill>
                  <a:srgbClr val="0A1F61"/>
                </a:solidFill>
                <a:latin typeface="Calibri"/>
                <a:ea typeface="Calibri"/>
                <a:cs typeface="Calibri"/>
                <a:sym typeface="Calibri"/>
              </a:rPr>
              <a:t>•	Deliver new product developments on time and how to manage a team (or virtual team) of project resources and multiple business units’ stakeholders</a:t>
            </a:r>
          </a:p>
          <a:p>
            <a:pPr algn="l" indent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b="0" cap="none" sz="2400" i="0" strike="noStrike" u="non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68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71" name="Google Shape;142;p5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1">
            <a:alphaModFix/>
          </a:blip>
          <a:srcRect/>
          <a:stretch>
            <a:fillRect/>
          </a:stretch>
        </p:blipFill>
        <p:spPr>
          <a:xfrm>
            <a:off x="2440788" y="5949244"/>
            <a:ext cx="9902229" cy="204838"/>
          </a:xfrm>
          <a:prstGeom prst="rect"/>
          <a:noFill/>
          <a:ln>
            <a:noFill/>
          </a:ln>
        </p:spPr>
      </p:pic>
      <p:pic>
        <p:nvPicPr>
          <p:cNvPr id="2097172" name="Google Shape;143;p5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2">
            <a:alphaModFix/>
          </a:blip>
          <a:srcRect/>
          <a:stretch>
            <a:fillRect/>
          </a:stretch>
        </p:blipFill>
        <p:spPr>
          <a:xfrm>
            <a:off x="-108036" y="2204822"/>
            <a:ext cx="238650" cy="2709534"/>
          </a:xfrm>
          <a:prstGeom prst="rect"/>
          <a:noFill/>
          <a:ln>
            <a:noFill/>
          </a:ln>
        </p:spPr>
      </p:pic>
      <p:pic>
        <p:nvPicPr>
          <p:cNvPr id="2097173" name="Google Shape;144;p5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2">
            <a:alphaModFix/>
          </a:blip>
          <a:srcRect/>
          <a:stretch>
            <a:fillRect/>
          </a:stretch>
        </p:blipFill>
        <p:spPr>
          <a:xfrm>
            <a:off x="12072675" y="2204822"/>
            <a:ext cx="238650" cy="2709534"/>
          </a:xfrm>
          <a:prstGeom prst="rect"/>
          <a:noFill/>
          <a:ln>
            <a:noFill/>
          </a:ln>
        </p:spPr>
      </p:pic>
      <p:pic>
        <p:nvPicPr>
          <p:cNvPr id="2097174" name="Google Shape;145;p5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3">
            <a:alphaModFix/>
          </a:blip>
          <a:srcRect/>
          <a:stretch>
            <a:fillRect/>
          </a:stretch>
        </p:blipFill>
        <p:spPr>
          <a:xfrm>
            <a:off x="-108036" y="0"/>
            <a:ext cx="9533101" cy="1610200"/>
          </a:xfrm>
          <a:prstGeom prst="rect"/>
          <a:noFill/>
          <a:ln>
            <a:noFill/>
          </a:ln>
        </p:spPr>
      </p:pic>
      <p:sp>
        <p:nvSpPr>
          <p:cNvPr id="1048615" name="Google Shape;146;p5"/>
          <p:cNvSpPr txBox="1"/>
          <p:nvPr/>
        </p:nvSpPr>
        <p:spPr>
          <a:xfrm>
            <a:off x="2650377" y="543490"/>
            <a:ext cx="5861926" cy="523220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800" lang="en-US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Product Analysis and Development 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1048616" name="Google Shape;147;p5"/>
          <p:cNvSpPr txBox="1"/>
          <p:nvPr/>
        </p:nvSpPr>
        <p:spPr>
          <a:xfrm>
            <a:off x="241558" y="236724"/>
            <a:ext cx="1545616" cy="523220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800" lang="en-US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Modules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1048617" name="Google Shape;148;p5"/>
          <p:cNvSpPr txBox="1"/>
          <p:nvPr/>
        </p:nvSpPr>
        <p:spPr>
          <a:xfrm>
            <a:off x="1594160" y="2108110"/>
            <a:ext cx="9666288" cy="2776401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sz="1800" lang="en-US"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Module 1: </a:t>
            </a:r>
            <a:r>
              <a:rPr b="1" sz="1800" lang="en-US">
                <a:solidFill>
                  <a:srgbClr val="0A1F61"/>
                </a:solidFill>
                <a:latin typeface="Calibri"/>
                <a:ea typeface="Calibri"/>
                <a:cs typeface="Calibri"/>
                <a:sym typeface="Calibri"/>
              </a:rPr>
              <a:t>Product Analysis: Types, Methods, and Examples</a:t>
            </a:r>
          </a:p>
          <a:p>
            <a:pPr algn="l" indent="0" lvl="0" marL="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800" lang="en-US">
                <a:solidFill>
                  <a:srgbClr val="0A1F61"/>
                </a:solidFill>
                <a:latin typeface="Calibri"/>
                <a:ea typeface="Calibri"/>
                <a:cs typeface="Calibri"/>
                <a:sym typeface="Calibri"/>
              </a:rPr>
              <a:t>Module 2: New Product Development (Part One)</a:t>
            </a:r>
          </a:p>
          <a:p>
            <a:pPr algn="l" indent="0" lvl="0" marL="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800" lang="en-US">
                <a:solidFill>
                  <a:srgbClr val="0A1F61"/>
                </a:solidFill>
                <a:latin typeface="Calibri"/>
                <a:ea typeface="Calibri"/>
                <a:cs typeface="Calibri"/>
                <a:sym typeface="Calibri"/>
              </a:rPr>
              <a:t>Module 3: New Product Development (Part Two)</a:t>
            </a:r>
          </a:p>
          <a:p>
            <a:pPr algn="l" indent="0" lvl="0" marL="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b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l" indent="0" lvl="0" marL="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A1F61"/>
              </a:solidFill>
              <a:latin typeface="Tajawal ExtraBold"/>
              <a:ea typeface="Tajawal ExtraBold"/>
              <a:cs typeface="Tajawal ExtraBold"/>
              <a:sym typeface="Tajawal ExtraBold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7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75" name="Google Shape;154;p6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1">
            <a:alphaModFix/>
          </a:blip>
          <a:srcRect/>
          <a:stretch>
            <a:fillRect/>
          </a:stretch>
        </p:blipFill>
        <p:spPr>
          <a:xfrm>
            <a:off x="2440788" y="5949244"/>
            <a:ext cx="9902229" cy="204838"/>
          </a:xfrm>
          <a:prstGeom prst="rect"/>
          <a:noFill/>
          <a:ln>
            <a:noFill/>
          </a:ln>
        </p:spPr>
      </p:pic>
      <p:pic>
        <p:nvPicPr>
          <p:cNvPr id="2097176" name="Google Shape;155;p6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2">
            <a:alphaModFix/>
          </a:blip>
          <a:srcRect/>
          <a:stretch>
            <a:fillRect/>
          </a:stretch>
        </p:blipFill>
        <p:spPr>
          <a:xfrm>
            <a:off x="-108036" y="2204822"/>
            <a:ext cx="238650" cy="2709534"/>
          </a:xfrm>
          <a:prstGeom prst="rect"/>
          <a:noFill/>
          <a:ln>
            <a:noFill/>
          </a:ln>
        </p:spPr>
      </p:pic>
      <p:pic>
        <p:nvPicPr>
          <p:cNvPr id="2097177" name="Google Shape;156;p6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2">
            <a:alphaModFix/>
          </a:blip>
          <a:srcRect/>
          <a:stretch>
            <a:fillRect/>
          </a:stretch>
        </p:blipFill>
        <p:spPr>
          <a:xfrm>
            <a:off x="12072675" y="2204822"/>
            <a:ext cx="238650" cy="2709534"/>
          </a:xfrm>
          <a:prstGeom prst="rect"/>
          <a:noFill/>
          <a:ln>
            <a:noFill/>
          </a:ln>
        </p:spPr>
      </p:pic>
      <p:pic>
        <p:nvPicPr>
          <p:cNvPr id="2097178" name="Google Shape;157;p6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3">
            <a:alphaModFix/>
          </a:blip>
          <a:srcRect/>
          <a:stretch>
            <a:fillRect/>
          </a:stretch>
        </p:blipFill>
        <p:spPr>
          <a:xfrm>
            <a:off x="-108036" y="0"/>
            <a:ext cx="9533101" cy="1610200"/>
          </a:xfrm>
          <a:prstGeom prst="rect"/>
          <a:noFill/>
          <a:ln>
            <a:noFill/>
          </a:ln>
        </p:spPr>
      </p:pic>
      <p:sp>
        <p:nvSpPr>
          <p:cNvPr id="1048620" name="Google Shape;158;p6"/>
          <p:cNvSpPr txBox="1"/>
          <p:nvPr/>
        </p:nvSpPr>
        <p:spPr>
          <a:xfrm>
            <a:off x="2650377" y="543490"/>
            <a:ext cx="5861926" cy="523220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800" lang="en-US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Product Analysis and Development 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1048621" name="Google Shape;159;p6"/>
          <p:cNvSpPr txBox="1"/>
          <p:nvPr/>
        </p:nvSpPr>
        <p:spPr>
          <a:xfrm>
            <a:off x="241558" y="236724"/>
            <a:ext cx="1545616" cy="523220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800" lang="en-US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Modules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1048622" name="Google Shape;160;p6"/>
          <p:cNvSpPr txBox="1"/>
          <p:nvPr/>
        </p:nvSpPr>
        <p:spPr>
          <a:xfrm>
            <a:off x="1594160" y="2108110"/>
            <a:ext cx="9666288" cy="4358600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sz="1800" lang="en-US"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Module 1: </a:t>
            </a:r>
            <a:r>
              <a:rPr b="1" sz="1800" lang="en-US">
                <a:solidFill>
                  <a:srgbClr val="0A1F61"/>
                </a:solidFill>
                <a:latin typeface="Calibri"/>
                <a:ea typeface="Calibri"/>
                <a:cs typeface="Calibri"/>
                <a:sym typeface="Calibri"/>
              </a:rPr>
              <a:t>Product Analysis: Types, Methods, and Examples</a:t>
            </a:r>
          </a:p>
          <a:p>
            <a:pPr algn="l" indent="0" lvl="0" marL="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800" lang="en-US">
                <a:solidFill>
                  <a:srgbClr val="0A1F61"/>
                </a:solidFill>
                <a:latin typeface="Calibri"/>
                <a:ea typeface="Calibri"/>
                <a:cs typeface="Calibri"/>
                <a:sym typeface="Calibri"/>
              </a:rPr>
              <a:t>Module 2: New Product Development (Part One)</a:t>
            </a:r>
          </a:p>
          <a:p>
            <a:pPr algn="l" indent="0" lvl="0" marL="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800" lang="en-US">
                <a:solidFill>
                  <a:srgbClr val="0A1F61"/>
                </a:solidFill>
                <a:latin typeface="Calibri"/>
                <a:ea typeface="Calibri"/>
                <a:cs typeface="Calibri"/>
                <a:sym typeface="Calibri"/>
              </a:rPr>
              <a:t>Module 3: New Product Development (Part Two)</a:t>
            </a:r>
          </a:p>
          <a:p>
            <a:pPr algn="l" indent="0" lvl="0" marL="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800" lang="en-US">
                <a:solidFill>
                  <a:srgbClr val="0A1F61"/>
                </a:solidFill>
                <a:latin typeface="Calibri"/>
                <a:ea typeface="Calibri"/>
                <a:cs typeface="Calibri"/>
                <a:sym typeface="Calibri"/>
              </a:rPr>
              <a:t>Module 4: Product Roadmaps &amp; How to Make Them</a:t>
            </a:r>
          </a:p>
          <a:p>
            <a:pPr algn="l" indent="0" lvl="0" marL="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800" lang="en-US">
                <a:solidFill>
                  <a:srgbClr val="0A1F61"/>
                </a:solidFill>
                <a:latin typeface="Calibri"/>
                <a:ea typeface="Calibri"/>
                <a:cs typeface="Calibri"/>
                <a:sym typeface="Calibri"/>
              </a:rPr>
              <a:t>Module 5:  - Business Model  (Part One)</a:t>
            </a:r>
          </a:p>
          <a:p>
            <a:pPr algn="l" indent="0" lvl="0" marL="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800" lang="en-US">
                <a:solidFill>
                  <a:srgbClr val="0A1F61"/>
                </a:solidFill>
                <a:latin typeface="Calibri"/>
                <a:ea typeface="Calibri"/>
                <a:cs typeface="Calibri"/>
                <a:sym typeface="Calibri"/>
              </a:rPr>
              <a:t>                    - Product and Brand Strategy (Part Two)</a:t>
            </a:r>
          </a:p>
          <a:p>
            <a:pPr algn="l" indent="0" lvl="0" marL="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b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l" indent="0" lvl="0" marL="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A1F61"/>
              </a:solidFill>
              <a:latin typeface="Tajawal ExtraBold"/>
              <a:ea typeface="Tajawal ExtraBold"/>
              <a:cs typeface="Tajawal ExtraBold"/>
              <a:sym typeface="Tajawal ExtraBold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7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79" name="Google Shape;165;p7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1">
            <a:alphaModFix/>
          </a:blip>
          <a:srcRect/>
          <a:stretch>
            <a:fillRect/>
          </a:stretch>
        </p:blipFill>
        <p:spPr>
          <a:xfrm>
            <a:off x="575549" y="0"/>
            <a:ext cx="11616451" cy="6680068"/>
          </a:xfrm>
          <a:prstGeom prst="rect"/>
          <a:noFill/>
          <a:ln>
            <a:noFill/>
          </a:ln>
        </p:spPr>
      </p:pic>
      <p:sp>
        <p:nvSpPr>
          <p:cNvPr id="1048625" name="Google Shape;166;p7"/>
          <p:cNvSpPr/>
          <p:nvPr/>
        </p:nvSpPr>
        <p:spPr>
          <a:xfrm rot="10800000">
            <a:off x="-79022" y="-93133"/>
            <a:ext cx="12350045" cy="7044267"/>
          </a:xfrm>
          <a:prstGeom prst="rect"/>
          <a:gradFill>
            <a:gsLst>
              <a:gs pos="0">
                <a:srgbClr val="86CEFF">
                  <a:alpha val="32941"/>
                </a:srgbClr>
              </a:gs>
              <a:gs pos="50000">
                <a:srgbClr val="B6DFFF">
                  <a:alpha val="21960"/>
                </a:srgbClr>
              </a:gs>
              <a:gs pos="100000">
                <a:srgbClr val="DBEEFE">
                  <a:alpha val="43921"/>
                </a:srgbClr>
              </a:gs>
            </a:gsLst>
            <a:lin ang="5400000" scaled="0"/>
          </a:gradFill>
          <a:ln>
            <a:noFill/>
          </a:ln>
        </p:spPr>
        <p:txBody>
          <a:bodyPr anchor="ctr" anchorCtr="0" bIns="45700" lIns="91425" rIns="91425" spcFirstLastPara="1" tIns="45700" wrap="square">
            <a:noAutofit/>
          </a:bodyPr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097180" name="Google Shape;167;p7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2">
            <a:alphaModFix/>
          </a:blip>
          <a:srcRect l="984" r="913" b="11911"/>
          <a:stretch>
            <a:fillRect/>
          </a:stretch>
        </p:blipFill>
        <p:spPr>
          <a:xfrm>
            <a:off x="0" y="4199708"/>
            <a:ext cx="12200709" cy="2688772"/>
          </a:xfrm>
          <a:prstGeom prst="rect"/>
          <a:noFill/>
          <a:ln>
            <a:noFill/>
          </a:ln>
        </p:spPr>
      </p:pic>
      <p:pic>
        <p:nvPicPr>
          <p:cNvPr id="2097181" name="Google Shape;169;p7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3">
            <a:alphaModFix/>
          </a:blip>
          <a:srcRect/>
          <a:stretch>
            <a:fillRect/>
          </a:stretch>
        </p:blipFill>
        <p:spPr>
          <a:xfrm>
            <a:off x="-112889" y="422122"/>
            <a:ext cx="6714451" cy="1972334"/>
          </a:xfrm>
          <a:prstGeom prst="rect"/>
          <a:noFill/>
          <a:ln>
            <a:noFill/>
          </a:ln>
        </p:spPr>
      </p:pic>
      <p:pic>
        <p:nvPicPr>
          <p:cNvPr id="2097182" name="Google Shape;170;p7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4">
            <a:alphaModFix/>
          </a:blip>
          <a:srcRect/>
          <a:stretch>
            <a:fillRect/>
          </a:stretch>
        </p:blipFill>
        <p:spPr>
          <a:xfrm>
            <a:off x="6433777" y="5206121"/>
            <a:ext cx="5882401" cy="1034667"/>
          </a:xfrm>
          <a:prstGeom prst="rect"/>
          <a:noFill/>
          <a:ln>
            <a:noFill/>
          </a:ln>
        </p:spPr>
      </p:pic>
      <p:sp>
        <p:nvSpPr>
          <p:cNvPr id="1048626" name="Google Shape;171;p7"/>
          <p:cNvSpPr txBox="1"/>
          <p:nvPr/>
        </p:nvSpPr>
        <p:spPr>
          <a:xfrm>
            <a:off x="262099" y="517011"/>
            <a:ext cx="5771516" cy="1815882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800" lang="en-US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Module 1</a:t>
            </a:r>
          </a:p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800" lang="en-US">
                <a:solidFill>
                  <a:srgbClr val="24A9E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Product Analysis: Types, Methods, </a:t>
            </a:r>
          </a:p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800" lang="en-US">
                <a:solidFill>
                  <a:srgbClr val="24A9E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and Examples</a:t>
            </a:r>
          </a:p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800" lang="en-US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1</a:t>
            </a:r>
          </a:p>
        </p:txBody>
      </p:sp>
      <p:sp>
        <p:nvSpPr>
          <p:cNvPr id="1048627" name="Google Shape;172;p7"/>
          <p:cNvSpPr txBox="1"/>
          <p:nvPr/>
        </p:nvSpPr>
        <p:spPr>
          <a:xfrm>
            <a:off x="6972624" y="5452025"/>
            <a:ext cx="6156688" cy="523220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800" lang="en-US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Dr. Aya Mohamed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77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83" name="Google Shape;178;p8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1">
            <a:alphaModFix/>
          </a:blip>
          <a:srcRect/>
          <a:stretch>
            <a:fillRect/>
          </a:stretch>
        </p:blipFill>
        <p:spPr>
          <a:xfrm>
            <a:off x="2440788" y="5949244"/>
            <a:ext cx="9902229" cy="204838"/>
          </a:xfrm>
          <a:prstGeom prst="rect"/>
          <a:noFill/>
          <a:ln>
            <a:noFill/>
          </a:ln>
        </p:spPr>
      </p:pic>
      <p:pic>
        <p:nvPicPr>
          <p:cNvPr id="2097184" name="Google Shape;179;p8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2">
            <a:alphaModFix/>
          </a:blip>
          <a:srcRect/>
          <a:stretch>
            <a:fillRect/>
          </a:stretch>
        </p:blipFill>
        <p:spPr>
          <a:xfrm>
            <a:off x="-108036" y="2204822"/>
            <a:ext cx="238650" cy="2709534"/>
          </a:xfrm>
          <a:prstGeom prst="rect"/>
          <a:noFill/>
          <a:ln>
            <a:noFill/>
          </a:ln>
        </p:spPr>
      </p:pic>
      <p:pic>
        <p:nvPicPr>
          <p:cNvPr id="2097185" name="Google Shape;180;p8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2">
            <a:alphaModFix/>
          </a:blip>
          <a:srcRect/>
          <a:stretch>
            <a:fillRect/>
          </a:stretch>
        </p:blipFill>
        <p:spPr>
          <a:xfrm>
            <a:off x="12072675" y="2204822"/>
            <a:ext cx="238650" cy="2709534"/>
          </a:xfrm>
          <a:prstGeom prst="rect"/>
          <a:noFill/>
          <a:ln>
            <a:noFill/>
          </a:ln>
        </p:spPr>
      </p:pic>
      <p:pic>
        <p:nvPicPr>
          <p:cNvPr id="2097186" name="Google Shape;181;p8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3">
            <a:alphaModFix/>
          </a:blip>
          <a:srcRect/>
          <a:stretch>
            <a:fillRect/>
          </a:stretch>
        </p:blipFill>
        <p:spPr>
          <a:xfrm>
            <a:off x="-108036" y="0"/>
            <a:ext cx="9533101" cy="1610200"/>
          </a:xfrm>
          <a:prstGeom prst="rect"/>
          <a:noFill/>
          <a:ln>
            <a:noFill/>
          </a:ln>
        </p:spPr>
      </p:pic>
      <p:sp>
        <p:nvSpPr>
          <p:cNvPr id="1048630" name="Google Shape;182;p8"/>
          <p:cNvSpPr txBox="1"/>
          <p:nvPr/>
        </p:nvSpPr>
        <p:spPr>
          <a:xfrm>
            <a:off x="2186549" y="543490"/>
            <a:ext cx="7491603" cy="492443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600" lang="en-US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Product Analysis: Types, Methods, and Examples</a:t>
            </a:r>
            <a:endParaRPr sz="26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1048631" name="Google Shape;183;p8"/>
          <p:cNvSpPr txBox="1"/>
          <p:nvPr/>
        </p:nvSpPr>
        <p:spPr>
          <a:xfrm>
            <a:off x="181446" y="236724"/>
            <a:ext cx="1665841" cy="523220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800" lang="en-US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Module 1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1048632" name="Google Shape;184;p8"/>
          <p:cNvSpPr txBox="1"/>
          <p:nvPr/>
        </p:nvSpPr>
        <p:spPr>
          <a:xfrm>
            <a:off x="1156320" y="1973928"/>
            <a:ext cx="9666288" cy="3330399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-285750" lvl="0" marL="28575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A1F61"/>
              </a:buClr>
              <a:buSzPts val="1800"/>
              <a:buFont typeface="Noto Sans Symbols"/>
              <a:buChar char="⮚"/>
            </a:pPr>
            <a:r>
              <a:rPr sz="1800" lang="en-US"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    What is Product Analysis?</a:t>
            </a:r>
          </a:p>
          <a:p>
            <a:pPr algn="l" indent="-285750" lvl="0" marL="28575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A1F61"/>
              </a:buClr>
              <a:buSzPts val="1800"/>
              <a:buFont typeface="Noto Sans Symbols"/>
              <a:buChar char="⮚"/>
            </a:pPr>
            <a:r>
              <a:rPr sz="1800" lang="en-US"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    What Is Product Analysis in Design and Technology?</a:t>
            </a:r>
          </a:p>
          <a:p>
            <a:pPr algn="l" indent="-285750" lvl="0" marL="28575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A1F61"/>
              </a:buClr>
              <a:buSzPts val="1800"/>
              <a:buFont typeface="Noto Sans Symbols"/>
              <a:buChar char="⮚"/>
            </a:pPr>
            <a:r>
              <a:rPr sz="1800" lang="en-US"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    Why Is Product Analysis Necessary?</a:t>
            </a:r>
          </a:p>
          <a:p>
            <a:pPr algn="l" indent="-285750" lvl="0" marL="28575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A1F61"/>
              </a:buClr>
              <a:buSzPts val="1800"/>
              <a:buFont typeface="Noto Sans Symbols"/>
              <a:buChar char="⮚"/>
            </a:pPr>
            <a:r>
              <a:rPr sz="1800" lang="en-US"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    Examining the Difference Between Product Screening and Product Analysis</a:t>
            </a:r>
          </a:p>
          <a:p>
            <a:pPr algn="l" indent="-285750" lvl="0" marL="28575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A1F61"/>
              </a:buClr>
              <a:buSzPts val="1800"/>
              <a:buFont typeface="Noto Sans Symbols"/>
              <a:buChar char="⮚"/>
            </a:pPr>
            <a:r>
              <a:rPr sz="1800" lang="en-US"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    What Is the Difference Between Customer Analysis and Product Analysis?</a:t>
            </a:r>
          </a:p>
          <a:p>
            <a:pPr algn="l" indent="-285750" lvl="0" marL="28575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A1F61"/>
              </a:buClr>
              <a:buSzPts val="1800"/>
              <a:buFont typeface="Noto Sans Symbols"/>
              <a:buChar char="⮚"/>
            </a:pPr>
            <a:r>
              <a:rPr sz="1800" lang="en-US"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    Difference Between Ladle Analysis and Product Analysis</a:t>
            </a:r>
          </a:p>
        </p:txBody>
      </p:sp>
      <p:pic>
        <p:nvPicPr>
          <p:cNvPr id="2097187" name="Google Shape;185;p8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4">
            <a:alphaModFix/>
          </a:blip>
          <a:srcRect/>
          <a:stretch>
            <a:fillRect/>
          </a:stretch>
        </p:blipFill>
        <p:spPr>
          <a:xfrm rot="5400000">
            <a:off x="10377577" y="542048"/>
            <a:ext cx="880960" cy="2785984"/>
          </a:xfrm>
          <a:prstGeom prst="rect"/>
          <a:noFill/>
          <a:ln>
            <a:noFill/>
          </a:ln>
        </p:spPr>
      </p:pic>
      <p:sp>
        <p:nvSpPr>
          <p:cNvPr id="1048633" name="Google Shape;186;p8"/>
          <p:cNvSpPr txBox="1"/>
          <p:nvPr/>
        </p:nvSpPr>
        <p:spPr>
          <a:xfrm>
            <a:off x="9532836" y="1608324"/>
            <a:ext cx="1784463" cy="523220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800" lang="en-US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 1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8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88" name="Google Shape;192;p9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1">
            <a:alphaModFix/>
          </a:blip>
          <a:srcRect/>
          <a:stretch>
            <a:fillRect/>
          </a:stretch>
        </p:blipFill>
        <p:spPr>
          <a:xfrm>
            <a:off x="2440788" y="5949244"/>
            <a:ext cx="9902229" cy="204838"/>
          </a:xfrm>
          <a:prstGeom prst="rect"/>
          <a:noFill/>
          <a:ln>
            <a:noFill/>
          </a:ln>
        </p:spPr>
      </p:pic>
      <p:pic>
        <p:nvPicPr>
          <p:cNvPr id="2097189" name="Google Shape;193;p9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2">
            <a:alphaModFix/>
          </a:blip>
          <a:srcRect/>
          <a:stretch>
            <a:fillRect/>
          </a:stretch>
        </p:blipFill>
        <p:spPr>
          <a:xfrm>
            <a:off x="-108036" y="2204822"/>
            <a:ext cx="238650" cy="2709534"/>
          </a:xfrm>
          <a:prstGeom prst="rect"/>
          <a:noFill/>
          <a:ln>
            <a:noFill/>
          </a:ln>
        </p:spPr>
      </p:pic>
      <p:pic>
        <p:nvPicPr>
          <p:cNvPr id="2097190" name="Google Shape;194;p9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2">
            <a:alphaModFix/>
          </a:blip>
          <a:srcRect/>
          <a:stretch>
            <a:fillRect/>
          </a:stretch>
        </p:blipFill>
        <p:spPr>
          <a:xfrm>
            <a:off x="12072675" y="2204822"/>
            <a:ext cx="238650" cy="2709534"/>
          </a:xfrm>
          <a:prstGeom prst="rect"/>
          <a:noFill/>
          <a:ln>
            <a:noFill/>
          </a:ln>
        </p:spPr>
      </p:pic>
      <p:pic>
        <p:nvPicPr>
          <p:cNvPr id="2097191" name="Google Shape;195;p9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3">
            <a:alphaModFix/>
          </a:blip>
          <a:srcRect/>
          <a:stretch>
            <a:fillRect/>
          </a:stretch>
        </p:blipFill>
        <p:spPr>
          <a:xfrm>
            <a:off x="-108036" y="0"/>
            <a:ext cx="9533101" cy="1610200"/>
          </a:xfrm>
          <a:prstGeom prst="rect"/>
          <a:noFill/>
          <a:ln>
            <a:noFill/>
          </a:ln>
        </p:spPr>
      </p:pic>
      <p:sp>
        <p:nvSpPr>
          <p:cNvPr id="1048636" name="Google Shape;196;p9"/>
          <p:cNvSpPr txBox="1"/>
          <p:nvPr/>
        </p:nvSpPr>
        <p:spPr>
          <a:xfrm>
            <a:off x="2186549" y="543490"/>
            <a:ext cx="2969083" cy="492443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600" lang="en-US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What is product ??</a:t>
            </a:r>
            <a:endParaRPr sz="26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1048637" name="Google Shape;197;p9"/>
          <p:cNvSpPr txBox="1"/>
          <p:nvPr/>
        </p:nvSpPr>
        <p:spPr>
          <a:xfrm>
            <a:off x="9532836" y="1608324"/>
            <a:ext cx="1784463" cy="523220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800" lang="en-US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 2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pic>
        <p:nvPicPr>
          <p:cNvPr id="2097192" name="Google Shape;198;p9" descr="Image result for Cartoon Person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4">
            <a:alphaModFix/>
          </a:blip>
          <a:srcRect/>
          <a:stretch>
            <a:fillRect/>
          </a:stretch>
        </p:blipFill>
        <p:spPr>
          <a:xfrm>
            <a:off x="5232570" y="2236256"/>
            <a:ext cx="2159332" cy="3086932"/>
          </a:xfrm>
          <a:prstGeom prst="rect"/>
          <a:noFill/>
          <a:ln>
            <a:noFill/>
          </a:ln>
        </p:spPr>
      </p:pic>
      <p:sp>
        <p:nvSpPr>
          <p:cNvPr id="1048638" name="Google Shape;199;p9"/>
          <p:cNvSpPr txBox="1"/>
          <p:nvPr/>
        </p:nvSpPr>
        <p:spPr>
          <a:xfrm>
            <a:off x="1050877" y="2265405"/>
            <a:ext cx="3760509" cy="1569660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b="1" sz="3200" lang="en-US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 want to travel from one country to another one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8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93" name="Google Shape;205;p10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1">
            <a:alphaModFix/>
          </a:blip>
          <a:srcRect/>
          <a:stretch>
            <a:fillRect/>
          </a:stretch>
        </p:blipFill>
        <p:spPr>
          <a:xfrm>
            <a:off x="2440788" y="5949244"/>
            <a:ext cx="9902229" cy="204838"/>
          </a:xfrm>
          <a:prstGeom prst="rect"/>
          <a:noFill/>
          <a:ln>
            <a:noFill/>
          </a:ln>
        </p:spPr>
      </p:pic>
      <p:pic>
        <p:nvPicPr>
          <p:cNvPr id="2097194" name="Google Shape;206;p10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2">
            <a:alphaModFix/>
          </a:blip>
          <a:srcRect/>
          <a:stretch>
            <a:fillRect/>
          </a:stretch>
        </p:blipFill>
        <p:spPr>
          <a:xfrm>
            <a:off x="-108036" y="2204822"/>
            <a:ext cx="238650" cy="2709534"/>
          </a:xfrm>
          <a:prstGeom prst="rect"/>
          <a:noFill/>
          <a:ln>
            <a:noFill/>
          </a:ln>
        </p:spPr>
      </p:pic>
      <p:pic>
        <p:nvPicPr>
          <p:cNvPr id="2097195" name="Google Shape;207;p10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2">
            <a:alphaModFix/>
          </a:blip>
          <a:srcRect/>
          <a:stretch>
            <a:fillRect/>
          </a:stretch>
        </p:blipFill>
        <p:spPr>
          <a:xfrm>
            <a:off x="12072675" y="2204822"/>
            <a:ext cx="238650" cy="2709534"/>
          </a:xfrm>
          <a:prstGeom prst="rect"/>
          <a:noFill/>
          <a:ln>
            <a:noFill/>
          </a:ln>
        </p:spPr>
      </p:pic>
      <p:pic>
        <p:nvPicPr>
          <p:cNvPr id="2097196" name="Google Shape;208;p10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3">
            <a:alphaModFix/>
          </a:blip>
          <a:srcRect/>
          <a:stretch>
            <a:fillRect/>
          </a:stretch>
        </p:blipFill>
        <p:spPr>
          <a:xfrm>
            <a:off x="-108036" y="0"/>
            <a:ext cx="9533101" cy="1610200"/>
          </a:xfrm>
          <a:prstGeom prst="rect"/>
          <a:noFill/>
          <a:ln>
            <a:noFill/>
          </a:ln>
        </p:spPr>
      </p:pic>
      <p:sp>
        <p:nvSpPr>
          <p:cNvPr id="1048641" name="Google Shape;209;p10"/>
          <p:cNvSpPr txBox="1"/>
          <p:nvPr/>
        </p:nvSpPr>
        <p:spPr>
          <a:xfrm>
            <a:off x="2186549" y="543490"/>
            <a:ext cx="2969083" cy="492443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600" lang="en-US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What is product ??</a:t>
            </a:r>
            <a:endParaRPr sz="26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1048642" name="Google Shape;210;p10"/>
          <p:cNvSpPr txBox="1"/>
          <p:nvPr/>
        </p:nvSpPr>
        <p:spPr>
          <a:xfrm>
            <a:off x="9532836" y="1608324"/>
            <a:ext cx="1784463" cy="523220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800" lang="en-US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 2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pic>
        <p:nvPicPr>
          <p:cNvPr id="2097197" name="Google Shape;211;p10" descr="Image result for Cartoon Person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4">
            <a:alphaModFix/>
          </a:blip>
          <a:srcRect/>
          <a:stretch>
            <a:fillRect/>
          </a:stretch>
        </p:blipFill>
        <p:spPr>
          <a:xfrm>
            <a:off x="5232570" y="2236256"/>
            <a:ext cx="2159332" cy="3086932"/>
          </a:xfrm>
          <a:prstGeom prst="rect"/>
          <a:noFill/>
          <a:ln>
            <a:noFill/>
          </a:ln>
        </p:spPr>
      </p:pic>
      <p:sp>
        <p:nvSpPr>
          <p:cNvPr id="1048643" name="Google Shape;212;p10"/>
          <p:cNvSpPr txBox="1"/>
          <p:nvPr/>
        </p:nvSpPr>
        <p:spPr>
          <a:xfrm>
            <a:off x="1050877" y="2265405"/>
            <a:ext cx="3760509" cy="1569660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b="1" sz="3200" lang="en-US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 want to travel from one country to another one </a:t>
            </a:r>
          </a:p>
        </p:txBody>
      </p:sp>
      <p:pic>
        <p:nvPicPr>
          <p:cNvPr id="2097198" name="Google Shape;213;p10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5">
            <a:alphaModFix/>
          </a:blip>
          <a:srcRect/>
          <a:stretch>
            <a:fillRect/>
          </a:stretch>
        </p:blipFill>
        <p:spPr>
          <a:xfrm>
            <a:off x="8833676" y="1413587"/>
            <a:ext cx="2307446" cy="1518280"/>
          </a:xfrm>
          <a:prstGeom prst="rect"/>
          <a:noFill/>
          <a:ln>
            <a:noFill/>
          </a:ln>
        </p:spPr>
      </p:pic>
      <p:pic>
        <p:nvPicPr>
          <p:cNvPr id="2097199" name="Google Shape;214;p10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6">
            <a:alphaModFix/>
          </a:blip>
          <a:srcRect/>
          <a:stretch>
            <a:fillRect/>
          </a:stretch>
        </p:blipFill>
        <p:spPr>
          <a:xfrm>
            <a:off x="8833675" y="3092696"/>
            <a:ext cx="2307447" cy="1666875"/>
          </a:xfrm>
          <a:prstGeom prst="rect"/>
          <a:noFill/>
          <a:ln>
            <a:noFill/>
          </a:ln>
        </p:spPr>
      </p:pic>
      <p:pic>
        <p:nvPicPr>
          <p:cNvPr id="2097200" name="Google Shape;215;p10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7">
            <a:alphaModFix/>
          </a:blip>
          <a:srcRect/>
          <a:stretch>
            <a:fillRect/>
          </a:stretch>
        </p:blipFill>
        <p:spPr>
          <a:xfrm>
            <a:off x="8833675" y="4926960"/>
            <a:ext cx="2307447" cy="1371674"/>
          </a:xfrm>
          <a:prstGeom prst="rect"/>
          <a:noFill/>
          <a:ln>
            <a:noFill/>
          </a:ln>
        </p:spPr>
      </p:pic>
      <p:cxnSp>
        <p:nvCxnSpPr>
          <p:cNvPr id="3145728" name="Google Shape;216;p10"/>
          <p:cNvCxnSpPr>
            <a:cxnSpLocks/>
          </p:cNvCxnSpPr>
          <p:nvPr/>
        </p:nvCxnSpPr>
        <p:spPr>
          <a:xfrm rot="10800000" flipH="1">
            <a:off x="7601803" y="2236256"/>
            <a:ext cx="968991" cy="479648"/>
          </a:xfrm>
          <a:prstGeom prst="straightConnector1"/>
          <a:noFill/>
          <a:ln w="9525" cap="flat" cmpd="sng">
            <a:solidFill>
              <a:schemeClr val="accent1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3145729" name="Google Shape;217;p10"/>
          <p:cNvCxnSpPr>
            <a:cxnSpLocks/>
          </p:cNvCxnSpPr>
          <p:nvPr/>
        </p:nvCxnSpPr>
        <p:spPr>
          <a:xfrm rot="10800000" flipH="1">
            <a:off x="7500318" y="3873335"/>
            <a:ext cx="1179658" cy="64483"/>
          </a:xfrm>
          <a:prstGeom prst="straightConnector1"/>
          <a:noFill/>
          <a:ln w="9525" cap="flat" cmpd="sng">
            <a:solidFill>
              <a:schemeClr val="accent1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3145730" name="Google Shape;218;p10"/>
          <p:cNvCxnSpPr>
            <a:cxnSpLocks/>
          </p:cNvCxnSpPr>
          <p:nvPr/>
        </p:nvCxnSpPr>
        <p:spPr>
          <a:xfrm>
            <a:off x="7754203" y="4860880"/>
            <a:ext cx="939421" cy="462308"/>
          </a:xfrm>
          <a:prstGeom prst="straightConnector1"/>
          <a:noFill/>
          <a:ln w="9525" cap="flat" cmpd="sng">
            <a:solidFill>
              <a:schemeClr val="accent1"/>
            </a:solidFill>
            <a:prstDash val="solid"/>
            <a:miter lim="800000"/>
            <a:headEnd type="none" w="sm" len="sm"/>
            <a:tailEnd type="triangle" w="med" len="med"/>
          </a:ln>
        </p:spPr>
      </p:cxn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86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201" name="Google Shape;224;p11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1">
            <a:alphaModFix/>
          </a:blip>
          <a:srcRect/>
          <a:stretch>
            <a:fillRect/>
          </a:stretch>
        </p:blipFill>
        <p:spPr>
          <a:xfrm>
            <a:off x="2440788" y="5949244"/>
            <a:ext cx="9902229" cy="204838"/>
          </a:xfrm>
          <a:prstGeom prst="rect"/>
          <a:noFill/>
          <a:ln>
            <a:noFill/>
          </a:ln>
        </p:spPr>
      </p:pic>
      <p:pic>
        <p:nvPicPr>
          <p:cNvPr id="2097202" name="Google Shape;225;p11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2">
            <a:alphaModFix/>
          </a:blip>
          <a:srcRect/>
          <a:stretch>
            <a:fillRect/>
          </a:stretch>
        </p:blipFill>
        <p:spPr>
          <a:xfrm>
            <a:off x="-108036" y="2204822"/>
            <a:ext cx="238650" cy="2709534"/>
          </a:xfrm>
          <a:prstGeom prst="rect"/>
          <a:noFill/>
          <a:ln>
            <a:noFill/>
          </a:ln>
        </p:spPr>
      </p:pic>
      <p:pic>
        <p:nvPicPr>
          <p:cNvPr id="2097203" name="Google Shape;226;p11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2">
            <a:alphaModFix/>
          </a:blip>
          <a:srcRect/>
          <a:stretch>
            <a:fillRect/>
          </a:stretch>
        </p:blipFill>
        <p:spPr>
          <a:xfrm>
            <a:off x="12072675" y="2204822"/>
            <a:ext cx="238650" cy="2709534"/>
          </a:xfrm>
          <a:prstGeom prst="rect"/>
          <a:noFill/>
          <a:ln>
            <a:noFill/>
          </a:ln>
        </p:spPr>
      </p:pic>
      <p:pic>
        <p:nvPicPr>
          <p:cNvPr id="2097204" name="Google Shape;227;p11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3">
            <a:alphaModFix/>
          </a:blip>
          <a:srcRect/>
          <a:stretch>
            <a:fillRect/>
          </a:stretch>
        </p:blipFill>
        <p:spPr>
          <a:xfrm>
            <a:off x="-108036" y="0"/>
            <a:ext cx="9533101" cy="1610200"/>
          </a:xfrm>
          <a:prstGeom prst="rect"/>
          <a:noFill/>
          <a:ln>
            <a:noFill/>
          </a:ln>
        </p:spPr>
      </p:pic>
      <p:sp>
        <p:nvSpPr>
          <p:cNvPr id="1048646" name="Google Shape;228;p11"/>
          <p:cNvSpPr txBox="1"/>
          <p:nvPr/>
        </p:nvSpPr>
        <p:spPr>
          <a:xfrm>
            <a:off x="2186549" y="543490"/>
            <a:ext cx="2969083" cy="492443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600" lang="en-US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What is product ??</a:t>
            </a:r>
            <a:endParaRPr sz="26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1048647" name="Google Shape;229;p11"/>
          <p:cNvSpPr txBox="1"/>
          <p:nvPr/>
        </p:nvSpPr>
        <p:spPr>
          <a:xfrm>
            <a:off x="9532836" y="1608324"/>
            <a:ext cx="1784463" cy="523220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800" lang="en-US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 2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grpSp>
        <p:nvGrpSpPr>
          <p:cNvPr id="87" name="Google Shape;230;p11"/>
          <p:cNvGrpSpPr/>
          <p:nvPr/>
        </p:nvGrpSpPr>
        <p:grpSpPr>
          <a:xfrm>
            <a:off x="2667107" y="1124223"/>
            <a:ext cx="7214954" cy="4609554"/>
            <a:chOff x="2527" y="2820"/>
            <a:chExt cx="10800" cy="7097"/>
          </a:xfrm>
        </p:grpSpPr>
        <p:sp>
          <p:nvSpPr>
            <p:cNvPr id="1048648" name="Google Shape;231;p11"/>
            <p:cNvSpPr/>
            <p:nvPr/>
          </p:nvSpPr>
          <p:spPr>
            <a:xfrm>
              <a:off x="2527" y="2820"/>
              <a:ext cx="10800" cy="7097"/>
            </a:xfrm>
            <a:prstGeom prst="rect"/>
            <a:noFill/>
            <a:ln>
              <a:noFill/>
            </a:ln>
          </p:spPr>
          <p:txBody>
            <a:bodyPr anchor="t" anchorCtr="0" bIns="45700" lIns="91425" rIns="91425" spcFirstLastPara="1" tIns="45700" wrap="square">
              <a:noAutofit/>
            </a:bodyPr>
            <a:p>
              <a:pPr algn="l" indent="0" lvl="0" marL="0" marR="0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48649" name="Google Shape;232;p11"/>
            <p:cNvSpPr/>
            <p:nvPr/>
          </p:nvSpPr>
          <p:spPr>
            <a:xfrm>
              <a:off x="2527" y="2820"/>
              <a:ext cx="10800" cy="6109"/>
            </a:xfrm>
            <a:prstGeom prst="rect"/>
            <a:noFill/>
            <a:ln>
              <a:noFill/>
            </a:ln>
          </p:spPr>
          <p:txBody>
            <a:bodyPr anchor="t" anchorCtr="0" bIns="30625" lIns="61250" rIns="61250" spcFirstLastPara="1" tIns="30625" wrap="square">
              <a:noAutofit/>
            </a:bodyPr>
            <a:p>
              <a:pPr algn="l" indent="0" lvl="0" marL="0" marR="0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sz="1400" lang="en-US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			</a:t>
              </a:r>
              <a:endPara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2097205" name="Google Shape;233;p11" descr="fig8"/>
            <p:cNvPicPr preferRelativeResize="0">
              <a:picLocks/>
            </p:cNvPicPr>
            <p:nvPr/>
          </p:nvPicPr>
          <p:blipFill rotWithShape="1">
            <a:blip xmlns:r="http://schemas.openxmlformats.org/officeDocument/2006/relationships" r:embed="rId4">
              <a:alphaModFix/>
            </a:blip>
            <a:srcRect/>
            <a:stretch>
              <a:fillRect/>
            </a:stretch>
          </p:blipFill>
          <p:spPr>
            <a:xfrm>
              <a:off x="4827" y="3746"/>
              <a:ext cx="6600" cy="6171"/>
            </a:xfrm>
            <a:prstGeom prst="rect"/>
            <a:noFill/>
            <a:ln>
              <a:noFill/>
            </a:ln>
          </p:spPr>
        </p:pic>
        <p:cxnSp>
          <p:nvCxnSpPr>
            <p:cNvPr id="3145731" name="Google Shape;234;p11"/>
            <p:cNvCxnSpPr>
              <a:cxnSpLocks/>
            </p:cNvCxnSpPr>
            <p:nvPr/>
          </p:nvCxnSpPr>
          <p:spPr>
            <a:xfrm rot="10800000">
              <a:off x="4027" y="6523"/>
              <a:ext cx="3300" cy="0"/>
            </a:xfrm>
            <a:prstGeom prst="straightConnector1"/>
            <a:noFill/>
            <a:ln w="9525" cap="flat" cmpd="sng">
              <a:solidFill>
                <a:srgbClr val="FF00FF"/>
              </a:solidFill>
              <a:prstDash val="solid"/>
              <a:round/>
              <a:headEnd type="triangle" w="med" len="med"/>
              <a:tailEnd type="none" w="med" len="med"/>
            </a:ln>
          </p:spPr>
        </p:cxnSp>
        <p:sp>
          <p:nvSpPr>
            <p:cNvPr id="1048650" name="Google Shape;235;p11"/>
            <p:cNvSpPr txBox="1"/>
            <p:nvPr/>
          </p:nvSpPr>
          <p:spPr>
            <a:xfrm>
              <a:off x="2627" y="6317"/>
              <a:ext cx="1200" cy="998"/>
            </a:xfrm>
            <a:prstGeom prst="rect"/>
            <a:noFill/>
            <a:ln>
              <a:noFill/>
            </a:ln>
          </p:spPr>
          <p:txBody>
            <a:bodyPr anchor="t" anchorCtr="0" bIns="30625" lIns="61250" rIns="61250" spcFirstLastPara="1" tIns="30625" wrap="square">
              <a:spAutoFit/>
            </a:bodyPr>
            <a:p>
              <a:pPr algn="l" indent="0" lvl="0" marL="0" marR="0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sz="1400" lang="en-US">
                  <a:solidFill>
                    <a:srgbClr val="CC00CC"/>
                  </a:solidFill>
                  <a:latin typeface="Arial"/>
                  <a:ea typeface="Arial"/>
                  <a:cs typeface="Arial"/>
                  <a:sym typeface="Arial"/>
                </a:rPr>
                <a:t>Level 1</a:t>
              </a:r>
              <a:endPara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90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206" name="Google Shape;241;p12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1">
            <a:alphaModFix/>
          </a:blip>
          <a:srcRect/>
          <a:stretch>
            <a:fillRect/>
          </a:stretch>
        </p:blipFill>
        <p:spPr>
          <a:xfrm>
            <a:off x="2440788" y="5949244"/>
            <a:ext cx="9902229" cy="204838"/>
          </a:xfrm>
          <a:prstGeom prst="rect"/>
          <a:noFill/>
          <a:ln>
            <a:noFill/>
          </a:ln>
        </p:spPr>
      </p:pic>
      <p:pic>
        <p:nvPicPr>
          <p:cNvPr id="2097207" name="Google Shape;242;p12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2">
            <a:alphaModFix/>
          </a:blip>
          <a:srcRect/>
          <a:stretch>
            <a:fillRect/>
          </a:stretch>
        </p:blipFill>
        <p:spPr>
          <a:xfrm>
            <a:off x="-108036" y="2204822"/>
            <a:ext cx="238650" cy="2709534"/>
          </a:xfrm>
          <a:prstGeom prst="rect"/>
          <a:noFill/>
          <a:ln>
            <a:noFill/>
          </a:ln>
        </p:spPr>
      </p:pic>
      <p:pic>
        <p:nvPicPr>
          <p:cNvPr id="2097208" name="Google Shape;243;p12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2">
            <a:alphaModFix/>
          </a:blip>
          <a:srcRect/>
          <a:stretch>
            <a:fillRect/>
          </a:stretch>
        </p:blipFill>
        <p:spPr>
          <a:xfrm>
            <a:off x="12072675" y="2204822"/>
            <a:ext cx="238650" cy="2709534"/>
          </a:xfrm>
          <a:prstGeom prst="rect"/>
          <a:noFill/>
          <a:ln>
            <a:noFill/>
          </a:ln>
        </p:spPr>
      </p:pic>
      <p:pic>
        <p:nvPicPr>
          <p:cNvPr id="2097209" name="Google Shape;244;p12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3">
            <a:alphaModFix/>
          </a:blip>
          <a:srcRect/>
          <a:stretch>
            <a:fillRect/>
          </a:stretch>
        </p:blipFill>
        <p:spPr>
          <a:xfrm>
            <a:off x="-108036" y="0"/>
            <a:ext cx="9533101" cy="1610200"/>
          </a:xfrm>
          <a:prstGeom prst="rect"/>
          <a:noFill/>
          <a:ln>
            <a:noFill/>
          </a:ln>
        </p:spPr>
      </p:pic>
      <p:sp>
        <p:nvSpPr>
          <p:cNvPr id="1048653" name="Google Shape;245;p12"/>
          <p:cNvSpPr txBox="1"/>
          <p:nvPr/>
        </p:nvSpPr>
        <p:spPr>
          <a:xfrm>
            <a:off x="2186549" y="543490"/>
            <a:ext cx="2969083" cy="492443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600" lang="en-US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What is product ??</a:t>
            </a:r>
            <a:endParaRPr sz="26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1048654" name="Google Shape;246;p12"/>
          <p:cNvSpPr txBox="1"/>
          <p:nvPr/>
        </p:nvSpPr>
        <p:spPr>
          <a:xfrm>
            <a:off x="9532836" y="1608324"/>
            <a:ext cx="1784463" cy="523220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800" lang="en-US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 2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grpSp>
        <p:nvGrpSpPr>
          <p:cNvPr id="91" name="Google Shape;247;p12"/>
          <p:cNvGrpSpPr/>
          <p:nvPr/>
        </p:nvGrpSpPr>
        <p:grpSpPr>
          <a:xfrm>
            <a:off x="2494182" y="1187811"/>
            <a:ext cx="7214954" cy="4609554"/>
            <a:chOff x="2527" y="2820"/>
            <a:chExt cx="10800" cy="7097"/>
          </a:xfrm>
        </p:grpSpPr>
        <p:sp>
          <p:nvSpPr>
            <p:cNvPr id="1048655" name="Google Shape;248;p12"/>
            <p:cNvSpPr/>
            <p:nvPr/>
          </p:nvSpPr>
          <p:spPr>
            <a:xfrm>
              <a:off x="2527" y="2820"/>
              <a:ext cx="10800" cy="7097"/>
            </a:xfrm>
            <a:prstGeom prst="rect"/>
            <a:noFill/>
            <a:ln>
              <a:noFill/>
            </a:ln>
          </p:spPr>
          <p:txBody>
            <a:bodyPr anchor="t" anchorCtr="0" bIns="45700" lIns="91425" rIns="91425" spcFirstLastPara="1" tIns="45700" wrap="square">
              <a:noAutofit/>
            </a:bodyPr>
            <a:p>
              <a:pPr algn="l" indent="0" lvl="0" marL="0" marR="0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48656" name="Google Shape;249;p12"/>
            <p:cNvSpPr/>
            <p:nvPr/>
          </p:nvSpPr>
          <p:spPr>
            <a:xfrm>
              <a:off x="2527" y="2820"/>
              <a:ext cx="10800" cy="6109"/>
            </a:xfrm>
            <a:prstGeom prst="rect"/>
            <a:noFill/>
            <a:ln>
              <a:noFill/>
            </a:ln>
          </p:spPr>
          <p:txBody>
            <a:bodyPr anchor="t" anchorCtr="0" bIns="30625" lIns="61250" rIns="61250" spcFirstLastPara="1" tIns="30625" wrap="square">
              <a:noAutofit/>
            </a:bodyPr>
            <a:p>
              <a:pPr algn="l" indent="0" lvl="0" marL="0" marR="0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sz="1400" lang="en-US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			</a:t>
              </a:r>
              <a:endPara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2097210" name="Google Shape;250;p12" descr="fig8"/>
            <p:cNvPicPr preferRelativeResize="0">
              <a:picLocks/>
            </p:cNvPicPr>
            <p:nvPr/>
          </p:nvPicPr>
          <p:blipFill rotWithShape="1">
            <a:blip xmlns:r="http://schemas.openxmlformats.org/officeDocument/2006/relationships" r:embed="rId4">
              <a:alphaModFix/>
            </a:blip>
            <a:srcRect/>
            <a:stretch>
              <a:fillRect/>
            </a:stretch>
          </p:blipFill>
          <p:spPr>
            <a:xfrm>
              <a:off x="4827" y="3746"/>
              <a:ext cx="6600" cy="6171"/>
            </a:xfrm>
            <a:prstGeom prst="rect"/>
            <a:noFill/>
            <a:ln>
              <a:noFill/>
            </a:ln>
          </p:spPr>
        </p:pic>
        <p:cxnSp>
          <p:nvCxnSpPr>
            <p:cNvPr id="3145732" name="Google Shape;251;p12"/>
            <p:cNvCxnSpPr>
              <a:cxnSpLocks/>
            </p:cNvCxnSpPr>
            <p:nvPr/>
          </p:nvCxnSpPr>
          <p:spPr>
            <a:xfrm rot="10800000">
              <a:off x="4027" y="6523"/>
              <a:ext cx="3300" cy="0"/>
            </a:xfrm>
            <a:prstGeom prst="straightConnector1"/>
            <a:noFill/>
            <a:ln w="9525" cap="flat" cmpd="sng">
              <a:solidFill>
                <a:srgbClr val="FF00FF"/>
              </a:solidFill>
              <a:prstDash val="solid"/>
              <a:round/>
              <a:headEnd type="triangle" w="med" len="med"/>
              <a:tailEnd type="none" w="med" len="med"/>
            </a:ln>
          </p:spPr>
        </p:cxnSp>
        <p:cxnSp>
          <p:nvCxnSpPr>
            <p:cNvPr id="3145733" name="Google Shape;252;p12"/>
            <p:cNvCxnSpPr>
              <a:cxnSpLocks/>
            </p:cNvCxnSpPr>
            <p:nvPr/>
          </p:nvCxnSpPr>
          <p:spPr>
            <a:xfrm>
              <a:off x="4027" y="5186"/>
              <a:ext cx="3300" cy="0"/>
            </a:xfrm>
            <a:prstGeom prst="straightConnector1"/>
            <a:noFill/>
            <a:ln w="9525" cap="flat" cmpd="sng">
              <a:solidFill>
                <a:srgbClr val="FF00FF"/>
              </a:solidFill>
              <a:prstDash val="dot"/>
              <a:round/>
              <a:headEnd type="none" w="med" len="med"/>
              <a:tailEnd type="triangle" w="med" len="med"/>
            </a:ln>
          </p:spPr>
        </p:cxnSp>
        <p:sp>
          <p:nvSpPr>
            <p:cNvPr id="1048657" name="Google Shape;253;p12"/>
            <p:cNvSpPr txBox="1"/>
            <p:nvPr/>
          </p:nvSpPr>
          <p:spPr>
            <a:xfrm>
              <a:off x="2627" y="6317"/>
              <a:ext cx="1200" cy="300"/>
            </a:xfrm>
            <a:prstGeom prst="rect"/>
            <a:noFill/>
            <a:ln>
              <a:noFill/>
            </a:ln>
          </p:spPr>
          <p:txBody>
            <a:bodyPr anchor="t" anchorCtr="0" bIns="30625" lIns="61250" rIns="61250" spcFirstLastPara="1" tIns="30625" wrap="square">
              <a:spAutoFit/>
            </a:bodyPr>
            <a:p>
              <a:pPr algn="l" indent="0" lvl="0" marL="0" marR="0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sz="1400" lang="en-US">
                  <a:solidFill>
                    <a:srgbClr val="CC00CC"/>
                  </a:solidFill>
                  <a:latin typeface="Arial"/>
                  <a:ea typeface="Arial"/>
                  <a:cs typeface="Arial"/>
                  <a:sym typeface="Arial"/>
                </a:rPr>
                <a:t>Level 1</a:t>
              </a:r>
              <a:endPara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48658" name="Google Shape;254;p12"/>
            <p:cNvSpPr txBox="1"/>
            <p:nvPr/>
          </p:nvSpPr>
          <p:spPr>
            <a:xfrm>
              <a:off x="2627" y="4980"/>
              <a:ext cx="1200" cy="300"/>
            </a:xfrm>
            <a:prstGeom prst="rect"/>
            <a:noFill/>
            <a:ln>
              <a:noFill/>
            </a:ln>
          </p:spPr>
          <p:txBody>
            <a:bodyPr anchor="t" anchorCtr="0" bIns="30625" lIns="61250" rIns="61250" spcFirstLastPara="1" tIns="30625" wrap="square">
              <a:spAutoFit/>
            </a:bodyPr>
            <a:p>
              <a:pPr algn="l" indent="0" lvl="0" marL="0" marR="0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sz="1400" lang="en-US">
                  <a:solidFill>
                    <a:srgbClr val="CC00CC"/>
                  </a:solidFill>
                  <a:latin typeface="Arial"/>
                  <a:ea typeface="Arial"/>
                  <a:cs typeface="Arial"/>
                  <a:sym typeface="Arial"/>
                </a:rPr>
                <a:t>Level 2</a:t>
              </a:r>
              <a:endPara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94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211" name="Google Shape;260;p13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1">
            <a:alphaModFix/>
          </a:blip>
          <a:srcRect/>
          <a:stretch>
            <a:fillRect/>
          </a:stretch>
        </p:blipFill>
        <p:spPr>
          <a:xfrm>
            <a:off x="2440788" y="5949244"/>
            <a:ext cx="9902229" cy="204838"/>
          </a:xfrm>
          <a:prstGeom prst="rect"/>
          <a:noFill/>
          <a:ln>
            <a:noFill/>
          </a:ln>
        </p:spPr>
      </p:pic>
      <p:pic>
        <p:nvPicPr>
          <p:cNvPr id="2097212" name="Google Shape;261;p13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2">
            <a:alphaModFix/>
          </a:blip>
          <a:srcRect/>
          <a:stretch>
            <a:fillRect/>
          </a:stretch>
        </p:blipFill>
        <p:spPr>
          <a:xfrm>
            <a:off x="-108036" y="2204822"/>
            <a:ext cx="238650" cy="2709534"/>
          </a:xfrm>
          <a:prstGeom prst="rect"/>
          <a:noFill/>
          <a:ln>
            <a:noFill/>
          </a:ln>
        </p:spPr>
      </p:pic>
      <p:pic>
        <p:nvPicPr>
          <p:cNvPr id="2097213" name="Google Shape;262;p13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2">
            <a:alphaModFix/>
          </a:blip>
          <a:srcRect/>
          <a:stretch>
            <a:fillRect/>
          </a:stretch>
        </p:blipFill>
        <p:spPr>
          <a:xfrm>
            <a:off x="12072675" y="2204822"/>
            <a:ext cx="238650" cy="2709534"/>
          </a:xfrm>
          <a:prstGeom prst="rect"/>
          <a:noFill/>
          <a:ln>
            <a:noFill/>
          </a:ln>
        </p:spPr>
      </p:pic>
      <p:pic>
        <p:nvPicPr>
          <p:cNvPr id="2097214" name="Google Shape;263;p13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3">
            <a:alphaModFix/>
          </a:blip>
          <a:srcRect/>
          <a:stretch>
            <a:fillRect/>
          </a:stretch>
        </p:blipFill>
        <p:spPr>
          <a:xfrm>
            <a:off x="-108036" y="0"/>
            <a:ext cx="9533101" cy="1610200"/>
          </a:xfrm>
          <a:prstGeom prst="rect"/>
          <a:noFill/>
          <a:ln>
            <a:noFill/>
          </a:ln>
        </p:spPr>
      </p:pic>
      <p:sp>
        <p:nvSpPr>
          <p:cNvPr id="1048661" name="Google Shape;264;p13"/>
          <p:cNvSpPr txBox="1"/>
          <p:nvPr/>
        </p:nvSpPr>
        <p:spPr>
          <a:xfrm>
            <a:off x="2186549" y="543490"/>
            <a:ext cx="2969083" cy="492443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600" lang="en-US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What is product ??</a:t>
            </a:r>
            <a:endParaRPr sz="26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1048662" name="Google Shape;265;p13"/>
          <p:cNvSpPr txBox="1"/>
          <p:nvPr/>
        </p:nvSpPr>
        <p:spPr>
          <a:xfrm>
            <a:off x="9532836" y="1608324"/>
            <a:ext cx="1784463" cy="523220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800" lang="en-US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 2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grpSp>
        <p:nvGrpSpPr>
          <p:cNvPr id="95" name="Google Shape;266;p13"/>
          <p:cNvGrpSpPr/>
          <p:nvPr/>
        </p:nvGrpSpPr>
        <p:grpSpPr>
          <a:xfrm>
            <a:off x="2667107" y="1124223"/>
            <a:ext cx="7214954" cy="4609554"/>
            <a:chOff x="2527" y="2820"/>
            <a:chExt cx="10800" cy="7097"/>
          </a:xfrm>
        </p:grpSpPr>
        <p:sp>
          <p:nvSpPr>
            <p:cNvPr id="1048663" name="Google Shape;267;p13"/>
            <p:cNvSpPr/>
            <p:nvPr/>
          </p:nvSpPr>
          <p:spPr>
            <a:xfrm>
              <a:off x="2527" y="2820"/>
              <a:ext cx="10800" cy="7097"/>
            </a:xfrm>
            <a:prstGeom prst="rect"/>
            <a:noFill/>
            <a:ln>
              <a:noFill/>
            </a:ln>
          </p:spPr>
          <p:txBody>
            <a:bodyPr anchor="t" anchorCtr="0" bIns="45700" lIns="91425" rIns="91425" spcFirstLastPara="1" tIns="45700" wrap="square">
              <a:noAutofit/>
            </a:bodyPr>
            <a:p>
              <a:pPr algn="l" indent="0" lvl="0" marL="0" marR="0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48664" name="Google Shape;268;p13"/>
            <p:cNvSpPr/>
            <p:nvPr/>
          </p:nvSpPr>
          <p:spPr>
            <a:xfrm>
              <a:off x="2527" y="2820"/>
              <a:ext cx="10800" cy="6109"/>
            </a:xfrm>
            <a:prstGeom prst="rect"/>
            <a:noFill/>
            <a:ln>
              <a:noFill/>
            </a:ln>
          </p:spPr>
          <p:txBody>
            <a:bodyPr anchor="t" anchorCtr="0" bIns="30625" lIns="61250" rIns="61250" spcFirstLastPara="1" tIns="30625" wrap="square">
              <a:noAutofit/>
            </a:bodyPr>
            <a:p>
              <a:pPr algn="l" indent="0" lvl="0" marL="0" marR="0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sz="1400" lang="en-US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			</a:t>
              </a:r>
              <a:endPara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2097215" name="Google Shape;269;p13" descr="fig8"/>
            <p:cNvPicPr preferRelativeResize="0">
              <a:picLocks/>
            </p:cNvPicPr>
            <p:nvPr/>
          </p:nvPicPr>
          <p:blipFill rotWithShape="1">
            <a:blip xmlns:r="http://schemas.openxmlformats.org/officeDocument/2006/relationships" r:embed="rId4">
              <a:alphaModFix/>
            </a:blip>
            <a:srcRect/>
            <a:stretch>
              <a:fillRect/>
            </a:stretch>
          </p:blipFill>
          <p:spPr>
            <a:xfrm>
              <a:off x="4827" y="3746"/>
              <a:ext cx="6600" cy="6171"/>
            </a:xfrm>
            <a:prstGeom prst="rect"/>
            <a:noFill/>
            <a:ln>
              <a:noFill/>
            </a:ln>
          </p:spPr>
        </p:pic>
        <p:cxnSp>
          <p:nvCxnSpPr>
            <p:cNvPr id="3145734" name="Google Shape;270;p13"/>
            <p:cNvCxnSpPr>
              <a:cxnSpLocks/>
            </p:cNvCxnSpPr>
            <p:nvPr/>
          </p:nvCxnSpPr>
          <p:spPr>
            <a:xfrm rot="10800000">
              <a:off x="4027" y="6523"/>
              <a:ext cx="3300" cy="0"/>
            </a:xfrm>
            <a:prstGeom prst="straightConnector1"/>
            <a:noFill/>
            <a:ln w="9525" cap="flat" cmpd="sng">
              <a:solidFill>
                <a:srgbClr val="FF00FF"/>
              </a:solidFill>
              <a:prstDash val="solid"/>
              <a:round/>
              <a:headEnd type="triangle" w="med" len="med"/>
              <a:tailEnd type="none" w="med" len="med"/>
            </a:ln>
          </p:spPr>
        </p:cxnSp>
        <p:cxnSp>
          <p:nvCxnSpPr>
            <p:cNvPr id="3145735" name="Google Shape;271;p13"/>
            <p:cNvCxnSpPr>
              <a:cxnSpLocks/>
            </p:cNvCxnSpPr>
            <p:nvPr/>
          </p:nvCxnSpPr>
          <p:spPr>
            <a:xfrm>
              <a:off x="4027" y="5186"/>
              <a:ext cx="3300" cy="0"/>
            </a:xfrm>
            <a:prstGeom prst="straightConnector1"/>
            <a:noFill/>
            <a:ln w="9525" cap="flat" cmpd="sng">
              <a:solidFill>
                <a:srgbClr val="FF00FF"/>
              </a:solidFill>
              <a:prstDash val="dot"/>
              <a:round/>
              <a:headEnd type="none" w="med" len="med"/>
              <a:tailEnd type="triangle" w="med" len="med"/>
            </a:ln>
          </p:spPr>
        </p:cxnSp>
        <p:cxnSp>
          <p:nvCxnSpPr>
            <p:cNvPr id="3145736" name="Google Shape;272;p13"/>
            <p:cNvCxnSpPr>
              <a:cxnSpLocks/>
            </p:cNvCxnSpPr>
            <p:nvPr/>
          </p:nvCxnSpPr>
          <p:spPr>
            <a:xfrm>
              <a:off x="4027" y="4157"/>
              <a:ext cx="3200" cy="0"/>
            </a:xfrm>
            <a:prstGeom prst="straightConnector1"/>
            <a:noFill/>
            <a:ln w="9525" cap="flat" cmpd="sng">
              <a:solidFill>
                <a:srgbClr val="FF00FF"/>
              </a:solidFill>
              <a:prstDash val="dot"/>
              <a:round/>
              <a:headEnd type="none" w="med" len="med"/>
              <a:tailEnd type="triangle" w="med" len="med"/>
            </a:ln>
          </p:spPr>
        </p:cxnSp>
        <p:sp>
          <p:nvSpPr>
            <p:cNvPr id="1048665" name="Google Shape;273;p13"/>
            <p:cNvSpPr txBox="1"/>
            <p:nvPr/>
          </p:nvSpPr>
          <p:spPr>
            <a:xfrm>
              <a:off x="2627" y="6317"/>
              <a:ext cx="1200" cy="998"/>
            </a:xfrm>
            <a:prstGeom prst="rect"/>
            <a:noFill/>
            <a:ln>
              <a:noFill/>
            </a:ln>
          </p:spPr>
          <p:txBody>
            <a:bodyPr anchor="t" anchorCtr="0" bIns="30625" lIns="61250" rIns="61250" spcFirstLastPara="1" tIns="30625" wrap="square">
              <a:spAutoFit/>
            </a:bodyPr>
            <a:p>
              <a:pPr algn="l" indent="0" lvl="0" marL="0" marR="0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sz="1400" lang="en-US">
                  <a:solidFill>
                    <a:srgbClr val="CC00CC"/>
                  </a:solidFill>
                  <a:latin typeface="Arial"/>
                  <a:ea typeface="Arial"/>
                  <a:cs typeface="Arial"/>
                  <a:sym typeface="Arial"/>
                </a:rPr>
                <a:t>Level 1</a:t>
              </a:r>
              <a:endPara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48666" name="Google Shape;274;p13"/>
            <p:cNvSpPr txBox="1"/>
            <p:nvPr/>
          </p:nvSpPr>
          <p:spPr>
            <a:xfrm>
              <a:off x="2627" y="4980"/>
              <a:ext cx="1100" cy="998"/>
            </a:xfrm>
            <a:prstGeom prst="rect"/>
            <a:noFill/>
            <a:ln>
              <a:noFill/>
            </a:ln>
          </p:spPr>
          <p:txBody>
            <a:bodyPr anchor="t" anchorCtr="0" bIns="30625" lIns="61250" rIns="61250" spcFirstLastPara="1" tIns="30625" wrap="square">
              <a:spAutoFit/>
            </a:bodyPr>
            <a:p>
              <a:pPr algn="l" indent="0" lvl="0" marL="0" marR="0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sz="1400" lang="en-US">
                  <a:solidFill>
                    <a:srgbClr val="CC00CC"/>
                  </a:solidFill>
                  <a:latin typeface="Arial"/>
                  <a:ea typeface="Arial"/>
                  <a:cs typeface="Arial"/>
                  <a:sym typeface="Arial"/>
                </a:rPr>
                <a:t>Level 2</a:t>
              </a:r>
              <a:endPara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48667" name="Google Shape;275;p13"/>
            <p:cNvSpPr txBox="1"/>
            <p:nvPr/>
          </p:nvSpPr>
          <p:spPr>
            <a:xfrm>
              <a:off x="2627" y="3951"/>
              <a:ext cx="1380" cy="561"/>
            </a:xfrm>
            <a:prstGeom prst="rect"/>
            <a:noFill/>
            <a:ln>
              <a:noFill/>
            </a:ln>
          </p:spPr>
          <p:txBody>
            <a:bodyPr anchor="t" anchorCtr="0" bIns="30625" lIns="61250" rIns="61250" spcFirstLastPara="1" tIns="30625" wrap="square">
              <a:spAutoFit/>
            </a:bodyPr>
            <a:p>
              <a:pPr algn="l" indent="0" lvl="0" marL="0" marR="0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sz="1400" lang="en-US">
                  <a:solidFill>
                    <a:srgbClr val="CC00CC"/>
                  </a:solidFill>
                  <a:latin typeface="Arial"/>
                  <a:ea typeface="Arial"/>
                  <a:cs typeface="Arial"/>
                  <a:sym typeface="Arial"/>
                </a:rPr>
                <a:t>Level 3</a:t>
              </a:r>
              <a:endParaRPr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98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216" name="Google Shape;281;p14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1">
            <a:alphaModFix/>
          </a:blip>
          <a:srcRect/>
          <a:stretch>
            <a:fillRect/>
          </a:stretch>
        </p:blipFill>
        <p:spPr>
          <a:xfrm>
            <a:off x="2440788" y="5949244"/>
            <a:ext cx="9902229" cy="204838"/>
          </a:xfrm>
          <a:prstGeom prst="rect"/>
          <a:noFill/>
          <a:ln>
            <a:noFill/>
          </a:ln>
        </p:spPr>
      </p:pic>
      <p:pic>
        <p:nvPicPr>
          <p:cNvPr id="2097217" name="Google Shape;282;p14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2">
            <a:alphaModFix/>
          </a:blip>
          <a:srcRect/>
          <a:stretch>
            <a:fillRect/>
          </a:stretch>
        </p:blipFill>
        <p:spPr>
          <a:xfrm>
            <a:off x="-108036" y="2204822"/>
            <a:ext cx="238650" cy="2709534"/>
          </a:xfrm>
          <a:prstGeom prst="rect"/>
          <a:noFill/>
          <a:ln>
            <a:noFill/>
          </a:ln>
        </p:spPr>
      </p:pic>
      <p:pic>
        <p:nvPicPr>
          <p:cNvPr id="2097218" name="Google Shape;283;p14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2">
            <a:alphaModFix/>
          </a:blip>
          <a:srcRect/>
          <a:stretch>
            <a:fillRect/>
          </a:stretch>
        </p:blipFill>
        <p:spPr>
          <a:xfrm>
            <a:off x="12072675" y="2204822"/>
            <a:ext cx="238650" cy="2709534"/>
          </a:xfrm>
          <a:prstGeom prst="rect"/>
          <a:noFill/>
          <a:ln>
            <a:noFill/>
          </a:ln>
        </p:spPr>
      </p:pic>
      <p:pic>
        <p:nvPicPr>
          <p:cNvPr id="2097219" name="Google Shape;284;p14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3">
            <a:alphaModFix/>
          </a:blip>
          <a:srcRect/>
          <a:stretch>
            <a:fillRect/>
          </a:stretch>
        </p:blipFill>
        <p:spPr>
          <a:xfrm>
            <a:off x="-108036" y="0"/>
            <a:ext cx="9533101" cy="1610200"/>
          </a:xfrm>
          <a:prstGeom prst="rect"/>
          <a:noFill/>
          <a:ln>
            <a:noFill/>
          </a:ln>
        </p:spPr>
      </p:pic>
      <p:sp>
        <p:nvSpPr>
          <p:cNvPr id="1048670" name="Google Shape;285;p14"/>
          <p:cNvSpPr txBox="1"/>
          <p:nvPr/>
        </p:nvSpPr>
        <p:spPr>
          <a:xfrm>
            <a:off x="2186549" y="543490"/>
            <a:ext cx="3284874" cy="492443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600" lang="en-US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Definition of Product </a:t>
            </a:r>
            <a:endParaRPr sz="26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1048671" name="Google Shape;286;p14"/>
          <p:cNvSpPr txBox="1"/>
          <p:nvPr/>
        </p:nvSpPr>
        <p:spPr>
          <a:xfrm>
            <a:off x="9532836" y="1608324"/>
            <a:ext cx="1784463" cy="523220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800" lang="en-US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 2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1048672" name="Google Shape;287;p14"/>
          <p:cNvSpPr txBox="1"/>
          <p:nvPr/>
        </p:nvSpPr>
        <p:spPr>
          <a:xfrm>
            <a:off x="1166191" y="1633475"/>
            <a:ext cx="9001539" cy="2677656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400" lang="en-US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product is </a:t>
            </a:r>
            <a:r>
              <a:rPr b="1" sz="2400" lang="en-US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item offered for sale</a:t>
            </a:r>
            <a:r>
              <a:rPr sz="2400" lang="en-US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</a:p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400" lang="en-US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A product can be a </a:t>
            </a:r>
            <a:r>
              <a:rPr sz="2400" lang="en-US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service</a:t>
            </a:r>
            <a:r>
              <a:rPr sz="2400" lang="en-US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or an </a:t>
            </a:r>
            <a:r>
              <a:rPr sz="2400" lang="en-US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item</a:t>
            </a:r>
            <a:r>
              <a:rPr sz="2400" lang="en-US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 It can be physical or in virtual or cyber form. </a:t>
            </a:r>
          </a:p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400" lang="en-US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Every product is made at a </a:t>
            </a:r>
            <a:r>
              <a:rPr sz="2400" lang="en-US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cost,</a:t>
            </a:r>
            <a:r>
              <a:rPr sz="2400" lang="en-US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and each is sold at a </a:t>
            </a:r>
            <a:r>
              <a:rPr sz="2400" lang="en-US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price</a:t>
            </a:r>
            <a:r>
              <a:rPr sz="2400" lang="en-US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</a:p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0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220" name="Google Shape;293;p15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1">
            <a:alphaModFix/>
          </a:blip>
          <a:srcRect/>
          <a:stretch>
            <a:fillRect/>
          </a:stretch>
        </p:blipFill>
        <p:spPr>
          <a:xfrm>
            <a:off x="2440788" y="5949244"/>
            <a:ext cx="9902229" cy="204838"/>
          </a:xfrm>
          <a:prstGeom prst="rect"/>
          <a:noFill/>
          <a:ln>
            <a:noFill/>
          </a:ln>
        </p:spPr>
      </p:pic>
      <p:pic>
        <p:nvPicPr>
          <p:cNvPr id="2097221" name="Google Shape;294;p15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2">
            <a:alphaModFix/>
          </a:blip>
          <a:srcRect/>
          <a:stretch>
            <a:fillRect/>
          </a:stretch>
        </p:blipFill>
        <p:spPr>
          <a:xfrm>
            <a:off x="-108036" y="2204822"/>
            <a:ext cx="238650" cy="2709534"/>
          </a:xfrm>
          <a:prstGeom prst="rect"/>
          <a:noFill/>
          <a:ln>
            <a:noFill/>
          </a:ln>
        </p:spPr>
      </p:pic>
      <p:pic>
        <p:nvPicPr>
          <p:cNvPr id="2097222" name="Google Shape;295;p15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2">
            <a:alphaModFix/>
          </a:blip>
          <a:srcRect/>
          <a:stretch>
            <a:fillRect/>
          </a:stretch>
        </p:blipFill>
        <p:spPr>
          <a:xfrm>
            <a:off x="12072675" y="2204822"/>
            <a:ext cx="238650" cy="2709534"/>
          </a:xfrm>
          <a:prstGeom prst="rect"/>
          <a:noFill/>
          <a:ln>
            <a:noFill/>
          </a:ln>
        </p:spPr>
      </p:pic>
      <p:pic>
        <p:nvPicPr>
          <p:cNvPr id="2097223" name="Google Shape;296;p15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3">
            <a:alphaModFix/>
          </a:blip>
          <a:srcRect/>
          <a:stretch>
            <a:fillRect/>
          </a:stretch>
        </p:blipFill>
        <p:spPr>
          <a:xfrm>
            <a:off x="-108036" y="0"/>
            <a:ext cx="9533101" cy="1610200"/>
          </a:xfrm>
          <a:prstGeom prst="rect"/>
          <a:noFill/>
          <a:ln>
            <a:noFill/>
          </a:ln>
        </p:spPr>
      </p:pic>
      <p:sp>
        <p:nvSpPr>
          <p:cNvPr id="1048675" name="Google Shape;297;p15"/>
          <p:cNvSpPr txBox="1"/>
          <p:nvPr/>
        </p:nvSpPr>
        <p:spPr>
          <a:xfrm>
            <a:off x="2186549" y="543490"/>
            <a:ext cx="3284874" cy="492443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600" lang="en-US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Definition of Product </a:t>
            </a:r>
            <a:endParaRPr sz="26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1048676" name="Google Shape;298;p15"/>
          <p:cNvSpPr txBox="1"/>
          <p:nvPr/>
        </p:nvSpPr>
        <p:spPr>
          <a:xfrm>
            <a:off x="9532836" y="1608324"/>
            <a:ext cx="1784463" cy="523220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800" lang="en-US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 2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1048677" name="Google Shape;299;p15"/>
          <p:cNvSpPr txBox="1"/>
          <p:nvPr/>
        </p:nvSpPr>
        <p:spPr>
          <a:xfrm>
            <a:off x="1166191" y="1633475"/>
            <a:ext cx="9001539" cy="3416320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400" lang="en-US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product is </a:t>
            </a:r>
            <a:r>
              <a:rPr b="1" sz="2400" lang="en-US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item offered for sale</a:t>
            </a:r>
            <a:r>
              <a:rPr sz="2400" lang="en-US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</a:p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400" lang="en-US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A product can be a </a:t>
            </a:r>
            <a:r>
              <a:rPr sz="2400" lang="en-US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service</a:t>
            </a:r>
            <a:r>
              <a:rPr sz="2400" lang="en-US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or an </a:t>
            </a:r>
            <a:r>
              <a:rPr sz="2400" lang="en-US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item</a:t>
            </a:r>
            <a:r>
              <a:rPr sz="2400" lang="en-US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 It can be physical or in virtual or cyber form. </a:t>
            </a:r>
          </a:p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400" lang="en-US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Every product is made at a </a:t>
            </a:r>
            <a:r>
              <a:rPr sz="2400" lang="en-US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cost,</a:t>
            </a:r>
            <a:r>
              <a:rPr sz="2400" lang="en-US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and each is sold at a </a:t>
            </a:r>
            <a:r>
              <a:rPr sz="2400" lang="en-US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price</a:t>
            </a:r>
            <a:r>
              <a:rPr sz="2400" lang="en-US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</a:p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400" lang="en-US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price that can be charged depends on the market, the quality, the marketing and the segment that is targeted.</a:t>
            </a:r>
          </a:p>
        </p:txBody>
      </p:sp>
      <p:grpSp>
        <p:nvGrpSpPr>
          <p:cNvPr id="102" name="Google Shape;300;p15"/>
          <p:cNvGrpSpPr/>
          <p:nvPr/>
        </p:nvGrpSpPr>
        <p:grpSpPr>
          <a:xfrm>
            <a:off x="2044742" y="5145013"/>
            <a:ext cx="8884391" cy="913808"/>
            <a:chOff x="3907" y="0"/>
            <a:chExt cx="8884391" cy="913808"/>
          </a:xfrm>
        </p:grpSpPr>
        <p:sp>
          <p:nvSpPr>
            <p:cNvPr id="1048678" name="Google Shape;301;p15"/>
            <p:cNvSpPr/>
            <p:nvPr/>
          </p:nvSpPr>
          <p:spPr>
            <a:xfrm>
              <a:off x="3907" y="0"/>
              <a:ext cx="1708536" cy="913808"/>
            </a:xfrm>
            <a:prstGeom prst="roundRect">
              <a:avLst>
                <a:gd name="adj" fmla="val 10000"/>
              </a:avLst>
            </a:prstGeom>
            <a:solidFill>
              <a:schemeClr val="accent4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679" name="Google Shape;302;p15"/>
            <p:cNvSpPr txBox="1"/>
            <p:nvPr/>
          </p:nvSpPr>
          <p:spPr>
            <a:xfrm>
              <a:off x="30672" y="26765"/>
              <a:ext cx="1655006" cy="860278"/>
            </a:xfrm>
            <a:prstGeom prst="rect"/>
            <a:noFill/>
            <a:ln>
              <a:noFill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ctr" indent="0" lvl="0" marL="0" marR="0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400"/>
                <a:buFont typeface="Calibri"/>
                <a:buNone/>
              </a:pPr>
              <a:r>
                <a:rPr sz="2400" lang="en-US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Market</a:t>
              </a:r>
            </a:p>
          </p:txBody>
        </p:sp>
        <p:sp>
          <p:nvSpPr>
            <p:cNvPr id="1048680" name="Google Shape;303;p15"/>
            <p:cNvSpPr/>
            <p:nvPr/>
          </p:nvSpPr>
          <p:spPr>
            <a:xfrm>
              <a:off x="1883298" y="245045"/>
              <a:ext cx="362209" cy="423717"/>
            </a:xfrm>
            <a:prstGeom prst="rightArrow">
              <a:avLst>
                <a:gd name="adj1" fmla="val 60000"/>
                <a:gd name="adj2" fmla="val 50000"/>
              </a:avLst>
            </a:prstGeom>
            <a:solidFill>
              <a:schemeClr val="accent4"/>
            </a:solidFill>
            <a:ln>
              <a:noFill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681" name="Google Shape;304;p15"/>
            <p:cNvSpPr txBox="1"/>
            <p:nvPr/>
          </p:nvSpPr>
          <p:spPr>
            <a:xfrm>
              <a:off x="1883298" y="329788"/>
              <a:ext cx="253546" cy="254231"/>
            </a:xfrm>
            <a:prstGeom prst="rect"/>
            <a:noFill/>
            <a:ln>
              <a:noFill/>
            </a:ln>
          </p:spPr>
          <p:txBody>
            <a:bodyPr anchor="ctr" anchorCtr="0" bIns="0" lIns="0" rIns="0" spcFirstLastPara="1" tIns="0" wrap="square">
              <a:noAutofit/>
            </a:bodyPr>
            <a:p>
              <a:pPr algn="ctr" indent="0" lvl="0" marL="0" marR="0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48682" name="Google Shape;305;p15"/>
            <p:cNvSpPr/>
            <p:nvPr/>
          </p:nvSpPr>
          <p:spPr>
            <a:xfrm>
              <a:off x="2395859" y="0"/>
              <a:ext cx="1708536" cy="913808"/>
            </a:xfrm>
            <a:prstGeom prst="roundRect">
              <a:avLst>
                <a:gd name="adj" fmla="val 10000"/>
              </a:avLst>
            </a:prstGeom>
            <a:solidFill>
              <a:srgbClr val="51EB15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683" name="Google Shape;306;p15"/>
            <p:cNvSpPr txBox="1"/>
            <p:nvPr/>
          </p:nvSpPr>
          <p:spPr>
            <a:xfrm>
              <a:off x="2422624" y="26765"/>
              <a:ext cx="1655006" cy="860278"/>
            </a:xfrm>
            <a:prstGeom prst="rect"/>
            <a:noFill/>
            <a:ln>
              <a:noFill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ctr" indent="0" lvl="0" marL="0" marR="0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400"/>
                <a:buFont typeface="Calibri"/>
                <a:buNone/>
              </a:pPr>
              <a:r>
                <a:rPr sz="2400" lang="en-US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Quality</a:t>
              </a:r>
            </a:p>
          </p:txBody>
        </p:sp>
        <p:sp>
          <p:nvSpPr>
            <p:cNvPr id="1048684" name="Google Shape;307;p15"/>
            <p:cNvSpPr/>
            <p:nvPr/>
          </p:nvSpPr>
          <p:spPr>
            <a:xfrm>
              <a:off x="4275249" y="245045"/>
              <a:ext cx="362209" cy="423717"/>
            </a:xfrm>
            <a:prstGeom prst="rightArrow">
              <a:avLst>
                <a:gd name="adj1" fmla="val 60000"/>
                <a:gd name="adj2" fmla="val 50000"/>
              </a:avLst>
            </a:prstGeom>
            <a:solidFill>
              <a:srgbClr val="21E146"/>
            </a:solidFill>
            <a:ln>
              <a:noFill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685" name="Google Shape;308;p15"/>
            <p:cNvSpPr txBox="1"/>
            <p:nvPr/>
          </p:nvSpPr>
          <p:spPr>
            <a:xfrm>
              <a:off x="4275249" y="329788"/>
              <a:ext cx="253546" cy="254231"/>
            </a:xfrm>
            <a:prstGeom prst="rect"/>
            <a:noFill/>
            <a:ln>
              <a:noFill/>
            </a:ln>
          </p:spPr>
          <p:txBody>
            <a:bodyPr anchor="ctr" anchorCtr="0" bIns="0" lIns="0" rIns="0" spcFirstLastPara="1" tIns="0" wrap="square">
              <a:noAutofit/>
            </a:bodyPr>
            <a:p>
              <a:pPr algn="ctr" indent="0" lvl="0" marL="0" marR="0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48686" name="Google Shape;309;p15"/>
            <p:cNvSpPr/>
            <p:nvPr/>
          </p:nvSpPr>
          <p:spPr>
            <a:xfrm>
              <a:off x="4787810" y="0"/>
              <a:ext cx="1708536" cy="913808"/>
            </a:xfrm>
            <a:prstGeom prst="roundRect">
              <a:avLst>
                <a:gd name="adj" fmla="val 10000"/>
              </a:avLst>
            </a:prstGeom>
            <a:solidFill>
              <a:srgbClr val="2CD79F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687" name="Google Shape;310;p15"/>
            <p:cNvSpPr txBox="1"/>
            <p:nvPr/>
          </p:nvSpPr>
          <p:spPr>
            <a:xfrm>
              <a:off x="4814575" y="26765"/>
              <a:ext cx="1655006" cy="860278"/>
            </a:xfrm>
            <a:prstGeom prst="rect"/>
            <a:noFill/>
            <a:ln>
              <a:noFill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ctr" indent="0" lvl="0" marL="0" marR="0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400"/>
                <a:buFont typeface="Calibri"/>
                <a:buNone/>
              </a:pPr>
              <a:r>
                <a:rPr sz="2400" lang="en-US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Marketing strategy</a:t>
              </a:r>
            </a:p>
          </p:txBody>
        </p:sp>
        <p:sp>
          <p:nvSpPr>
            <p:cNvPr id="1048688" name="Google Shape;311;p15"/>
            <p:cNvSpPr/>
            <p:nvPr/>
          </p:nvSpPr>
          <p:spPr>
            <a:xfrm>
              <a:off x="6667201" y="245045"/>
              <a:ext cx="362209" cy="423717"/>
            </a:xfrm>
            <a:prstGeom prst="rightArrow">
              <a:avLst>
                <a:gd name="adj1" fmla="val 60000"/>
                <a:gd name="adj2" fmla="val 50000"/>
              </a:avLst>
            </a:prstGeom>
            <a:solidFill>
              <a:srgbClr val="4371C3"/>
            </a:solidFill>
            <a:ln>
              <a:noFill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689" name="Google Shape;312;p15"/>
            <p:cNvSpPr txBox="1"/>
            <p:nvPr/>
          </p:nvSpPr>
          <p:spPr>
            <a:xfrm>
              <a:off x="6667201" y="329788"/>
              <a:ext cx="253546" cy="254231"/>
            </a:xfrm>
            <a:prstGeom prst="rect"/>
            <a:noFill/>
            <a:ln>
              <a:noFill/>
            </a:ln>
          </p:spPr>
          <p:txBody>
            <a:bodyPr anchor="ctr" anchorCtr="0" bIns="0" lIns="0" rIns="0" spcFirstLastPara="1" tIns="0" wrap="square">
              <a:noAutofit/>
            </a:bodyPr>
            <a:p>
              <a:pPr algn="ctr" indent="0" lvl="0" marL="0" marR="0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48690" name="Google Shape;313;p15"/>
            <p:cNvSpPr/>
            <p:nvPr/>
          </p:nvSpPr>
          <p:spPr>
            <a:xfrm>
              <a:off x="7179762" y="0"/>
              <a:ext cx="1708536" cy="913808"/>
            </a:xfrm>
            <a:prstGeom prst="roundRect">
              <a:avLst>
                <a:gd name="adj" fmla="val 10000"/>
              </a:avLst>
            </a:prstGeom>
            <a:solidFill>
              <a:srgbClr val="4371C3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691" name="Google Shape;314;p15"/>
            <p:cNvSpPr txBox="1"/>
            <p:nvPr/>
          </p:nvSpPr>
          <p:spPr>
            <a:xfrm>
              <a:off x="7206527" y="26765"/>
              <a:ext cx="1655006" cy="860278"/>
            </a:xfrm>
            <a:prstGeom prst="rect"/>
            <a:noFill/>
            <a:ln>
              <a:noFill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ctr" indent="0" lvl="0" marL="0" marR="0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400"/>
                <a:buFont typeface="Calibri"/>
                <a:buNone/>
              </a:pPr>
              <a:r>
                <a:rPr sz="2400" lang="en-US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Marketing segment</a:t>
              </a:r>
            </a:p>
          </p:txBody>
        </p:sp>
      </p:grpSp>
      <p:pic>
        <p:nvPicPr>
          <p:cNvPr id="2097224" name="Google Shape;315;p15" descr="A bottle of soda  Description automatically generated with medium confidence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4">
            <a:alphaModFix/>
          </a:blip>
          <a:srcRect/>
          <a:stretch>
            <a:fillRect/>
          </a:stretch>
        </p:blipFill>
        <p:spPr>
          <a:xfrm>
            <a:off x="10490028" y="418558"/>
            <a:ext cx="886027" cy="1712986"/>
          </a:xfrm>
          <a:prstGeom prst="rect"/>
          <a:noFill/>
          <a:ln>
            <a:noFill/>
          </a:ln>
        </p:spPr>
      </p:pic>
      <p:pic>
        <p:nvPicPr>
          <p:cNvPr id="2097225" name="Google Shape;316;p15" descr="Diagram  Description automatically generated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5">
            <a:alphaModFix/>
          </a:blip>
          <a:srcRect/>
          <a:stretch>
            <a:fillRect/>
          </a:stretch>
        </p:blipFill>
        <p:spPr>
          <a:xfrm>
            <a:off x="9532836" y="3011886"/>
            <a:ext cx="2188687" cy="1252784"/>
          </a:xfrm>
          <a:prstGeom prst="rect"/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05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226" name="Google Shape;322;p16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1">
            <a:alphaModFix/>
          </a:blip>
          <a:srcRect/>
          <a:stretch>
            <a:fillRect/>
          </a:stretch>
        </p:blipFill>
        <p:spPr>
          <a:xfrm>
            <a:off x="2440788" y="5949244"/>
            <a:ext cx="9902229" cy="204838"/>
          </a:xfrm>
          <a:prstGeom prst="rect"/>
          <a:noFill/>
          <a:ln>
            <a:noFill/>
          </a:ln>
        </p:spPr>
      </p:pic>
      <p:pic>
        <p:nvPicPr>
          <p:cNvPr id="2097227" name="Google Shape;323;p16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2">
            <a:alphaModFix/>
          </a:blip>
          <a:srcRect/>
          <a:stretch>
            <a:fillRect/>
          </a:stretch>
        </p:blipFill>
        <p:spPr>
          <a:xfrm>
            <a:off x="-108036" y="2204822"/>
            <a:ext cx="238650" cy="2709534"/>
          </a:xfrm>
          <a:prstGeom prst="rect"/>
          <a:noFill/>
          <a:ln>
            <a:noFill/>
          </a:ln>
        </p:spPr>
      </p:pic>
      <p:pic>
        <p:nvPicPr>
          <p:cNvPr id="2097228" name="Google Shape;324;p16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2">
            <a:alphaModFix/>
          </a:blip>
          <a:srcRect/>
          <a:stretch>
            <a:fillRect/>
          </a:stretch>
        </p:blipFill>
        <p:spPr>
          <a:xfrm>
            <a:off x="12072675" y="2204822"/>
            <a:ext cx="238650" cy="2709534"/>
          </a:xfrm>
          <a:prstGeom prst="rect"/>
          <a:noFill/>
          <a:ln>
            <a:noFill/>
          </a:ln>
        </p:spPr>
      </p:pic>
      <p:pic>
        <p:nvPicPr>
          <p:cNvPr id="2097229" name="Google Shape;325;p16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3">
            <a:alphaModFix/>
          </a:blip>
          <a:srcRect/>
          <a:stretch>
            <a:fillRect/>
          </a:stretch>
        </p:blipFill>
        <p:spPr>
          <a:xfrm>
            <a:off x="-108036" y="0"/>
            <a:ext cx="9533101" cy="1610200"/>
          </a:xfrm>
          <a:prstGeom prst="rect"/>
          <a:noFill/>
          <a:ln>
            <a:noFill/>
          </a:ln>
        </p:spPr>
      </p:pic>
      <p:sp>
        <p:nvSpPr>
          <p:cNvPr id="1048694" name="Google Shape;326;p16"/>
          <p:cNvSpPr txBox="1"/>
          <p:nvPr/>
        </p:nvSpPr>
        <p:spPr>
          <a:xfrm>
            <a:off x="2186549" y="543490"/>
            <a:ext cx="3525324" cy="492443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600" lang="en-US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Characters of Product </a:t>
            </a:r>
            <a:endParaRPr sz="26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1048695" name="Google Shape;327;p16"/>
          <p:cNvSpPr txBox="1"/>
          <p:nvPr/>
        </p:nvSpPr>
        <p:spPr>
          <a:xfrm>
            <a:off x="9532836" y="1608324"/>
            <a:ext cx="1784463" cy="523220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800" lang="en-US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 2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1048696" name="Google Shape;328;p16"/>
          <p:cNvSpPr txBox="1"/>
          <p:nvPr/>
        </p:nvSpPr>
        <p:spPr>
          <a:xfrm>
            <a:off x="1166191" y="1633475"/>
            <a:ext cx="9001539" cy="1938992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400" lang="en-US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1- </a:t>
            </a:r>
            <a:r>
              <a:rPr sz="2400" lang="en-US">
                <a:solidFill>
                  <a:srgbClr val="0A1F61"/>
                </a:solidFill>
                <a:latin typeface="Calibri"/>
                <a:ea typeface="Calibri"/>
                <a:cs typeface="Calibri"/>
                <a:sym typeface="Calibri"/>
              </a:rPr>
              <a:t>Relevant</a:t>
            </a:r>
            <a:r>
              <a:rPr sz="2400" lang="en-US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the users must have an immediate use for it. </a:t>
            </a:r>
          </a:p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400" lang="en-US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2- </a:t>
            </a:r>
            <a:r>
              <a:rPr sz="2400" lang="en-US">
                <a:solidFill>
                  <a:srgbClr val="0A1F61"/>
                </a:solidFill>
                <a:latin typeface="Calibri"/>
                <a:ea typeface="Calibri"/>
                <a:cs typeface="Calibri"/>
                <a:sym typeface="Calibri"/>
              </a:rPr>
              <a:t>Function ability </a:t>
            </a:r>
            <a:r>
              <a:rPr sz="2400" lang="en-US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functionally able to do what it is supposed to and do it with a good quality.</a:t>
            </a:r>
          </a:p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097230" name="Google Shape;329;p16" descr="A red and yellow sign  Description automatically generated with low confidence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4">
            <a:alphaModFix/>
          </a:blip>
          <a:srcRect/>
          <a:stretch>
            <a:fillRect/>
          </a:stretch>
        </p:blipFill>
        <p:spPr>
          <a:xfrm>
            <a:off x="6709706" y="3812017"/>
            <a:ext cx="2095500" cy="1590675"/>
          </a:xfrm>
          <a:prstGeom prst="rect"/>
          <a:noFill/>
          <a:ln>
            <a:noFill/>
          </a:ln>
        </p:spPr>
      </p:pic>
      <p:pic>
        <p:nvPicPr>
          <p:cNvPr id="2097231" name="Google Shape;330;p16" descr="Icon  Description automatically generated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5">
            <a:alphaModFix/>
          </a:blip>
          <a:srcRect/>
          <a:stretch>
            <a:fillRect/>
          </a:stretch>
        </p:blipFill>
        <p:spPr>
          <a:xfrm>
            <a:off x="3234998" y="3412710"/>
            <a:ext cx="2143125" cy="2143125"/>
          </a:xfrm>
          <a:prstGeom prst="rect"/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08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232" name="Google Shape;336;p17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1">
            <a:alphaModFix/>
          </a:blip>
          <a:srcRect/>
          <a:stretch>
            <a:fillRect/>
          </a:stretch>
        </p:blipFill>
        <p:spPr>
          <a:xfrm>
            <a:off x="2440788" y="5949244"/>
            <a:ext cx="9902229" cy="204838"/>
          </a:xfrm>
          <a:prstGeom prst="rect"/>
          <a:noFill/>
          <a:ln>
            <a:noFill/>
          </a:ln>
        </p:spPr>
      </p:pic>
      <p:pic>
        <p:nvPicPr>
          <p:cNvPr id="2097233" name="Google Shape;337;p17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2">
            <a:alphaModFix/>
          </a:blip>
          <a:srcRect/>
          <a:stretch>
            <a:fillRect/>
          </a:stretch>
        </p:blipFill>
        <p:spPr>
          <a:xfrm>
            <a:off x="-108036" y="2204822"/>
            <a:ext cx="238650" cy="2709534"/>
          </a:xfrm>
          <a:prstGeom prst="rect"/>
          <a:noFill/>
          <a:ln>
            <a:noFill/>
          </a:ln>
        </p:spPr>
      </p:pic>
      <p:pic>
        <p:nvPicPr>
          <p:cNvPr id="2097234" name="Google Shape;338;p17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2">
            <a:alphaModFix/>
          </a:blip>
          <a:srcRect/>
          <a:stretch>
            <a:fillRect/>
          </a:stretch>
        </p:blipFill>
        <p:spPr>
          <a:xfrm>
            <a:off x="12072675" y="2204822"/>
            <a:ext cx="238650" cy="2709534"/>
          </a:xfrm>
          <a:prstGeom prst="rect"/>
          <a:noFill/>
          <a:ln>
            <a:noFill/>
          </a:ln>
        </p:spPr>
      </p:pic>
      <p:pic>
        <p:nvPicPr>
          <p:cNvPr id="2097235" name="Google Shape;339;p17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3">
            <a:alphaModFix/>
          </a:blip>
          <a:srcRect/>
          <a:stretch>
            <a:fillRect/>
          </a:stretch>
        </p:blipFill>
        <p:spPr>
          <a:xfrm>
            <a:off x="-108036" y="0"/>
            <a:ext cx="9533101" cy="1610200"/>
          </a:xfrm>
          <a:prstGeom prst="rect"/>
          <a:noFill/>
          <a:ln>
            <a:noFill/>
          </a:ln>
        </p:spPr>
      </p:pic>
      <p:sp>
        <p:nvSpPr>
          <p:cNvPr id="1048699" name="Google Shape;340;p17"/>
          <p:cNvSpPr txBox="1"/>
          <p:nvPr/>
        </p:nvSpPr>
        <p:spPr>
          <a:xfrm>
            <a:off x="2186549" y="543490"/>
            <a:ext cx="3525324" cy="492443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600" lang="en-US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Characters of Product </a:t>
            </a:r>
            <a:endParaRPr sz="26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1048700" name="Google Shape;341;p17"/>
          <p:cNvSpPr txBox="1"/>
          <p:nvPr/>
        </p:nvSpPr>
        <p:spPr>
          <a:xfrm>
            <a:off x="9532836" y="1608324"/>
            <a:ext cx="1784463" cy="523220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800" lang="en-US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 2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1048701" name="Google Shape;342;p17"/>
          <p:cNvSpPr txBox="1"/>
          <p:nvPr/>
        </p:nvSpPr>
        <p:spPr>
          <a:xfrm>
            <a:off x="1166191" y="1633475"/>
            <a:ext cx="9001539" cy="3785652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400" lang="en-US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1- </a:t>
            </a:r>
            <a:r>
              <a:rPr sz="2400" lang="en-US">
                <a:solidFill>
                  <a:srgbClr val="0A1F61"/>
                </a:solidFill>
                <a:latin typeface="Calibri"/>
                <a:ea typeface="Calibri"/>
                <a:cs typeface="Calibri"/>
                <a:sym typeface="Calibri"/>
              </a:rPr>
              <a:t>Relevant</a:t>
            </a:r>
            <a:r>
              <a:rPr sz="2400" lang="en-US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the users must have an immediate use for it. </a:t>
            </a:r>
          </a:p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400" lang="en-US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2- </a:t>
            </a:r>
            <a:r>
              <a:rPr sz="2400" lang="en-US">
                <a:solidFill>
                  <a:srgbClr val="0A1F61"/>
                </a:solidFill>
                <a:latin typeface="Calibri"/>
                <a:ea typeface="Calibri"/>
                <a:cs typeface="Calibri"/>
                <a:sym typeface="Calibri"/>
              </a:rPr>
              <a:t>Function ability </a:t>
            </a:r>
            <a:r>
              <a:rPr sz="2400" lang="en-US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functionally able to do what it is supposed to and do it with a good quality.</a:t>
            </a:r>
          </a:p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400" lang="en-US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3- </a:t>
            </a:r>
            <a:r>
              <a:rPr sz="2400" lang="en-US">
                <a:solidFill>
                  <a:srgbClr val="0A1F61"/>
                </a:solidFill>
                <a:latin typeface="Calibri"/>
                <a:ea typeface="Calibri"/>
                <a:cs typeface="Calibri"/>
                <a:sym typeface="Calibri"/>
              </a:rPr>
              <a:t>Easily communicated</a:t>
            </a:r>
            <a:r>
              <a:rPr sz="2400" lang="en-US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Users and potential users must know why they need to use it, what benefits they can derive from it, and what it does difference it does to their lives. </a:t>
            </a:r>
          </a:p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400" lang="en-US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Advertising and 'brand building' best do this.</a:t>
            </a:r>
          </a:p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097236" name="Google Shape;343;p17" descr="A red and yellow sign  Description automatically generated with low confidence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4">
            <a:alphaModFix/>
          </a:blip>
          <a:srcRect/>
          <a:stretch>
            <a:fillRect/>
          </a:stretch>
        </p:blipFill>
        <p:spPr>
          <a:xfrm>
            <a:off x="9506332" y="4358569"/>
            <a:ext cx="2095500" cy="1590675"/>
          </a:xfrm>
          <a:prstGeom prst="rect"/>
          <a:noFill/>
          <a:ln>
            <a:noFill/>
          </a:ln>
        </p:spPr>
      </p:pic>
      <p:pic>
        <p:nvPicPr>
          <p:cNvPr id="2097237" name="Google Shape;344;p17" descr="Icon  Description automatically generated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5">
            <a:alphaModFix/>
          </a:blip>
          <a:srcRect/>
          <a:stretch>
            <a:fillRect/>
          </a:stretch>
        </p:blipFill>
        <p:spPr>
          <a:xfrm>
            <a:off x="9813219" y="550275"/>
            <a:ext cx="2143125" cy="2143125"/>
          </a:xfrm>
          <a:prstGeom prst="rect"/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1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238" name="Google Shape;350;p18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1">
            <a:alphaModFix/>
          </a:blip>
          <a:srcRect/>
          <a:stretch>
            <a:fillRect/>
          </a:stretch>
        </p:blipFill>
        <p:spPr>
          <a:xfrm>
            <a:off x="2440788" y="5949244"/>
            <a:ext cx="9902229" cy="204838"/>
          </a:xfrm>
          <a:prstGeom prst="rect"/>
          <a:noFill/>
          <a:ln>
            <a:noFill/>
          </a:ln>
        </p:spPr>
      </p:pic>
      <p:pic>
        <p:nvPicPr>
          <p:cNvPr id="2097239" name="Google Shape;351;p18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2">
            <a:alphaModFix/>
          </a:blip>
          <a:srcRect/>
          <a:stretch>
            <a:fillRect/>
          </a:stretch>
        </p:blipFill>
        <p:spPr>
          <a:xfrm>
            <a:off x="-108036" y="2204822"/>
            <a:ext cx="238650" cy="2709534"/>
          </a:xfrm>
          <a:prstGeom prst="rect"/>
          <a:noFill/>
          <a:ln>
            <a:noFill/>
          </a:ln>
        </p:spPr>
      </p:pic>
      <p:pic>
        <p:nvPicPr>
          <p:cNvPr id="2097240" name="Google Shape;352;p18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2">
            <a:alphaModFix/>
          </a:blip>
          <a:srcRect/>
          <a:stretch>
            <a:fillRect/>
          </a:stretch>
        </p:blipFill>
        <p:spPr>
          <a:xfrm>
            <a:off x="12072675" y="2204822"/>
            <a:ext cx="238650" cy="2709534"/>
          </a:xfrm>
          <a:prstGeom prst="rect"/>
          <a:noFill/>
          <a:ln>
            <a:noFill/>
          </a:ln>
        </p:spPr>
      </p:pic>
      <p:pic>
        <p:nvPicPr>
          <p:cNvPr id="2097241" name="Google Shape;353;p18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3">
            <a:alphaModFix/>
          </a:blip>
          <a:srcRect/>
          <a:stretch>
            <a:fillRect/>
          </a:stretch>
        </p:blipFill>
        <p:spPr>
          <a:xfrm>
            <a:off x="-108036" y="0"/>
            <a:ext cx="9533101" cy="1610200"/>
          </a:xfrm>
          <a:prstGeom prst="rect"/>
          <a:noFill/>
          <a:ln>
            <a:noFill/>
          </a:ln>
        </p:spPr>
      </p:pic>
      <p:sp>
        <p:nvSpPr>
          <p:cNvPr id="1048704" name="Google Shape;354;p18"/>
          <p:cNvSpPr txBox="1"/>
          <p:nvPr/>
        </p:nvSpPr>
        <p:spPr>
          <a:xfrm>
            <a:off x="2186549" y="543490"/>
            <a:ext cx="3525324" cy="492443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600" lang="en-US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Characters of Product </a:t>
            </a:r>
            <a:endParaRPr sz="26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1048705" name="Google Shape;355;p18"/>
          <p:cNvSpPr txBox="1"/>
          <p:nvPr/>
        </p:nvSpPr>
        <p:spPr>
          <a:xfrm>
            <a:off x="9532836" y="1608324"/>
            <a:ext cx="1784463" cy="523220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800" lang="en-US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 2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1048706" name="Google Shape;356;p18"/>
          <p:cNvSpPr txBox="1"/>
          <p:nvPr/>
        </p:nvSpPr>
        <p:spPr>
          <a:xfrm>
            <a:off x="1166191" y="1633475"/>
            <a:ext cx="9001539" cy="3046988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400" lang="en-US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4- </a:t>
            </a:r>
            <a:r>
              <a:rPr sz="2400" lang="en-US">
                <a:solidFill>
                  <a:srgbClr val="0A1F61"/>
                </a:solidFill>
                <a:latin typeface="Calibri"/>
                <a:ea typeface="Calibri"/>
                <a:cs typeface="Calibri"/>
                <a:sym typeface="Calibri"/>
              </a:rPr>
              <a:t>Name</a:t>
            </a:r>
            <a:r>
              <a:rPr sz="2400" lang="en-US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a name that people remember and relate to. A product with a name becomes a brand. It helps it stand out from the clutter of products and names.</a:t>
            </a:r>
          </a:p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400" lang="en-US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5-</a:t>
            </a:r>
            <a:r>
              <a:rPr sz="2400" lang="en-US">
                <a:solidFill>
                  <a:srgbClr val="0A1F61"/>
                </a:solidFill>
                <a:latin typeface="Calibri"/>
                <a:ea typeface="Calibri"/>
                <a:cs typeface="Calibri"/>
                <a:sym typeface="Calibri"/>
              </a:rPr>
              <a:t>Adaptable</a:t>
            </a:r>
            <a:r>
              <a:rPr sz="2400" lang="en-US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with trends, time and change in segments, the product should lend itself to adaptation to make it more relevant and maintain its revenue stream.</a:t>
            </a:r>
          </a:p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14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242" name="Google Shape;362;p19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1">
            <a:alphaModFix/>
          </a:blip>
          <a:srcRect/>
          <a:stretch>
            <a:fillRect/>
          </a:stretch>
        </p:blipFill>
        <p:spPr>
          <a:xfrm>
            <a:off x="2440788" y="5949244"/>
            <a:ext cx="9902229" cy="204838"/>
          </a:xfrm>
          <a:prstGeom prst="rect"/>
          <a:noFill/>
          <a:ln>
            <a:noFill/>
          </a:ln>
        </p:spPr>
      </p:pic>
      <p:pic>
        <p:nvPicPr>
          <p:cNvPr id="2097243" name="Google Shape;363;p19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2">
            <a:alphaModFix/>
          </a:blip>
          <a:srcRect/>
          <a:stretch>
            <a:fillRect/>
          </a:stretch>
        </p:blipFill>
        <p:spPr>
          <a:xfrm>
            <a:off x="-108036" y="2204822"/>
            <a:ext cx="238650" cy="2709534"/>
          </a:xfrm>
          <a:prstGeom prst="rect"/>
          <a:noFill/>
          <a:ln>
            <a:noFill/>
          </a:ln>
        </p:spPr>
      </p:pic>
      <p:pic>
        <p:nvPicPr>
          <p:cNvPr id="2097244" name="Google Shape;364;p19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2">
            <a:alphaModFix/>
          </a:blip>
          <a:srcRect/>
          <a:stretch>
            <a:fillRect/>
          </a:stretch>
        </p:blipFill>
        <p:spPr>
          <a:xfrm>
            <a:off x="12072675" y="2204822"/>
            <a:ext cx="238650" cy="2709534"/>
          </a:xfrm>
          <a:prstGeom prst="rect"/>
          <a:noFill/>
          <a:ln>
            <a:noFill/>
          </a:ln>
        </p:spPr>
      </p:pic>
      <p:pic>
        <p:nvPicPr>
          <p:cNvPr id="2097245" name="Google Shape;365;p19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3">
            <a:alphaModFix/>
          </a:blip>
          <a:srcRect/>
          <a:stretch>
            <a:fillRect/>
          </a:stretch>
        </p:blipFill>
        <p:spPr>
          <a:xfrm>
            <a:off x="-108036" y="0"/>
            <a:ext cx="9533101" cy="1610200"/>
          </a:xfrm>
          <a:prstGeom prst="rect"/>
          <a:noFill/>
          <a:ln>
            <a:noFill/>
          </a:ln>
        </p:spPr>
      </p:pic>
      <p:sp>
        <p:nvSpPr>
          <p:cNvPr id="1048709" name="Google Shape;366;p19"/>
          <p:cNvSpPr txBox="1"/>
          <p:nvPr/>
        </p:nvSpPr>
        <p:spPr>
          <a:xfrm>
            <a:off x="2186549" y="543490"/>
            <a:ext cx="3525324" cy="492443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600" lang="en-US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Characters of Product </a:t>
            </a:r>
            <a:endParaRPr sz="26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1048710" name="Google Shape;367;p19"/>
          <p:cNvSpPr txBox="1"/>
          <p:nvPr/>
        </p:nvSpPr>
        <p:spPr>
          <a:xfrm>
            <a:off x="9532836" y="1608324"/>
            <a:ext cx="1784463" cy="523220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800" lang="en-US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 2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1048711" name="Google Shape;368;p19"/>
          <p:cNvSpPr txBox="1"/>
          <p:nvPr/>
        </p:nvSpPr>
        <p:spPr>
          <a:xfrm>
            <a:off x="1166191" y="1633475"/>
            <a:ext cx="9001539" cy="3046988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400" lang="en-US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4- </a:t>
            </a:r>
            <a:r>
              <a:rPr sz="2400" lang="en-US">
                <a:solidFill>
                  <a:srgbClr val="0A1F61"/>
                </a:solidFill>
                <a:latin typeface="Calibri"/>
                <a:ea typeface="Calibri"/>
                <a:cs typeface="Calibri"/>
                <a:sym typeface="Calibri"/>
              </a:rPr>
              <a:t>Name</a:t>
            </a:r>
            <a:r>
              <a:rPr sz="2400" lang="en-US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a name that people remember and relate to. A product with a name becomes a brand. It helps it stand out from the clutter of products and names.</a:t>
            </a:r>
          </a:p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400" lang="en-US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5-</a:t>
            </a:r>
            <a:r>
              <a:rPr sz="2400" lang="en-US">
                <a:solidFill>
                  <a:srgbClr val="0A1F61"/>
                </a:solidFill>
                <a:latin typeface="Calibri"/>
                <a:ea typeface="Calibri"/>
                <a:cs typeface="Calibri"/>
                <a:sym typeface="Calibri"/>
              </a:rPr>
              <a:t>Adaptable</a:t>
            </a:r>
            <a:r>
              <a:rPr sz="2400" lang="en-US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with trends, time and change in segments, the product should lend itself to adaptation to make it more relevant and maintain its revenue stream.</a:t>
            </a:r>
          </a:p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15" name="Google Shape;369;p19"/>
          <p:cNvGrpSpPr/>
          <p:nvPr/>
        </p:nvGrpSpPr>
        <p:grpSpPr>
          <a:xfrm>
            <a:off x="873484" y="4871349"/>
            <a:ext cx="9757313" cy="887028"/>
            <a:chOff x="4768" y="222667"/>
            <a:chExt cx="9757313" cy="887028"/>
          </a:xfrm>
        </p:grpSpPr>
        <p:sp>
          <p:nvSpPr>
            <p:cNvPr id="1048712" name="Google Shape;370;p19"/>
            <p:cNvSpPr/>
            <p:nvPr/>
          </p:nvSpPr>
          <p:spPr>
            <a:xfrm>
              <a:off x="4768" y="222667"/>
              <a:ext cx="1478380" cy="887028"/>
            </a:xfrm>
            <a:prstGeom prst="roundRect">
              <a:avLst>
                <a:gd name="adj" fmla="val 10000"/>
              </a:avLst>
            </a:prstGeom>
            <a:solidFill>
              <a:schemeClr val="accent4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713" name="Google Shape;371;p19"/>
            <p:cNvSpPr txBox="1"/>
            <p:nvPr/>
          </p:nvSpPr>
          <p:spPr>
            <a:xfrm>
              <a:off x="30748" y="248647"/>
              <a:ext cx="1426420" cy="835068"/>
            </a:xfrm>
            <a:prstGeom prst="rect"/>
            <a:noFill/>
            <a:ln>
              <a:noFill/>
            </a:ln>
          </p:spPr>
          <p:txBody>
            <a:bodyPr anchor="ctr" anchorCtr="0" bIns="60950" lIns="60950" rIns="60950" spcFirstLastPara="1" tIns="60950" wrap="square">
              <a:noAutofit/>
            </a:bodyPr>
            <a:p>
              <a:pPr algn="ctr" indent="0" lvl="0" marL="0" marR="0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600"/>
                <a:buFont typeface="Calibri"/>
                <a:buNone/>
              </a:pPr>
              <a:r>
                <a:rPr sz="1600" lang="en-US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Relevant</a:t>
              </a:r>
            </a:p>
          </p:txBody>
        </p:sp>
        <p:sp>
          <p:nvSpPr>
            <p:cNvPr id="1048714" name="Google Shape;372;p19"/>
            <p:cNvSpPr/>
            <p:nvPr/>
          </p:nvSpPr>
          <p:spPr>
            <a:xfrm>
              <a:off x="1630987" y="482862"/>
              <a:ext cx="313416" cy="366638"/>
            </a:xfrm>
            <a:prstGeom prst="rightArrow">
              <a:avLst>
                <a:gd name="adj1" fmla="val 60000"/>
                <a:gd name="adj2" fmla="val 50000"/>
              </a:avLst>
            </a:prstGeom>
            <a:solidFill>
              <a:schemeClr val="accent4"/>
            </a:solidFill>
            <a:ln>
              <a:noFill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715" name="Google Shape;373;p19"/>
            <p:cNvSpPr txBox="1"/>
            <p:nvPr/>
          </p:nvSpPr>
          <p:spPr>
            <a:xfrm>
              <a:off x="1630987" y="556190"/>
              <a:ext cx="219391" cy="219982"/>
            </a:xfrm>
            <a:prstGeom prst="rect"/>
            <a:noFill/>
            <a:ln>
              <a:noFill/>
            </a:ln>
          </p:spPr>
          <p:txBody>
            <a:bodyPr anchor="ctr" anchorCtr="0" bIns="0" lIns="0" rIns="0" spcFirstLastPara="1" tIns="0" wrap="square">
              <a:noAutofit/>
            </a:bodyPr>
            <a:p>
              <a:pPr algn="ctr" indent="0" lvl="0" marL="0" marR="0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300"/>
                <a:buFont typeface="Calibri"/>
                <a:buNone/>
              </a:pPr>
              <a:endParaRPr sz="13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48716" name="Google Shape;374;p19"/>
            <p:cNvSpPr/>
            <p:nvPr/>
          </p:nvSpPr>
          <p:spPr>
            <a:xfrm>
              <a:off x="2074502" y="222667"/>
              <a:ext cx="1478380" cy="887028"/>
            </a:xfrm>
            <a:prstGeom prst="roundRect">
              <a:avLst>
                <a:gd name="adj" fmla="val 10000"/>
              </a:avLst>
            </a:prstGeom>
            <a:solidFill>
              <a:srgbClr val="85F010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717" name="Google Shape;375;p19"/>
            <p:cNvSpPr txBox="1"/>
            <p:nvPr/>
          </p:nvSpPr>
          <p:spPr>
            <a:xfrm>
              <a:off x="2100482" y="248647"/>
              <a:ext cx="1426420" cy="835068"/>
            </a:xfrm>
            <a:prstGeom prst="rect"/>
            <a:noFill/>
            <a:ln>
              <a:noFill/>
            </a:ln>
          </p:spPr>
          <p:txBody>
            <a:bodyPr anchor="ctr" anchorCtr="0" bIns="60950" lIns="60950" rIns="60950" spcFirstLastPara="1" tIns="60950" wrap="square">
              <a:noAutofit/>
            </a:bodyPr>
            <a:p>
              <a:pPr algn="ctr" indent="0" lvl="0" marL="0" marR="0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600"/>
                <a:buFont typeface="Calibri"/>
                <a:buNone/>
              </a:pPr>
              <a:r>
                <a:rPr sz="1600" lang="en-US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Function ability</a:t>
              </a:r>
            </a:p>
          </p:txBody>
        </p:sp>
        <p:sp>
          <p:nvSpPr>
            <p:cNvPr id="1048718" name="Google Shape;376;p19"/>
            <p:cNvSpPr/>
            <p:nvPr/>
          </p:nvSpPr>
          <p:spPr>
            <a:xfrm>
              <a:off x="3700720" y="482862"/>
              <a:ext cx="313416" cy="366638"/>
            </a:xfrm>
            <a:prstGeom prst="rightArrow">
              <a:avLst>
                <a:gd name="adj1" fmla="val 60000"/>
                <a:gd name="adj2" fmla="val 50000"/>
              </a:avLst>
            </a:prstGeom>
            <a:solidFill>
              <a:srgbClr val="51EB15"/>
            </a:solidFill>
            <a:ln>
              <a:noFill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719" name="Google Shape;377;p19"/>
            <p:cNvSpPr txBox="1"/>
            <p:nvPr/>
          </p:nvSpPr>
          <p:spPr>
            <a:xfrm>
              <a:off x="3700720" y="556190"/>
              <a:ext cx="219391" cy="219982"/>
            </a:xfrm>
            <a:prstGeom prst="rect"/>
            <a:noFill/>
            <a:ln>
              <a:noFill/>
            </a:ln>
          </p:spPr>
          <p:txBody>
            <a:bodyPr anchor="ctr" anchorCtr="0" bIns="0" lIns="0" rIns="0" spcFirstLastPara="1" tIns="0" wrap="square">
              <a:noAutofit/>
            </a:bodyPr>
            <a:p>
              <a:pPr algn="ctr" indent="0" lvl="0" marL="0" marR="0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300"/>
                <a:buFont typeface="Calibri"/>
                <a:buNone/>
              </a:pPr>
              <a:endParaRPr sz="13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48720" name="Google Shape;378;p19"/>
            <p:cNvSpPr/>
            <p:nvPr/>
          </p:nvSpPr>
          <p:spPr>
            <a:xfrm>
              <a:off x="4144235" y="222667"/>
              <a:ext cx="1478380" cy="887028"/>
            </a:xfrm>
            <a:prstGeom prst="roundRect">
              <a:avLst>
                <a:gd name="adj" fmla="val 10000"/>
              </a:avLst>
            </a:prstGeom>
            <a:solidFill>
              <a:srgbClr val="21E146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721" name="Google Shape;379;p19"/>
            <p:cNvSpPr txBox="1"/>
            <p:nvPr/>
          </p:nvSpPr>
          <p:spPr>
            <a:xfrm>
              <a:off x="4170215" y="248647"/>
              <a:ext cx="1426420" cy="835068"/>
            </a:xfrm>
            <a:prstGeom prst="rect"/>
            <a:noFill/>
            <a:ln>
              <a:noFill/>
            </a:ln>
          </p:spPr>
          <p:txBody>
            <a:bodyPr anchor="ctr" anchorCtr="0" bIns="60950" lIns="60950" rIns="60950" spcFirstLastPara="1" tIns="60950" wrap="square">
              <a:noAutofit/>
            </a:bodyPr>
            <a:p>
              <a:pPr algn="ctr" indent="0" lvl="0" marL="0" marR="0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600"/>
                <a:buFont typeface="Calibri"/>
                <a:buNone/>
              </a:pPr>
              <a:r>
                <a:rPr sz="1600" lang="en-US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Communicated</a:t>
              </a:r>
            </a:p>
          </p:txBody>
        </p:sp>
        <p:sp>
          <p:nvSpPr>
            <p:cNvPr id="1048722" name="Google Shape;380;p19"/>
            <p:cNvSpPr/>
            <p:nvPr/>
          </p:nvSpPr>
          <p:spPr>
            <a:xfrm>
              <a:off x="5770453" y="482862"/>
              <a:ext cx="313416" cy="366638"/>
            </a:xfrm>
            <a:prstGeom prst="rightArrow">
              <a:avLst>
                <a:gd name="adj1" fmla="val 60000"/>
                <a:gd name="adj2" fmla="val 50000"/>
              </a:avLst>
            </a:prstGeom>
            <a:solidFill>
              <a:srgbClr val="2CD79F"/>
            </a:solidFill>
            <a:ln>
              <a:noFill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723" name="Google Shape;381;p19"/>
            <p:cNvSpPr txBox="1"/>
            <p:nvPr/>
          </p:nvSpPr>
          <p:spPr>
            <a:xfrm>
              <a:off x="5770453" y="556190"/>
              <a:ext cx="219391" cy="219982"/>
            </a:xfrm>
            <a:prstGeom prst="rect"/>
            <a:noFill/>
            <a:ln>
              <a:noFill/>
            </a:ln>
          </p:spPr>
          <p:txBody>
            <a:bodyPr anchor="ctr" anchorCtr="0" bIns="0" lIns="0" rIns="0" spcFirstLastPara="1" tIns="0" wrap="square">
              <a:noAutofit/>
            </a:bodyPr>
            <a:p>
              <a:pPr algn="ctr" indent="0" lvl="0" marL="0" marR="0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300"/>
                <a:buFont typeface="Calibri"/>
                <a:buNone/>
              </a:pPr>
              <a:endParaRPr sz="13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48724" name="Google Shape;382;p19"/>
            <p:cNvSpPr/>
            <p:nvPr/>
          </p:nvSpPr>
          <p:spPr>
            <a:xfrm>
              <a:off x="6213968" y="222667"/>
              <a:ext cx="1478380" cy="887028"/>
            </a:xfrm>
            <a:prstGeom prst="roundRect">
              <a:avLst>
                <a:gd name="adj" fmla="val 10000"/>
              </a:avLst>
            </a:prstGeom>
            <a:solidFill>
              <a:srgbClr val="31D2C5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725" name="Google Shape;383;p19"/>
            <p:cNvSpPr txBox="1"/>
            <p:nvPr/>
          </p:nvSpPr>
          <p:spPr>
            <a:xfrm>
              <a:off x="6239948" y="248647"/>
              <a:ext cx="1426420" cy="835068"/>
            </a:xfrm>
            <a:prstGeom prst="rect"/>
            <a:noFill/>
            <a:ln>
              <a:noFill/>
            </a:ln>
          </p:spPr>
          <p:txBody>
            <a:bodyPr anchor="ctr" anchorCtr="0" bIns="60950" lIns="60950" rIns="60950" spcFirstLastPara="1" tIns="60950" wrap="square">
              <a:noAutofit/>
            </a:bodyPr>
            <a:p>
              <a:pPr algn="ctr" indent="0" lvl="0" marL="0" marR="0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600"/>
                <a:buFont typeface="Calibri"/>
                <a:buNone/>
              </a:pPr>
              <a:r>
                <a:rPr sz="1600" lang="en-US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Name</a:t>
              </a:r>
            </a:p>
          </p:txBody>
        </p:sp>
        <p:sp>
          <p:nvSpPr>
            <p:cNvPr id="1048726" name="Google Shape;384;p19"/>
            <p:cNvSpPr/>
            <p:nvPr/>
          </p:nvSpPr>
          <p:spPr>
            <a:xfrm>
              <a:off x="7840187" y="482862"/>
              <a:ext cx="313416" cy="366638"/>
            </a:xfrm>
            <a:prstGeom prst="rightArrow">
              <a:avLst>
                <a:gd name="adj1" fmla="val 60000"/>
                <a:gd name="adj2" fmla="val 50000"/>
              </a:avLst>
            </a:prstGeom>
            <a:solidFill>
              <a:srgbClr val="4371C3"/>
            </a:solidFill>
            <a:ln>
              <a:noFill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727" name="Google Shape;385;p19"/>
            <p:cNvSpPr txBox="1"/>
            <p:nvPr/>
          </p:nvSpPr>
          <p:spPr>
            <a:xfrm>
              <a:off x="7840187" y="556190"/>
              <a:ext cx="219391" cy="219982"/>
            </a:xfrm>
            <a:prstGeom prst="rect"/>
            <a:noFill/>
            <a:ln>
              <a:noFill/>
            </a:ln>
          </p:spPr>
          <p:txBody>
            <a:bodyPr anchor="ctr" anchorCtr="0" bIns="0" lIns="0" rIns="0" spcFirstLastPara="1" tIns="0" wrap="square">
              <a:noAutofit/>
            </a:bodyPr>
            <a:p>
              <a:pPr algn="ctr" indent="0" lvl="0" marL="0" marR="0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300"/>
                <a:buFont typeface="Calibri"/>
                <a:buNone/>
              </a:pPr>
              <a:endParaRPr sz="13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48728" name="Google Shape;386;p19"/>
            <p:cNvSpPr/>
            <p:nvPr/>
          </p:nvSpPr>
          <p:spPr>
            <a:xfrm>
              <a:off x="8283701" y="222667"/>
              <a:ext cx="1478380" cy="887028"/>
            </a:xfrm>
            <a:prstGeom prst="roundRect">
              <a:avLst>
                <a:gd name="adj" fmla="val 10000"/>
              </a:avLst>
            </a:prstGeom>
            <a:solidFill>
              <a:srgbClr val="4371C3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729" name="Google Shape;387;p19"/>
            <p:cNvSpPr txBox="1"/>
            <p:nvPr/>
          </p:nvSpPr>
          <p:spPr>
            <a:xfrm>
              <a:off x="8309681" y="248647"/>
              <a:ext cx="1426420" cy="835068"/>
            </a:xfrm>
            <a:prstGeom prst="rect"/>
            <a:noFill/>
            <a:ln>
              <a:noFill/>
            </a:ln>
          </p:spPr>
          <p:txBody>
            <a:bodyPr anchor="ctr" anchorCtr="0" bIns="60950" lIns="60950" rIns="60950" spcFirstLastPara="1" tIns="60950" wrap="square">
              <a:noAutofit/>
            </a:bodyPr>
            <a:p>
              <a:pPr algn="ctr" indent="0" lvl="0" marL="0" marR="0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600"/>
                <a:buFont typeface="Calibri"/>
                <a:buNone/>
              </a:pPr>
              <a:r>
                <a:rPr sz="1600" lang="en-US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Adaptable</a:t>
              </a:r>
            </a:p>
          </p:txBody>
        </p:sp>
      </p:grpSp>
      <p:pic>
        <p:nvPicPr>
          <p:cNvPr id="2097246" name="Google Shape;388;p19" descr="A picture containing text, cat, indoor, bottle  Description automatically generated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4">
            <a:alphaModFix/>
          </a:blip>
          <a:srcRect/>
          <a:stretch>
            <a:fillRect/>
          </a:stretch>
        </p:blipFill>
        <p:spPr>
          <a:xfrm>
            <a:off x="10004744" y="1448906"/>
            <a:ext cx="1856596" cy="2471926"/>
          </a:xfrm>
          <a:prstGeom prst="rect"/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18" name="Shape 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247" name="Google Shape;394;p20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1">
            <a:alphaModFix/>
          </a:blip>
          <a:srcRect/>
          <a:stretch>
            <a:fillRect/>
          </a:stretch>
        </p:blipFill>
        <p:spPr>
          <a:xfrm>
            <a:off x="2440788" y="5949244"/>
            <a:ext cx="9902229" cy="204838"/>
          </a:xfrm>
          <a:prstGeom prst="rect"/>
          <a:noFill/>
          <a:ln>
            <a:noFill/>
          </a:ln>
        </p:spPr>
      </p:pic>
      <p:pic>
        <p:nvPicPr>
          <p:cNvPr id="2097248" name="Google Shape;395;p20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2">
            <a:alphaModFix/>
          </a:blip>
          <a:srcRect/>
          <a:stretch>
            <a:fillRect/>
          </a:stretch>
        </p:blipFill>
        <p:spPr>
          <a:xfrm>
            <a:off x="-108036" y="2204822"/>
            <a:ext cx="238650" cy="2709534"/>
          </a:xfrm>
          <a:prstGeom prst="rect"/>
          <a:noFill/>
          <a:ln>
            <a:noFill/>
          </a:ln>
        </p:spPr>
      </p:pic>
      <p:pic>
        <p:nvPicPr>
          <p:cNvPr id="2097249" name="Google Shape;396;p20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2">
            <a:alphaModFix/>
          </a:blip>
          <a:srcRect/>
          <a:stretch>
            <a:fillRect/>
          </a:stretch>
        </p:blipFill>
        <p:spPr>
          <a:xfrm>
            <a:off x="12072675" y="2204822"/>
            <a:ext cx="238650" cy="2709534"/>
          </a:xfrm>
          <a:prstGeom prst="rect"/>
          <a:noFill/>
          <a:ln>
            <a:noFill/>
          </a:ln>
        </p:spPr>
      </p:pic>
      <p:pic>
        <p:nvPicPr>
          <p:cNvPr id="2097250" name="Google Shape;397;p20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3">
            <a:alphaModFix/>
          </a:blip>
          <a:srcRect/>
          <a:stretch>
            <a:fillRect/>
          </a:stretch>
        </p:blipFill>
        <p:spPr>
          <a:xfrm>
            <a:off x="-108036" y="0"/>
            <a:ext cx="9533101" cy="1610200"/>
          </a:xfrm>
          <a:prstGeom prst="rect"/>
          <a:noFill/>
          <a:ln>
            <a:noFill/>
          </a:ln>
        </p:spPr>
      </p:pic>
      <p:sp>
        <p:nvSpPr>
          <p:cNvPr id="1048732" name="Google Shape;398;p20"/>
          <p:cNvSpPr txBox="1"/>
          <p:nvPr/>
        </p:nvSpPr>
        <p:spPr>
          <a:xfrm>
            <a:off x="2186549" y="543490"/>
            <a:ext cx="2974853" cy="523220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800" lang="en-US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 Types of Product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pic>
        <p:nvPicPr>
          <p:cNvPr id="2097251" name="Google Shape;399;p20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4">
            <a:alphaModFix/>
          </a:blip>
          <a:srcRect/>
          <a:stretch>
            <a:fillRect/>
          </a:stretch>
        </p:blipFill>
        <p:spPr>
          <a:xfrm rot="5400000">
            <a:off x="1949181" y="793839"/>
            <a:ext cx="880960" cy="2785984"/>
          </a:xfrm>
          <a:prstGeom prst="rect"/>
          <a:noFill/>
          <a:ln>
            <a:noFill/>
          </a:ln>
        </p:spPr>
      </p:pic>
      <p:pic>
        <p:nvPicPr>
          <p:cNvPr id="2097252" name="Google Shape;400;p20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4">
            <a:alphaModFix/>
          </a:blip>
          <a:srcRect/>
          <a:stretch>
            <a:fillRect/>
          </a:stretch>
        </p:blipFill>
        <p:spPr>
          <a:xfrm rot="5400000">
            <a:off x="7833160" y="793839"/>
            <a:ext cx="880960" cy="2785984"/>
          </a:xfrm>
          <a:prstGeom prst="rect"/>
          <a:noFill/>
          <a:ln>
            <a:noFill/>
          </a:ln>
        </p:spPr>
      </p:pic>
      <p:sp>
        <p:nvSpPr>
          <p:cNvPr id="1048733" name="Google Shape;401;p20"/>
          <p:cNvSpPr txBox="1"/>
          <p:nvPr/>
        </p:nvSpPr>
        <p:spPr>
          <a:xfrm>
            <a:off x="1139684" y="1974574"/>
            <a:ext cx="2517914" cy="461665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400" lang="en-US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Existing Product </a:t>
            </a:r>
          </a:p>
        </p:txBody>
      </p:sp>
      <p:sp>
        <p:nvSpPr>
          <p:cNvPr id="1048734" name="Google Shape;402;p20"/>
          <p:cNvSpPr txBox="1"/>
          <p:nvPr/>
        </p:nvSpPr>
        <p:spPr>
          <a:xfrm>
            <a:off x="7109795" y="1967950"/>
            <a:ext cx="2517914" cy="461665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400" lang="en-US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New Product </a:t>
            </a:r>
          </a:p>
        </p:txBody>
      </p:sp>
      <p:pic>
        <p:nvPicPr>
          <p:cNvPr id="2097253" name="Google Shape;403;p20" descr="Icon  Description automatically generated with low confidence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5">
            <a:alphaModFix/>
          </a:blip>
          <a:srcRect/>
          <a:stretch>
            <a:fillRect/>
          </a:stretch>
        </p:blipFill>
        <p:spPr>
          <a:xfrm>
            <a:off x="1639275" y="2698673"/>
            <a:ext cx="1840904" cy="2278346"/>
          </a:xfrm>
          <a:prstGeom prst="rect"/>
          <a:noFill/>
          <a:ln>
            <a:noFill/>
          </a:ln>
        </p:spPr>
      </p:pic>
      <p:pic>
        <p:nvPicPr>
          <p:cNvPr id="2097254" name="Google Shape;404;p20" descr="A close-up of a stethoscope on a table  Description automatically generated with medium confidence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6">
            <a:alphaModFix/>
          </a:blip>
          <a:srcRect/>
          <a:stretch>
            <a:fillRect/>
          </a:stretch>
        </p:blipFill>
        <p:spPr>
          <a:xfrm>
            <a:off x="6880648" y="2848910"/>
            <a:ext cx="2762250" cy="1657350"/>
          </a:xfrm>
          <a:prstGeom prst="rect"/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21" name="Shape 4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255" name="Google Shape;410;p21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1">
            <a:alphaModFix/>
          </a:blip>
          <a:srcRect/>
          <a:stretch>
            <a:fillRect/>
          </a:stretch>
        </p:blipFill>
        <p:spPr>
          <a:xfrm>
            <a:off x="2440788" y="5949244"/>
            <a:ext cx="9902229" cy="204838"/>
          </a:xfrm>
          <a:prstGeom prst="rect"/>
          <a:noFill/>
          <a:ln>
            <a:noFill/>
          </a:ln>
        </p:spPr>
      </p:pic>
      <p:pic>
        <p:nvPicPr>
          <p:cNvPr id="2097256" name="Google Shape;411;p21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2">
            <a:alphaModFix/>
          </a:blip>
          <a:srcRect/>
          <a:stretch>
            <a:fillRect/>
          </a:stretch>
        </p:blipFill>
        <p:spPr>
          <a:xfrm>
            <a:off x="-108036" y="2204822"/>
            <a:ext cx="238650" cy="2709534"/>
          </a:xfrm>
          <a:prstGeom prst="rect"/>
          <a:noFill/>
          <a:ln>
            <a:noFill/>
          </a:ln>
        </p:spPr>
      </p:pic>
      <p:pic>
        <p:nvPicPr>
          <p:cNvPr id="2097257" name="Google Shape;412;p21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2">
            <a:alphaModFix/>
          </a:blip>
          <a:srcRect/>
          <a:stretch>
            <a:fillRect/>
          </a:stretch>
        </p:blipFill>
        <p:spPr>
          <a:xfrm>
            <a:off x="12072675" y="2204822"/>
            <a:ext cx="238650" cy="2709534"/>
          </a:xfrm>
          <a:prstGeom prst="rect"/>
          <a:noFill/>
          <a:ln>
            <a:noFill/>
          </a:ln>
        </p:spPr>
      </p:pic>
      <p:pic>
        <p:nvPicPr>
          <p:cNvPr id="2097258" name="Google Shape;413;p21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3">
            <a:alphaModFix/>
          </a:blip>
          <a:srcRect/>
          <a:stretch>
            <a:fillRect/>
          </a:stretch>
        </p:blipFill>
        <p:spPr>
          <a:xfrm>
            <a:off x="-108036" y="0"/>
            <a:ext cx="9533101" cy="1610200"/>
          </a:xfrm>
          <a:prstGeom prst="rect"/>
          <a:noFill/>
          <a:ln>
            <a:noFill/>
          </a:ln>
        </p:spPr>
      </p:pic>
      <p:sp>
        <p:nvSpPr>
          <p:cNvPr id="1048737" name="Google Shape;414;p21"/>
          <p:cNvSpPr txBox="1"/>
          <p:nvPr/>
        </p:nvSpPr>
        <p:spPr>
          <a:xfrm>
            <a:off x="2186549" y="543490"/>
            <a:ext cx="2974853" cy="523220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800" lang="en-US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 Types of Product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1048738" name="Google Shape;415;p21"/>
          <p:cNvSpPr txBox="1"/>
          <p:nvPr/>
        </p:nvSpPr>
        <p:spPr>
          <a:xfrm>
            <a:off x="1113184" y="3814177"/>
            <a:ext cx="9709424" cy="1668405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sz="1800" lang="en-US"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Defining Newness</a:t>
            </a:r>
          </a:p>
          <a:p>
            <a:pPr algn="l" indent="-285750" lvl="0" marL="28575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A1F61"/>
              </a:buClr>
              <a:buSzPts val="1800"/>
              <a:buFont typeface="Noto Sans Symbols"/>
              <a:buChar char="⮚"/>
            </a:pPr>
            <a:r>
              <a:rPr b="1" sz="1800" lang="en-US"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    New-to-the-Company like Mac coffee</a:t>
            </a:r>
          </a:p>
          <a:p>
            <a:pPr algn="l" indent="-285750" lvl="0" marL="28575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A1F61"/>
              </a:buClr>
              <a:buSzPts val="1800"/>
              <a:buFont typeface="Noto Sans Symbols"/>
              <a:buChar char="⮚"/>
            </a:pPr>
            <a:r>
              <a:rPr b="1" sz="1800" lang="en-US"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    New-to-the-Market Place like uber introduce into new market </a:t>
            </a:r>
            <a:endParaRPr b="1" sz="1800">
              <a:solidFill>
                <a:srgbClr val="0A1F61"/>
              </a:solidFill>
              <a:latin typeface="Tajawal ExtraBold"/>
              <a:ea typeface="Tajawal ExtraBold"/>
              <a:cs typeface="Tajawal ExtraBold"/>
              <a:sym typeface="Tajawal ExtraBold"/>
            </a:endParaRPr>
          </a:p>
        </p:txBody>
      </p:sp>
      <p:pic>
        <p:nvPicPr>
          <p:cNvPr id="2097259" name="Google Shape;416;p21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4">
            <a:alphaModFix/>
          </a:blip>
          <a:srcRect/>
          <a:stretch>
            <a:fillRect/>
          </a:stretch>
        </p:blipFill>
        <p:spPr>
          <a:xfrm rot="5400000">
            <a:off x="1949181" y="793839"/>
            <a:ext cx="880960" cy="2785984"/>
          </a:xfrm>
          <a:prstGeom prst="rect"/>
          <a:noFill/>
          <a:ln>
            <a:noFill/>
          </a:ln>
        </p:spPr>
      </p:pic>
      <p:pic>
        <p:nvPicPr>
          <p:cNvPr id="2097260" name="Google Shape;417;p21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4">
            <a:alphaModFix/>
          </a:blip>
          <a:srcRect/>
          <a:stretch>
            <a:fillRect/>
          </a:stretch>
        </p:blipFill>
        <p:spPr>
          <a:xfrm rot="5400000">
            <a:off x="7833160" y="793839"/>
            <a:ext cx="880960" cy="2785984"/>
          </a:xfrm>
          <a:prstGeom prst="rect"/>
          <a:noFill/>
          <a:ln>
            <a:noFill/>
          </a:ln>
        </p:spPr>
      </p:pic>
      <p:sp>
        <p:nvSpPr>
          <p:cNvPr id="1048739" name="Google Shape;418;p21"/>
          <p:cNvSpPr txBox="1"/>
          <p:nvPr/>
        </p:nvSpPr>
        <p:spPr>
          <a:xfrm>
            <a:off x="1139684" y="1974574"/>
            <a:ext cx="2517914" cy="461665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400" lang="en-US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Existing Product </a:t>
            </a:r>
          </a:p>
        </p:txBody>
      </p:sp>
      <p:sp>
        <p:nvSpPr>
          <p:cNvPr id="1048740" name="Google Shape;419;p21"/>
          <p:cNvSpPr txBox="1"/>
          <p:nvPr/>
        </p:nvSpPr>
        <p:spPr>
          <a:xfrm>
            <a:off x="7109795" y="1967950"/>
            <a:ext cx="2517914" cy="461665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400" lang="en-US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New Product </a:t>
            </a:r>
          </a:p>
        </p:txBody>
      </p:sp>
      <p:pic>
        <p:nvPicPr>
          <p:cNvPr id="2097261" name="Google Shape;420;p21" descr="Icon  Description automatically generated with low confidence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5">
            <a:alphaModFix/>
          </a:blip>
          <a:srcRect/>
          <a:stretch>
            <a:fillRect/>
          </a:stretch>
        </p:blipFill>
        <p:spPr>
          <a:xfrm>
            <a:off x="1639275" y="2698673"/>
            <a:ext cx="1094547" cy="1354637"/>
          </a:xfrm>
          <a:prstGeom prst="rect"/>
          <a:noFill/>
          <a:ln>
            <a:noFill/>
          </a:ln>
        </p:spPr>
      </p:pic>
      <p:pic>
        <p:nvPicPr>
          <p:cNvPr id="2097262" name="Google Shape;421;p21" descr="A close-up of a stethoscope on a table  Description automatically generated with medium confidence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6">
            <a:alphaModFix/>
          </a:blip>
          <a:srcRect/>
          <a:stretch>
            <a:fillRect/>
          </a:stretch>
        </p:blipFill>
        <p:spPr>
          <a:xfrm>
            <a:off x="6880648" y="2848910"/>
            <a:ext cx="2762250" cy="1657350"/>
          </a:xfrm>
          <a:prstGeom prst="rect"/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24" name="Shape 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263" name="Google Shape;426;p22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1">
            <a:alphaModFix/>
          </a:blip>
          <a:srcRect/>
          <a:stretch>
            <a:fillRect/>
          </a:stretch>
        </p:blipFill>
        <p:spPr>
          <a:xfrm>
            <a:off x="759563" y="108947"/>
            <a:ext cx="7937603" cy="1271136"/>
          </a:xfrm>
          <a:prstGeom prst="rect"/>
          <a:noFill/>
          <a:ln>
            <a:noFill/>
          </a:ln>
        </p:spPr>
      </p:pic>
      <p:sp>
        <p:nvSpPr>
          <p:cNvPr id="1048743" name="Google Shape;427;p22"/>
          <p:cNvSpPr/>
          <p:nvPr/>
        </p:nvSpPr>
        <p:spPr>
          <a:xfrm>
            <a:off x="85725" y="1588"/>
            <a:ext cx="2446338" cy="1631950"/>
          </a:xfrm>
          <a:custGeom>
            <a:avLst/>
            <a:ah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anchor="t" anchorCtr="0" bIns="45700" lIns="91425" rIns="91425" spcFirstLastPara="1" tIns="45700" wrap="square">
            <a:no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8744" name="Google Shape;428;p22"/>
          <p:cNvSpPr/>
          <p:nvPr/>
        </p:nvSpPr>
        <p:spPr>
          <a:xfrm>
            <a:off x="-22225" y="1588"/>
            <a:ext cx="2446338" cy="1631950"/>
          </a:xfrm>
          <a:custGeom>
            <a:avLst/>
            <a:ah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anchor="t" anchorCtr="0" bIns="45700" lIns="91425" rIns="91425" spcFirstLastPara="1" tIns="45700" wrap="square">
            <a:no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8745" name="Google Shape;429;p22"/>
          <p:cNvSpPr/>
          <p:nvPr/>
        </p:nvSpPr>
        <p:spPr>
          <a:xfrm>
            <a:off x="-131763" y="1588"/>
            <a:ext cx="2470150" cy="1631950"/>
          </a:xfrm>
          <a:custGeom>
            <a:avLst/>
            <a:ahLst/>
            <a:rect l="l" t="t" r="r" b="b"/>
            <a:pathLst>
              <a:path w="1148" h="754" extrusionOk="0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anchor="t" anchorCtr="0" bIns="45700" lIns="91425" rIns="91425" spcFirstLastPara="1" tIns="45700" wrap="square">
            <a:no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097264" name="Google Shape;431;p22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2">
            <a:alphaModFix/>
          </a:blip>
          <a:srcRect/>
          <a:stretch>
            <a:fillRect/>
          </a:stretch>
        </p:blipFill>
        <p:spPr>
          <a:xfrm>
            <a:off x="2440788" y="5949244"/>
            <a:ext cx="9902229" cy="204838"/>
          </a:xfrm>
          <a:prstGeom prst="rect"/>
          <a:noFill/>
          <a:ln>
            <a:noFill/>
          </a:ln>
        </p:spPr>
      </p:pic>
      <p:pic>
        <p:nvPicPr>
          <p:cNvPr id="2097265" name="Google Shape;432;p22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3">
            <a:alphaModFix/>
          </a:blip>
          <a:srcRect/>
          <a:stretch>
            <a:fillRect/>
          </a:stretch>
        </p:blipFill>
        <p:spPr>
          <a:xfrm>
            <a:off x="-108036" y="2204822"/>
            <a:ext cx="238650" cy="2709534"/>
          </a:xfrm>
          <a:prstGeom prst="rect"/>
          <a:noFill/>
          <a:ln>
            <a:noFill/>
          </a:ln>
        </p:spPr>
      </p:pic>
      <p:sp>
        <p:nvSpPr>
          <p:cNvPr id="1048746" name="Google Shape;433;p22"/>
          <p:cNvSpPr txBox="1"/>
          <p:nvPr/>
        </p:nvSpPr>
        <p:spPr>
          <a:xfrm>
            <a:off x="2570401" y="498334"/>
            <a:ext cx="5078057" cy="523220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800" lang="en-US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Are All Products Successful ??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1048747" name="Google Shape;434;p22"/>
          <p:cNvSpPr txBox="1"/>
          <p:nvPr/>
        </p:nvSpPr>
        <p:spPr>
          <a:xfrm>
            <a:off x="300868" y="236724"/>
            <a:ext cx="1624163" cy="523220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800" lang="en-US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Question</a:t>
            </a:r>
          </a:p>
        </p:txBody>
      </p:sp>
      <p:pic>
        <p:nvPicPr>
          <p:cNvPr id="2097266" name="Google Shape;435;p22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4">
            <a:alphaModFix/>
          </a:blip>
          <a:srcRect/>
          <a:stretch>
            <a:fillRect/>
          </a:stretch>
        </p:blipFill>
        <p:spPr>
          <a:xfrm>
            <a:off x="9833969" y="-27434"/>
            <a:ext cx="2483250" cy="6912868"/>
          </a:xfrm>
          <a:prstGeom prst="rect"/>
          <a:noFill/>
          <a:ln>
            <a:noFill/>
          </a:ln>
        </p:spPr>
      </p:pic>
      <p:pic>
        <p:nvPicPr>
          <p:cNvPr id="2097267" name="Google Shape;436;p22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5">
            <a:alphaModFix/>
          </a:blip>
          <a:srcRect/>
          <a:stretch>
            <a:fillRect/>
          </a:stretch>
        </p:blipFill>
        <p:spPr>
          <a:xfrm>
            <a:off x="8708266" y="554565"/>
            <a:ext cx="3179850" cy="6050619"/>
          </a:xfrm>
          <a:prstGeom prst="rect"/>
          <a:noFill/>
          <a:ln>
            <a:noFill/>
          </a:ln>
        </p:spPr>
      </p:pic>
      <p:sp>
        <p:nvSpPr>
          <p:cNvPr id="1048748" name="Google Shape;437;p22"/>
          <p:cNvSpPr txBox="1"/>
          <p:nvPr/>
        </p:nvSpPr>
        <p:spPr>
          <a:xfrm>
            <a:off x="523664" y="1817717"/>
            <a:ext cx="7736427" cy="2308324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cap="none" sz="2400" i="0" lang="en-US" strike="noStrike" u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When it comes to making products, there’s no room for </a:t>
            </a:r>
            <a:r>
              <a:rPr b="0" cap="none" sz="2400" i="0" lang="en-US" strike="noStrike" u="none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guesswork</a:t>
            </a:r>
            <a:r>
              <a:rPr b="0" cap="none" sz="2400" i="0" lang="en-US" strike="noStrike" u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</a:p>
          <a:p>
            <a:pPr algn="l" indent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b="0" cap="none" sz="2400" i="0" strike="noStrike" u="non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l" indent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cap="none" sz="2400" i="0" lang="en-US" strike="noStrike" u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The market is filled with products that somehow surprisingly fit the exact need of the user. </a:t>
            </a:r>
          </a:p>
          <a:p>
            <a:pPr algn="l" indent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097268" name="Google Shape;438;p22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6">
            <a:alphaModFix/>
          </a:blip>
          <a:srcRect/>
          <a:stretch>
            <a:fillRect/>
          </a:stretch>
        </p:blipFill>
        <p:spPr>
          <a:xfrm>
            <a:off x="8917682" y="2047295"/>
            <a:ext cx="2750654" cy="1827220"/>
          </a:xfrm>
          <a:prstGeom prst="rect"/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27" name="Shape 4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269" name="Google Shape;443;p23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1">
            <a:alphaModFix/>
          </a:blip>
          <a:srcRect/>
          <a:stretch>
            <a:fillRect/>
          </a:stretch>
        </p:blipFill>
        <p:spPr>
          <a:xfrm>
            <a:off x="759563" y="108947"/>
            <a:ext cx="7937603" cy="1271136"/>
          </a:xfrm>
          <a:prstGeom prst="rect"/>
          <a:noFill/>
          <a:ln>
            <a:noFill/>
          </a:ln>
        </p:spPr>
      </p:pic>
      <p:sp>
        <p:nvSpPr>
          <p:cNvPr id="1048751" name="Google Shape;444;p23"/>
          <p:cNvSpPr/>
          <p:nvPr/>
        </p:nvSpPr>
        <p:spPr>
          <a:xfrm>
            <a:off x="85725" y="1588"/>
            <a:ext cx="2446338" cy="1631950"/>
          </a:xfrm>
          <a:custGeom>
            <a:avLst/>
            <a:ah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anchor="t" anchorCtr="0" bIns="45700" lIns="91425" rIns="91425" spcFirstLastPara="1" tIns="45700" wrap="square">
            <a:no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8752" name="Google Shape;445;p23"/>
          <p:cNvSpPr/>
          <p:nvPr/>
        </p:nvSpPr>
        <p:spPr>
          <a:xfrm>
            <a:off x="-22225" y="1588"/>
            <a:ext cx="2446338" cy="1631950"/>
          </a:xfrm>
          <a:custGeom>
            <a:avLst/>
            <a:ah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anchor="t" anchorCtr="0" bIns="45700" lIns="91425" rIns="91425" spcFirstLastPara="1" tIns="45700" wrap="square">
            <a:no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8753" name="Google Shape;446;p23"/>
          <p:cNvSpPr/>
          <p:nvPr/>
        </p:nvSpPr>
        <p:spPr>
          <a:xfrm>
            <a:off x="-131763" y="1588"/>
            <a:ext cx="2470150" cy="1631950"/>
          </a:xfrm>
          <a:custGeom>
            <a:avLst/>
            <a:ahLst/>
            <a:rect l="l" t="t" r="r" b="b"/>
            <a:pathLst>
              <a:path w="1148" h="754" extrusionOk="0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anchor="t" anchorCtr="0" bIns="45700" lIns="91425" rIns="91425" spcFirstLastPara="1" tIns="45700" wrap="square">
            <a:no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097270" name="Google Shape;448;p23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2">
            <a:alphaModFix/>
          </a:blip>
          <a:srcRect/>
          <a:stretch>
            <a:fillRect/>
          </a:stretch>
        </p:blipFill>
        <p:spPr>
          <a:xfrm>
            <a:off x="2440788" y="5949244"/>
            <a:ext cx="9902229" cy="204838"/>
          </a:xfrm>
          <a:prstGeom prst="rect"/>
          <a:noFill/>
          <a:ln>
            <a:noFill/>
          </a:ln>
        </p:spPr>
      </p:pic>
      <p:pic>
        <p:nvPicPr>
          <p:cNvPr id="2097271" name="Google Shape;449;p23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3">
            <a:alphaModFix/>
          </a:blip>
          <a:srcRect/>
          <a:stretch>
            <a:fillRect/>
          </a:stretch>
        </p:blipFill>
        <p:spPr>
          <a:xfrm>
            <a:off x="-108036" y="2204822"/>
            <a:ext cx="238650" cy="2709534"/>
          </a:xfrm>
          <a:prstGeom prst="rect"/>
          <a:noFill/>
          <a:ln>
            <a:noFill/>
          </a:ln>
        </p:spPr>
      </p:pic>
      <p:sp>
        <p:nvSpPr>
          <p:cNvPr id="1048754" name="Google Shape;450;p23"/>
          <p:cNvSpPr txBox="1"/>
          <p:nvPr/>
        </p:nvSpPr>
        <p:spPr>
          <a:xfrm>
            <a:off x="2570401" y="498334"/>
            <a:ext cx="5078057" cy="523220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800" lang="en-US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Are All Products Successful ??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1048755" name="Google Shape;451;p23"/>
          <p:cNvSpPr txBox="1"/>
          <p:nvPr/>
        </p:nvSpPr>
        <p:spPr>
          <a:xfrm>
            <a:off x="300868" y="236724"/>
            <a:ext cx="1624163" cy="523220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800" lang="en-US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Question</a:t>
            </a:r>
          </a:p>
        </p:txBody>
      </p:sp>
      <p:pic>
        <p:nvPicPr>
          <p:cNvPr id="2097272" name="Google Shape;452;p23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4">
            <a:alphaModFix/>
          </a:blip>
          <a:srcRect/>
          <a:stretch>
            <a:fillRect/>
          </a:stretch>
        </p:blipFill>
        <p:spPr>
          <a:xfrm>
            <a:off x="9833969" y="-27434"/>
            <a:ext cx="2483250" cy="6912868"/>
          </a:xfrm>
          <a:prstGeom prst="rect"/>
          <a:noFill/>
          <a:ln>
            <a:noFill/>
          </a:ln>
        </p:spPr>
      </p:pic>
      <p:pic>
        <p:nvPicPr>
          <p:cNvPr id="2097273" name="Google Shape;453;p23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5">
            <a:alphaModFix/>
          </a:blip>
          <a:srcRect/>
          <a:stretch>
            <a:fillRect/>
          </a:stretch>
        </p:blipFill>
        <p:spPr>
          <a:xfrm>
            <a:off x="8708266" y="554565"/>
            <a:ext cx="3179850" cy="6050619"/>
          </a:xfrm>
          <a:prstGeom prst="rect"/>
          <a:noFill/>
          <a:ln>
            <a:noFill/>
          </a:ln>
        </p:spPr>
      </p:pic>
      <p:sp>
        <p:nvSpPr>
          <p:cNvPr id="1048756" name="Google Shape;454;p23"/>
          <p:cNvSpPr txBox="1"/>
          <p:nvPr/>
        </p:nvSpPr>
        <p:spPr>
          <a:xfrm>
            <a:off x="523664" y="1817717"/>
            <a:ext cx="7736427" cy="3785652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cap="none" sz="2400" i="0" lang="en-US" strike="noStrike" u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When it comes to making products, there’s no room for </a:t>
            </a:r>
            <a:r>
              <a:rPr b="0" cap="none" sz="2400" i="0" lang="en-US" strike="noStrike" u="none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guesswork</a:t>
            </a:r>
            <a:r>
              <a:rPr b="0" cap="none" sz="2400" i="0" lang="en-US" strike="noStrike" u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</a:p>
          <a:p>
            <a:pPr algn="l" indent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b="0" cap="none" sz="2400" i="0" strike="noStrike" u="non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l" indent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cap="none" sz="2400" i="0" lang="en-US" strike="noStrike" u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The market is filled with products that somehow surprisingly fit the exact need of the user. </a:t>
            </a:r>
          </a:p>
          <a:p>
            <a:pPr algn="l" indent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l" indent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cap="none" sz="2400" i="0" lang="en-US" strike="noStrike" u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Moreover, most of these do what the company claims, and some thoroughly </a:t>
            </a:r>
            <a:r>
              <a:rPr b="0" cap="none" sz="2400" i="0" lang="en-US" strike="noStrike" u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fail </a:t>
            </a:r>
            <a:r>
              <a:rPr b="0" cap="none" sz="2400" i="0" lang="en-US" strike="noStrike" u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their product delivery.</a:t>
            </a:r>
          </a:p>
          <a:p>
            <a:pPr algn="l" indent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b="0" cap="none" sz="2400" i="0" strike="noStrike" u="non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l" indent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cap="none" sz="2400" i="0" lang="en-US" strike="noStrike" u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All of this is the result of </a:t>
            </a:r>
            <a:r>
              <a:rPr b="0" cap="none" sz="2400" i="0" lang="en-US" strike="noStrike" u="none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Product Analysis</a:t>
            </a:r>
            <a:r>
              <a:rPr b="0" cap="none" sz="2400" i="0" lang="en-US" strike="noStrike" u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</a:p>
        </p:txBody>
      </p:sp>
      <p:pic>
        <p:nvPicPr>
          <p:cNvPr id="2097274" name="Google Shape;455;p23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6">
            <a:alphaModFix/>
          </a:blip>
          <a:srcRect/>
          <a:stretch>
            <a:fillRect/>
          </a:stretch>
        </p:blipFill>
        <p:spPr>
          <a:xfrm>
            <a:off x="8816216" y="719928"/>
            <a:ext cx="2750654" cy="1827220"/>
          </a:xfrm>
          <a:prstGeom prst="rect"/>
          <a:noFill/>
          <a:ln>
            <a:noFill/>
          </a:ln>
        </p:spPr>
      </p:pic>
      <p:pic>
        <p:nvPicPr>
          <p:cNvPr id="2097275" name="Google Shape;456;p23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7">
            <a:alphaModFix/>
          </a:blip>
          <a:srcRect l="29329" r="29954"/>
          <a:stretch>
            <a:fillRect/>
          </a:stretch>
        </p:blipFill>
        <p:spPr>
          <a:xfrm>
            <a:off x="8785681" y="2605301"/>
            <a:ext cx="1222425" cy="3848507"/>
          </a:xfrm>
          <a:prstGeom prst="rect"/>
          <a:noFill/>
          <a:ln>
            <a:noFill/>
          </a:ln>
        </p:spPr>
      </p:pic>
      <p:pic>
        <p:nvPicPr>
          <p:cNvPr id="2097276" name="Google Shape;457;p23" descr="Icon  Description automatically generated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8">
            <a:alphaModFix/>
          </a:blip>
          <a:srcRect/>
          <a:stretch>
            <a:fillRect/>
          </a:stretch>
        </p:blipFill>
        <p:spPr>
          <a:xfrm>
            <a:off x="10173669" y="2712510"/>
            <a:ext cx="1494667" cy="1494667"/>
          </a:xfrm>
          <a:prstGeom prst="rect"/>
          <a:noFill/>
          <a:ln>
            <a:noFill/>
          </a:ln>
        </p:spPr>
      </p:pic>
      <p:pic>
        <p:nvPicPr>
          <p:cNvPr id="2097277" name="Google Shape;458;p23" descr="A picture containing text  Description automatically generated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9">
            <a:alphaModFix/>
          </a:blip>
          <a:srcRect l="37677" r="37856"/>
          <a:stretch>
            <a:fillRect/>
          </a:stretch>
        </p:blipFill>
        <p:spPr>
          <a:xfrm>
            <a:off x="10173669" y="4299441"/>
            <a:ext cx="1494667" cy="2294993"/>
          </a:xfrm>
          <a:prstGeom prst="rect"/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30" name="Shape 4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59" name="Google Shape;463;p24"/>
          <p:cNvSpPr txBox="1"/>
          <p:nvPr/>
        </p:nvSpPr>
        <p:spPr>
          <a:xfrm>
            <a:off x="967409" y="1139687"/>
            <a:ext cx="9806608" cy="1569660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400" lang="en-US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Product analysis </a:t>
            </a:r>
            <a:r>
              <a:rPr sz="2400" lang="en-US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helps us understand the product down to the End Product.</a:t>
            </a:r>
          </a:p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400" lang="en-US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From manufacturing units to economic costs, utility, services, design, and technology up to its Unique Selling Proposition (USP).</a:t>
            </a:r>
          </a:p>
        </p:txBody>
      </p:sp>
      <p:sp>
        <p:nvSpPr>
          <p:cNvPr id="1048760" name="Google Shape;464;p24"/>
          <p:cNvSpPr txBox="1"/>
          <p:nvPr/>
        </p:nvSpPr>
        <p:spPr>
          <a:xfrm>
            <a:off x="344039" y="3347554"/>
            <a:ext cx="7431778" cy="523220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800" lang="en-US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What is the Unique Selling Proposition USP ?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pic>
        <p:nvPicPr>
          <p:cNvPr id="2097278" name="Google Shape;465;p24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1">
            <a:alphaModFix/>
          </a:blip>
          <a:srcRect/>
          <a:stretch>
            <a:fillRect/>
          </a:stretch>
        </p:blipFill>
        <p:spPr>
          <a:xfrm>
            <a:off x="28894" y="621864"/>
            <a:ext cx="9902229" cy="204838"/>
          </a:xfrm>
          <a:prstGeom prst="rect"/>
          <a:noFill/>
          <a:ln>
            <a:noFill/>
          </a:ln>
        </p:spPr>
      </p:pic>
      <p:pic>
        <p:nvPicPr>
          <p:cNvPr id="2097279" name="Google Shape;466;p24" descr="A red and yellow sign  Description automatically generated with low confidence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2">
            <a:alphaModFix/>
          </a:blip>
          <a:srcRect/>
          <a:stretch>
            <a:fillRect/>
          </a:stretch>
        </p:blipFill>
        <p:spPr>
          <a:xfrm>
            <a:off x="6709706" y="3812017"/>
            <a:ext cx="2095500" cy="1590675"/>
          </a:xfrm>
          <a:prstGeom prst="rect"/>
          <a:noFill/>
          <a:ln>
            <a:noFill/>
          </a:ln>
        </p:spPr>
      </p:pic>
      <p:pic>
        <p:nvPicPr>
          <p:cNvPr id="2097280" name="Google Shape;467;p24" descr="A bottle of soda  Description automatically generated with medium confidence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3">
            <a:alphaModFix/>
          </a:blip>
          <a:srcRect/>
          <a:stretch>
            <a:fillRect/>
          </a:stretch>
        </p:blipFill>
        <p:spPr>
          <a:xfrm>
            <a:off x="3434135" y="3630527"/>
            <a:ext cx="886027" cy="1712986"/>
          </a:xfrm>
          <a:prstGeom prst="rect"/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33" name="Shape 4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63" name="Google Shape;472;p25"/>
          <p:cNvSpPr txBox="1"/>
          <p:nvPr/>
        </p:nvSpPr>
        <p:spPr>
          <a:xfrm>
            <a:off x="967409" y="1139687"/>
            <a:ext cx="9806608" cy="1569660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400" lang="en-US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Product analysis </a:t>
            </a:r>
            <a:r>
              <a:rPr sz="2400" lang="en-US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helps us understand the product down to the End Product.</a:t>
            </a:r>
          </a:p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400" lang="en-US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From manufacturing units to economic costs, utility, services, design, and technology up to its Unique Selling Proposition (USP).</a:t>
            </a:r>
          </a:p>
        </p:txBody>
      </p:sp>
      <p:sp>
        <p:nvSpPr>
          <p:cNvPr id="1048764" name="Google Shape;473;p25"/>
          <p:cNvSpPr txBox="1"/>
          <p:nvPr/>
        </p:nvSpPr>
        <p:spPr>
          <a:xfrm>
            <a:off x="530085" y="4344194"/>
            <a:ext cx="10535480" cy="2308324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400" lang="en-US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The distinguishing factor that attracts the customers and makes the product or service stand out from the competitors.</a:t>
            </a:r>
          </a:p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400" lang="en-US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sz="2400" lang="en-US">
                <a:solidFill>
                  <a:srgbClr val="0A1F61"/>
                </a:solidFill>
                <a:latin typeface="Calibri"/>
                <a:ea typeface="Calibri"/>
                <a:cs typeface="Calibri"/>
                <a:sym typeface="Calibri"/>
              </a:rPr>
              <a:t>It is a unique point associated with the product like a differentiating feature, capability, cost, or some other customer-centric aspect that accounts for its selling potential</a:t>
            </a:r>
          </a:p>
        </p:txBody>
      </p:sp>
      <p:pic>
        <p:nvPicPr>
          <p:cNvPr id="2097281" name="Google Shape;474;p25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1">
            <a:alphaModFix/>
          </a:blip>
          <a:srcRect/>
          <a:stretch>
            <a:fillRect/>
          </a:stretch>
        </p:blipFill>
        <p:spPr>
          <a:xfrm>
            <a:off x="17441" y="2971419"/>
            <a:ext cx="7937603" cy="1271136"/>
          </a:xfrm>
          <a:prstGeom prst="rect"/>
          <a:noFill/>
          <a:ln>
            <a:noFill/>
          </a:ln>
        </p:spPr>
      </p:pic>
      <p:sp>
        <p:nvSpPr>
          <p:cNvPr id="1048765" name="Google Shape;475;p25"/>
          <p:cNvSpPr txBox="1"/>
          <p:nvPr/>
        </p:nvSpPr>
        <p:spPr>
          <a:xfrm>
            <a:off x="344039" y="3347554"/>
            <a:ext cx="7431778" cy="523220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800" lang="en-US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What is the Unique Selling Proposition USP ?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pic>
        <p:nvPicPr>
          <p:cNvPr id="2097282" name="Google Shape;476;p25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2">
            <a:alphaModFix/>
          </a:blip>
          <a:srcRect/>
          <a:stretch>
            <a:fillRect/>
          </a:stretch>
        </p:blipFill>
        <p:spPr>
          <a:xfrm>
            <a:off x="28894" y="621864"/>
            <a:ext cx="9902229" cy="204838"/>
          </a:xfrm>
          <a:prstGeom prst="rect"/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36" name="Shape 4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283" name="Google Shape;482;p26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1">
            <a:alphaModFix/>
          </a:blip>
          <a:srcRect/>
          <a:stretch>
            <a:fillRect/>
          </a:stretch>
        </p:blipFill>
        <p:spPr>
          <a:xfrm>
            <a:off x="2440788" y="5949244"/>
            <a:ext cx="9902229" cy="204838"/>
          </a:xfrm>
          <a:prstGeom prst="rect"/>
          <a:noFill/>
          <a:ln>
            <a:noFill/>
          </a:ln>
        </p:spPr>
      </p:pic>
      <p:pic>
        <p:nvPicPr>
          <p:cNvPr id="2097284" name="Google Shape;483;p26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2">
            <a:alphaModFix/>
          </a:blip>
          <a:srcRect/>
          <a:stretch>
            <a:fillRect/>
          </a:stretch>
        </p:blipFill>
        <p:spPr>
          <a:xfrm>
            <a:off x="-108036" y="2204822"/>
            <a:ext cx="238650" cy="2709534"/>
          </a:xfrm>
          <a:prstGeom prst="rect"/>
          <a:noFill/>
          <a:ln>
            <a:noFill/>
          </a:ln>
        </p:spPr>
      </p:pic>
      <p:pic>
        <p:nvPicPr>
          <p:cNvPr id="2097285" name="Google Shape;484;p26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2">
            <a:alphaModFix/>
          </a:blip>
          <a:srcRect/>
          <a:stretch>
            <a:fillRect/>
          </a:stretch>
        </p:blipFill>
        <p:spPr>
          <a:xfrm>
            <a:off x="12072675" y="2204822"/>
            <a:ext cx="238650" cy="2709534"/>
          </a:xfrm>
          <a:prstGeom prst="rect"/>
          <a:noFill/>
          <a:ln>
            <a:noFill/>
          </a:ln>
        </p:spPr>
      </p:pic>
      <p:pic>
        <p:nvPicPr>
          <p:cNvPr id="2097286" name="Google Shape;485;p26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3">
            <a:alphaModFix/>
          </a:blip>
          <a:srcRect/>
          <a:stretch>
            <a:fillRect/>
          </a:stretch>
        </p:blipFill>
        <p:spPr>
          <a:xfrm>
            <a:off x="-108036" y="0"/>
            <a:ext cx="9533101" cy="1610200"/>
          </a:xfrm>
          <a:prstGeom prst="rect"/>
          <a:noFill/>
          <a:ln>
            <a:noFill/>
          </a:ln>
        </p:spPr>
      </p:pic>
      <p:sp>
        <p:nvSpPr>
          <p:cNvPr id="1048768" name="Google Shape;486;p26"/>
          <p:cNvSpPr txBox="1"/>
          <p:nvPr/>
        </p:nvSpPr>
        <p:spPr>
          <a:xfrm>
            <a:off x="2544359" y="596498"/>
            <a:ext cx="4339073" cy="523220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800" lang="en-US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What is Product Analysis?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1048769" name="Google Shape;487;p26"/>
          <p:cNvSpPr txBox="1"/>
          <p:nvPr/>
        </p:nvSpPr>
        <p:spPr>
          <a:xfrm>
            <a:off x="920378" y="1523354"/>
            <a:ext cx="10489744" cy="3330399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A1F61"/>
              </a:buClr>
              <a:buSzPts val="1800"/>
              <a:buFont typeface="Tajawal ExtraBold"/>
              <a:buNone/>
            </a:pPr>
            <a:r>
              <a:rPr b="1" cap="none" sz="1800" i="0" lang="en-US" strike="noStrike" u="none"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Product analysis is “the process of gathering, defining, and analyzing data about a product or service to make better decisions.”</a:t>
            </a:r>
          </a:p>
          <a:p>
            <a:pPr algn="l" indent="0" lvl="0" marL="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A1F61"/>
              </a:buClr>
              <a:buSzPts val="1800"/>
              <a:buFont typeface="Tajawal ExtraBold"/>
              <a:buNone/>
            </a:pPr>
            <a:r>
              <a:rPr b="0" cap="none" sz="1800" i="0" lang="en-US" strike="noStrike" u="none"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To create products that fit the needs of your target market, you need to have a clear understanding of what those needs are. </a:t>
            </a:r>
          </a:p>
          <a:p>
            <a:pPr algn="l" indent="0" lvl="0" marL="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b="0" cap="none" sz="1800" i="0" strike="noStrike" u="none">
              <a:solidFill>
                <a:srgbClr val="0A1F61"/>
              </a:solidFill>
              <a:latin typeface="Tajawal ExtraBold"/>
              <a:ea typeface="Tajawal ExtraBold"/>
              <a:cs typeface="Tajawal ExtraBold"/>
              <a:sym typeface="Tajawal ExtraBold"/>
            </a:endParaRPr>
          </a:p>
          <a:p>
            <a:pPr algn="l" indent="0" lvl="0" marL="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A1F61"/>
              </a:buClr>
              <a:buSzPts val="1800"/>
              <a:buFont typeface="Tajawal ExtraBold"/>
              <a:buNone/>
            </a:pPr>
            <a:r>
              <a:rPr b="0" cap="none" sz="1800" i="0" lang="en-US" strike="noStrike" u="none"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This is where product analysis comes in.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39" name="Shape 4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287" name="Google Shape;493;p27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1">
            <a:alphaModFix/>
          </a:blip>
          <a:srcRect/>
          <a:stretch>
            <a:fillRect/>
          </a:stretch>
        </p:blipFill>
        <p:spPr>
          <a:xfrm>
            <a:off x="2440788" y="5949244"/>
            <a:ext cx="9902229" cy="204838"/>
          </a:xfrm>
          <a:prstGeom prst="rect"/>
          <a:noFill/>
          <a:ln>
            <a:noFill/>
          </a:ln>
        </p:spPr>
      </p:pic>
      <p:pic>
        <p:nvPicPr>
          <p:cNvPr id="2097288" name="Google Shape;494;p27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2">
            <a:alphaModFix/>
          </a:blip>
          <a:srcRect/>
          <a:stretch>
            <a:fillRect/>
          </a:stretch>
        </p:blipFill>
        <p:spPr>
          <a:xfrm>
            <a:off x="-108036" y="2204822"/>
            <a:ext cx="238650" cy="2709534"/>
          </a:xfrm>
          <a:prstGeom prst="rect"/>
          <a:noFill/>
          <a:ln>
            <a:noFill/>
          </a:ln>
        </p:spPr>
      </p:pic>
      <p:pic>
        <p:nvPicPr>
          <p:cNvPr id="2097289" name="Google Shape;495;p27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2">
            <a:alphaModFix/>
          </a:blip>
          <a:srcRect/>
          <a:stretch>
            <a:fillRect/>
          </a:stretch>
        </p:blipFill>
        <p:spPr>
          <a:xfrm>
            <a:off x="12072675" y="2204822"/>
            <a:ext cx="238650" cy="2709534"/>
          </a:xfrm>
          <a:prstGeom prst="rect"/>
          <a:noFill/>
          <a:ln>
            <a:noFill/>
          </a:ln>
        </p:spPr>
      </p:pic>
      <p:pic>
        <p:nvPicPr>
          <p:cNvPr id="2097290" name="Google Shape;496;p27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3">
            <a:alphaModFix/>
          </a:blip>
          <a:srcRect/>
          <a:stretch>
            <a:fillRect/>
          </a:stretch>
        </p:blipFill>
        <p:spPr>
          <a:xfrm>
            <a:off x="-108036" y="0"/>
            <a:ext cx="9533101" cy="1610200"/>
          </a:xfrm>
          <a:prstGeom prst="rect"/>
          <a:noFill/>
          <a:ln>
            <a:noFill/>
          </a:ln>
        </p:spPr>
      </p:pic>
      <p:sp>
        <p:nvSpPr>
          <p:cNvPr id="1048772" name="Google Shape;497;p27"/>
          <p:cNvSpPr txBox="1"/>
          <p:nvPr/>
        </p:nvSpPr>
        <p:spPr>
          <a:xfrm>
            <a:off x="2544359" y="596498"/>
            <a:ext cx="4339073" cy="523220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800" lang="en-US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What is Product Analysis?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1048773" name="Google Shape;498;p27"/>
          <p:cNvSpPr txBox="1"/>
          <p:nvPr/>
        </p:nvSpPr>
        <p:spPr>
          <a:xfrm>
            <a:off x="920378" y="1523354"/>
            <a:ext cx="10489744" cy="2222403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A1F61"/>
              </a:buClr>
              <a:buSzPts val="1800"/>
              <a:buFont typeface="Tajawal ExtraBold"/>
              <a:buNone/>
            </a:pPr>
            <a:r>
              <a:rPr b="1" cap="none" sz="1800" i="0" lang="en-US" strike="noStrike" u="none"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Through </a:t>
            </a:r>
            <a:r>
              <a:rPr b="1" cap="none" sz="1800" i="0" lang="en-US" strike="noStrike" u="none">
                <a:solidFill>
                  <a:srgbClr val="C00000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product analysis</a:t>
            </a:r>
            <a:r>
              <a:rPr b="1" cap="none" sz="1800" i="0" lang="en-US" strike="noStrike" u="none"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, you can understand the following about a product:</a:t>
            </a:r>
          </a:p>
          <a:p>
            <a:pPr algn="l" indent="0" lvl="0" marL="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A1F61"/>
              </a:buClr>
              <a:buSzPts val="1800"/>
              <a:buFont typeface="Tajawal ExtraBold"/>
              <a:buNone/>
            </a:pPr>
            <a:r>
              <a:rPr b="1" cap="none" sz="1800" i="0" lang="en-US" strike="noStrike" u="none"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    The product design </a:t>
            </a:r>
          </a:p>
          <a:p>
            <a:pPr algn="l" indent="0" lvl="0" marL="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A1F61"/>
              </a:buClr>
              <a:buSzPts val="1800"/>
              <a:buFont typeface="Tajawal ExtraBold"/>
              <a:buNone/>
            </a:pPr>
            <a:r>
              <a:rPr b="1" cap="none" sz="1800" i="0" lang="en-US" strike="noStrike" u="none"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     Its component parts</a:t>
            </a:r>
          </a:p>
          <a:p>
            <a:pPr algn="l" indent="0" lvl="0" marL="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A1F61"/>
              </a:buClr>
              <a:buSzPts val="1800"/>
              <a:buFont typeface="Tajawal ExtraBold"/>
              <a:buNone/>
            </a:pPr>
            <a:r>
              <a:rPr b="1" cap="none" sz="1800" i="0" lang="en-US" strike="noStrike" u="none"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    The costs involved in making the product 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42" name="Shape 5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291" name="Google Shape;504;p28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1">
            <a:alphaModFix/>
          </a:blip>
          <a:srcRect/>
          <a:stretch>
            <a:fillRect/>
          </a:stretch>
        </p:blipFill>
        <p:spPr>
          <a:xfrm>
            <a:off x="2440788" y="5949244"/>
            <a:ext cx="9902229" cy="204838"/>
          </a:xfrm>
          <a:prstGeom prst="rect"/>
          <a:noFill/>
          <a:ln>
            <a:noFill/>
          </a:ln>
        </p:spPr>
      </p:pic>
      <p:pic>
        <p:nvPicPr>
          <p:cNvPr id="2097292" name="Google Shape;505;p28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2">
            <a:alphaModFix/>
          </a:blip>
          <a:srcRect/>
          <a:stretch>
            <a:fillRect/>
          </a:stretch>
        </p:blipFill>
        <p:spPr>
          <a:xfrm>
            <a:off x="-108036" y="2204822"/>
            <a:ext cx="238650" cy="2709534"/>
          </a:xfrm>
          <a:prstGeom prst="rect"/>
          <a:noFill/>
          <a:ln>
            <a:noFill/>
          </a:ln>
        </p:spPr>
      </p:pic>
      <p:pic>
        <p:nvPicPr>
          <p:cNvPr id="2097293" name="Google Shape;506;p28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2">
            <a:alphaModFix/>
          </a:blip>
          <a:srcRect/>
          <a:stretch>
            <a:fillRect/>
          </a:stretch>
        </p:blipFill>
        <p:spPr>
          <a:xfrm>
            <a:off x="12072675" y="2204822"/>
            <a:ext cx="238650" cy="2709534"/>
          </a:xfrm>
          <a:prstGeom prst="rect"/>
          <a:noFill/>
          <a:ln>
            <a:noFill/>
          </a:ln>
        </p:spPr>
      </p:pic>
      <p:pic>
        <p:nvPicPr>
          <p:cNvPr id="2097294" name="Google Shape;507;p28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3">
            <a:alphaModFix/>
          </a:blip>
          <a:srcRect/>
          <a:stretch>
            <a:fillRect/>
          </a:stretch>
        </p:blipFill>
        <p:spPr>
          <a:xfrm>
            <a:off x="-108036" y="0"/>
            <a:ext cx="9533101" cy="1610200"/>
          </a:xfrm>
          <a:prstGeom prst="rect"/>
          <a:noFill/>
          <a:ln>
            <a:noFill/>
          </a:ln>
        </p:spPr>
      </p:pic>
      <p:sp>
        <p:nvSpPr>
          <p:cNvPr id="1048776" name="Google Shape;508;p28"/>
          <p:cNvSpPr txBox="1"/>
          <p:nvPr/>
        </p:nvSpPr>
        <p:spPr>
          <a:xfrm>
            <a:off x="2544359" y="596498"/>
            <a:ext cx="4339073" cy="523220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800" lang="en-US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What is Product Analysis?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1048777" name="Google Shape;509;p28"/>
          <p:cNvSpPr txBox="1"/>
          <p:nvPr/>
        </p:nvSpPr>
        <p:spPr>
          <a:xfrm>
            <a:off x="920378" y="1523354"/>
            <a:ext cx="10489744" cy="3884397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A1F61"/>
              </a:buClr>
              <a:buSzPts val="1800"/>
              <a:buFont typeface="Tajawal ExtraBold"/>
              <a:buNone/>
            </a:pPr>
            <a:r>
              <a:rPr b="1" cap="none" sz="1800" i="0" lang="en-US" strike="noStrike" u="none"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Through </a:t>
            </a:r>
            <a:r>
              <a:rPr b="1" cap="none" sz="1800" i="0" lang="en-US" strike="noStrike" u="none">
                <a:solidFill>
                  <a:srgbClr val="C00000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product analysis</a:t>
            </a:r>
            <a:r>
              <a:rPr b="1" cap="none" sz="1800" i="0" lang="en-US" strike="noStrike" u="none"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, you can understand the following about a product:</a:t>
            </a:r>
          </a:p>
          <a:p>
            <a:pPr algn="l" indent="0" lvl="0" marL="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A1F61"/>
              </a:buClr>
              <a:buSzPts val="1800"/>
              <a:buFont typeface="Tajawal ExtraBold"/>
              <a:buNone/>
            </a:pPr>
            <a:r>
              <a:rPr b="1" cap="none" sz="1800" i="0" lang="en-US" strike="noStrike" u="none"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    The product design </a:t>
            </a:r>
          </a:p>
          <a:p>
            <a:pPr algn="l" indent="0" lvl="0" marL="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A1F61"/>
              </a:buClr>
              <a:buSzPts val="1800"/>
              <a:buFont typeface="Tajawal ExtraBold"/>
              <a:buNone/>
            </a:pPr>
            <a:r>
              <a:rPr b="1" cap="none" sz="1800" i="0" lang="en-US" strike="noStrike" u="none"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     Its component parts</a:t>
            </a:r>
          </a:p>
          <a:p>
            <a:pPr algn="l" indent="0" lvl="0" marL="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A1F61"/>
              </a:buClr>
              <a:buSzPts val="1800"/>
              <a:buFont typeface="Tajawal ExtraBold"/>
              <a:buNone/>
            </a:pPr>
            <a:r>
              <a:rPr b="1" cap="none" sz="1800" i="0" lang="en-US" strike="noStrike" u="none"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    The costs involved in making the product </a:t>
            </a:r>
          </a:p>
          <a:p>
            <a:pPr algn="l" indent="0" lvl="0" marL="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A1F61"/>
              </a:buClr>
              <a:buSzPts val="1800"/>
              <a:buFont typeface="Tajawal ExtraBold"/>
              <a:buNone/>
            </a:pPr>
            <a:r>
              <a:rPr b="1" cap="none" sz="1800" i="0" lang="en-US" strike="noStrike" u="none"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    The design of the product</a:t>
            </a:r>
          </a:p>
          <a:p>
            <a:pPr algn="l" indent="0" lvl="0" marL="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A1F61"/>
              </a:buClr>
              <a:buSzPts val="1800"/>
              <a:buFont typeface="Tajawal ExtraBold"/>
              <a:buNone/>
            </a:pPr>
            <a:r>
              <a:rPr b="1" cap="none" sz="1800" i="0" lang="en-US" strike="noStrike" u="none"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    The product marketing</a:t>
            </a:r>
          </a:p>
          <a:p>
            <a:pPr algn="l" indent="0" lvl="0" marL="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A1F61"/>
              </a:buClr>
              <a:buSzPts val="1800"/>
              <a:buFont typeface="Tajawal ExtraBold"/>
              <a:buNone/>
            </a:pPr>
            <a:r>
              <a:rPr b="1" sz="1800" lang="en-US"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    </a:t>
            </a:r>
            <a:r>
              <a:rPr b="1" cap="none" sz="1800" i="0" lang="en-US" strike="noStrike" u="none"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Competitive analysis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45" name="Shape 5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295" name="Google Shape;515;p29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1">
            <a:alphaModFix/>
          </a:blip>
          <a:srcRect/>
          <a:stretch>
            <a:fillRect/>
          </a:stretch>
        </p:blipFill>
        <p:spPr>
          <a:xfrm>
            <a:off x="2440788" y="5949244"/>
            <a:ext cx="9902229" cy="204838"/>
          </a:xfrm>
          <a:prstGeom prst="rect"/>
          <a:noFill/>
          <a:ln>
            <a:noFill/>
          </a:ln>
        </p:spPr>
      </p:pic>
      <p:pic>
        <p:nvPicPr>
          <p:cNvPr id="2097296" name="Google Shape;516;p29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2">
            <a:alphaModFix/>
          </a:blip>
          <a:srcRect/>
          <a:stretch>
            <a:fillRect/>
          </a:stretch>
        </p:blipFill>
        <p:spPr>
          <a:xfrm>
            <a:off x="-108036" y="2204822"/>
            <a:ext cx="238650" cy="2709534"/>
          </a:xfrm>
          <a:prstGeom prst="rect"/>
          <a:noFill/>
          <a:ln>
            <a:noFill/>
          </a:ln>
        </p:spPr>
      </p:pic>
      <p:pic>
        <p:nvPicPr>
          <p:cNvPr id="2097297" name="Google Shape;517;p29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2">
            <a:alphaModFix/>
          </a:blip>
          <a:srcRect/>
          <a:stretch>
            <a:fillRect/>
          </a:stretch>
        </p:blipFill>
        <p:spPr>
          <a:xfrm>
            <a:off x="12072675" y="2204822"/>
            <a:ext cx="238650" cy="2709534"/>
          </a:xfrm>
          <a:prstGeom prst="rect"/>
          <a:noFill/>
          <a:ln>
            <a:noFill/>
          </a:ln>
        </p:spPr>
      </p:pic>
      <p:pic>
        <p:nvPicPr>
          <p:cNvPr id="2097298" name="Google Shape;518;p29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3">
            <a:alphaModFix/>
          </a:blip>
          <a:srcRect/>
          <a:stretch>
            <a:fillRect/>
          </a:stretch>
        </p:blipFill>
        <p:spPr>
          <a:xfrm>
            <a:off x="-108036" y="0"/>
            <a:ext cx="9533101" cy="1610200"/>
          </a:xfrm>
          <a:prstGeom prst="rect"/>
          <a:noFill/>
          <a:ln>
            <a:noFill/>
          </a:ln>
        </p:spPr>
      </p:pic>
      <p:sp>
        <p:nvSpPr>
          <p:cNvPr id="1048780" name="Google Shape;519;p29"/>
          <p:cNvSpPr txBox="1"/>
          <p:nvPr/>
        </p:nvSpPr>
        <p:spPr>
          <a:xfrm>
            <a:off x="2544359" y="596498"/>
            <a:ext cx="4339073" cy="523220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800" lang="en-US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What is Product Analysis?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1048781" name="Google Shape;520;p29"/>
          <p:cNvSpPr txBox="1"/>
          <p:nvPr/>
        </p:nvSpPr>
        <p:spPr>
          <a:xfrm>
            <a:off x="920378" y="1523354"/>
            <a:ext cx="10489744" cy="3884397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A1F61"/>
              </a:buClr>
              <a:buSzPts val="1800"/>
              <a:buFont typeface="Tajawal ExtraBold"/>
              <a:buNone/>
            </a:pPr>
            <a:r>
              <a:rPr b="1" cap="none" sz="1800" i="0" lang="en-US" strike="noStrike" u="none"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Through </a:t>
            </a:r>
            <a:r>
              <a:rPr b="1" cap="none" sz="1800" i="0" lang="en-US" strike="noStrike" u="none">
                <a:solidFill>
                  <a:srgbClr val="C00000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product analysis</a:t>
            </a:r>
            <a:r>
              <a:rPr b="1" cap="none" sz="1800" i="0" lang="en-US" strike="noStrike" u="none"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, you can understand the following about a product:</a:t>
            </a:r>
          </a:p>
          <a:p>
            <a:pPr algn="l" indent="0" lvl="0" marL="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A1F61"/>
              </a:buClr>
              <a:buSzPts val="1800"/>
              <a:buFont typeface="Tajawal ExtraBold"/>
              <a:buNone/>
            </a:pPr>
            <a:r>
              <a:rPr b="1" cap="none" sz="1800" i="0" lang="en-US" strike="noStrike" u="none"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    The product design                                                            How it is made</a:t>
            </a:r>
          </a:p>
          <a:p>
            <a:pPr algn="l" indent="0" lvl="0" marL="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A1F61"/>
              </a:buClr>
              <a:buSzPts val="1800"/>
              <a:buFont typeface="Tajawal ExtraBold"/>
              <a:buNone/>
            </a:pPr>
            <a:r>
              <a:rPr b="1" cap="none" sz="1800" i="0" lang="en-US" strike="noStrike" u="none"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    Its component parts                                                      The manufacturing process</a:t>
            </a:r>
          </a:p>
          <a:p>
            <a:pPr algn="l" indent="0" lvl="0" marL="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A1F61"/>
              </a:buClr>
              <a:buSzPts val="1800"/>
              <a:buFont typeface="Tajawal ExtraBold"/>
              <a:buNone/>
            </a:pPr>
            <a:r>
              <a:rPr b="1" cap="none" sz="1800" i="0" lang="en-US" strike="noStrike" u="none"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    The costs involved in making the product                  Its utility and usefulness</a:t>
            </a:r>
          </a:p>
          <a:p>
            <a:pPr algn="l" indent="0" lvl="0" marL="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A1F61"/>
              </a:buClr>
              <a:buSzPts val="1800"/>
              <a:buFont typeface="Tajawal ExtraBold"/>
              <a:buNone/>
            </a:pPr>
            <a:r>
              <a:rPr b="1" cap="none" sz="1800" i="0" lang="en-US" strike="noStrike" u="none"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    The design of the product                                      The technology used in making the product</a:t>
            </a:r>
          </a:p>
          <a:p>
            <a:pPr algn="l" indent="0" lvl="0" marL="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A1F61"/>
              </a:buClr>
              <a:buSzPts val="1800"/>
              <a:buFont typeface="Tajawal ExtraBold"/>
              <a:buNone/>
            </a:pPr>
            <a:r>
              <a:rPr b="1" cap="none" sz="1800" i="0" lang="en-US" strike="noStrike" u="none"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    The product marketing                                              Its unique selling proposition</a:t>
            </a:r>
          </a:p>
          <a:p>
            <a:pPr algn="l" indent="0" lvl="0" marL="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A1F61"/>
              </a:buClr>
              <a:buSzPts val="1800"/>
              <a:buFont typeface="Tajawal ExtraBold"/>
              <a:buNone/>
            </a:pPr>
            <a:r>
              <a:rPr b="1" cap="none" sz="1800" i="0" lang="en-US" strike="noStrike" u="none"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                                                 Competitive analysis.</a:t>
            </a:r>
            <a:endParaRPr b="0" cap="none" sz="1800" i="0" strike="noStrike" u="none">
              <a:solidFill>
                <a:srgbClr val="0A1F61"/>
              </a:solidFill>
              <a:latin typeface="Tajawal ExtraBold"/>
              <a:ea typeface="Tajawal ExtraBold"/>
              <a:cs typeface="Tajawal ExtraBold"/>
              <a:sym typeface="Tajawal ExtraBold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48" name="Shape 5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84" name="Google Shape;525;p30"/>
          <p:cNvSpPr txBox="1"/>
          <p:nvPr/>
        </p:nvSpPr>
        <p:spPr>
          <a:xfrm>
            <a:off x="967409" y="1139687"/>
            <a:ext cx="9806608" cy="1200329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400" lang="en-US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Product analysis </a:t>
            </a:r>
            <a:r>
              <a:rPr sz="2400" lang="en-US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is not just limited to physical products, though. It can also be used for services, websites, and even software or SaaS.</a:t>
            </a:r>
          </a:p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097299" name="Google Shape;526;p30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1">
            <a:alphaModFix/>
          </a:blip>
          <a:srcRect/>
          <a:stretch>
            <a:fillRect/>
          </a:stretch>
        </p:blipFill>
        <p:spPr>
          <a:xfrm>
            <a:off x="28894" y="621864"/>
            <a:ext cx="9902229" cy="204838"/>
          </a:xfrm>
          <a:prstGeom prst="rect"/>
          <a:noFill/>
          <a:ln>
            <a:noFill/>
          </a:ln>
        </p:spPr>
      </p:pic>
      <p:pic>
        <p:nvPicPr>
          <p:cNvPr id="2097300" name="Google Shape;527;p30" descr="A black and red mountain bike  Description automatically generated with medium confidence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2">
            <a:alphaModFix/>
          </a:blip>
          <a:srcRect/>
          <a:stretch>
            <a:fillRect/>
          </a:stretch>
        </p:blipFill>
        <p:spPr>
          <a:xfrm>
            <a:off x="4872250" y="3429000"/>
            <a:ext cx="2887588" cy="2363631"/>
          </a:xfrm>
          <a:prstGeom prst="rect"/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51" name="Shape 5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87" name="Google Shape;532;p31"/>
          <p:cNvSpPr txBox="1"/>
          <p:nvPr/>
        </p:nvSpPr>
        <p:spPr>
          <a:xfrm>
            <a:off x="967409" y="1139687"/>
            <a:ext cx="9806608" cy="1938992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400" lang="en-US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Product analysis </a:t>
            </a:r>
            <a:r>
              <a:rPr sz="2400" lang="en-US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is not just limited to physical products, though. It can also be used for services, websites, and even software or SaaS.</a:t>
            </a:r>
          </a:p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400" lang="en-US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Product analysis </a:t>
            </a:r>
            <a:r>
              <a:rPr sz="2400" lang="en-US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aims to understand as much as possible about a product so that informed decisions can be made</a:t>
            </a:r>
          </a:p>
        </p:txBody>
      </p:sp>
      <p:pic>
        <p:nvPicPr>
          <p:cNvPr id="2097301" name="Google Shape;533;p31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1">
            <a:alphaModFix/>
          </a:blip>
          <a:srcRect/>
          <a:stretch>
            <a:fillRect/>
          </a:stretch>
        </p:blipFill>
        <p:spPr>
          <a:xfrm>
            <a:off x="28894" y="621864"/>
            <a:ext cx="9902229" cy="204838"/>
          </a:xfrm>
          <a:prstGeom prst="rect"/>
          <a:noFill/>
          <a:ln>
            <a:noFill/>
          </a:ln>
        </p:spPr>
      </p:pic>
      <p:pic>
        <p:nvPicPr>
          <p:cNvPr id="2097302" name="Google Shape;534;p31" descr="A black and red mountain bike  Description automatically generated with medium confidence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2">
            <a:alphaModFix/>
          </a:blip>
          <a:srcRect/>
          <a:stretch>
            <a:fillRect/>
          </a:stretch>
        </p:blipFill>
        <p:spPr>
          <a:xfrm>
            <a:off x="9259956" y="3659049"/>
            <a:ext cx="2362200" cy="1933575"/>
          </a:xfrm>
          <a:prstGeom prst="rect"/>
          <a:noFill/>
          <a:ln>
            <a:noFill/>
          </a:ln>
        </p:spPr>
      </p:pic>
      <p:pic>
        <p:nvPicPr>
          <p:cNvPr id="2097303" name="Google Shape;535;p31" descr="Diagram  Description automatically generated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3">
            <a:alphaModFix/>
          </a:blip>
          <a:srcRect/>
          <a:stretch>
            <a:fillRect/>
          </a:stretch>
        </p:blipFill>
        <p:spPr>
          <a:xfrm>
            <a:off x="569844" y="3316721"/>
            <a:ext cx="5894114" cy="3070246"/>
          </a:xfrm>
          <a:prstGeom prst="rect"/>
          <a:noFill/>
          <a:ln>
            <a:noFill/>
          </a:ln>
        </p:spPr>
      </p:pic>
      <p:pic>
        <p:nvPicPr>
          <p:cNvPr id="2097304" name="Google Shape;536;p31" descr="Logo, company name  Description automatically generated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4">
            <a:alphaModFix/>
          </a:blip>
          <a:srcRect/>
          <a:stretch>
            <a:fillRect/>
          </a:stretch>
        </p:blipFill>
        <p:spPr>
          <a:xfrm>
            <a:off x="5653985" y="4055530"/>
            <a:ext cx="3182112" cy="1933575"/>
          </a:xfrm>
          <a:prstGeom prst="rect"/>
          <a:noFill/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54" name="Shape 5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305" name="Google Shape;542;p32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1">
            <a:alphaModFix/>
          </a:blip>
          <a:srcRect/>
          <a:stretch>
            <a:fillRect/>
          </a:stretch>
        </p:blipFill>
        <p:spPr>
          <a:xfrm>
            <a:off x="2440788" y="5949244"/>
            <a:ext cx="9902229" cy="204838"/>
          </a:xfrm>
          <a:prstGeom prst="rect"/>
          <a:noFill/>
          <a:ln>
            <a:noFill/>
          </a:ln>
        </p:spPr>
      </p:pic>
      <p:pic>
        <p:nvPicPr>
          <p:cNvPr id="2097306" name="Google Shape;543;p32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2">
            <a:alphaModFix/>
          </a:blip>
          <a:srcRect/>
          <a:stretch>
            <a:fillRect/>
          </a:stretch>
        </p:blipFill>
        <p:spPr>
          <a:xfrm>
            <a:off x="-108036" y="2204822"/>
            <a:ext cx="238650" cy="2709534"/>
          </a:xfrm>
          <a:prstGeom prst="rect"/>
          <a:noFill/>
          <a:ln>
            <a:noFill/>
          </a:ln>
        </p:spPr>
      </p:pic>
      <p:pic>
        <p:nvPicPr>
          <p:cNvPr id="2097307" name="Google Shape;544;p32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2">
            <a:alphaModFix/>
          </a:blip>
          <a:srcRect/>
          <a:stretch>
            <a:fillRect/>
          </a:stretch>
        </p:blipFill>
        <p:spPr>
          <a:xfrm>
            <a:off x="12072675" y="2204822"/>
            <a:ext cx="238650" cy="2709534"/>
          </a:xfrm>
          <a:prstGeom prst="rect"/>
          <a:noFill/>
          <a:ln>
            <a:noFill/>
          </a:ln>
        </p:spPr>
      </p:pic>
      <p:pic>
        <p:nvPicPr>
          <p:cNvPr id="2097308" name="Google Shape;545;p32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3">
            <a:alphaModFix/>
          </a:blip>
          <a:srcRect/>
          <a:stretch>
            <a:fillRect/>
          </a:stretch>
        </p:blipFill>
        <p:spPr>
          <a:xfrm>
            <a:off x="-108036" y="0"/>
            <a:ext cx="10867381" cy="1610200"/>
          </a:xfrm>
          <a:prstGeom prst="rect"/>
          <a:noFill/>
          <a:ln>
            <a:noFill/>
          </a:ln>
        </p:spPr>
      </p:pic>
      <p:sp>
        <p:nvSpPr>
          <p:cNvPr id="1048790" name="Google Shape;546;p32"/>
          <p:cNvSpPr txBox="1"/>
          <p:nvPr/>
        </p:nvSpPr>
        <p:spPr>
          <a:xfrm>
            <a:off x="2186549" y="543490"/>
            <a:ext cx="8572796" cy="523220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800" lang="en-US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What Is Product Analysis in Design and Technology?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1048791" name="Google Shape;547;p32"/>
          <p:cNvSpPr txBox="1"/>
          <p:nvPr/>
        </p:nvSpPr>
        <p:spPr>
          <a:xfrm>
            <a:off x="1422026" y="1536606"/>
            <a:ext cx="9533101" cy="2222403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800" lang="en-US"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Product analysis is not just limited to </a:t>
            </a:r>
            <a:r>
              <a:rPr sz="1800" lang="en-US">
                <a:solidFill>
                  <a:srgbClr val="C00000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business</a:t>
            </a:r>
            <a:r>
              <a:rPr sz="1800" lang="en-US"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 and </a:t>
            </a:r>
            <a:r>
              <a:rPr sz="1800" lang="en-US">
                <a:solidFill>
                  <a:srgbClr val="C00000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economic </a:t>
            </a:r>
            <a:r>
              <a:rPr sz="1800" lang="en-US"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factors.</a:t>
            </a:r>
          </a:p>
          <a:p>
            <a:pPr algn="l" indent="0" lvl="0" marL="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800" lang="en-US"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It can also be used in the design and technology of products.</a:t>
            </a:r>
          </a:p>
          <a:p>
            <a:pPr algn="l" indent="0" lvl="0" marL="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800" lang="en-US"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A </a:t>
            </a:r>
            <a:r>
              <a:rPr sz="1800" lang="en-US">
                <a:solidFill>
                  <a:srgbClr val="C00000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product designer </a:t>
            </a:r>
            <a:r>
              <a:rPr sz="1800" lang="en-US"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uses product analysis to help understand how well the product meets your customers’ needs.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57" name="Shape 5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309" name="Google Shape;553;p33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1">
            <a:alphaModFix/>
          </a:blip>
          <a:srcRect/>
          <a:stretch>
            <a:fillRect/>
          </a:stretch>
        </p:blipFill>
        <p:spPr>
          <a:xfrm>
            <a:off x="2440788" y="5949244"/>
            <a:ext cx="9902229" cy="204838"/>
          </a:xfrm>
          <a:prstGeom prst="rect"/>
          <a:noFill/>
          <a:ln>
            <a:noFill/>
          </a:ln>
        </p:spPr>
      </p:pic>
      <p:pic>
        <p:nvPicPr>
          <p:cNvPr id="2097310" name="Google Shape;554;p33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2">
            <a:alphaModFix/>
          </a:blip>
          <a:srcRect/>
          <a:stretch>
            <a:fillRect/>
          </a:stretch>
        </p:blipFill>
        <p:spPr>
          <a:xfrm>
            <a:off x="-108036" y="2204822"/>
            <a:ext cx="238650" cy="2709534"/>
          </a:xfrm>
          <a:prstGeom prst="rect"/>
          <a:noFill/>
          <a:ln>
            <a:noFill/>
          </a:ln>
        </p:spPr>
      </p:pic>
      <p:pic>
        <p:nvPicPr>
          <p:cNvPr id="2097311" name="Google Shape;555;p33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2">
            <a:alphaModFix/>
          </a:blip>
          <a:srcRect/>
          <a:stretch>
            <a:fillRect/>
          </a:stretch>
        </p:blipFill>
        <p:spPr>
          <a:xfrm>
            <a:off x="12072675" y="2204822"/>
            <a:ext cx="238650" cy="2709534"/>
          </a:xfrm>
          <a:prstGeom prst="rect"/>
          <a:noFill/>
          <a:ln>
            <a:noFill/>
          </a:ln>
        </p:spPr>
      </p:pic>
      <p:pic>
        <p:nvPicPr>
          <p:cNvPr id="2097312" name="Google Shape;556;p33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3">
            <a:alphaModFix/>
          </a:blip>
          <a:srcRect/>
          <a:stretch>
            <a:fillRect/>
          </a:stretch>
        </p:blipFill>
        <p:spPr>
          <a:xfrm>
            <a:off x="-108036" y="0"/>
            <a:ext cx="10867381" cy="1610200"/>
          </a:xfrm>
          <a:prstGeom prst="rect"/>
          <a:noFill/>
          <a:ln>
            <a:noFill/>
          </a:ln>
        </p:spPr>
      </p:pic>
      <p:sp>
        <p:nvSpPr>
          <p:cNvPr id="1048794" name="Google Shape;557;p33"/>
          <p:cNvSpPr txBox="1"/>
          <p:nvPr/>
        </p:nvSpPr>
        <p:spPr>
          <a:xfrm>
            <a:off x="2186549" y="543490"/>
            <a:ext cx="8572796" cy="523220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800" lang="en-US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What Is Product Analysis in Design and Technology?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1048795" name="Google Shape;558;p33"/>
          <p:cNvSpPr txBox="1"/>
          <p:nvPr/>
        </p:nvSpPr>
        <p:spPr>
          <a:xfrm>
            <a:off x="1422026" y="1536606"/>
            <a:ext cx="9533101" cy="2222403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800" lang="en-US"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Product analysis is not just limited to </a:t>
            </a:r>
            <a:r>
              <a:rPr sz="1800" lang="en-US">
                <a:solidFill>
                  <a:srgbClr val="C00000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business</a:t>
            </a:r>
            <a:r>
              <a:rPr sz="1800" lang="en-US"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 and </a:t>
            </a:r>
            <a:r>
              <a:rPr sz="1800" lang="en-US">
                <a:solidFill>
                  <a:srgbClr val="C00000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economic </a:t>
            </a:r>
            <a:r>
              <a:rPr sz="1800" lang="en-US"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factors.</a:t>
            </a:r>
          </a:p>
          <a:p>
            <a:pPr algn="l" indent="0" lvl="0" marL="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800" lang="en-US"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It can also be used in the design and technology of products.</a:t>
            </a:r>
          </a:p>
          <a:p>
            <a:pPr algn="l" indent="0" lvl="0" marL="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800" lang="en-US"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A </a:t>
            </a:r>
            <a:r>
              <a:rPr sz="1800" lang="en-US">
                <a:solidFill>
                  <a:srgbClr val="C00000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product designer </a:t>
            </a:r>
            <a:r>
              <a:rPr sz="1800" lang="en-US"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uses product analysis to help understand how well the product meets your customers’ needs.</a:t>
            </a:r>
          </a:p>
        </p:txBody>
      </p:sp>
      <p:sp>
        <p:nvSpPr>
          <p:cNvPr id="1048796" name="Google Shape;559;p33"/>
          <p:cNvSpPr txBox="1"/>
          <p:nvPr/>
        </p:nvSpPr>
        <p:spPr>
          <a:xfrm>
            <a:off x="3959086" y="3618710"/>
            <a:ext cx="4654826" cy="716350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sz="2400" lang="en-US">
                <a:solidFill>
                  <a:srgbClr val="C00000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Product Analysis Evaluate</a:t>
            </a:r>
          </a:p>
        </p:txBody>
      </p:sp>
      <p:grpSp>
        <p:nvGrpSpPr>
          <p:cNvPr id="158" name="Google Shape;560;p33"/>
          <p:cNvGrpSpPr/>
          <p:nvPr/>
        </p:nvGrpSpPr>
        <p:grpSpPr>
          <a:xfrm>
            <a:off x="2036015" y="4862563"/>
            <a:ext cx="9131550" cy="1053640"/>
            <a:chOff x="4016" y="222129"/>
            <a:chExt cx="9131550" cy="1053640"/>
          </a:xfrm>
        </p:grpSpPr>
        <p:sp>
          <p:nvSpPr>
            <p:cNvPr id="1048797" name="Google Shape;561;p33"/>
            <p:cNvSpPr/>
            <p:nvPr/>
          </p:nvSpPr>
          <p:spPr>
            <a:xfrm>
              <a:off x="4016" y="222129"/>
              <a:ext cx="1756067" cy="1053640"/>
            </a:xfrm>
            <a:prstGeom prst="roundRect">
              <a:avLst>
                <a:gd name="adj" fmla="val 10000"/>
              </a:avLst>
            </a:prstGeom>
            <a:solidFill>
              <a:schemeClr val="accent3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798" name="Google Shape;562;p33"/>
            <p:cNvSpPr txBox="1"/>
            <p:nvPr/>
          </p:nvSpPr>
          <p:spPr>
            <a:xfrm>
              <a:off x="34876" y="252989"/>
              <a:ext cx="1694347" cy="991920"/>
            </a:xfrm>
            <a:prstGeom prst="rect"/>
            <a:noFill/>
            <a:ln>
              <a:noFill/>
            </a:ln>
          </p:spPr>
          <p:txBody>
            <a:bodyPr anchor="ctr" anchorCtr="0" bIns="76200" lIns="76200" rIns="76200" spcFirstLastPara="1" tIns="76200" wrap="square">
              <a:noAutofit/>
            </a:bodyPr>
            <a:p>
              <a:pPr algn="ctr" indent="0" lvl="0" marL="0" marR="0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Arial"/>
                <a:buNone/>
              </a:pPr>
              <a:r>
                <a:rPr sz="2000" lang="en-US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The usability of your product</a:t>
              </a:r>
            </a:p>
          </p:txBody>
        </p:sp>
        <p:sp>
          <p:nvSpPr>
            <p:cNvPr id="1048799" name="Google Shape;563;p33"/>
            <p:cNvSpPr/>
            <p:nvPr/>
          </p:nvSpPr>
          <p:spPr>
            <a:xfrm>
              <a:off x="1935690" y="531197"/>
              <a:ext cx="372286" cy="435504"/>
            </a:xfrm>
            <a:prstGeom prst="rightArrow">
              <a:avLst>
                <a:gd name="adj1" fmla="val 60000"/>
                <a:gd name="adj2" fmla="val 50000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800" name="Google Shape;564;p33"/>
            <p:cNvSpPr txBox="1"/>
            <p:nvPr/>
          </p:nvSpPr>
          <p:spPr>
            <a:xfrm>
              <a:off x="1935690" y="618298"/>
              <a:ext cx="260600" cy="261302"/>
            </a:xfrm>
            <a:prstGeom prst="rect"/>
            <a:noFill/>
            <a:ln>
              <a:noFill/>
            </a:ln>
          </p:spPr>
          <p:txBody>
            <a:bodyPr anchor="ctr" anchorCtr="0" bIns="0" lIns="0" rIns="0" spcFirstLastPara="1" tIns="0" wrap="square">
              <a:noAutofit/>
            </a:bodyPr>
            <a:p>
              <a:pPr algn="ctr" indent="0" lvl="0" marL="0" marR="0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Calibri"/>
                <a:buNone/>
              </a:pPr>
              <a:endParaRPr sz="1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48801" name="Google Shape;565;p33"/>
            <p:cNvSpPr/>
            <p:nvPr/>
          </p:nvSpPr>
          <p:spPr>
            <a:xfrm>
              <a:off x="2462510" y="222129"/>
              <a:ext cx="1756067" cy="1053640"/>
            </a:xfrm>
            <a:prstGeom prst="roundRect">
              <a:avLst>
                <a:gd name="adj" fmla="val 10000"/>
              </a:avLst>
            </a:prstGeom>
            <a:solidFill>
              <a:srgbClr val="B97676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802" name="Google Shape;566;p33"/>
            <p:cNvSpPr txBox="1"/>
            <p:nvPr/>
          </p:nvSpPr>
          <p:spPr>
            <a:xfrm>
              <a:off x="2493370" y="252989"/>
              <a:ext cx="1694347" cy="991920"/>
            </a:xfrm>
            <a:prstGeom prst="rect"/>
            <a:noFill/>
            <a:ln>
              <a:noFill/>
            </a:ln>
          </p:spPr>
          <p:txBody>
            <a:bodyPr anchor="ctr" anchorCtr="0" bIns="76200" lIns="76200" rIns="76200" spcFirstLastPara="1" tIns="76200" wrap="square">
              <a:noAutofit/>
            </a:bodyPr>
            <a:p>
              <a:pPr algn="ctr" indent="0" lvl="0" marL="0" marR="0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Arial"/>
                <a:buNone/>
              </a:pPr>
              <a:r>
                <a:rPr sz="2000" lang="en-US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The ergonomics of your product</a:t>
              </a:r>
            </a:p>
          </p:txBody>
        </p:sp>
        <p:sp>
          <p:nvSpPr>
            <p:cNvPr id="1048803" name="Google Shape;567;p33"/>
            <p:cNvSpPr/>
            <p:nvPr/>
          </p:nvSpPr>
          <p:spPr>
            <a:xfrm>
              <a:off x="4394184" y="531197"/>
              <a:ext cx="372286" cy="435504"/>
            </a:xfrm>
            <a:prstGeom prst="rightArrow">
              <a:avLst>
                <a:gd name="adj1" fmla="val 60000"/>
                <a:gd name="adj2" fmla="val 50000"/>
              </a:avLst>
            </a:prstGeom>
            <a:solidFill>
              <a:srgbClr val="C85B5B"/>
            </a:solidFill>
            <a:ln>
              <a:noFill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804" name="Google Shape;568;p33"/>
            <p:cNvSpPr txBox="1"/>
            <p:nvPr/>
          </p:nvSpPr>
          <p:spPr>
            <a:xfrm>
              <a:off x="4394184" y="618298"/>
              <a:ext cx="260600" cy="261302"/>
            </a:xfrm>
            <a:prstGeom prst="rect"/>
            <a:noFill/>
            <a:ln>
              <a:noFill/>
            </a:ln>
          </p:spPr>
          <p:txBody>
            <a:bodyPr anchor="ctr" anchorCtr="0" bIns="0" lIns="0" rIns="0" spcFirstLastPara="1" tIns="0" wrap="square">
              <a:noAutofit/>
            </a:bodyPr>
            <a:p>
              <a:pPr algn="ctr" indent="0" lvl="0" marL="0" marR="0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Calibri"/>
                <a:buNone/>
              </a:pPr>
              <a:endParaRPr sz="1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48805" name="Google Shape;569;p33"/>
            <p:cNvSpPr/>
            <p:nvPr/>
          </p:nvSpPr>
          <p:spPr>
            <a:xfrm>
              <a:off x="4921004" y="222129"/>
              <a:ext cx="1756067" cy="1053640"/>
            </a:xfrm>
            <a:prstGeom prst="roundRect">
              <a:avLst>
                <a:gd name="adj" fmla="val 10000"/>
              </a:avLst>
            </a:prstGeom>
            <a:solidFill>
              <a:srgbClr val="D83E3E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806" name="Google Shape;570;p33"/>
            <p:cNvSpPr txBox="1"/>
            <p:nvPr/>
          </p:nvSpPr>
          <p:spPr>
            <a:xfrm>
              <a:off x="4951864" y="252989"/>
              <a:ext cx="1694347" cy="991920"/>
            </a:xfrm>
            <a:prstGeom prst="rect"/>
            <a:noFill/>
            <a:ln>
              <a:noFill/>
            </a:ln>
          </p:spPr>
          <p:txBody>
            <a:bodyPr anchor="ctr" anchorCtr="0" bIns="76200" lIns="76200" rIns="76200" spcFirstLastPara="1" tIns="76200" wrap="square">
              <a:noAutofit/>
            </a:bodyPr>
            <a:p>
              <a:pPr algn="ctr" indent="0" lvl="0" marL="0" marR="0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Arial"/>
                <a:buNone/>
              </a:pPr>
              <a:r>
                <a:rPr sz="2000" lang="en-US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The aesthetic appeal of your product</a:t>
              </a:r>
            </a:p>
          </p:txBody>
        </p:sp>
        <p:sp>
          <p:nvSpPr>
            <p:cNvPr id="1048807" name="Google Shape;571;p33"/>
            <p:cNvSpPr/>
            <p:nvPr/>
          </p:nvSpPr>
          <p:spPr>
            <a:xfrm>
              <a:off x="6852679" y="531197"/>
              <a:ext cx="372286" cy="435504"/>
            </a:xfrm>
            <a:prstGeom prst="rightArrow">
              <a:avLst>
                <a:gd name="adj1" fmla="val 60000"/>
                <a:gd name="adj2" fmla="val 50000"/>
              </a:avLst>
            </a:prstGeom>
            <a:solidFill>
              <a:srgbClr val="FE0000"/>
            </a:solidFill>
            <a:ln>
              <a:noFill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808" name="Google Shape;572;p33"/>
            <p:cNvSpPr txBox="1"/>
            <p:nvPr/>
          </p:nvSpPr>
          <p:spPr>
            <a:xfrm>
              <a:off x="6852679" y="618298"/>
              <a:ext cx="260600" cy="261302"/>
            </a:xfrm>
            <a:prstGeom prst="rect"/>
            <a:noFill/>
            <a:ln>
              <a:noFill/>
            </a:ln>
          </p:spPr>
          <p:txBody>
            <a:bodyPr anchor="ctr" anchorCtr="0" bIns="0" lIns="0" rIns="0" spcFirstLastPara="1" tIns="0" wrap="square">
              <a:noAutofit/>
            </a:bodyPr>
            <a:p>
              <a:pPr algn="ctr" indent="0" lvl="0" marL="0" marR="0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Calibri"/>
                <a:buNone/>
              </a:pPr>
              <a:endParaRPr sz="1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48809" name="Google Shape;573;p33"/>
            <p:cNvSpPr/>
            <p:nvPr/>
          </p:nvSpPr>
          <p:spPr>
            <a:xfrm>
              <a:off x="7379499" y="222129"/>
              <a:ext cx="1756067" cy="1053640"/>
            </a:xfrm>
            <a:prstGeom prst="roundRect">
              <a:avLst>
                <a:gd name="adj" fmla="val 10000"/>
              </a:avLst>
            </a:prstGeom>
            <a:solidFill>
              <a:srgbClr val="FE0000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810" name="Google Shape;574;p33"/>
            <p:cNvSpPr txBox="1"/>
            <p:nvPr/>
          </p:nvSpPr>
          <p:spPr>
            <a:xfrm>
              <a:off x="7410359" y="252989"/>
              <a:ext cx="1694347" cy="991920"/>
            </a:xfrm>
            <a:prstGeom prst="rect"/>
            <a:noFill/>
            <a:ln>
              <a:noFill/>
            </a:ln>
          </p:spPr>
          <p:txBody>
            <a:bodyPr anchor="ctr" anchorCtr="0" bIns="76200" lIns="76200" rIns="76200" spcFirstLastPara="1" tIns="76200" wrap="square">
              <a:noAutofit/>
            </a:bodyPr>
            <a:p>
              <a:pPr algn="ctr" indent="0" lvl="0" marL="0" marR="0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Arial"/>
                <a:buNone/>
              </a:pPr>
              <a:r>
                <a:rPr sz="2000" lang="en-US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The durability of your product</a:t>
              </a:r>
            </a:p>
          </p:txBody>
        </p:sp>
      </p:grp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61" name="Shape 5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313" name="Google Shape;580;p34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1">
            <a:alphaModFix/>
          </a:blip>
          <a:srcRect/>
          <a:stretch>
            <a:fillRect/>
          </a:stretch>
        </p:blipFill>
        <p:spPr>
          <a:xfrm>
            <a:off x="2440788" y="5949244"/>
            <a:ext cx="9902229" cy="204838"/>
          </a:xfrm>
          <a:prstGeom prst="rect"/>
          <a:noFill/>
          <a:ln>
            <a:noFill/>
          </a:ln>
        </p:spPr>
      </p:pic>
      <p:pic>
        <p:nvPicPr>
          <p:cNvPr id="2097314" name="Google Shape;581;p34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2">
            <a:alphaModFix/>
          </a:blip>
          <a:srcRect/>
          <a:stretch>
            <a:fillRect/>
          </a:stretch>
        </p:blipFill>
        <p:spPr>
          <a:xfrm>
            <a:off x="-108036" y="2204822"/>
            <a:ext cx="238650" cy="2709534"/>
          </a:xfrm>
          <a:prstGeom prst="rect"/>
          <a:noFill/>
          <a:ln>
            <a:noFill/>
          </a:ln>
        </p:spPr>
      </p:pic>
      <p:pic>
        <p:nvPicPr>
          <p:cNvPr id="2097315" name="Google Shape;582;p34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2">
            <a:alphaModFix/>
          </a:blip>
          <a:srcRect/>
          <a:stretch>
            <a:fillRect/>
          </a:stretch>
        </p:blipFill>
        <p:spPr>
          <a:xfrm>
            <a:off x="12072675" y="2204822"/>
            <a:ext cx="238650" cy="2709534"/>
          </a:xfrm>
          <a:prstGeom prst="rect"/>
          <a:noFill/>
          <a:ln>
            <a:noFill/>
          </a:ln>
        </p:spPr>
      </p:pic>
      <p:pic>
        <p:nvPicPr>
          <p:cNvPr id="2097316" name="Google Shape;583;p34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3">
            <a:alphaModFix/>
          </a:blip>
          <a:srcRect/>
          <a:stretch>
            <a:fillRect/>
          </a:stretch>
        </p:blipFill>
        <p:spPr>
          <a:xfrm>
            <a:off x="-108036" y="0"/>
            <a:ext cx="10867381" cy="1610200"/>
          </a:xfrm>
          <a:prstGeom prst="rect"/>
          <a:noFill/>
          <a:ln>
            <a:noFill/>
          </a:ln>
        </p:spPr>
      </p:pic>
      <p:sp>
        <p:nvSpPr>
          <p:cNvPr id="1048813" name="Google Shape;584;p34"/>
          <p:cNvSpPr txBox="1"/>
          <p:nvPr/>
        </p:nvSpPr>
        <p:spPr>
          <a:xfrm>
            <a:off x="2186549" y="543490"/>
            <a:ext cx="8572796" cy="523220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800" lang="en-US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What Is Product Analysis in Design and Technology?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1048814" name="Google Shape;585;p34"/>
          <p:cNvSpPr txBox="1"/>
          <p:nvPr/>
        </p:nvSpPr>
        <p:spPr>
          <a:xfrm>
            <a:off x="1422026" y="1536606"/>
            <a:ext cx="9533101" cy="3330399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800" lang="en-US"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By understanding these factors, you can make decisions to </a:t>
            </a:r>
          </a:p>
          <a:p>
            <a:pPr algn="l" indent="-342900" lvl="0" marL="34290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A1F61"/>
              </a:buClr>
              <a:buSzPts val="1800"/>
              <a:buFont typeface="Calibri"/>
              <a:buAutoNum type="arabicPeriod"/>
            </a:pPr>
            <a:r>
              <a:rPr sz="1800" lang="en-US"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Advance the user experience </a:t>
            </a:r>
          </a:p>
          <a:p>
            <a:pPr algn="l" indent="-342900" lvl="0" marL="34290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A1F61"/>
              </a:buClr>
              <a:buSzPts val="1800"/>
              <a:buFont typeface="Calibri"/>
              <a:buAutoNum type="arabicPeriod"/>
            </a:pPr>
            <a:r>
              <a:rPr sz="1800" lang="en-US"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Implement the customer’s needs </a:t>
            </a:r>
          </a:p>
          <a:p>
            <a:pPr algn="l" indent="-342900" lvl="0" marL="34290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A1F61"/>
              </a:buClr>
              <a:buSzPts val="1800"/>
              <a:buFont typeface="Calibri"/>
              <a:buAutoNum type="arabicPeriod"/>
            </a:pPr>
            <a:r>
              <a:rPr sz="1800" lang="en-US"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 Improve your product roadmap. </a:t>
            </a:r>
          </a:p>
          <a:p>
            <a:pPr algn="l" indent="0" lvl="0" marL="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A1F61"/>
              </a:solidFill>
              <a:latin typeface="Tajawal ExtraBold"/>
              <a:ea typeface="Tajawal ExtraBold"/>
              <a:cs typeface="Tajawal ExtraBold"/>
              <a:sym typeface="Tajawal ExtraBold"/>
            </a:endParaRPr>
          </a:p>
          <a:p>
            <a:pPr algn="l" indent="0" lvl="0" marL="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sz="1800" lang="en-US"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In technology, </a:t>
            </a:r>
            <a:r>
              <a:rPr sz="1800" lang="en-US"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product analysis helps you understand </a:t>
            </a:r>
            <a:r>
              <a:rPr b="1" sz="1800" lang="en-US">
                <a:solidFill>
                  <a:srgbClr val="C00000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the feasibility of your product</a:t>
            </a:r>
            <a:r>
              <a:rPr sz="1800" lang="en-US"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.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64" name="Shape 5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317" name="Google Shape;591;p35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1">
            <a:alphaModFix/>
          </a:blip>
          <a:srcRect/>
          <a:stretch>
            <a:fillRect/>
          </a:stretch>
        </p:blipFill>
        <p:spPr>
          <a:xfrm>
            <a:off x="2440788" y="5949244"/>
            <a:ext cx="9902229" cy="204838"/>
          </a:xfrm>
          <a:prstGeom prst="rect"/>
          <a:noFill/>
          <a:ln>
            <a:noFill/>
          </a:ln>
        </p:spPr>
      </p:pic>
      <p:pic>
        <p:nvPicPr>
          <p:cNvPr id="2097318" name="Google Shape;592;p35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2">
            <a:alphaModFix/>
          </a:blip>
          <a:srcRect/>
          <a:stretch>
            <a:fillRect/>
          </a:stretch>
        </p:blipFill>
        <p:spPr>
          <a:xfrm>
            <a:off x="-108036" y="2204822"/>
            <a:ext cx="238650" cy="2709534"/>
          </a:xfrm>
          <a:prstGeom prst="rect"/>
          <a:noFill/>
          <a:ln>
            <a:noFill/>
          </a:ln>
        </p:spPr>
      </p:pic>
      <p:pic>
        <p:nvPicPr>
          <p:cNvPr id="2097319" name="Google Shape;593;p35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2">
            <a:alphaModFix/>
          </a:blip>
          <a:srcRect/>
          <a:stretch>
            <a:fillRect/>
          </a:stretch>
        </p:blipFill>
        <p:spPr>
          <a:xfrm>
            <a:off x="12072675" y="2204822"/>
            <a:ext cx="238650" cy="2709534"/>
          </a:xfrm>
          <a:prstGeom prst="rect"/>
          <a:noFill/>
          <a:ln>
            <a:noFill/>
          </a:ln>
        </p:spPr>
      </p:pic>
      <p:pic>
        <p:nvPicPr>
          <p:cNvPr id="2097320" name="Google Shape;594;p35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3">
            <a:alphaModFix/>
          </a:blip>
          <a:srcRect/>
          <a:stretch>
            <a:fillRect/>
          </a:stretch>
        </p:blipFill>
        <p:spPr>
          <a:xfrm>
            <a:off x="-108036" y="0"/>
            <a:ext cx="10867381" cy="1610200"/>
          </a:xfrm>
          <a:prstGeom prst="rect"/>
          <a:noFill/>
          <a:ln>
            <a:noFill/>
          </a:ln>
        </p:spPr>
      </p:pic>
      <p:sp>
        <p:nvSpPr>
          <p:cNvPr id="1048817" name="Google Shape;595;p35"/>
          <p:cNvSpPr txBox="1"/>
          <p:nvPr/>
        </p:nvSpPr>
        <p:spPr>
          <a:xfrm>
            <a:off x="2955176" y="623002"/>
            <a:ext cx="5633722" cy="523220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800" lang="en-US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Product Analysis used to </a:t>
            </a:r>
            <a:r>
              <a:rPr sz="2800" lang="en-US">
                <a:solidFill>
                  <a:srgbClr val="FFFF00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ASSESS</a:t>
            </a:r>
          </a:p>
        </p:txBody>
      </p:sp>
      <p:sp>
        <p:nvSpPr>
          <p:cNvPr id="1048818" name="Google Shape;596;p35"/>
          <p:cNvSpPr txBox="1"/>
          <p:nvPr/>
        </p:nvSpPr>
        <p:spPr>
          <a:xfrm>
            <a:off x="1432655" y="1610200"/>
            <a:ext cx="9533101" cy="2776401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-285750" lvl="0" marL="28575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A1F61"/>
              </a:buClr>
              <a:buSzPts val="1800"/>
              <a:buFont typeface="Noto Sans Symbols"/>
              <a:buChar char="❑"/>
            </a:pPr>
            <a:r>
              <a:rPr b="1" sz="1800" lang="en-US"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    How well your product meets customer needs</a:t>
            </a:r>
          </a:p>
          <a:p>
            <a:pPr algn="l" indent="0" lvl="0" marL="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b="1" sz="1800">
              <a:solidFill>
                <a:srgbClr val="0A1F61"/>
              </a:solidFill>
              <a:latin typeface="Tajawal ExtraBold"/>
              <a:ea typeface="Tajawal ExtraBold"/>
              <a:cs typeface="Tajawal ExtraBold"/>
              <a:sym typeface="Tajawal ExtraBold"/>
            </a:endParaRPr>
          </a:p>
          <a:p>
            <a:pPr algn="l" indent="-285750" lvl="0" marL="28575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A1F61"/>
              </a:buClr>
              <a:buSzPts val="1800"/>
              <a:buFont typeface="Noto Sans Symbols"/>
              <a:buChar char="❑"/>
            </a:pPr>
            <a:r>
              <a:rPr b="1" sz="1800" lang="en-US"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    The complexity of your product</a:t>
            </a:r>
          </a:p>
          <a:p>
            <a:pPr algn="l" indent="0" lvl="0" marL="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b="1" sz="1800">
              <a:solidFill>
                <a:srgbClr val="0A1F61"/>
              </a:solidFill>
              <a:latin typeface="Tajawal ExtraBold"/>
              <a:ea typeface="Tajawal ExtraBold"/>
              <a:cs typeface="Tajawal ExtraBold"/>
              <a:sym typeface="Tajawal ExtraBold"/>
            </a:endParaRPr>
          </a:p>
          <a:p>
            <a:pPr algn="l" indent="-285750" lvl="0" marL="28575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A1F61"/>
              </a:buClr>
              <a:buSzPts val="1800"/>
              <a:buFont typeface="Noto Sans Symbols"/>
              <a:buChar char="❑"/>
            </a:pPr>
            <a:r>
              <a:rPr b="1" sz="1800" lang="en-US"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    The cost of manufacturing your product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67" name="Shape 6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321" name="Google Shape;602;p36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1">
            <a:alphaModFix/>
          </a:blip>
          <a:srcRect/>
          <a:stretch>
            <a:fillRect/>
          </a:stretch>
        </p:blipFill>
        <p:spPr>
          <a:xfrm>
            <a:off x="2440788" y="5949244"/>
            <a:ext cx="9902229" cy="204838"/>
          </a:xfrm>
          <a:prstGeom prst="rect"/>
          <a:noFill/>
          <a:ln>
            <a:noFill/>
          </a:ln>
        </p:spPr>
      </p:pic>
      <p:pic>
        <p:nvPicPr>
          <p:cNvPr id="2097322" name="Google Shape;603;p36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2">
            <a:alphaModFix/>
          </a:blip>
          <a:srcRect/>
          <a:stretch>
            <a:fillRect/>
          </a:stretch>
        </p:blipFill>
        <p:spPr>
          <a:xfrm>
            <a:off x="-108036" y="2204822"/>
            <a:ext cx="238650" cy="2709534"/>
          </a:xfrm>
          <a:prstGeom prst="rect"/>
          <a:noFill/>
          <a:ln>
            <a:noFill/>
          </a:ln>
        </p:spPr>
      </p:pic>
      <p:pic>
        <p:nvPicPr>
          <p:cNvPr id="2097323" name="Google Shape;604;p36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2">
            <a:alphaModFix/>
          </a:blip>
          <a:srcRect/>
          <a:stretch>
            <a:fillRect/>
          </a:stretch>
        </p:blipFill>
        <p:spPr>
          <a:xfrm>
            <a:off x="12072675" y="2204822"/>
            <a:ext cx="238650" cy="2709534"/>
          </a:xfrm>
          <a:prstGeom prst="rect"/>
          <a:noFill/>
          <a:ln>
            <a:noFill/>
          </a:ln>
        </p:spPr>
      </p:pic>
      <p:pic>
        <p:nvPicPr>
          <p:cNvPr id="2097324" name="Google Shape;605;p36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3">
            <a:alphaModFix/>
          </a:blip>
          <a:srcRect/>
          <a:stretch>
            <a:fillRect/>
          </a:stretch>
        </p:blipFill>
        <p:spPr>
          <a:xfrm>
            <a:off x="-108036" y="0"/>
            <a:ext cx="10867381" cy="1610200"/>
          </a:xfrm>
          <a:prstGeom prst="rect"/>
          <a:noFill/>
          <a:ln>
            <a:noFill/>
          </a:ln>
        </p:spPr>
      </p:pic>
      <p:sp>
        <p:nvSpPr>
          <p:cNvPr id="1048821" name="Google Shape;606;p36"/>
          <p:cNvSpPr txBox="1"/>
          <p:nvPr/>
        </p:nvSpPr>
        <p:spPr>
          <a:xfrm>
            <a:off x="2955176" y="623002"/>
            <a:ext cx="5633722" cy="523220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800" lang="en-US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Product Analysis used to </a:t>
            </a:r>
            <a:r>
              <a:rPr sz="2800" lang="en-US">
                <a:solidFill>
                  <a:srgbClr val="FFFF00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ASSESS</a:t>
            </a:r>
          </a:p>
        </p:txBody>
      </p:sp>
      <p:sp>
        <p:nvSpPr>
          <p:cNvPr id="1048822" name="Google Shape;607;p36"/>
          <p:cNvSpPr txBox="1"/>
          <p:nvPr/>
        </p:nvSpPr>
        <p:spPr>
          <a:xfrm>
            <a:off x="1422026" y="1536606"/>
            <a:ext cx="9533101" cy="2776401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-285750" lvl="0" marL="28575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A1F61"/>
              </a:buClr>
              <a:buSzPts val="1800"/>
              <a:buFont typeface="Noto Sans Symbols"/>
              <a:buChar char="❑"/>
            </a:pPr>
            <a:r>
              <a:rPr b="1" sz="1800" lang="en-US"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The time it will take to develop and deploy your product</a:t>
            </a:r>
          </a:p>
          <a:p>
            <a:pPr algn="l" indent="0" lvl="0" marL="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b="1" sz="1800">
              <a:solidFill>
                <a:srgbClr val="0A1F61"/>
              </a:solidFill>
              <a:latin typeface="Tajawal ExtraBold"/>
              <a:ea typeface="Tajawal ExtraBold"/>
              <a:cs typeface="Tajawal ExtraBold"/>
              <a:sym typeface="Tajawal ExtraBold"/>
            </a:endParaRPr>
          </a:p>
          <a:p>
            <a:pPr algn="l" indent="-285750" lvl="0" marL="28575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A1F61"/>
              </a:buClr>
              <a:buSzPts val="1800"/>
              <a:buFont typeface="Noto Sans Symbols"/>
              <a:buChar char="❑"/>
            </a:pPr>
            <a:r>
              <a:rPr b="1" sz="1800" lang="en-US"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    The demand for the features v/s the capacity of your engineering team.</a:t>
            </a:r>
          </a:p>
          <a:p>
            <a:pPr algn="l" indent="0" lvl="0" marL="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b="1" sz="1800">
              <a:solidFill>
                <a:srgbClr val="0A1F61"/>
              </a:solidFill>
              <a:latin typeface="Tajawal ExtraBold"/>
              <a:ea typeface="Tajawal ExtraBold"/>
              <a:cs typeface="Tajawal ExtraBold"/>
              <a:sym typeface="Tajawal ExtraBold"/>
            </a:endParaRPr>
          </a:p>
          <a:p>
            <a:pPr algn="l" indent="-285750" lvl="0" marL="28575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A1F61"/>
              </a:buClr>
              <a:buSzPts val="1800"/>
              <a:buFont typeface="Noto Sans Symbols"/>
              <a:buChar char="❑"/>
            </a:pPr>
            <a:r>
              <a:rPr b="1" sz="1800" lang="en-US"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    The prioritization of certain features over others.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70" name="Shape 6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325" name="Google Shape;613;p37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1">
            <a:alphaModFix/>
          </a:blip>
          <a:srcRect/>
          <a:stretch>
            <a:fillRect/>
          </a:stretch>
        </p:blipFill>
        <p:spPr>
          <a:xfrm>
            <a:off x="2440788" y="5949244"/>
            <a:ext cx="9902229" cy="204838"/>
          </a:xfrm>
          <a:prstGeom prst="rect"/>
          <a:noFill/>
          <a:ln>
            <a:noFill/>
          </a:ln>
        </p:spPr>
      </p:pic>
      <p:pic>
        <p:nvPicPr>
          <p:cNvPr id="2097326" name="Google Shape;614;p37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2">
            <a:alphaModFix/>
          </a:blip>
          <a:srcRect/>
          <a:stretch>
            <a:fillRect/>
          </a:stretch>
        </p:blipFill>
        <p:spPr>
          <a:xfrm>
            <a:off x="-108036" y="2204822"/>
            <a:ext cx="238650" cy="2709534"/>
          </a:xfrm>
          <a:prstGeom prst="rect"/>
          <a:noFill/>
          <a:ln>
            <a:noFill/>
          </a:ln>
        </p:spPr>
      </p:pic>
      <p:pic>
        <p:nvPicPr>
          <p:cNvPr id="2097327" name="Google Shape;615;p37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2">
            <a:alphaModFix/>
          </a:blip>
          <a:srcRect/>
          <a:stretch>
            <a:fillRect/>
          </a:stretch>
        </p:blipFill>
        <p:spPr>
          <a:xfrm>
            <a:off x="12072675" y="2204822"/>
            <a:ext cx="238650" cy="2709534"/>
          </a:xfrm>
          <a:prstGeom prst="rect"/>
          <a:noFill/>
          <a:ln>
            <a:noFill/>
          </a:ln>
        </p:spPr>
      </p:pic>
      <p:pic>
        <p:nvPicPr>
          <p:cNvPr id="2097328" name="Google Shape;616;p37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3">
            <a:alphaModFix/>
          </a:blip>
          <a:srcRect/>
          <a:stretch>
            <a:fillRect/>
          </a:stretch>
        </p:blipFill>
        <p:spPr>
          <a:xfrm>
            <a:off x="-108036" y="0"/>
            <a:ext cx="9533101" cy="1610200"/>
          </a:xfrm>
          <a:prstGeom prst="rect"/>
          <a:noFill/>
          <a:ln>
            <a:noFill/>
          </a:ln>
        </p:spPr>
      </p:pic>
      <p:sp>
        <p:nvSpPr>
          <p:cNvPr id="1048825" name="Google Shape;617;p37"/>
          <p:cNvSpPr txBox="1"/>
          <p:nvPr/>
        </p:nvSpPr>
        <p:spPr>
          <a:xfrm>
            <a:off x="2186549" y="543490"/>
            <a:ext cx="2823209" cy="523220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800" lang="en-US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Product analysis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1048826" name="Google Shape;618;p37"/>
          <p:cNvSpPr txBox="1"/>
          <p:nvPr/>
        </p:nvSpPr>
        <p:spPr>
          <a:xfrm>
            <a:off x="31566" y="236724"/>
            <a:ext cx="1965603" cy="523220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800" lang="en-US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Conclusion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1048827" name="Google Shape;619;p37"/>
          <p:cNvSpPr txBox="1"/>
          <p:nvPr/>
        </p:nvSpPr>
        <p:spPr>
          <a:xfrm>
            <a:off x="1422026" y="2754822"/>
            <a:ext cx="9533101" cy="1668405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sz="1800" lang="en-US"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Many different types of analyses can be done on a product.</a:t>
            </a:r>
          </a:p>
          <a:p>
            <a:pPr algn="l" indent="0" lvl="0" marL="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sz="1800" lang="en-US"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Each one provides valuable information that can be used to make decisions about the product.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73" name="Shape 6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329" name="Google Shape;625;p38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1">
            <a:alphaModFix/>
          </a:blip>
          <a:srcRect/>
          <a:stretch>
            <a:fillRect/>
          </a:stretch>
        </p:blipFill>
        <p:spPr>
          <a:xfrm>
            <a:off x="2440788" y="5949244"/>
            <a:ext cx="9902229" cy="204838"/>
          </a:xfrm>
          <a:prstGeom prst="rect"/>
          <a:noFill/>
          <a:ln>
            <a:noFill/>
          </a:ln>
        </p:spPr>
      </p:pic>
      <p:pic>
        <p:nvPicPr>
          <p:cNvPr id="2097330" name="Google Shape;626;p38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2">
            <a:alphaModFix/>
          </a:blip>
          <a:srcRect/>
          <a:stretch>
            <a:fillRect/>
          </a:stretch>
        </p:blipFill>
        <p:spPr>
          <a:xfrm>
            <a:off x="-108036" y="2204822"/>
            <a:ext cx="238650" cy="2709534"/>
          </a:xfrm>
          <a:prstGeom prst="rect"/>
          <a:noFill/>
          <a:ln>
            <a:noFill/>
          </a:ln>
        </p:spPr>
      </p:pic>
      <p:pic>
        <p:nvPicPr>
          <p:cNvPr id="2097331" name="Google Shape;627;p38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2">
            <a:alphaModFix/>
          </a:blip>
          <a:srcRect/>
          <a:stretch>
            <a:fillRect/>
          </a:stretch>
        </p:blipFill>
        <p:spPr>
          <a:xfrm>
            <a:off x="12072675" y="2204822"/>
            <a:ext cx="238650" cy="2709534"/>
          </a:xfrm>
          <a:prstGeom prst="rect"/>
          <a:noFill/>
          <a:ln>
            <a:noFill/>
          </a:ln>
        </p:spPr>
      </p:pic>
      <p:pic>
        <p:nvPicPr>
          <p:cNvPr id="2097332" name="Google Shape;628;p38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3">
            <a:alphaModFix/>
          </a:blip>
          <a:srcRect/>
          <a:stretch>
            <a:fillRect/>
          </a:stretch>
        </p:blipFill>
        <p:spPr>
          <a:xfrm>
            <a:off x="-108036" y="0"/>
            <a:ext cx="9533101" cy="1610200"/>
          </a:xfrm>
          <a:prstGeom prst="rect"/>
          <a:noFill/>
          <a:ln>
            <a:noFill/>
          </a:ln>
        </p:spPr>
      </p:pic>
      <p:sp>
        <p:nvSpPr>
          <p:cNvPr id="1048830" name="Google Shape;629;p38"/>
          <p:cNvSpPr txBox="1"/>
          <p:nvPr/>
        </p:nvSpPr>
        <p:spPr>
          <a:xfrm>
            <a:off x="2186549" y="543490"/>
            <a:ext cx="2823209" cy="523220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800" lang="en-US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Product analysis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1048831" name="Google Shape;630;p38"/>
          <p:cNvSpPr txBox="1"/>
          <p:nvPr/>
        </p:nvSpPr>
        <p:spPr>
          <a:xfrm>
            <a:off x="31566" y="236724"/>
            <a:ext cx="1965603" cy="523220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800" lang="en-US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Conclusion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1048832" name="Google Shape;631;p38"/>
          <p:cNvSpPr txBox="1"/>
          <p:nvPr/>
        </p:nvSpPr>
        <p:spPr>
          <a:xfrm>
            <a:off x="1422026" y="1417336"/>
            <a:ext cx="9533101" cy="3884397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800" lang="en-US"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Many different types of analyses can be done on a product.</a:t>
            </a:r>
          </a:p>
          <a:p>
            <a:pPr algn="l" indent="0" lvl="0" marL="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800" lang="en-US"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Each one provides valuable information that can be used to make decisions about the product.</a:t>
            </a:r>
          </a:p>
          <a:p>
            <a:pPr algn="l" indent="0" lvl="0" marL="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1800" lang="en-US"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Product analysis is essential because it helps you understand your product and how to make it better when it comes down to it.</a:t>
            </a:r>
          </a:p>
          <a:p>
            <a:pPr algn="l" indent="0" lvl="0" marL="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sz="1800" i="1" lang="en-US"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“ Without product analysis, you would be flying blind and making decisions based on guesswork.”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76" name="Shape 6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333" name="Google Shape;637;p39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1">
            <a:alphaModFix/>
          </a:blip>
          <a:srcRect/>
          <a:stretch>
            <a:fillRect/>
          </a:stretch>
        </p:blipFill>
        <p:spPr>
          <a:xfrm>
            <a:off x="2440788" y="5949244"/>
            <a:ext cx="9902229" cy="204838"/>
          </a:xfrm>
          <a:prstGeom prst="rect"/>
          <a:noFill/>
          <a:ln>
            <a:noFill/>
          </a:ln>
        </p:spPr>
      </p:pic>
      <p:pic>
        <p:nvPicPr>
          <p:cNvPr id="2097334" name="Google Shape;638;p39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2">
            <a:alphaModFix/>
          </a:blip>
          <a:srcRect/>
          <a:stretch>
            <a:fillRect/>
          </a:stretch>
        </p:blipFill>
        <p:spPr>
          <a:xfrm>
            <a:off x="-108036" y="2204822"/>
            <a:ext cx="238650" cy="2709534"/>
          </a:xfrm>
          <a:prstGeom prst="rect"/>
          <a:noFill/>
          <a:ln>
            <a:noFill/>
          </a:ln>
        </p:spPr>
      </p:pic>
      <p:pic>
        <p:nvPicPr>
          <p:cNvPr id="2097335" name="Google Shape;639;p39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2">
            <a:alphaModFix/>
          </a:blip>
          <a:srcRect/>
          <a:stretch>
            <a:fillRect/>
          </a:stretch>
        </p:blipFill>
        <p:spPr>
          <a:xfrm>
            <a:off x="12072675" y="2204822"/>
            <a:ext cx="238650" cy="2709534"/>
          </a:xfrm>
          <a:prstGeom prst="rect"/>
          <a:noFill/>
          <a:ln>
            <a:noFill/>
          </a:ln>
        </p:spPr>
      </p:pic>
      <p:pic>
        <p:nvPicPr>
          <p:cNvPr id="2097336" name="Google Shape;640;p39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3">
            <a:alphaModFix/>
          </a:blip>
          <a:srcRect/>
          <a:stretch>
            <a:fillRect/>
          </a:stretch>
        </p:blipFill>
        <p:spPr>
          <a:xfrm>
            <a:off x="-108036" y="0"/>
            <a:ext cx="9533101" cy="1610200"/>
          </a:xfrm>
          <a:prstGeom prst="rect"/>
          <a:noFill/>
          <a:ln>
            <a:noFill/>
          </a:ln>
        </p:spPr>
      </p:pic>
      <p:sp>
        <p:nvSpPr>
          <p:cNvPr id="1048835" name="Google Shape;641;p39"/>
          <p:cNvSpPr txBox="1"/>
          <p:nvPr/>
        </p:nvSpPr>
        <p:spPr>
          <a:xfrm>
            <a:off x="2186549" y="543490"/>
            <a:ext cx="2823209" cy="523220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800" lang="en-US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Product analysis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1048836" name="Google Shape;642;p39"/>
          <p:cNvSpPr txBox="1"/>
          <p:nvPr/>
        </p:nvSpPr>
        <p:spPr>
          <a:xfrm>
            <a:off x="215945" y="236724"/>
            <a:ext cx="1596847" cy="523220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800" lang="en-US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Wrap Up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1048837" name="Google Shape;643;p39"/>
          <p:cNvSpPr txBox="1"/>
          <p:nvPr/>
        </p:nvSpPr>
        <p:spPr>
          <a:xfrm>
            <a:off x="1156320" y="1973928"/>
            <a:ext cx="9666288" cy="2222403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-285750" lvl="0" marL="28575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A1F61"/>
              </a:buClr>
              <a:buSzPts val="1800"/>
              <a:buFont typeface="Noto Sans Symbols"/>
              <a:buChar char="⮚"/>
            </a:pPr>
            <a:r>
              <a:rPr sz="1800" lang="en-US"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    The Definition of the product and its characters</a:t>
            </a:r>
          </a:p>
          <a:p>
            <a:pPr algn="l" indent="-285750" lvl="0" marL="28575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A1F61"/>
              </a:buClr>
              <a:buSzPts val="1800"/>
              <a:buFont typeface="Noto Sans Symbols"/>
              <a:buChar char="⮚"/>
            </a:pPr>
            <a:r>
              <a:rPr sz="1800" lang="en-US"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    The Definition of Product Analysis?</a:t>
            </a:r>
          </a:p>
          <a:p>
            <a:pPr algn="l" indent="-285750" lvl="0" marL="28575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A1F61"/>
              </a:buClr>
              <a:buSzPts val="1800"/>
              <a:buFont typeface="Noto Sans Symbols"/>
              <a:buChar char="⮚"/>
            </a:pPr>
            <a:r>
              <a:rPr sz="1800" lang="en-US"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     Types of product </a:t>
            </a:r>
          </a:p>
          <a:p>
            <a:pPr algn="l" indent="-285750" lvl="0" marL="285750" marR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A1F61"/>
              </a:buClr>
              <a:buSzPts val="1800"/>
              <a:buFont typeface="Noto Sans Symbols"/>
              <a:buChar char="⮚"/>
            </a:pPr>
            <a:r>
              <a:rPr sz="1800" lang="en-US"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rPr>
              <a:t>    The product analysis assess, WHAT??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79" name="Shape 6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337" name="Google Shape;648;p40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1">
            <a:alphaModFix/>
          </a:blip>
          <a:srcRect/>
          <a:stretch>
            <a:fillRect/>
          </a:stretch>
        </p:blipFill>
        <p:spPr>
          <a:xfrm>
            <a:off x="575549" y="0"/>
            <a:ext cx="11616451" cy="6680068"/>
          </a:xfrm>
          <a:prstGeom prst="rect"/>
          <a:noFill/>
          <a:ln>
            <a:noFill/>
          </a:ln>
        </p:spPr>
      </p:pic>
      <p:sp>
        <p:nvSpPr>
          <p:cNvPr id="1048840" name="Google Shape;649;p40"/>
          <p:cNvSpPr/>
          <p:nvPr/>
        </p:nvSpPr>
        <p:spPr>
          <a:xfrm rot="10800000">
            <a:off x="-79022" y="-93133"/>
            <a:ext cx="12350045" cy="7044267"/>
          </a:xfrm>
          <a:prstGeom prst="rect"/>
          <a:gradFill>
            <a:gsLst>
              <a:gs pos="0">
                <a:srgbClr val="86CEFF">
                  <a:alpha val="32941"/>
                </a:srgbClr>
              </a:gs>
              <a:gs pos="50000">
                <a:srgbClr val="B6DFFF">
                  <a:alpha val="21960"/>
                </a:srgbClr>
              </a:gs>
              <a:gs pos="100000">
                <a:srgbClr val="DBEEFE">
                  <a:alpha val="43921"/>
                </a:srgbClr>
              </a:gs>
            </a:gsLst>
            <a:lin ang="5400000" scaled="0"/>
          </a:gradFill>
          <a:ln>
            <a:noFill/>
          </a:ln>
        </p:spPr>
        <p:txBody>
          <a:bodyPr anchor="ctr" anchorCtr="0" bIns="45700" lIns="91425" rIns="91425" spcFirstLastPara="1" tIns="45700" wrap="square">
            <a:noAutofit/>
          </a:bodyPr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097338" name="Google Shape;650;p40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2">
            <a:alphaModFix/>
          </a:blip>
          <a:srcRect l="984" r="913" b="11911"/>
          <a:stretch>
            <a:fillRect/>
          </a:stretch>
        </p:blipFill>
        <p:spPr>
          <a:xfrm>
            <a:off x="0" y="4199708"/>
            <a:ext cx="12200709" cy="2688772"/>
          </a:xfrm>
          <a:prstGeom prst="rect"/>
          <a:noFill/>
          <a:ln>
            <a:noFill/>
          </a:ln>
        </p:spPr>
      </p:pic>
      <p:pic>
        <p:nvPicPr>
          <p:cNvPr id="2097339" name="Google Shape;652;p40"/>
          <p:cNvPicPr preferRelativeResize="0">
            <a:picLocks/>
          </p:cNvPicPr>
          <p:nvPr/>
        </p:nvPicPr>
        <p:blipFill rotWithShape="1">
          <a:blip xmlns:r="http://schemas.openxmlformats.org/officeDocument/2006/relationships" r:embed="rId3">
            <a:alphaModFix/>
          </a:blip>
          <a:srcRect/>
          <a:stretch>
            <a:fillRect/>
          </a:stretch>
        </p:blipFill>
        <p:spPr>
          <a:xfrm>
            <a:off x="2226365" y="2621984"/>
            <a:ext cx="6707581" cy="1972334"/>
          </a:xfrm>
          <a:prstGeom prst="rect"/>
          <a:noFill/>
          <a:ln>
            <a:noFill/>
          </a:ln>
        </p:spPr>
      </p:pic>
      <p:sp>
        <p:nvSpPr>
          <p:cNvPr id="1048841" name="Google Shape;653;p40"/>
          <p:cNvSpPr txBox="1"/>
          <p:nvPr/>
        </p:nvSpPr>
        <p:spPr>
          <a:xfrm>
            <a:off x="474133" y="715791"/>
            <a:ext cx="5861926" cy="1384995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800" lang="en-US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Product Analysis and Development </a:t>
            </a:r>
          </a:p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800" lang="en-US">
                <a:solidFill>
                  <a:srgbClr val="24A9E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Prepared by Dr. Aya Mohamed</a:t>
            </a:r>
          </a:p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2800" lang="en-US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1</a:t>
            </a:r>
          </a:p>
        </p:txBody>
      </p:sp>
      <p:sp>
        <p:nvSpPr>
          <p:cNvPr id="1048842" name="Google Shape;654;p40"/>
          <p:cNvSpPr txBox="1"/>
          <p:nvPr/>
        </p:nvSpPr>
        <p:spPr>
          <a:xfrm>
            <a:off x="3485321" y="3004929"/>
            <a:ext cx="4134679" cy="1015663"/>
          </a:xfrm>
          <a:prstGeom prst="rect"/>
          <a:noFill/>
          <a:ln>
            <a:noFill/>
          </a:ln>
        </p:spPr>
        <p:txBody>
          <a:bodyPr anchor="t" anchorCtr="0" bIns="45700" lIns="91425" rIns="91425" spcFirstLastPara="1" tIns="45700" wrap="square">
            <a:spAutoFit/>
          </a:bodyPr>
          <a:p>
            <a:pPr algn="l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sz="6000" lang="en-US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Thank You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0" ma:contentTypeDescription="Create a new document." ma:contentTypeScope="" ma:versionID="5e2a9387f40297ffcc6f9e816b5281c2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640d0bd9c51f75ba03d5eb0033565ef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3127B09-5DDB-4506-9577-559A453D2B6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>
  <Application>Microsoft Office PowerPoint</Application>
  <ScaleCrop>0</ScaleCrop>
  <LinksUpToDate>0</LinksUpToDate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:creator>LENOVO</dc:creator>
  <dcterms:created xsi:type="dcterms:W3CDTF">2021-08-03T07:03:26Z</dcterms:created>
  <dcterms:modified xsi:type="dcterms:W3CDTF">2024-10-04T10:45:32Z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  <property fmtid="{D5CDD505-2E9C-101B-9397-08002B2CF9AE}" pid="3" name="ICV">
    <vt:lpwstr>9310dad5f17441fa9c8c5ac9a98ca103</vt:lpwstr>
  </property>
</Properties>
</file>