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64" r:id="rId3"/>
    <p:sldId id="566" r:id="rId4"/>
    <p:sldId id="565" r:id="rId5"/>
    <p:sldId id="567" r:id="rId6"/>
    <p:sldId id="568" r:id="rId7"/>
    <p:sldId id="569" r:id="rId8"/>
    <p:sldId id="570" r:id="rId9"/>
    <p:sldId id="605"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481"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BCE051-ADCB-48B9-826D-02C988248781}" v="2" dt="2024-08-07T14:20:47.1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68" d="100"/>
          <a:sy n="68" d="100"/>
        </p:scale>
        <p:origin x="81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110B91A-0F89-FC44-BCAB-159E5CA1AB24}"/>
    <pc:docChg chg="custSel modSld">
      <pc:chgData name="Ahmed Mohammed" userId="52ea684eb8771d40" providerId="LiveId" clId="{D110B91A-0F89-FC44-BCAB-159E5CA1AB24}" dt="2024-03-27T19:50:06.598" v="263"/>
      <pc:docMkLst>
        <pc:docMk/>
      </pc:docMkLst>
      <pc:sldChg chg="addSp delSp">
        <pc:chgData name="Ahmed Mohammed" userId="52ea684eb8771d40" providerId="LiveId" clId="{D110B91A-0F89-FC44-BCAB-159E5CA1AB24}" dt="2024-03-27T19:11:09.013" v="14"/>
        <pc:sldMkLst>
          <pc:docMk/>
          <pc:sldMk cId="2899126501" sldId="571"/>
        </pc:sldMkLst>
        <pc:inkChg chg="add del">
          <ac:chgData name="Ahmed Mohammed" userId="52ea684eb8771d40" providerId="LiveId" clId="{D110B91A-0F89-FC44-BCAB-159E5CA1AB24}" dt="2024-03-27T19:10:45.893" v="3"/>
          <ac:inkMkLst>
            <pc:docMk/>
            <pc:sldMk cId="2899126501" sldId="571"/>
            <ac:inkMk id="10" creationId="{821C3FF5-750A-ADEF-54C4-49968ED0F905}"/>
          </ac:inkMkLst>
        </pc:inkChg>
        <pc:inkChg chg="add del">
          <ac:chgData name="Ahmed Mohammed" userId="52ea684eb8771d40" providerId="LiveId" clId="{D110B91A-0F89-FC44-BCAB-159E5CA1AB24}" dt="2024-03-27T19:10:45.893" v="3"/>
          <ac:inkMkLst>
            <pc:docMk/>
            <pc:sldMk cId="2899126501" sldId="571"/>
            <ac:inkMk id="11" creationId="{78649BD2-5EFD-969E-CF3B-D482C2C808BD}"/>
          </ac:inkMkLst>
        </pc:inkChg>
        <pc:inkChg chg="add del">
          <ac:chgData name="Ahmed Mohammed" userId="52ea684eb8771d40" providerId="LiveId" clId="{D110B91A-0F89-FC44-BCAB-159E5CA1AB24}" dt="2024-03-27T19:10:45.893" v="3"/>
          <ac:inkMkLst>
            <pc:docMk/>
            <pc:sldMk cId="2899126501" sldId="571"/>
            <ac:inkMk id="12" creationId="{7DFF6D17-CBBD-8250-8C00-420C0F46A9D2}"/>
          </ac:inkMkLst>
        </pc:inkChg>
        <pc:inkChg chg="add reco">
          <ac:chgData name="Ahmed Mohammed" userId="52ea684eb8771d40" providerId="LiveId" clId="{D110B91A-0F89-FC44-BCAB-159E5CA1AB24}" dt="2024-03-27T19:10:45.893" v="3"/>
          <ac:inkMkLst>
            <pc:docMk/>
            <pc:sldMk cId="2899126501" sldId="571"/>
            <ac:inkMk id="13" creationId="{71C901F6-21D1-D9E3-A7F9-11B5493CC260}"/>
          </ac:inkMkLst>
        </pc:inkChg>
        <pc:inkChg chg="add del">
          <ac:chgData name="Ahmed Mohammed" userId="52ea684eb8771d40" providerId="LiveId" clId="{D110B91A-0F89-FC44-BCAB-159E5CA1AB24}" dt="2024-03-27T19:10:49.234" v="7"/>
          <ac:inkMkLst>
            <pc:docMk/>
            <pc:sldMk cId="2899126501" sldId="571"/>
            <ac:inkMk id="14" creationId="{01E31465-8777-E6BE-7084-115B50FFA06A}"/>
          </ac:inkMkLst>
        </pc:inkChg>
        <pc:inkChg chg="add del">
          <ac:chgData name="Ahmed Mohammed" userId="52ea684eb8771d40" providerId="LiveId" clId="{D110B91A-0F89-FC44-BCAB-159E5CA1AB24}" dt="2024-03-27T19:10:49.234" v="7"/>
          <ac:inkMkLst>
            <pc:docMk/>
            <pc:sldMk cId="2899126501" sldId="571"/>
            <ac:inkMk id="15" creationId="{19150AD5-67AD-D66D-B009-9447AB33AB84}"/>
          </ac:inkMkLst>
        </pc:inkChg>
        <pc:inkChg chg="add del">
          <ac:chgData name="Ahmed Mohammed" userId="52ea684eb8771d40" providerId="LiveId" clId="{D110B91A-0F89-FC44-BCAB-159E5CA1AB24}" dt="2024-03-27T19:10:49.234" v="7"/>
          <ac:inkMkLst>
            <pc:docMk/>
            <pc:sldMk cId="2899126501" sldId="571"/>
            <ac:inkMk id="16" creationId="{DB24D877-9CFA-47A6-B887-7869A3FEABA4}"/>
          </ac:inkMkLst>
        </pc:inkChg>
        <pc:inkChg chg="add reco">
          <ac:chgData name="Ahmed Mohammed" userId="52ea684eb8771d40" providerId="LiveId" clId="{D110B91A-0F89-FC44-BCAB-159E5CA1AB24}" dt="2024-03-27T19:10:49.234" v="7"/>
          <ac:inkMkLst>
            <pc:docMk/>
            <pc:sldMk cId="2899126501" sldId="571"/>
            <ac:inkMk id="17" creationId="{3C0FF3D5-C56B-9E57-7EEA-71DD2BE6B5FC}"/>
          </ac:inkMkLst>
        </pc:inkChg>
        <pc:inkChg chg="add">
          <ac:chgData name="Ahmed Mohammed" userId="52ea684eb8771d40" providerId="LiveId" clId="{D110B91A-0F89-FC44-BCAB-159E5CA1AB24}" dt="2024-03-27T19:10:58.796" v="8"/>
          <ac:inkMkLst>
            <pc:docMk/>
            <pc:sldMk cId="2899126501" sldId="571"/>
            <ac:inkMk id="18" creationId="{ECA7BE8B-59A0-CCFB-09C3-EB1B2056499C}"/>
          </ac:inkMkLst>
        </pc:inkChg>
        <pc:inkChg chg="add del">
          <ac:chgData name="Ahmed Mohammed" userId="52ea684eb8771d40" providerId="LiveId" clId="{D110B91A-0F89-FC44-BCAB-159E5CA1AB24}" dt="2024-03-27T19:11:06.154" v="11"/>
          <ac:inkMkLst>
            <pc:docMk/>
            <pc:sldMk cId="2899126501" sldId="571"/>
            <ac:inkMk id="19" creationId="{96199D69-C7C2-7F8F-0161-6030E674573C}"/>
          </ac:inkMkLst>
        </pc:inkChg>
        <pc:inkChg chg="add del">
          <ac:chgData name="Ahmed Mohammed" userId="52ea684eb8771d40" providerId="LiveId" clId="{D110B91A-0F89-FC44-BCAB-159E5CA1AB24}" dt="2024-03-27T19:11:06.154" v="11"/>
          <ac:inkMkLst>
            <pc:docMk/>
            <pc:sldMk cId="2899126501" sldId="571"/>
            <ac:inkMk id="20" creationId="{0BAB0803-08D8-1A63-089A-679AF476453E}"/>
          </ac:inkMkLst>
        </pc:inkChg>
        <pc:inkChg chg="add reco">
          <ac:chgData name="Ahmed Mohammed" userId="52ea684eb8771d40" providerId="LiveId" clId="{D110B91A-0F89-FC44-BCAB-159E5CA1AB24}" dt="2024-03-27T19:11:06.154" v="11"/>
          <ac:inkMkLst>
            <pc:docMk/>
            <pc:sldMk cId="2899126501" sldId="571"/>
            <ac:inkMk id="21" creationId="{20FF01D8-8C66-AEB2-A11B-A5F8B0F2615E}"/>
          </ac:inkMkLst>
        </pc:inkChg>
        <pc:inkChg chg="add del">
          <ac:chgData name="Ahmed Mohammed" userId="52ea684eb8771d40" providerId="LiveId" clId="{D110B91A-0F89-FC44-BCAB-159E5CA1AB24}" dt="2024-03-27T19:11:09.013" v="14"/>
          <ac:inkMkLst>
            <pc:docMk/>
            <pc:sldMk cId="2899126501" sldId="571"/>
            <ac:inkMk id="22" creationId="{B7033C7D-A058-3E01-1A84-22A203E00E54}"/>
          </ac:inkMkLst>
        </pc:inkChg>
        <pc:inkChg chg="add del">
          <ac:chgData name="Ahmed Mohammed" userId="52ea684eb8771d40" providerId="LiveId" clId="{D110B91A-0F89-FC44-BCAB-159E5CA1AB24}" dt="2024-03-27T19:11:09.013" v="14"/>
          <ac:inkMkLst>
            <pc:docMk/>
            <pc:sldMk cId="2899126501" sldId="571"/>
            <ac:inkMk id="23" creationId="{65BD5451-9468-7A62-6B2E-2B323AD279B9}"/>
          </ac:inkMkLst>
        </pc:inkChg>
        <pc:inkChg chg="add reco">
          <ac:chgData name="Ahmed Mohammed" userId="52ea684eb8771d40" providerId="LiveId" clId="{D110B91A-0F89-FC44-BCAB-159E5CA1AB24}" dt="2024-03-27T19:11:09.013" v="14"/>
          <ac:inkMkLst>
            <pc:docMk/>
            <pc:sldMk cId="2899126501" sldId="571"/>
            <ac:inkMk id="24" creationId="{52825A3F-D8D9-EFF9-D5F4-9F595555B614}"/>
          </ac:inkMkLst>
        </pc:inkChg>
      </pc:sldChg>
      <pc:sldChg chg="addSp delSp">
        <pc:chgData name="Ahmed Mohammed" userId="52ea684eb8771d40" providerId="LiveId" clId="{D110B91A-0F89-FC44-BCAB-159E5CA1AB24}" dt="2024-03-27T19:12:31.811" v="27"/>
        <pc:sldMkLst>
          <pc:docMk/>
          <pc:sldMk cId="1838572656" sldId="573"/>
        </pc:sldMkLst>
        <pc:inkChg chg="add">
          <ac:chgData name="Ahmed Mohammed" userId="52ea684eb8771d40" providerId="LiveId" clId="{D110B91A-0F89-FC44-BCAB-159E5CA1AB24}" dt="2024-03-27T19:11:56.962" v="15"/>
          <ac:inkMkLst>
            <pc:docMk/>
            <pc:sldMk cId="1838572656" sldId="573"/>
            <ac:inkMk id="10" creationId="{36847035-C954-7A66-A597-51A315E70BAE}"/>
          </ac:inkMkLst>
        </pc:inkChg>
        <pc:inkChg chg="add del">
          <ac:chgData name="Ahmed Mohammed" userId="52ea684eb8771d40" providerId="LiveId" clId="{D110B91A-0F89-FC44-BCAB-159E5CA1AB24}" dt="2024-03-27T19:12:04.180" v="18"/>
          <ac:inkMkLst>
            <pc:docMk/>
            <pc:sldMk cId="1838572656" sldId="573"/>
            <ac:inkMk id="11" creationId="{4BA11F1C-D3FB-379B-BAFB-670E6B800773}"/>
          </ac:inkMkLst>
        </pc:inkChg>
        <pc:inkChg chg="add del">
          <ac:chgData name="Ahmed Mohammed" userId="52ea684eb8771d40" providerId="LiveId" clId="{D110B91A-0F89-FC44-BCAB-159E5CA1AB24}" dt="2024-03-27T19:12:04.180" v="18"/>
          <ac:inkMkLst>
            <pc:docMk/>
            <pc:sldMk cId="1838572656" sldId="573"/>
            <ac:inkMk id="12" creationId="{9F54EAB4-C102-2594-A551-CB42E857EEE9}"/>
          </ac:inkMkLst>
        </pc:inkChg>
        <pc:inkChg chg="add reco">
          <ac:chgData name="Ahmed Mohammed" userId="52ea684eb8771d40" providerId="LiveId" clId="{D110B91A-0F89-FC44-BCAB-159E5CA1AB24}" dt="2024-03-27T19:12:04.180" v="18"/>
          <ac:inkMkLst>
            <pc:docMk/>
            <pc:sldMk cId="1838572656" sldId="573"/>
            <ac:inkMk id="13" creationId="{8F1075D7-A83D-8061-49A0-5B85D16DE58F}"/>
          </ac:inkMkLst>
        </pc:inkChg>
        <pc:inkChg chg="add del">
          <ac:chgData name="Ahmed Mohammed" userId="52ea684eb8771d40" providerId="LiveId" clId="{D110B91A-0F89-FC44-BCAB-159E5CA1AB24}" dt="2024-03-27T19:12:10.056" v="22"/>
          <ac:inkMkLst>
            <pc:docMk/>
            <pc:sldMk cId="1838572656" sldId="573"/>
            <ac:inkMk id="14" creationId="{1820DD58-E17D-AE55-AFA9-FD208653C9B4}"/>
          </ac:inkMkLst>
        </pc:inkChg>
        <pc:inkChg chg="add del">
          <ac:chgData name="Ahmed Mohammed" userId="52ea684eb8771d40" providerId="LiveId" clId="{D110B91A-0F89-FC44-BCAB-159E5CA1AB24}" dt="2024-03-27T19:12:10.056" v="22"/>
          <ac:inkMkLst>
            <pc:docMk/>
            <pc:sldMk cId="1838572656" sldId="573"/>
            <ac:inkMk id="15" creationId="{033D7638-86E3-42A0-ED85-8A8911F7B9B5}"/>
          </ac:inkMkLst>
        </pc:inkChg>
        <pc:inkChg chg="add">
          <ac:chgData name="Ahmed Mohammed" userId="52ea684eb8771d40" providerId="LiveId" clId="{D110B91A-0F89-FC44-BCAB-159E5CA1AB24}" dt="2024-03-27T19:12:09.375" v="21"/>
          <ac:inkMkLst>
            <pc:docMk/>
            <pc:sldMk cId="1838572656" sldId="573"/>
            <ac:inkMk id="16" creationId="{8C9729F1-8EC2-015A-0E2E-B97E03F56BAC}"/>
          </ac:inkMkLst>
        </pc:inkChg>
        <pc:inkChg chg="add reco">
          <ac:chgData name="Ahmed Mohammed" userId="52ea684eb8771d40" providerId="LiveId" clId="{D110B91A-0F89-FC44-BCAB-159E5CA1AB24}" dt="2024-03-27T19:12:10.056" v="22"/>
          <ac:inkMkLst>
            <pc:docMk/>
            <pc:sldMk cId="1838572656" sldId="573"/>
            <ac:inkMk id="17" creationId="{D10EC733-7E68-DE6D-C08D-BEBD295F0A1F}"/>
          </ac:inkMkLst>
        </pc:inkChg>
        <pc:inkChg chg="add del">
          <ac:chgData name="Ahmed Mohammed" userId="52ea684eb8771d40" providerId="LiveId" clId="{D110B91A-0F89-FC44-BCAB-159E5CA1AB24}" dt="2024-03-27T19:12:15.235" v="25"/>
          <ac:inkMkLst>
            <pc:docMk/>
            <pc:sldMk cId="1838572656" sldId="573"/>
            <ac:inkMk id="18" creationId="{9A769F1A-15DB-EE5E-B4F5-DD2ABD3A49E6}"/>
          </ac:inkMkLst>
        </pc:inkChg>
        <pc:inkChg chg="add del">
          <ac:chgData name="Ahmed Mohammed" userId="52ea684eb8771d40" providerId="LiveId" clId="{D110B91A-0F89-FC44-BCAB-159E5CA1AB24}" dt="2024-03-27T19:12:15.235" v="25"/>
          <ac:inkMkLst>
            <pc:docMk/>
            <pc:sldMk cId="1838572656" sldId="573"/>
            <ac:inkMk id="19" creationId="{74AF34A7-9396-EF21-A2CC-73F10C834AF3}"/>
          </ac:inkMkLst>
        </pc:inkChg>
        <pc:inkChg chg="add reco">
          <ac:chgData name="Ahmed Mohammed" userId="52ea684eb8771d40" providerId="LiveId" clId="{D110B91A-0F89-FC44-BCAB-159E5CA1AB24}" dt="2024-03-27T19:12:15.235" v="25"/>
          <ac:inkMkLst>
            <pc:docMk/>
            <pc:sldMk cId="1838572656" sldId="573"/>
            <ac:inkMk id="20" creationId="{7058F668-1663-1C32-58FA-50C6208D3281}"/>
          </ac:inkMkLst>
        </pc:inkChg>
        <pc:inkChg chg="add">
          <ac:chgData name="Ahmed Mohammed" userId="52ea684eb8771d40" providerId="LiveId" clId="{D110B91A-0F89-FC44-BCAB-159E5CA1AB24}" dt="2024-03-27T19:12:15.243" v="26"/>
          <ac:inkMkLst>
            <pc:docMk/>
            <pc:sldMk cId="1838572656" sldId="573"/>
            <ac:inkMk id="21" creationId="{D826542C-8CD9-6B0D-6D4E-D3E506697DDC}"/>
          </ac:inkMkLst>
        </pc:inkChg>
        <pc:inkChg chg="add">
          <ac:chgData name="Ahmed Mohammed" userId="52ea684eb8771d40" providerId="LiveId" clId="{D110B91A-0F89-FC44-BCAB-159E5CA1AB24}" dt="2024-03-27T19:12:31.811" v="27"/>
          <ac:inkMkLst>
            <pc:docMk/>
            <pc:sldMk cId="1838572656" sldId="573"/>
            <ac:inkMk id="22" creationId="{361956BC-9140-C6E6-8D9A-C6AE94F6D5AD}"/>
          </ac:inkMkLst>
        </pc:inkChg>
      </pc:sldChg>
      <pc:sldChg chg="addSp delSp">
        <pc:chgData name="Ahmed Mohammed" userId="52ea684eb8771d40" providerId="LiveId" clId="{D110B91A-0F89-FC44-BCAB-159E5CA1AB24}" dt="2024-03-27T19:14:33.982" v="43"/>
        <pc:sldMkLst>
          <pc:docMk/>
          <pc:sldMk cId="434159342" sldId="574"/>
        </pc:sldMkLst>
        <pc:inkChg chg="add">
          <ac:chgData name="Ahmed Mohammed" userId="52ea684eb8771d40" providerId="LiveId" clId="{D110B91A-0F89-FC44-BCAB-159E5CA1AB24}" dt="2024-03-27T19:13:13.005" v="28"/>
          <ac:inkMkLst>
            <pc:docMk/>
            <pc:sldMk cId="434159342" sldId="574"/>
            <ac:inkMk id="10" creationId="{998668CC-1E32-A11C-B21E-37A6EF6B7A6C}"/>
          </ac:inkMkLst>
        </pc:inkChg>
        <pc:inkChg chg="add">
          <ac:chgData name="Ahmed Mohammed" userId="52ea684eb8771d40" providerId="LiveId" clId="{D110B91A-0F89-FC44-BCAB-159E5CA1AB24}" dt="2024-03-27T19:13:23.718" v="29"/>
          <ac:inkMkLst>
            <pc:docMk/>
            <pc:sldMk cId="434159342" sldId="574"/>
            <ac:inkMk id="11" creationId="{B6EE0A94-4352-0881-8D5F-84DA99AF5A10}"/>
          </ac:inkMkLst>
        </pc:inkChg>
        <pc:inkChg chg="add del">
          <ac:chgData name="Ahmed Mohammed" userId="52ea684eb8771d40" providerId="LiveId" clId="{D110B91A-0F89-FC44-BCAB-159E5CA1AB24}" dt="2024-03-27T19:13:35.631" v="35"/>
          <ac:inkMkLst>
            <pc:docMk/>
            <pc:sldMk cId="434159342" sldId="574"/>
            <ac:inkMk id="12" creationId="{296DAD53-336E-E30D-1889-9E5FEF281300}"/>
          </ac:inkMkLst>
        </pc:inkChg>
        <pc:inkChg chg="add del">
          <ac:chgData name="Ahmed Mohammed" userId="52ea684eb8771d40" providerId="LiveId" clId="{D110B91A-0F89-FC44-BCAB-159E5CA1AB24}" dt="2024-03-27T19:13:35.631" v="35"/>
          <ac:inkMkLst>
            <pc:docMk/>
            <pc:sldMk cId="434159342" sldId="574"/>
            <ac:inkMk id="13" creationId="{0453A3B4-346B-64F0-44D1-34148569A8A2}"/>
          </ac:inkMkLst>
        </pc:inkChg>
        <pc:inkChg chg="add del">
          <ac:chgData name="Ahmed Mohammed" userId="52ea684eb8771d40" providerId="LiveId" clId="{D110B91A-0F89-FC44-BCAB-159E5CA1AB24}" dt="2024-03-27T19:13:35.631" v="35"/>
          <ac:inkMkLst>
            <pc:docMk/>
            <pc:sldMk cId="434159342" sldId="574"/>
            <ac:inkMk id="14" creationId="{0F237266-DDD7-2837-3CA0-0288B35DC609}"/>
          </ac:inkMkLst>
        </pc:inkChg>
        <pc:inkChg chg="add del">
          <ac:chgData name="Ahmed Mohammed" userId="52ea684eb8771d40" providerId="LiveId" clId="{D110B91A-0F89-FC44-BCAB-159E5CA1AB24}" dt="2024-03-27T19:13:35.631" v="35"/>
          <ac:inkMkLst>
            <pc:docMk/>
            <pc:sldMk cId="434159342" sldId="574"/>
            <ac:inkMk id="15" creationId="{AF95F4F7-256F-4AAC-5F42-4822C2A526F5}"/>
          </ac:inkMkLst>
        </pc:inkChg>
        <pc:inkChg chg="add del">
          <ac:chgData name="Ahmed Mohammed" userId="52ea684eb8771d40" providerId="LiveId" clId="{D110B91A-0F89-FC44-BCAB-159E5CA1AB24}" dt="2024-03-27T19:13:35.631" v="35"/>
          <ac:inkMkLst>
            <pc:docMk/>
            <pc:sldMk cId="434159342" sldId="574"/>
            <ac:inkMk id="16" creationId="{85506487-99C9-62CB-C39C-27065C80BE51}"/>
          </ac:inkMkLst>
        </pc:inkChg>
        <pc:inkChg chg="add reco">
          <ac:chgData name="Ahmed Mohammed" userId="52ea684eb8771d40" providerId="LiveId" clId="{D110B91A-0F89-FC44-BCAB-159E5CA1AB24}" dt="2024-03-27T19:13:35.631" v="35"/>
          <ac:inkMkLst>
            <pc:docMk/>
            <pc:sldMk cId="434159342" sldId="574"/>
            <ac:inkMk id="17" creationId="{D6D3F6EE-A536-E92B-0FE1-EB5427084581}"/>
          </ac:inkMkLst>
        </pc:inkChg>
        <pc:inkChg chg="add del">
          <ac:chgData name="Ahmed Mohammed" userId="52ea684eb8771d40" providerId="LiveId" clId="{D110B91A-0F89-FC44-BCAB-159E5CA1AB24}" dt="2024-03-27T19:13:38.413" v="38"/>
          <ac:inkMkLst>
            <pc:docMk/>
            <pc:sldMk cId="434159342" sldId="574"/>
            <ac:inkMk id="18" creationId="{5D1AC4A2-C6F3-D6C5-2F22-67B669E0FB85}"/>
          </ac:inkMkLst>
        </pc:inkChg>
        <pc:inkChg chg="add del">
          <ac:chgData name="Ahmed Mohammed" userId="52ea684eb8771d40" providerId="LiveId" clId="{D110B91A-0F89-FC44-BCAB-159E5CA1AB24}" dt="2024-03-27T19:13:38.413" v="38"/>
          <ac:inkMkLst>
            <pc:docMk/>
            <pc:sldMk cId="434159342" sldId="574"/>
            <ac:inkMk id="19" creationId="{FE2CF0F8-1F12-4721-F669-3FC4F5E3812B}"/>
          </ac:inkMkLst>
        </pc:inkChg>
        <pc:inkChg chg="add reco">
          <ac:chgData name="Ahmed Mohammed" userId="52ea684eb8771d40" providerId="LiveId" clId="{D110B91A-0F89-FC44-BCAB-159E5CA1AB24}" dt="2024-03-27T19:13:38.413" v="38"/>
          <ac:inkMkLst>
            <pc:docMk/>
            <pc:sldMk cId="434159342" sldId="574"/>
            <ac:inkMk id="20" creationId="{4F8768F4-B15E-E386-E80B-22107D253F28}"/>
          </ac:inkMkLst>
        </pc:inkChg>
        <pc:inkChg chg="add del">
          <ac:chgData name="Ahmed Mohammed" userId="52ea684eb8771d40" providerId="LiveId" clId="{D110B91A-0F89-FC44-BCAB-159E5CA1AB24}" dt="2024-03-27T19:13:45.994" v="41"/>
          <ac:inkMkLst>
            <pc:docMk/>
            <pc:sldMk cId="434159342" sldId="574"/>
            <ac:inkMk id="21" creationId="{91C79575-B853-BD87-0C5A-84B7AB927E19}"/>
          </ac:inkMkLst>
        </pc:inkChg>
        <pc:inkChg chg="add del">
          <ac:chgData name="Ahmed Mohammed" userId="52ea684eb8771d40" providerId="LiveId" clId="{D110B91A-0F89-FC44-BCAB-159E5CA1AB24}" dt="2024-03-27T19:13:45.994" v="41"/>
          <ac:inkMkLst>
            <pc:docMk/>
            <pc:sldMk cId="434159342" sldId="574"/>
            <ac:inkMk id="22" creationId="{AA735B87-F3E1-C031-CA33-E91E69FD9A24}"/>
          </ac:inkMkLst>
        </pc:inkChg>
        <pc:inkChg chg="add reco">
          <ac:chgData name="Ahmed Mohammed" userId="52ea684eb8771d40" providerId="LiveId" clId="{D110B91A-0F89-FC44-BCAB-159E5CA1AB24}" dt="2024-03-27T19:13:45.994" v="41"/>
          <ac:inkMkLst>
            <pc:docMk/>
            <pc:sldMk cId="434159342" sldId="574"/>
            <ac:inkMk id="23" creationId="{0D55C5B1-1B4E-2E20-D940-90CF8F107FA8}"/>
          </ac:inkMkLst>
        </pc:inkChg>
        <pc:inkChg chg="add">
          <ac:chgData name="Ahmed Mohammed" userId="52ea684eb8771d40" providerId="LiveId" clId="{D110B91A-0F89-FC44-BCAB-159E5CA1AB24}" dt="2024-03-27T19:13:56.597" v="42"/>
          <ac:inkMkLst>
            <pc:docMk/>
            <pc:sldMk cId="434159342" sldId="574"/>
            <ac:inkMk id="24" creationId="{F1AB22D2-6E21-BA66-4F36-97AA3D14EBAA}"/>
          </ac:inkMkLst>
        </pc:inkChg>
        <pc:inkChg chg="add">
          <ac:chgData name="Ahmed Mohammed" userId="52ea684eb8771d40" providerId="LiveId" clId="{D110B91A-0F89-FC44-BCAB-159E5CA1AB24}" dt="2024-03-27T19:14:33.982" v="43"/>
          <ac:inkMkLst>
            <pc:docMk/>
            <pc:sldMk cId="434159342" sldId="574"/>
            <ac:inkMk id="26" creationId="{FD95DDEC-28EE-F67A-14C1-2FB4F551FEE0}"/>
          </ac:inkMkLst>
        </pc:inkChg>
      </pc:sldChg>
      <pc:sldChg chg="addSp">
        <pc:chgData name="Ahmed Mohammed" userId="52ea684eb8771d40" providerId="LiveId" clId="{D110B91A-0F89-FC44-BCAB-159E5CA1AB24}" dt="2024-03-27T19:15:13.113" v="44"/>
        <pc:sldMkLst>
          <pc:docMk/>
          <pc:sldMk cId="1111207641" sldId="575"/>
        </pc:sldMkLst>
        <pc:inkChg chg="add">
          <ac:chgData name="Ahmed Mohammed" userId="52ea684eb8771d40" providerId="LiveId" clId="{D110B91A-0F89-FC44-BCAB-159E5CA1AB24}" dt="2024-03-27T19:15:13.113" v="44"/>
          <ac:inkMkLst>
            <pc:docMk/>
            <pc:sldMk cId="1111207641" sldId="575"/>
            <ac:inkMk id="10" creationId="{415A0F33-AD6D-6EF8-0B93-610CD92CB6A1}"/>
          </ac:inkMkLst>
        </pc:inkChg>
      </pc:sldChg>
      <pc:sldChg chg="addSp delSp">
        <pc:chgData name="Ahmed Mohammed" userId="52ea684eb8771d40" providerId="LiveId" clId="{D110B91A-0F89-FC44-BCAB-159E5CA1AB24}" dt="2024-03-27T19:17:02.272" v="52"/>
        <pc:sldMkLst>
          <pc:docMk/>
          <pc:sldMk cId="2433817871" sldId="576"/>
        </pc:sldMkLst>
        <pc:inkChg chg="add del">
          <ac:chgData name="Ahmed Mohammed" userId="52ea684eb8771d40" providerId="LiveId" clId="{D110B91A-0F89-FC44-BCAB-159E5CA1AB24}" dt="2024-03-27T19:16:55.654" v="47"/>
          <ac:inkMkLst>
            <pc:docMk/>
            <pc:sldMk cId="2433817871" sldId="576"/>
            <ac:inkMk id="10" creationId="{78066CAE-4ACE-3370-E846-EFF2350EF3AF}"/>
          </ac:inkMkLst>
        </pc:inkChg>
        <pc:inkChg chg="add del">
          <ac:chgData name="Ahmed Mohammed" userId="52ea684eb8771d40" providerId="LiveId" clId="{D110B91A-0F89-FC44-BCAB-159E5CA1AB24}" dt="2024-03-27T19:16:55.654" v="47"/>
          <ac:inkMkLst>
            <pc:docMk/>
            <pc:sldMk cId="2433817871" sldId="576"/>
            <ac:inkMk id="11" creationId="{9CDCDD13-B5C1-9C60-A3D0-1BD52C1D1B68}"/>
          </ac:inkMkLst>
        </pc:inkChg>
        <pc:inkChg chg="add reco">
          <ac:chgData name="Ahmed Mohammed" userId="52ea684eb8771d40" providerId="LiveId" clId="{D110B91A-0F89-FC44-BCAB-159E5CA1AB24}" dt="2024-03-27T19:16:55.654" v="47"/>
          <ac:inkMkLst>
            <pc:docMk/>
            <pc:sldMk cId="2433817871" sldId="576"/>
            <ac:inkMk id="12" creationId="{CDE98025-9E7E-E7D8-1128-152C5A0FBC47}"/>
          </ac:inkMkLst>
        </pc:inkChg>
        <pc:inkChg chg="add del">
          <ac:chgData name="Ahmed Mohammed" userId="52ea684eb8771d40" providerId="LiveId" clId="{D110B91A-0F89-FC44-BCAB-159E5CA1AB24}" dt="2024-03-27T19:16:58.291" v="50"/>
          <ac:inkMkLst>
            <pc:docMk/>
            <pc:sldMk cId="2433817871" sldId="576"/>
            <ac:inkMk id="13" creationId="{6AE5640F-EB31-C49B-29F2-06C0420E8637}"/>
          </ac:inkMkLst>
        </pc:inkChg>
        <pc:inkChg chg="add del">
          <ac:chgData name="Ahmed Mohammed" userId="52ea684eb8771d40" providerId="LiveId" clId="{D110B91A-0F89-FC44-BCAB-159E5CA1AB24}" dt="2024-03-27T19:16:58.291" v="50"/>
          <ac:inkMkLst>
            <pc:docMk/>
            <pc:sldMk cId="2433817871" sldId="576"/>
            <ac:inkMk id="14" creationId="{DD895FA1-B05A-A7E9-584D-FB2C7217E433}"/>
          </ac:inkMkLst>
        </pc:inkChg>
        <pc:inkChg chg="add reco">
          <ac:chgData name="Ahmed Mohammed" userId="52ea684eb8771d40" providerId="LiveId" clId="{D110B91A-0F89-FC44-BCAB-159E5CA1AB24}" dt="2024-03-27T19:16:58.291" v="50"/>
          <ac:inkMkLst>
            <pc:docMk/>
            <pc:sldMk cId="2433817871" sldId="576"/>
            <ac:inkMk id="15" creationId="{E27EBBE9-83C1-D614-73DE-CAC962852279}"/>
          </ac:inkMkLst>
        </pc:inkChg>
        <pc:inkChg chg="add">
          <ac:chgData name="Ahmed Mohammed" userId="52ea684eb8771d40" providerId="LiveId" clId="{D110B91A-0F89-FC44-BCAB-159E5CA1AB24}" dt="2024-03-27T19:16:59.075" v="51"/>
          <ac:inkMkLst>
            <pc:docMk/>
            <pc:sldMk cId="2433817871" sldId="576"/>
            <ac:inkMk id="16" creationId="{02825D8E-A6DE-009C-172A-C1EDB387EA3A}"/>
          </ac:inkMkLst>
        </pc:inkChg>
        <pc:inkChg chg="add">
          <ac:chgData name="Ahmed Mohammed" userId="52ea684eb8771d40" providerId="LiveId" clId="{D110B91A-0F89-FC44-BCAB-159E5CA1AB24}" dt="2024-03-27T19:17:02.272" v="52"/>
          <ac:inkMkLst>
            <pc:docMk/>
            <pc:sldMk cId="2433817871" sldId="576"/>
            <ac:inkMk id="17" creationId="{F713115A-8EDF-9742-3214-40C0D0207510}"/>
          </ac:inkMkLst>
        </pc:inkChg>
      </pc:sldChg>
      <pc:sldChg chg="addSp delSp">
        <pc:chgData name="Ahmed Mohammed" userId="52ea684eb8771d40" providerId="LiveId" clId="{D110B91A-0F89-FC44-BCAB-159E5CA1AB24}" dt="2024-03-27T19:24:21.317" v="79"/>
        <pc:sldMkLst>
          <pc:docMk/>
          <pc:sldMk cId="2359761849" sldId="578"/>
        </pc:sldMkLst>
        <pc:inkChg chg="add">
          <ac:chgData name="Ahmed Mohammed" userId="52ea684eb8771d40" providerId="LiveId" clId="{D110B91A-0F89-FC44-BCAB-159E5CA1AB24}" dt="2024-03-27T19:19:56.329" v="53"/>
          <ac:inkMkLst>
            <pc:docMk/>
            <pc:sldMk cId="2359761849" sldId="578"/>
            <ac:inkMk id="10" creationId="{7DCECE51-14F1-B87F-5D26-4908279F871C}"/>
          </ac:inkMkLst>
        </pc:inkChg>
        <pc:inkChg chg="add">
          <ac:chgData name="Ahmed Mohammed" userId="52ea684eb8771d40" providerId="LiveId" clId="{D110B91A-0F89-FC44-BCAB-159E5CA1AB24}" dt="2024-03-27T19:20:03.500" v="54"/>
          <ac:inkMkLst>
            <pc:docMk/>
            <pc:sldMk cId="2359761849" sldId="578"/>
            <ac:inkMk id="11" creationId="{2154E066-78DD-8B01-B9BA-808CC2C28347}"/>
          </ac:inkMkLst>
        </pc:inkChg>
        <pc:inkChg chg="add del">
          <ac:chgData name="Ahmed Mohammed" userId="52ea684eb8771d40" providerId="LiveId" clId="{D110B91A-0F89-FC44-BCAB-159E5CA1AB24}" dt="2024-03-27T19:21:45.775" v="57"/>
          <ac:inkMkLst>
            <pc:docMk/>
            <pc:sldMk cId="2359761849" sldId="578"/>
            <ac:inkMk id="12" creationId="{3F98AD1D-39F6-87F8-526A-3BEAEA5CB501}"/>
          </ac:inkMkLst>
        </pc:inkChg>
        <pc:inkChg chg="add del">
          <ac:chgData name="Ahmed Mohammed" userId="52ea684eb8771d40" providerId="LiveId" clId="{D110B91A-0F89-FC44-BCAB-159E5CA1AB24}" dt="2024-03-27T19:21:45.775" v="57"/>
          <ac:inkMkLst>
            <pc:docMk/>
            <pc:sldMk cId="2359761849" sldId="578"/>
            <ac:inkMk id="13" creationId="{43D3D9D1-B752-2727-EDDC-B2B3A8FBD886}"/>
          </ac:inkMkLst>
        </pc:inkChg>
        <pc:inkChg chg="add reco">
          <ac:chgData name="Ahmed Mohammed" userId="52ea684eb8771d40" providerId="LiveId" clId="{D110B91A-0F89-FC44-BCAB-159E5CA1AB24}" dt="2024-03-27T19:21:45.775" v="57"/>
          <ac:inkMkLst>
            <pc:docMk/>
            <pc:sldMk cId="2359761849" sldId="578"/>
            <ac:inkMk id="14" creationId="{2F05223A-3265-60DC-CABF-E0C565CE7071}"/>
          </ac:inkMkLst>
        </pc:inkChg>
        <pc:inkChg chg="add">
          <ac:chgData name="Ahmed Mohammed" userId="52ea684eb8771d40" providerId="LiveId" clId="{D110B91A-0F89-FC44-BCAB-159E5CA1AB24}" dt="2024-03-27T19:22:48.548" v="61"/>
          <ac:inkMkLst>
            <pc:docMk/>
            <pc:sldMk cId="2359761849" sldId="578"/>
            <ac:inkMk id="15" creationId="{11D91FC3-2C12-563B-A347-5CE100621A51}"/>
          </ac:inkMkLst>
        </pc:inkChg>
        <pc:inkChg chg="add">
          <ac:chgData name="Ahmed Mohammed" userId="52ea684eb8771d40" providerId="LiveId" clId="{D110B91A-0F89-FC44-BCAB-159E5CA1AB24}" dt="2024-03-27T19:22:51.416" v="62"/>
          <ac:inkMkLst>
            <pc:docMk/>
            <pc:sldMk cId="2359761849" sldId="578"/>
            <ac:inkMk id="16" creationId="{C5B05EC1-180A-E3D4-A49E-4E5F5E711B97}"/>
          </ac:inkMkLst>
        </pc:inkChg>
        <pc:inkChg chg="add">
          <ac:chgData name="Ahmed Mohammed" userId="52ea684eb8771d40" providerId="LiveId" clId="{D110B91A-0F89-FC44-BCAB-159E5CA1AB24}" dt="2024-03-27T19:22:56.923" v="63"/>
          <ac:inkMkLst>
            <pc:docMk/>
            <pc:sldMk cId="2359761849" sldId="578"/>
            <ac:inkMk id="17" creationId="{73D581D7-F782-4A93-DE42-8D30B3272CDB}"/>
          </ac:inkMkLst>
        </pc:inkChg>
        <pc:inkChg chg="add">
          <ac:chgData name="Ahmed Mohammed" userId="52ea684eb8771d40" providerId="LiveId" clId="{D110B91A-0F89-FC44-BCAB-159E5CA1AB24}" dt="2024-03-27T19:23:02.891" v="64"/>
          <ac:inkMkLst>
            <pc:docMk/>
            <pc:sldMk cId="2359761849" sldId="578"/>
            <ac:inkMk id="18" creationId="{8BD33B92-BA4E-D76D-A44C-051DA3392DBA}"/>
          </ac:inkMkLst>
        </pc:inkChg>
        <pc:inkChg chg="add">
          <ac:chgData name="Ahmed Mohammed" userId="52ea684eb8771d40" providerId="LiveId" clId="{D110B91A-0F89-FC44-BCAB-159E5CA1AB24}" dt="2024-03-27T19:23:06.890" v="65"/>
          <ac:inkMkLst>
            <pc:docMk/>
            <pc:sldMk cId="2359761849" sldId="578"/>
            <ac:inkMk id="19" creationId="{7B785478-7297-B2FB-965B-EA0A6A7E28A3}"/>
          </ac:inkMkLst>
        </pc:inkChg>
        <pc:inkChg chg="add">
          <ac:chgData name="Ahmed Mohammed" userId="52ea684eb8771d40" providerId="LiveId" clId="{D110B91A-0F89-FC44-BCAB-159E5CA1AB24}" dt="2024-03-27T19:23:19.741" v="66"/>
          <ac:inkMkLst>
            <pc:docMk/>
            <pc:sldMk cId="2359761849" sldId="578"/>
            <ac:inkMk id="20" creationId="{D9117941-D268-5C13-5F9F-3582C0390AC2}"/>
          </ac:inkMkLst>
        </pc:inkChg>
        <pc:inkChg chg="add">
          <ac:chgData name="Ahmed Mohammed" userId="52ea684eb8771d40" providerId="LiveId" clId="{D110B91A-0F89-FC44-BCAB-159E5CA1AB24}" dt="2024-03-27T19:23:30.310" v="67"/>
          <ac:inkMkLst>
            <pc:docMk/>
            <pc:sldMk cId="2359761849" sldId="578"/>
            <ac:inkMk id="21" creationId="{791F3538-C888-73D2-82FA-5661352B1078}"/>
          </ac:inkMkLst>
        </pc:inkChg>
        <pc:inkChg chg="add">
          <ac:chgData name="Ahmed Mohammed" userId="52ea684eb8771d40" providerId="LiveId" clId="{D110B91A-0F89-FC44-BCAB-159E5CA1AB24}" dt="2024-03-27T19:23:35.476" v="68"/>
          <ac:inkMkLst>
            <pc:docMk/>
            <pc:sldMk cId="2359761849" sldId="578"/>
            <ac:inkMk id="22" creationId="{62535A1B-E3D5-EB64-43F2-81A00A3E7779}"/>
          </ac:inkMkLst>
        </pc:inkChg>
        <pc:inkChg chg="add">
          <ac:chgData name="Ahmed Mohammed" userId="52ea684eb8771d40" providerId="LiveId" clId="{D110B91A-0F89-FC44-BCAB-159E5CA1AB24}" dt="2024-03-27T19:23:39.763" v="69"/>
          <ac:inkMkLst>
            <pc:docMk/>
            <pc:sldMk cId="2359761849" sldId="578"/>
            <ac:inkMk id="23" creationId="{C8D5B42B-F334-2105-7233-B8507A3579C8}"/>
          </ac:inkMkLst>
        </pc:inkChg>
        <pc:inkChg chg="add">
          <ac:chgData name="Ahmed Mohammed" userId="52ea684eb8771d40" providerId="LiveId" clId="{D110B91A-0F89-FC44-BCAB-159E5CA1AB24}" dt="2024-03-27T19:23:41.404" v="70"/>
          <ac:inkMkLst>
            <pc:docMk/>
            <pc:sldMk cId="2359761849" sldId="578"/>
            <ac:inkMk id="24" creationId="{3CAF8210-C29A-D6B3-69ED-9FB0754DA39D}"/>
          </ac:inkMkLst>
        </pc:inkChg>
        <pc:inkChg chg="add del">
          <ac:chgData name="Ahmed Mohammed" userId="52ea684eb8771d40" providerId="LiveId" clId="{D110B91A-0F89-FC44-BCAB-159E5CA1AB24}" dt="2024-03-27T19:23:49.122" v="73"/>
          <ac:inkMkLst>
            <pc:docMk/>
            <pc:sldMk cId="2359761849" sldId="578"/>
            <ac:inkMk id="26" creationId="{A502B643-7865-21D4-A71A-C9428C633610}"/>
          </ac:inkMkLst>
        </pc:inkChg>
        <pc:inkChg chg="add del">
          <ac:chgData name="Ahmed Mohammed" userId="52ea684eb8771d40" providerId="LiveId" clId="{D110B91A-0F89-FC44-BCAB-159E5CA1AB24}" dt="2024-03-27T19:23:49.122" v="73"/>
          <ac:inkMkLst>
            <pc:docMk/>
            <pc:sldMk cId="2359761849" sldId="578"/>
            <ac:inkMk id="27" creationId="{B8F7C3BF-1B8D-A87B-D5BE-72B2AA2D6916}"/>
          </ac:inkMkLst>
        </pc:inkChg>
        <pc:inkChg chg="add reco">
          <ac:chgData name="Ahmed Mohammed" userId="52ea684eb8771d40" providerId="LiveId" clId="{D110B91A-0F89-FC44-BCAB-159E5CA1AB24}" dt="2024-03-27T19:23:49.122" v="73"/>
          <ac:inkMkLst>
            <pc:docMk/>
            <pc:sldMk cId="2359761849" sldId="578"/>
            <ac:inkMk id="28" creationId="{90641DEB-BD4A-0047-58A8-0108641DC19A}"/>
          </ac:inkMkLst>
        </pc:inkChg>
        <pc:inkChg chg="add del">
          <ac:chgData name="Ahmed Mohammed" userId="52ea684eb8771d40" providerId="LiveId" clId="{D110B91A-0F89-FC44-BCAB-159E5CA1AB24}" dt="2024-03-27T19:24:07.653" v="76"/>
          <ac:inkMkLst>
            <pc:docMk/>
            <pc:sldMk cId="2359761849" sldId="578"/>
            <ac:inkMk id="29" creationId="{600393F3-037D-1ABA-8A65-D1999DF7537C}"/>
          </ac:inkMkLst>
        </pc:inkChg>
        <pc:inkChg chg="add del">
          <ac:chgData name="Ahmed Mohammed" userId="52ea684eb8771d40" providerId="LiveId" clId="{D110B91A-0F89-FC44-BCAB-159E5CA1AB24}" dt="2024-03-27T19:24:07.653" v="76"/>
          <ac:inkMkLst>
            <pc:docMk/>
            <pc:sldMk cId="2359761849" sldId="578"/>
            <ac:inkMk id="30" creationId="{BA68691A-67FB-051A-84FE-2CFF8E2058C0}"/>
          </ac:inkMkLst>
        </pc:inkChg>
        <pc:inkChg chg="add reco">
          <ac:chgData name="Ahmed Mohammed" userId="52ea684eb8771d40" providerId="LiveId" clId="{D110B91A-0F89-FC44-BCAB-159E5CA1AB24}" dt="2024-03-27T19:24:07.653" v="76"/>
          <ac:inkMkLst>
            <pc:docMk/>
            <pc:sldMk cId="2359761849" sldId="578"/>
            <ac:inkMk id="31" creationId="{E506A105-A4E6-3A7D-6349-836388822CDD}"/>
          </ac:inkMkLst>
        </pc:inkChg>
        <pc:inkChg chg="add">
          <ac:chgData name="Ahmed Mohammed" userId="52ea684eb8771d40" providerId="LiveId" clId="{D110B91A-0F89-FC44-BCAB-159E5CA1AB24}" dt="2024-03-27T19:24:15.580" v="77"/>
          <ac:inkMkLst>
            <pc:docMk/>
            <pc:sldMk cId="2359761849" sldId="578"/>
            <ac:inkMk id="32" creationId="{771B69FE-22A6-9220-436F-8264BAA6DAD5}"/>
          </ac:inkMkLst>
        </pc:inkChg>
        <pc:inkChg chg="add">
          <ac:chgData name="Ahmed Mohammed" userId="52ea684eb8771d40" providerId="LiveId" clId="{D110B91A-0F89-FC44-BCAB-159E5CA1AB24}" dt="2024-03-27T19:24:18.427" v="78"/>
          <ac:inkMkLst>
            <pc:docMk/>
            <pc:sldMk cId="2359761849" sldId="578"/>
            <ac:inkMk id="33" creationId="{0947652D-D567-4B5F-28E0-6584FD364E26}"/>
          </ac:inkMkLst>
        </pc:inkChg>
        <pc:inkChg chg="add">
          <ac:chgData name="Ahmed Mohammed" userId="52ea684eb8771d40" providerId="LiveId" clId="{D110B91A-0F89-FC44-BCAB-159E5CA1AB24}" dt="2024-03-27T19:24:21.317" v="79"/>
          <ac:inkMkLst>
            <pc:docMk/>
            <pc:sldMk cId="2359761849" sldId="578"/>
            <ac:inkMk id="34" creationId="{7419D52F-7A9C-E77A-5298-9EC0A59F00BE}"/>
          </ac:inkMkLst>
        </pc:inkChg>
      </pc:sldChg>
      <pc:sldChg chg="addSp delSp">
        <pc:chgData name="Ahmed Mohammed" userId="52ea684eb8771d40" providerId="LiveId" clId="{D110B91A-0F89-FC44-BCAB-159E5CA1AB24}" dt="2024-03-27T19:24:48.122" v="84"/>
        <pc:sldMkLst>
          <pc:docMk/>
          <pc:sldMk cId="4099305322" sldId="579"/>
        </pc:sldMkLst>
        <pc:inkChg chg="add">
          <ac:chgData name="Ahmed Mohammed" userId="52ea684eb8771d40" providerId="LiveId" clId="{D110B91A-0F89-FC44-BCAB-159E5CA1AB24}" dt="2024-03-27T19:22:11.629" v="58"/>
          <ac:inkMkLst>
            <pc:docMk/>
            <pc:sldMk cId="4099305322" sldId="579"/>
            <ac:inkMk id="11" creationId="{825C9B2D-7C98-3365-D1DE-97AE6FF6B1E9}"/>
          </ac:inkMkLst>
        </pc:inkChg>
        <pc:inkChg chg="add">
          <ac:chgData name="Ahmed Mohammed" userId="52ea684eb8771d40" providerId="LiveId" clId="{D110B91A-0F89-FC44-BCAB-159E5CA1AB24}" dt="2024-03-27T19:22:14.968" v="59"/>
          <ac:inkMkLst>
            <pc:docMk/>
            <pc:sldMk cId="4099305322" sldId="579"/>
            <ac:inkMk id="12" creationId="{54722A4B-6BFC-DBC0-2ED2-9CA20389B975}"/>
          </ac:inkMkLst>
        </pc:inkChg>
        <pc:inkChg chg="add">
          <ac:chgData name="Ahmed Mohammed" userId="52ea684eb8771d40" providerId="LiveId" clId="{D110B91A-0F89-FC44-BCAB-159E5CA1AB24}" dt="2024-03-27T19:22:32.647" v="60"/>
          <ac:inkMkLst>
            <pc:docMk/>
            <pc:sldMk cId="4099305322" sldId="579"/>
            <ac:inkMk id="13" creationId="{0ECE3396-7C08-F901-0BF7-EBFF6FB5C85A}"/>
          </ac:inkMkLst>
        </pc:inkChg>
        <pc:inkChg chg="add">
          <ac:chgData name="Ahmed Mohammed" userId="52ea684eb8771d40" providerId="LiveId" clId="{D110B91A-0F89-FC44-BCAB-159E5CA1AB24}" dt="2024-03-27T19:24:33.701" v="80"/>
          <ac:inkMkLst>
            <pc:docMk/>
            <pc:sldMk cId="4099305322" sldId="579"/>
            <ac:inkMk id="14" creationId="{4BBF7A5B-DE9E-4520-1B66-EA925F470516}"/>
          </ac:inkMkLst>
        </pc:inkChg>
        <pc:inkChg chg="add del">
          <ac:chgData name="Ahmed Mohammed" userId="52ea684eb8771d40" providerId="LiveId" clId="{D110B91A-0F89-FC44-BCAB-159E5CA1AB24}" dt="2024-03-27T19:24:40.490" v="83"/>
          <ac:inkMkLst>
            <pc:docMk/>
            <pc:sldMk cId="4099305322" sldId="579"/>
            <ac:inkMk id="15" creationId="{A7AF205A-FF67-A895-12AF-154072EE2E47}"/>
          </ac:inkMkLst>
        </pc:inkChg>
        <pc:inkChg chg="add del">
          <ac:chgData name="Ahmed Mohammed" userId="52ea684eb8771d40" providerId="LiveId" clId="{D110B91A-0F89-FC44-BCAB-159E5CA1AB24}" dt="2024-03-27T19:24:40.490" v="83"/>
          <ac:inkMkLst>
            <pc:docMk/>
            <pc:sldMk cId="4099305322" sldId="579"/>
            <ac:inkMk id="16" creationId="{A17F4B7B-8EDD-11CB-8278-0F791BC04E4D}"/>
          </ac:inkMkLst>
        </pc:inkChg>
        <pc:inkChg chg="add reco">
          <ac:chgData name="Ahmed Mohammed" userId="52ea684eb8771d40" providerId="LiveId" clId="{D110B91A-0F89-FC44-BCAB-159E5CA1AB24}" dt="2024-03-27T19:24:40.490" v="83"/>
          <ac:inkMkLst>
            <pc:docMk/>
            <pc:sldMk cId="4099305322" sldId="579"/>
            <ac:inkMk id="17" creationId="{2757674C-43ED-790A-B370-7223F564432F}"/>
          </ac:inkMkLst>
        </pc:inkChg>
        <pc:inkChg chg="add">
          <ac:chgData name="Ahmed Mohammed" userId="52ea684eb8771d40" providerId="LiveId" clId="{D110B91A-0F89-FC44-BCAB-159E5CA1AB24}" dt="2024-03-27T19:24:48.122" v="84"/>
          <ac:inkMkLst>
            <pc:docMk/>
            <pc:sldMk cId="4099305322" sldId="579"/>
            <ac:inkMk id="18" creationId="{4D75C9D6-617F-2EE6-370C-F514C8C01437}"/>
          </ac:inkMkLst>
        </pc:inkChg>
      </pc:sldChg>
      <pc:sldChg chg="addSp">
        <pc:chgData name="Ahmed Mohammed" userId="52ea684eb8771d40" providerId="LiveId" clId="{D110B91A-0F89-FC44-BCAB-159E5CA1AB24}" dt="2024-03-27T19:26:57.461" v="90"/>
        <pc:sldMkLst>
          <pc:docMk/>
          <pc:sldMk cId="1850731322" sldId="580"/>
        </pc:sldMkLst>
        <pc:inkChg chg="add">
          <ac:chgData name="Ahmed Mohammed" userId="52ea684eb8771d40" providerId="LiveId" clId="{D110B91A-0F89-FC44-BCAB-159E5CA1AB24}" dt="2024-03-27T19:25:48.273" v="85"/>
          <ac:inkMkLst>
            <pc:docMk/>
            <pc:sldMk cId="1850731322" sldId="580"/>
            <ac:inkMk id="10" creationId="{CD1D1285-BB41-6958-5F84-8B1D6248AE94}"/>
          </ac:inkMkLst>
        </pc:inkChg>
        <pc:inkChg chg="add">
          <ac:chgData name="Ahmed Mohammed" userId="52ea684eb8771d40" providerId="LiveId" clId="{D110B91A-0F89-FC44-BCAB-159E5CA1AB24}" dt="2024-03-27T19:26:07.298" v="86"/>
          <ac:inkMkLst>
            <pc:docMk/>
            <pc:sldMk cId="1850731322" sldId="580"/>
            <ac:inkMk id="11" creationId="{B3A28094-5920-4538-5522-51F8DEC1A6D5}"/>
          </ac:inkMkLst>
        </pc:inkChg>
        <pc:inkChg chg="add">
          <ac:chgData name="Ahmed Mohammed" userId="52ea684eb8771d40" providerId="LiveId" clId="{D110B91A-0F89-FC44-BCAB-159E5CA1AB24}" dt="2024-03-27T19:26:38.574" v="87"/>
          <ac:inkMkLst>
            <pc:docMk/>
            <pc:sldMk cId="1850731322" sldId="580"/>
            <ac:inkMk id="12" creationId="{99B05AC8-66C9-631D-337E-10A92F87761B}"/>
          </ac:inkMkLst>
        </pc:inkChg>
        <pc:inkChg chg="add">
          <ac:chgData name="Ahmed Mohammed" userId="52ea684eb8771d40" providerId="LiveId" clId="{D110B91A-0F89-FC44-BCAB-159E5CA1AB24}" dt="2024-03-27T19:26:42.063" v="88"/>
          <ac:inkMkLst>
            <pc:docMk/>
            <pc:sldMk cId="1850731322" sldId="580"/>
            <ac:inkMk id="13" creationId="{88752A7D-495A-5435-0CD3-06C1692FD327}"/>
          </ac:inkMkLst>
        </pc:inkChg>
        <pc:inkChg chg="add">
          <ac:chgData name="Ahmed Mohammed" userId="52ea684eb8771d40" providerId="LiveId" clId="{D110B91A-0F89-FC44-BCAB-159E5CA1AB24}" dt="2024-03-27T19:26:56.278" v="89"/>
          <ac:inkMkLst>
            <pc:docMk/>
            <pc:sldMk cId="1850731322" sldId="580"/>
            <ac:inkMk id="14" creationId="{CFD6A5CB-C299-7661-30E9-AA1643518FA1}"/>
          </ac:inkMkLst>
        </pc:inkChg>
        <pc:inkChg chg="add">
          <ac:chgData name="Ahmed Mohammed" userId="52ea684eb8771d40" providerId="LiveId" clId="{D110B91A-0F89-FC44-BCAB-159E5CA1AB24}" dt="2024-03-27T19:26:57.461" v="90"/>
          <ac:inkMkLst>
            <pc:docMk/>
            <pc:sldMk cId="1850731322" sldId="580"/>
            <ac:inkMk id="15" creationId="{77EB6829-3ED2-C69A-C594-9E260D6C0D96}"/>
          </ac:inkMkLst>
        </pc:inkChg>
      </pc:sldChg>
      <pc:sldChg chg="addSp">
        <pc:chgData name="Ahmed Mohammed" userId="52ea684eb8771d40" providerId="LiveId" clId="{D110B91A-0F89-FC44-BCAB-159E5CA1AB24}" dt="2024-03-27T19:28:06.009" v="91"/>
        <pc:sldMkLst>
          <pc:docMk/>
          <pc:sldMk cId="343214283" sldId="581"/>
        </pc:sldMkLst>
        <pc:inkChg chg="add">
          <ac:chgData name="Ahmed Mohammed" userId="52ea684eb8771d40" providerId="LiveId" clId="{D110B91A-0F89-FC44-BCAB-159E5CA1AB24}" dt="2024-03-27T19:28:06.009" v="91"/>
          <ac:inkMkLst>
            <pc:docMk/>
            <pc:sldMk cId="343214283" sldId="581"/>
            <ac:inkMk id="10" creationId="{99455913-36B5-3182-919E-EC58EC80EAAA}"/>
          </ac:inkMkLst>
        </pc:inkChg>
      </pc:sldChg>
      <pc:sldChg chg="addSp">
        <pc:chgData name="Ahmed Mohammed" userId="52ea684eb8771d40" providerId="LiveId" clId="{D110B91A-0F89-FC44-BCAB-159E5CA1AB24}" dt="2024-03-27T19:33:55.924" v="95"/>
        <pc:sldMkLst>
          <pc:docMk/>
          <pc:sldMk cId="1016501866" sldId="584"/>
        </pc:sldMkLst>
        <pc:inkChg chg="add">
          <ac:chgData name="Ahmed Mohammed" userId="52ea684eb8771d40" providerId="LiveId" clId="{D110B91A-0F89-FC44-BCAB-159E5CA1AB24}" dt="2024-03-27T19:31:39.269" v="92"/>
          <ac:inkMkLst>
            <pc:docMk/>
            <pc:sldMk cId="1016501866" sldId="584"/>
            <ac:inkMk id="10" creationId="{364E7319-A159-30CF-37D2-1E5DE1CC9711}"/>
          </ac:inkMkLst>
        </pc:inkChg>
        <pc:inkChg chg="add">
          <ac:chgData name="Ahmed Mohammed" userId="52ea684eb8771d40" providerId="LiveId" clId="{D110B91A-0F89-FC44-BCAB-159E5CA1AB24}" dt="2024-03-27T19:33:12.935" v="93"/>
          <ac:inkMkLst>
            <pc:docMk/>
            <pc:sldMk cId="1016501866" sldId="584"/>
            <ac:inkMk id="11" creationId="{C1B9BB4B-F02C-6E04-4FFC-874D292AF18C}"/>
          </ac:inkMkLst>
        </pc:inkChg>
        <pc:inkChg chg="add">
          <ac:chgData name="Ahmed Mohammed" userId="52ea684eb8771d40" providerId="LiveId" clId="{D110B91A-0F89-FC44-BCAB-159E5CA1AB24}" dt="2024-03-27T19:33:15.204" v="94"/>
          <ac:inkMkLst>
            <pc:docMk/>
            <pc:sldMk cId="1016501866" sldId="584"/>
            <ac:inkMk id="12" creationId="{D3A55B74-BF2F-DD7F-BE2C-E768A2C07BA7}"/>
          </ac:inkMkLst>
        </pc:inkChg>
        <pc:inkChg chg="add">
          <ac:chgData name="Ahmed Mohammed" userId="52ea684eb8771d40" providerId="LiveId" clId="{D110B91A-0F89-FC44-BCAB-159E5CA1AB24}" dt="2024-03-27T19:33:55.924" v="95"/>
          <ac:inkMkLst>
            <pc:docMk/>
            <pc:sldMk cId="1016501866" sldId="584"/>
            <ac:inkMk id="13" creationId="{4237DF80-FBA8-B4E4-5B57-48F21349A65E}"/>
          </ac:inkMkLst>
        </pc:inkChg>
      </pc:sldChg>
      <pc:sldChg chg="addSp delSp">
        <pc:chgData name="Ahmed Mohammed" userId="52ea684eb8771d40" providerId="LiveId" clId="{D110B91A-0F89-FC44-BCAB-159E5CA1AB24}" dt="2024-03-27T19:35:30.275" v="101"/>
        <pc:sldMkLst>
          <pc:docMk/>
          <pc:sldMk cId="3692534045" sldId="586"/>
        </pc:sldMkLst>
        <pc:inkChg chg="add del">
          <ac:chgData name="Ahmed Mohammed" userId="52ea684eb8771d40" providerId="LiveId" clId="{D110B91A-0F89-FC44-BCAB-159E5CA1AB24}" dt="2024-03-27T19:35:10.771" v="98"/>
          <ac:inkMkLst>
            <pc:docMk/>
            <pc:sldMk cId="3692534045" sldId="586"/>
            <ac:inkMk id="10" creationId="{48801387-C9C9-08D6-1E5E-608F1141ED8E}"/>
          </ac:inkMkLst>
        </pc:inkChg>
        <pc:inkChg chg="add del">
          <ac:chgData name="Ahmed Mohammed" userId="52ea684eb8771d40" providerId="LiveId" clId="{D110B91A-0F89-FC44-BCAB-159E5CA1AB24}" dt="2024-03-27T19:35:10.771" v="98"/>
          <ac:inkMkLst>
            <pc:docMk/>
            <pc:sldMk cId="3692534045" sldId="586"/>
            <ac:inkMk id="11" creationId="{D6A4037A-0ECC-B203-D25F-3C3B701C61BF}"/>
          </ac:inkMkLst>
        </pc:inkChg>
        <pc:inkChg chg="add reco">
          <ac:chgData name="Ahmed Mohammed" userId="52ea684eb8771d40" providerId="LiveId" clId="{D110B91A-0F89-FC44-BCAB-159E5CA1AB24}" dt="2024-03-27T19:35:10.771" v="98"/>
          <ac:inkMkLst>
            <pc:docMk/>
            <pc:sldMk cId="3692534045" sldId="586"/>
            <ac:inkMk id="12" creationId="{8590B412-7877-8A7A-CF99-56399B9D5B82}"/>
          </ac:inkMkLst>
        </pc:inkChg>
        <pc:inkChg chg="add">
          <ac:chgData name="Ahmed Mohammed" userId="52ea684eb8771d40" providerId="LiveId" clId="{D110B91A-0F89-FC44-BCAB-159E5CA1AB24}" dt="2024-03-27T19:35:28.244" v="99"/>
          <ac:inkMkLst>
            <pc:docMk/>
            <pc:sldMk cId="3692534045" sldId="586"/>
            <ac:inkMk id="13" creationId="{41F1A42E-25A6-2D86-3CF8-03880FECB688}"/>
          </ac:inkMkLst>
        </pc:inkChg>
        <pc:inkChg chg="add">
          <ac:chgData name="Ahmed Mohammed" userId="52ea684eb8771d40" providerId="LiveId" clId="{D110B91A-0F89-FC44-BCAB-159E5CA1AB24}" dt="2024-03-27T19:35:29.791" v="100"/>
          <ac:inkMkLst>
            <pc:docMk/>
            <pc:sldMk cId="3692534045" sldId="586"/>
            <ac:inkMk id="14" creationId="{CB7900C7-2D8E-E617-EB38-95E7099C496D}"/>
          </ac:inkMkLst>
        </pc:inkChg>
        <pc:inkChg chg="add">
          <ac:chgData name="Ahmed Mohammed" userId="52ea684eb8771d40" providerId="LiveId" clId="{D110B91A-0F89-FC44-BCAB-159E5CA1AB24}" dt="2024-03-27T19:35:30.275" v="101"/>
          <ac:inkMkLst>
            <pc:docMk/>
            <pc:sldMk cId="3692534045" sldId="586"/>
            <ac:inkMk id="15" creationId="{1B39A0DC-6C9A-CF97-200D-393523DBF272}"/>
          </ac:inkMkLst>
        </pc:inkChg>
      </pc:sldChg>
      <pc:sldChg chg="addSp delSp">
        <pc:chgData name="Ahmed Mohammed" userId="52ea684eb8771d40" providerId="LiveId" clId="{D110B91A-0F89-FC44-BCAB-159E5CA1AB24}" dt="2024-03-27T19:37:06.166" v="118"/>
        <pc:sldMkLst>
          <pc:docMk/>
          <pc:sldMk cId="1658935225" sldId="587"/>
        </pc:sldMkLst>
        <pc:inkChg chg="add">
          <ac:chgData name="Ahmed Mohammed" userId="52ea684eb8771d40" providerId="LiveId" clId="{D110B91A-0F89-FC44-BCAB-159E5CA1AB24}" dt="2024-03-27T19:35:57.529" v="102"/>
          <ac:inkMkLst>
            <pc:docMk/>
            <pc:sldMk cId="1658935225" sldId="587"/>
            <ac:inkMk id="10" creationId="{06C36461-8629-7C4A-9E64-FAB87F05AC79}"/>
          </ac:inkMkLst>
        </pc:inkChg>
        <pc:inkChg chg="add">
          <ac:chgData name="Ahmed Mohammed" userId="52ea684eb8771d40" providerId="LiveId" clId="{D110B91A-0F89-FC44-BCAB-159E5CA1AB24}" dt="2024-03-27T19:36:00.929" v="103"/>
          <ac:inkMkLst>
            <pc:docMk/>
            <pc:sldMk cId="1658935225" sldId="587"/>
            <ac:inkMk id="11" creationId="{18BC8AC2-13C6-3C12-2AD3-6FDC78C68BED}"/>
          </ac:inkMkLst>
        </pc:inkChg>
        <pc:inkChg chg="add del">
          <ac:chgData name="Ahmed Mohammed" userId="52ea684eb8771d40" providerId="LiveId" clId="{D110B91A-0F89-FC44-BCAB-159E5CA1AB24}" dt="2024-03-27T19:36:12.600" v="106"/>
          <ac:inkMkLst>
            <pc:docMk/>
            <pc:sldMk cId="1658935225" sldId="587"/>
            <ac:inkMk id="12" creationId="{E3E6F1C8-B5D1-80A4-3E83-9B360A05CA27}"/>
          </ac:inkMkLst>
        </pc:inkChg>
        <pc:inkChg chg="add del">
          <ac:chgData name="Ahmed Mohammed" userId="52ea684eb8771d40" providerId="LiveId" clId="{D110B91A-0F89-FC44-BCAB-159E5CA1AB24}" dt="2024-03-27T19:36:12.600" v="106"/>
          <ac:inkMkLst>
            <pc:docMk/>
            <pc:sldMk cId="1658935225" sldId="587"/>
            <ac:inkMk id="13" creationId="{58507CC9-4D48-F802-EDA9-0E478DCA24C0}"/>
          </ac:inkMkLst>
        </pc:inkChg>
        <pc:inkChg chg="add reco">
          <ac:chgData name="Ahmed Mohammed" userId="52ea684eb8771d40" providerId="LiveId" clId="{D110B91A-0F89-FC44-BCAB-159E5CA1AB24}" dt="2024-03-27T19:36:12.600" v="106"/>
          <ac:inkMkLst>
            <pc:docMk/>
            <pc:sldMk cId="1658935225" sldId="587"/>
            <ac:inkMk id="14" creationId="{904857A8-AEA1-7FC4-EC30-6111CFC586AD}"/>
          </ac:inkMkLst>
        </pc:inkChg>
        <pc:inkChg chg="add del">
          <ac:chgData name="Ahmed Mohammed" userId="52ea684eb8771d40" providerId="LiveId" clId="{D110B91A-0F89-FC44-BCAB-159E5CA1AB24}" dt="2024-03-27T19:36:19.376" v="110"/>
          <ac:inkMkLst>
            <pc:docMk/>
            <pc:sldMk cId="1658935225" sldId="587"/>
            <ac:inkMk id="15" creationId="{19FC86A6-9509-B45A-CA43-620FA8763E1D}"/>
          </ac:inkMkLst>
        </pc:inkChg>
        <pc:inkChg chg="add">
          <ac:chgData name="Ahmed Mohammed" userId="52ea684eb8771d40" providerId="LiveId" clId="{D110B91A-0F89-FC44-BCAB-159E5CA1AB24}" dt="2024-03-27T19:36:17.390" v="108"/>
          <ac:inkMkLst>
            <pc:docMk/>
            <pc:sldMk cId="1658935225" sldId="587"/>
            <ac:inkMk id="16" creationId="{8F399DB8-8F87-D4FA-F2DA-8F6824E7C846}"/>
          </ac:inkMkLst>
        </pc:inkChg>
        <pc:inkChg chg="add del">
          <ac:chgData name="Ahmed Mohammed" userId="52ea684eb8771d40" providerId="LiveId" clId="{D110B91A-0F89-FC44-BCAB-159E5CA1AB24}" dt="2024-03-27T19:36:19.376" v="110"/>
          <ac:inkMkLst>
            <pc:docMk/>
            <pc:sldMk cId="1658935225" sldId="587"/>
            <ac:inkMk id="17" creationId="{683C78CB-3A74-96FE-73C2-243B078A7E97}"/>
          </ac:inkMkLst>
        </pc:inkChg>
        <pc:inkChg chg="add reco">
          <ac:chgData name="Ahmed Mohammed" userId="52ea684eb8771d40" providerId="LiveId" clId="{D110B91A-0F89-FC44-BCAB-159E5CA1AB24}" dt="2024-03-27T19:36:19.376" v="110"/>
          <ac:inkMkLst>
            <pc:docMk/>
            <pc:sldMk cId="1658935225" sldId="587"/>
            <ac:inkMk id="18" creationId="{A49A7D48-18AD-8F74-52C3-B27BA23A2777}"/>
          </ac:inkMkLst>
        </pc:inkChg>
        <pc:inkChg chg="add del">
          <ac:chgData name="Ahmed Mohammed" userId="52ea684eb8771d40" providerId="LiveId" clId="{D110B91A-0F89-FC44-BCAB-159E5CA1AB24}" dt="2024-03-27T19:36:26.337" v="115"/>
          <ac:inkMkLst>
            <pc:docMk/>
            <pc:sldMk cId="1658935225" sldId="587"/>
            <ac:inkMk id="19" creationId="{CAB85C49-A160-7C25-CDA4-44721603A6A0}"/>
          </ac:inkMkLst>
        </pc:inkChg>
        <pc:inkChg chg="add del">
          <ac:chgData name="Ahmed Mohammed" userId="52ea684eb8771d40" providerId="LiveId" clId="{D110B91A-0F89-FC44-BCAB-159E5CA1AB24}" dt="2024-03-27T19:36:26.337" v="115"/>
          <ac:inkMkLst>
            <pc:docMk/>
            <pc:sldMk cId="1658935225" sldId="587"/>
            <ac:inkMk id="20" creationId="{C0606AE1-2CC1-FC19-4A4F-09E0351B3A27}"/>
          </ac:inkMkLst>
        </pc:inkChg>
        <pc:inkChg chg="add del">
          <ac:chgData name="Ahmed Mohammed" userId="52ea684eb8771d40" providerId="LiveId" clId="{D110B91A-0F89-FC44-BCAB-159E5CA1AB24}" dt="2024-03-27T19:36:26.337" v="115"/>
          <ac:inkMkLst>
            <pc:docMk/>
            <pc:sldMk cId="1658935225" sldId="587"/>
            <ac:inkMk id="21" creationId="{4BD5D0C1-FF79-282A-C61D-3A7460F92CD6}"/>
          </ac:inkMkLst>
        </pc:inkChg>
        <pc:inkChg chg="add del">
          <ac:chgData name="Ahmed Mohammed" userId="52ea684eb8771d40" providerId="LiveId" clId="{D110B91A-0F89-FC44-BCAB-159E5CA1AB24}" dt="2024-03-27T19:36:26.337" v="115"/>
          <ac:inkMkLst>
            <pc:docMk/>
            <pc:sldMk cId="1658935225" sldId="587"/>
            <ac:inkMk id="22" creationId="{6895AE6A-5704-91D1-FDAD-BD17B62200BB}"/>
          </ac:inkMkLst>
        </pc:inkChg>
        <pc:inkChg chg="add reco">
          <ac:chgData name="Ahmed Mohammed" userId="52ea684eb8771d40" providerId="LiveId" clId="{D110B91A-0F89-FC44-BCAB-159E5CA1AB24}" dt="2024-03-27T19:36:26.337" v="115"/>
          <ac:inkMkLst>
            <pc:docMk/>
            <pc:sldMk cId="1658935225" sldId="587"/>
            <ac:inkMk id="23" creationId="{932D3901-93F9-0F0A-08E1-361A44BDD03E}"/>
          </ac:inkMkLst>
        </pc:inkChg>
        <pc:inkChg chg="add">
          <ac:chgData name="Ahmed Mohammed" userId="52ea684eb8771d40" providerId="LiveId" clId="{D110B91A-0F89-FC44-BCAB-159E5CA1AB24}" dt="2024-03-27T19:36:27.741" v="116"/>
          <ac:inkMkLst>
            <pc:docMk/>
            <pc:sldMk cId="1658935225" sldId="587"/>
            <ac:inkMk id="24" creationId="{515123A8-FB3C-B32B-F77A-D1D47AEDF9E2}"/>
          </ac:inkMkLst>
        </pc:inkChg>
        <pc:inkChg chg="add">
          <ac:chgData name="Ahmed Mohammed" userId="52ea684eb8771d40" providerId="LiveId" clId="{D110B91A-0F89-FC44-BCAB-159E5CA1AB24}" dt="2024-03-27T19:36:45.020" v="117"/>
          <ac:inkMkLst>
            <pc:docMk/>
            <pc:sldMk cId="1658935225" sldId="587"/>
            <ac:inkMk id="26" creationId="{BD8B5174-9ACC-C286-46C1-56AC210E1A82}"/>
          </ac:inkMkLst>
        </pc:inkChg>
        <pc:inkChg chg="add">
          <ac:chgData name="Ahmed Mohammed" userId="52ea684eb8771d40" providerId="LiveId" clId="{D110B91A-0F89-FC44-BCAB-159E5CA1AB24}" dt="2024-03-27T19:37:06.166" v="118"/>
          <ac:inkMkLst>
            <pc:docMk/>
            <pc:sldMk cId="1658935225" sldId="587"/>
            <ac:inkMk id="27" creationId="{2F51F138-8E82-CE18-4D16-9CC70AF6AD32}"/>
          </ac:inkMkLst>
        </pc:inkChg>
      </pc:sldChg>
      <pc:sldChg chg="addSp delSp">
        <pc:chgData name="Ahmed Mohammed" userId="52ea684eb8771d40" providerId="LiveId" clId="{D110B91A-0F89-FC44-BCAB-159E5CA1AB24}" dt="2024-03-27T19:40:25.876" v="170"/>
        <pc:sldMkLst>
          <pc:docMk/>
          <pc:sldMk cId="1937993733" sldId="589"/>
        </pc:sldMkLst>
        <pc:inkChg chg="add">
          <ac:chgData name="Ahmed Mohammed" userId="52ea684eb8771d40" providerId="LiveId" clId="{D110B91A-0F89-FC44-BCAB-159E5CA1AB24}" dt="2024-03-27T19:37:28.110" v="119"/>
          <ac:inkMkLst>
            <pc:docMk/>
            <pc:sldMk cId="1937993733" sldId="589"/>
            <ac:inkMk id="10" creationId="{61FD9385-D82E-F53E-915A-A5BEA9CD4867}"/>
          </ac:inkMkLst>
        </pc:inkChg>
        <pc:inkChg chg="add del">
          <ac:chgData name="Ahmed Mohammed" userId="52ea684eb8771d40" providerId="LiveId" clId="{D110B91A-0F89-FC44-BCAB-159E5CA1AB24}" dt="2024-03-27T19:37:37.425" v="122"/>
          <ac:inkMkLst>
            <pc:docMk/>
            <pc:sldMk cId="1937993733" sldId="589"/>
            <ac:inkMk id="11" creationId="{CC261A5B-81B2-8163-25BF-12F179B618C0}"/>
          </ac:inkMkLst>
        </pc:inkChg>
        <pc:inkChg chg="add del">
          <ac:chgData name="Ahmed Mohammed" userId="52ea684eb8771d40" providerId="LiveId" clId="{D110B91A-0F89-FC44-BCAB-159E5CA1AB24}" dt="2024-03-27T19:37:37.425" v="122"/>
          <ac:inkMkLst>
            <pc:docMk/>
            <pc:sldMk cId="1937993733" sldId="589"/>
            <ac:inkMk id="12" creationId="{921E2002-4970-966E-1624-3EF3067E0910}"/>
          </ac:inkMkLst>
        </pc:inkChg>
        <pc:inkChg chg="add reco">
          <ac:chgData name="Ahmed Mohammed" userId="52ea684eb8771d40" providerId="LiveId" clId="{D110B91A-0F89-FC44-BCAB-159E5CA1AB24}" dt="2024-03-27T19:37:37.425" v="122"/>
          <ac:inkMkLst>
            <pc:docMk/>
            <pc:sldMk cId="1937993733" sldId="589"/>
            <ac:inkMk id="13" creationId="{9E999641-3DE5-E25E-5A1B-720BBB794509}"/>
          </ac:inkMkLst>
        </pc:inkChg>
        <pc:inkChg chg="add del">
          <ac:chgData name="Ahmed Mohammed" userId="52ea684eb8771d40" providerId="LiveId" clId="{D110B91A-0F89-FC44-BCAB-159E5CA1AB24}" dt="2024-03-27T19:37:48.415" v="125"/>
          <ac:inkMkLst>
            <pc:docMk/>
            <pc:sldMk cId="1937993733" sldId="589"/>
            <ac:inkMk id="14" creationId="{92A23671-15E4-EF9B-1497-D5D12249A99B}"/>
          </ac:inkMkLst>
        </pc:inkChg>
        <pc:inkChg chg="add del">
          <ac:chgData name="Ahmed Mohammed" userId="52ea684eb8771d40" providerId="LiveId" clId="{D110B91A-0F89-FC44-BCAB-159E5CA1AB24}" dt="2024-03-27T19:37:48.415" v="125"/>
          <ac:inkMkLst>
            <pc:docMk/>
            <pc:sldMk cId="1937993733" sldId="589"/>
            <ac:inkMk id="15" creationId="{03A5730F-AEC5-EBE5-A381-B7FDD242548D}"/>
          </ac:inkMkLst>
        </pc:inkChg>
        <pc:inkChg chg="add reco">
          <ac:chgData name="Ahmed Mohammed" userId="52ea684eb8771d40" providerId="LiveId" clId="{D110B91A-0F89-FC44-BCAB-159E5CA1AB24}" dt="2024-03-27T19:37:48.415" v="125"/>
          <ac:inkMkLst>
            <pc:docMk/>
            <pc:sldMk cId="1937993733" sldId="589"/>
            <ac:inkMk id="16" creationId="{960DC814-3AEF-9CF5-8F71-2EF4EF9D059C}"/>
          </ac:inkMkLst>
        </pc:inkChg>
        <pc:inkChg chg="add del">
          <ac:chgData name="Ahmed Mohammed" userId="52ea684eb8771d40" providerId="LiveId" clId="{D110B91A-0F89-FC44-BCAB-159E5CA1AB24}" dt="2024-03-27T19:37:51.805" v="128"/>
          <ac:inkMkLst>
            <pc:docMk/>
            <pc:sldMk cId="1937993733" sldId="589"/>
            <ac:inkMk id="17" creationId="{5F596EBF-BAA6-60F5-8BAE-2DC401B51708}"/>
          </ac:inkMkLst>
        </pc:inkChg>
        <pc:inkChg chg="add del">
          <ac:chgData name="Ahmed Mohammed" userId="52ea684eb8771d40" providerId="LiveId" clId="{D110B91A-0F89-FC44-BCAB-159E5CA1AB24}" dt="2024-03-27T19:37:51.805" v="128"/>
          <ac:inkMkLst>
            <pc:docMk/>
            <pc:sldMk cId="1937993733" sldId="589"/>
            <ac:inkMk id="18" creationId="{7500D85B-E5D4-B77F-4066-80661108AFB9}"/>
          </ac:inkMkLst>
        </pc:inkChg>
        <pc:inkChg chg="add reco">
          <ac:chgData name="Ahmed Mohammed" userId="52ea684eb8771d40" providerId="LiveId" clId="{D110B91A-0F89-FC44-BCAB-159E5CA1AB24}" dt="2024-03-27T19:37:51.805" v="128"/>
          <ac:inkMkLst>
            <pc:docMk/>
            <pc:sldMk cId="1937993733" sldId="589"/>
            <ac:inkMk id="19" creationId="{52479D2A-7691-C03C-224E-184CDCA224DD}"/>
          </ac:inkMkLst>
        </pc:inkChg>
        <pc:inkChg chg="add del">
          <ac:chgData name="Ahmed Mohammed" userId="52ea684eb8771d40" providerId="LiveId" clId="{D110B91A-0F89-FC44-BCAB-159E5CA1AB24}" dt="2024-03-27T19:37:54.021" v="131"/>
          <ac:inkMkLst>
            <pc:docMk/>
            <pc:sldMk cId="1937993733" sldId="589"/>
            <ac:inkMk id="20" creationId="{D708506D-B1D6-F332-9AF0-4D3E88A7BE85}"/>
          </ac:inkMkLst>
        </pc:inkChg>
        <pc:inkChg chg="add del">
          <ac:chgData name="Ahmed Mohammed" userId="52ea684eb8771d40" providerId="LiveId" clId="{D110B91A-0F89-FC44-BCAB-159E5CA1AB24}" dt="2024-03-27T19:37:54.021" v="131"/>
          <ac:inkMkLst>
            <pc:docMk/>
            <pc:sldMk cId="1937993733" sldId="589"/>
            <ac:inkMk id="21" creationId="{D58DBD1E-CEDA-63F8-B35B-55D867C18800}"/>
          </ac:inkMkLst>
        </pc:inkChg>
        <pc:inkChg chg="add reco">
          <ac:chgData name="Ahmed Mohammed" userId="52ea684eb8771d40" providerId="LiveId" clId="{D110B91A-0F89-FC44-BCAB-159E5CA1AB24}" dt="2024-03-27T19:37:54.021" v="131"/>
          <ac:inkMkLst>
            <pc:docMk/>
            <pc:sldMk cId="1937993733" sldId="589"/>
            <ac:inkMk id="22" creationId="{93F53354-9A3F-958C-D415-25767B99A2FE}"/>
          </ac:inkMkLst>
        </pc:inkChg>
        <pc:inkChg chg="add">
          <ac:chgData name="Ahmed Mohammed" userId="52ea684eb8771d40" providerId="LiveId" clId="{D110B91A-0F89-FC44-BCAB-159E5CA1AB24}" dt="2024-03-27T19:37:55.728" v="132"/>
          <ac:inkMkLst>
            <pc:docMk/>
            <pc:sldMk cId="1937993733" sldId="589"/>
            <ac:inkMk id="23" creationId="{AF09A4A6-FD8C-18B1-496F-0357CDD19E7C}"/>
          </ac:inkMkLst>
        </pc:inkChg>
        <pc:inkChg chg="add">
          <ac:chgData name="Ahmed Mohammed" userId="52ea684eb8771d40" providerId="LiveId" clId="{D110B91A-0F89-FC44-BCAB-159E5CA1AB24}" dt="2024-03-27T19:38:06.506" v="133"/>
          <ac:inkMkLst>
            <pc:docMk/>
            <pc:sldMk cId="1937993733" sldId="589"/>
            <ac:inkMk id="24" creationId="{0EA9D511-06D7-6A12-69B7-81E28CAD6DA6}"/>
          </ac:inkMkLst>
        </pc:inkChg>
        <pc:inkChg chg="add">
          <ac:chgData name="Ahmed Mohammed" userId="52ea684eb8771d40" providerId="LiveId" clId="{D110B91A-0F89-FC44-BCAB-159E5CA1AB24}" dt="2024-03-27T19:38:10.811" v="134"/>
          <ac:inkMkLst>
            <pc:docMk/>
            <pc:sldMk cId="1937993733" sldId="589"/>
            <ac:inkMk id="26" creationId="{3884C93F-D27C-941A-9800-7FC16B3E8AE0}"/>
          </ac:inkMkLst>
        </pc:inkChg>
        <pc:inkChg chg="add">
          <ac:chgData name="Ahmed Mohammed" userId="52ea684eb8771d40" providerId="LiveId" clId="{D110B91A-0F89-FC44-BCAB-159E5CA1AB24}" dt="2024-03-27T19:38:12.975" v="135"/>
          <ac:inkMkLst>
            <pc:docMk/>
            <pc:sldMk cId="1937993733" sldId="589"/>
            <ac:inkMk id="27" creationId="{FC54FA75-0CC1-9BBF-07C8-2F2AD697EE56}"/>
          </ac:inkMkLst>
        </pc:inkChg>
        <pc:inkChg chg="add">
          <ac:chgData name="Ahmed Mohammed" userId="52ea684eb8771d40" providerId="LiveId" clId="{D110B91A-0F89-FC44-BCAB-159E5CA1AB24}" dt="2024-03-27T19:38:22.735" v="136"/>
          <ac:inkMkLst>
            <pc:docMk/>
            <pc:sldMk cId="1937993733" sldId="589"/>
            <ac:inkMk id="28" creationId="{3953BD09-6B94-5ED5-5155-7518281BFCE8}"/>
          </ac:inkMkLst>
        </pc:inkChg>
        <pc:inkChg chg="add">
          <ac:chgData name="Ahmed Mohammed" userId="52ea684eb8771d40" providerId="LiveId" clId="{D110B91A-0F89-FC44-BCAB-159E5CA1AB24}" dt="2024-03-27T19:38:30.262" v="137"/>
          <ac:inkMkLst>
            <pc:docMk/>
            <pc:sldMk cId="1937993733" sldId="589"/>
            <ac:inkMk id="29" creationId="{6F5C9345-10AE-BE42-FFA7-ABA959394C2B}"/>
          </ac:inkMkLst>
        </pc:inkChg>
        <pc:inkChg chg="add del">
          <ac:chgData name="Ahmed Mohammed" userId="52ea684eb8771d40" providerId="LiveId" clId="{D110B91A-0F89-FC44-BCAB-159E5CA1AB24}" dt="2024-03-27T19:38:42.898" v="140"/>
          <ac:inkMkLst>
            <pc:docMk/>
            <pc:sldMk cId="1937993733" sldId="589"/>
            <ac:inkMk id="30" creationId="{1E3D7D9B-294E-C2A4-CAFA-B93EB769432C}"/>
          </ac:inkMkLst>
        </pc:inkChg>
        <pc:inkChg chg="add del">
          <ac:chgData name="Ahmed Mohammed" userId="52ea684eb8771d40" providerId="LiveId" clId="{D110B91A-0F89-FC44-BCAB-159E5CA1AB24}" dt="2024-03-27T19:38:42.898" v="140"/>
          <ac:inkMkLst>
            <pc:docMk/>
            <pc:sldMk cId="1937993733" sldId="589"/>
            <ac:inkMk id="31" creationId="{0F0383D8-D096-09C0-A6D2-DFAB073913C9}"/>
          </ac:inkMkLst>
        </pc:inkChg>
        <pc:inkChg chg="add reco">
          <ac:chgData name="Ahmed Mohammed" userId="52ea684eb8771d40" providerId="LiveId" clId="{D110B91A-0F89-FC44-BCAB-159E5CA1AB24}" dt="2024-03-27T19:38:42.898" v="140"/>
          <ac:inkMkLst>
            <pc:docMk/>
            <pc:sldMk cId="1937993733" sldId="589"/>
            <ac:inkMk id="32" creationId="{031A6F0D-2056-981D-BF94-BC29BB2285BA}"/>
          </ac:inkMkLst>
        </pc:inkChg>
        <pc:inkChg chg="add del">
          <ac:chgData name="Ahmed Mohammed" userId="52ea684eb8771d40" providerId="LiveId" clId="{D110B91A-0F89-FC44-BCAB-159E5CA1AB24}" dt="2024-03-27T19:38:50.015" v="143"/>
          <ac:inkMkLst>
            <pc:docMk/>
            <pc:sldMk cId="1937993733" sldId="589"/>
            <ac:inkMk id="33" creationId="{06437E06-D2E9-5626-EB1C-C96297FE8505}"/>
          </ac:inkMkLst>
        </pc:inkChg>
        <pc:inkChg chg="add del">
          <ac:chgData name="Ahmed Mohammed" userId="52ea684eb8771d40" providerId="LiveId" clId="{D110B91A-0F89-FC44-BCAB-159E5CA1AB24}" dt="2024-03-27T19:38:50.015" v="143"/>
          <ac:inkMkLst>
            <pc:docMk/>
            <pc:sldMk cId="1937993733" sldId="589"/>
            <ac:inkMk id="34" creationId="{0B259465-A5A1-E80B-70E6-30155E61AA4D}"/>
          </ac:inkMkLst>
        </pc:inkChg>
        <pc:inkChg chg="add reco">
          <ac:chgData name="Ahmed Mohammed" userId="52ea684eb8771d40" providerId="LiveId" clId="{D110B91A-0F89-FC44-BCAB-159E5CA1AB24}" dt="2024-03-27T19:38:50.015" v="143"/>
          <ac:inkMkLst>
            <pc:docMk/>
            <pc:sldMk cId="1937993733" sldId="589"/>
            <ac:inkMk id="35" creationId="{C288B894-268D-9A6C-92DB-F6D520E95D8E}"/>
          </ac:inkMkLst>
        </pc:inkChg>
        <pc:inkChg chg="add">
          <ac:chgData name="Ahmed Mohammed" userId="52ea684eb8771d40" providerId="LiveId" clId="{D110B91A-0F89-FC44-BCAB-159E5CA1AB24}" dt="2024-03-27T19:38:54.842" v="144"/>
          <ac:inkMkLst>
            <pc:docMk/>
            <pc:sldMk cId="1937993733" sldId="589"/>
            <ac:inkMk id="36" creationId="{5701A52A-D6B1-1AC8-DBA3-CDFE48F8580F}"/>
          </ac:inkMkLst>
        </pc:inkChg>
        <pc:inkChg chg="add">
          <ac:chgData name="Ahmed Mohammed" userId="52ea684eb8771d40" providerId="LiveId" clId="{D110B91A-0F89-FC44-BCAB-159E5CA1AB24}" dt="2024-03-27T19:38:58.364" v="145"/>
          <ac:inkMkLst>
            <pc:docMk/>
            <pc:sldMk cId="1937993733" sldId="589"/>
            <ac:inkMk id="37" creationId="{18727061-9843-92A4-C884-AE760A866A34}"/>
          </ac:inkMkLst>
        </pc:inkChg>
        <pc:inkChg chg="add del">
          <ac:chgData name="Ahmed Mohammed" userId="52ea684eb8771d40" providerId="LiveId" clId="{D110B91A-0F89-FC44-BCAB-159E5CA1AB24}" dt="2024-03-27T19:39:04.616" v="148"/>
          <ac:inkMkLst>
            <pc:docMk/>
            <pc:sldMk cId="1937993733" sldId="589"/>
            <ac:inkMk id="38" creationId="{2E83E096-1D58-2C9F-17DB-14406D6486D8}"/>
          </ac:inkMkLst>
        </pc:inkChg>
        <pc:inkChg chg="add del">
          <ac:chgData name="Ahmed Mohammed" userId="52ea684eb8771d40" providerId="LiveId" clId="{D110B91A-0F89-FC44-BCAB-159E5CA1AB24}" dt="2024-03-27T19:39:04.616" v="148"/>
          <ac:inkMkLst>
            <pc:docMk/>
            <pc:sldMk cId="1937993733" sldId="589"/>
            <ac:inkMk id="39" creationId="{BB997DE3-6FDF-BE79-E54C-A68D69C04398}"/>
          </ac:inkMkLst>
        </pc:inkChg>
        <pc:inkChg chg="add reco">
          <ac:chgData name="Ahmed Mohammed" userId="52ea684eb8771d40" providerId="LiveId" clId="{D110B91A-0F89-FC44-BCAB-159E5CA1AB24}" dt="2024-03-27T19:39:04.616" v="148"/>
          <ac:inkMkLst>
            <pc:docMk/>
            <pc:sldMk cId="1937993733" sldId="589"/>
            <ac:inkMk id="40" creationId="{6FFBB7F8-553B-7536-A890-310BDE5D693A}"/>
          </ac:inkMkLst>
        </pc:inkChg>
        <pc:inkChg chg="add del">
          <ac:chgData name="Ahmed Mohammed" userId="52ea684eb8771d40" providerId="LiveId" clId="{D110B91A-0F89-FC44-BCAB-159E5CA1AB24}" dt="2024-03-27T19:39:20.970" v="151"/>
          <ac:inkMkLst>
            <pc:docMk/>
            <pc:sldMk cId="1937993733" sldId="589"/>
            <ac:inkMk id="41" creationId="{1ED4D64B-44FA-D329-94E8-F00B858ADF43}"/>
          </ac:inkMkLst>
        </pc:inkChg>
        <pc:inkChg chg="add del">
          <ac:chgData name="Ahmed Mohammed" userId="52ea684eb8771d40" providerId="LiveId" clId="{D110B91A-0F89-FC44-BCAB-159E5CA1AB24}" dt="2024-03-27T19:39:20.970" v="151"/>
          <ac:inkMkLst>
            <pc:docMk/>
            <pc:sldMk cId="1937993733" sldId="589"/>
            <ac:inkMk id="42" creationId="{D7FD6E8B-6DC7-FF67-03B6-4A5C51CC9EBF}"/>
          </ac:inkMkLst>
        </pc:inkChg>
        <pc:inkChg chg="add reco">
          <ac:chgData name="Ahmed Mohammed" userId="52ea684eb8771d40" providerId="LiveId" clId="{D110B91A-0F89-FC44-BCAB-159E5CA1AB24}" dt="2024-03-27T19:39:20.970" v="151"/>
          <ac:inkMkLst>
            <pc:docMk/>
            <pc:sldMk cId="1937993733" sldId="589"/>
            <ac:inkMk id="43" creationId="{9352A329-8AF7-5ABC-D941-FECD93CD6C6B}"/>
          </ac:inkMkLst>
        </pc:inkChg>
        <pc:inkChg chg="add">
          <ac:chgData name="Ahmed Mohammed" userId="52ea684eb8771d40" providerId="LiveId" clId="{D110B91A-0F89-FC44-BCAB-159E5CA1AB24}" dt="2024-03-27T19:39:27.642" v="152"/>
          <ac:inkMkLst>
            <pc:docMk/>
            <pc:sldMk cId="1937993733" sldId="589"/>
            <ac:inkMk id="44" creationId="{A306FB81-F873-88D5-5D2D-1B89C798154C}"/>
          </ac:inkMkLst>
        </pc:inkChg>
        <pc:inkChg chg="add">
          <ac:chgData name="Ahmed Mohammed" userId="52ea684eb8771d40" providerId="LiveId" clId="{D110B91A-0F89-FC44-BCAB-159E5CA1AB24}" dt="2024-03-27T19:39:37.037" v="153"/>
          <ac:inkMkLst>
            <pc:docMk/>
            <pc:sldMk cId="1937993733" sldId="589"/>
            <ac:inkMk id="45" creationId="{496F1149-31C2-4026-E26B-58611C8545EC}"/>
          </ac:inkMkLst>
        </pc:inkChg>
        <pc:inkChg chg="add">
          <ac:chgData name="Ahmed Mohammed" userId="52ea684eb8771d40" providerId="LiveId" clId="{D110B91A-0F89-FC44-BCAB-159E5CA1AB24}" dt="2024-03-27T19:40:25.876" v="170"/>
          <ac:inkMkLst>
            <pc:docMk/>
            <pc:sldMk cId="1937993733" sldId="589"/>
            <ac:inkMk id="46" creationId="{82C30E14-309C-71CC-EB7A-483E477348E5}"/>
          </ac:inkMkLst>
        </pc:inkChg>
      </pc:sldChg>
      <pc:sldChg chg="addSp delSp">
        <pc:chgData name="Ahmed Mohammed" userId="52ea684eb8771d40" providerId="LiveId" clId="{D110B91A-0F89-FC44-BCAB-159E5CA1AB24}" dt="2024-03-27T19:40:52.071" v="181"/>
        <pc:sldMkLst>
          <pc:docMk/>
          <pc:sldMk cId="2051954757" sldId="590"/>
        </pc:sldMkLst>
        <pc:inkChg chg="add del">
          <ac:chgData name="Ahmed Mohammed" userId="52ea684eb8771d40" providerId="LiveId" clId="{D110B91A-0F89-FC44-BCAB-159E5CA1AB24}" dt="2024-03-27T19:39:54.392" v="157"/>
          <ac:inkMkLst>
            <pc:docMk/>
            <pc:sldMk cId="2051954757" sldId="590"/>
            <ac:inkMk id="10" creationId="{083FE7A2-08E8-81C9-14B8-E57FA47BE542}"/>
          </ac:inkMkLst>
        </pc:inkChg>
        <pc:inkChg chg="add del">
          <ac:chgData name="Ahmed Mohammed" userId="52ea684eb8771d40" providerId="LiveId" clId="{D110B91A-0F89-FC44-BCAB-159E5CA1AB24}" dt="2024-03-27T19:39:54.392" v="157"/>
          <ac:inkMkLst>
            <pc:docMk/>
            <pc:sldMk cId="2051954757" sldId="590"/>
            <ac:inkMk id="11" creationId="{766B70F0-F325-DDB2-1BC8-5DF147AFB652}"/>
          </ac:inkMkLst>
        </pc:inkChg>
        <pc:inkChg chg="add del">
          <ac:chgData name="Ahmed Mohammed" userId="52ea684eb8771d40" providerId="LiveId" clId="{D110B91A-0F89-FC44-BCAB-159E5CA1AB24}" dt="2024-03-27T19:39:54.392" v="157"/>
          <ac:inkMkLst>
            <pc:docMk/>
            <pc:sldMk cId="2051954757" sldId="590"/>
            <ac:inkMk id="12" creationId="{EF5906AB-CBA8-EE00-93B8-AA1404CA34F7}"/>
          </ac:inkMkLst>
        </pc:inkChg>
        <pc:inkChg chg="add reco">
          <ac:chgData name="Ahmed Mohammed" userId="52ea684eb8771d40" providerId="LiveId" clId="{D110B91A-0F89-FC44-BCAB-159E5CA1AB24}" dt="2024-03-27T19:39:54.392" v="157"/>
          <ac:inkMkLst>
            <pc:docMk/>
            <pc:sldMk cId="2051954757" sldId="590"/>
            <ac:inkMk id="13" creationId="{8FA2E980-2222-AE3C-464D-00BFFFC8ACBD}"/>
          </ac:inkMkLst>
        </pc:inkChg>
        <pc:inkChg chg="add del">
          <ac:chgData name="Ahmed Mohammed" userId="52ea684eb8771d40" providerId="LiveId" clId="{D110B91A-0F89-FC44-BCAB-159E5CA1AB24}" dt="2024-03-27T19:39:56.220" v="160"/>
          <ac:inkMkLst>
            <pc:docMk/>
            <pc:sldMk cId="2051954757" sldId="590"/>
            <ac:inkMk id="14" creationId="{85ED8D3E-889A-68B2-F8CD-25A0AD75EFF5}"/>
          </ac:inkMkLst>
        </pc:inkChg>
        <pc:inkChg chg="add del">
          <ac:chgData name="Ahmed Mohammed" userId="52ea684eb8771d40" providerId="LiveId" clId="{D110B91A-0F89-FC44-BCAB-159E5CA1AB24}" dt="2024-03-27T19:39:56.220" v="160"/>
          <ac:inkMkLst>
            <pc:docMk/>
            <pc:sldMk cId="2051954757" sldId="590"/>
            <ac:inkMk id="15" creationId="{1081AEF9-C9C5-633E-7F00-083C4210968E}"/>
          </ac:inkMkLst>
        </pc:inkChg>
        <pc:inkChg chg="add reco">
          <ac:chgData name="Ahmed Mohammed" userId="52ea684eb8771d40" providerId="LiveId" clId="{D110B91A-0F89-FC44-BCAB-159E5CA1AB24}" dt="2024-03-27T19:39:56.220" v="160"/>
          <ac:inkMkLst>
            <pc:docMk/>
            <pc:sldMk cId="2051954757" sldId="590"/>
            <ac:inkMk id="16" creationId="{F53D76D8-913A-651D-7631-AD75FA4A88B0}"/>
          </ac:inkMkLst>
        </pc:inkChg>
        <pc:inkChg chg="add">
          <ac:chgData name="Ahmed Mohammed" userId="52ea684eb8771d40" providerId="LiveId" clId="{D110B91A-0F89-FC44-BCAB-159E5CA1AB24}" dt="2024-03-27T19:39:57.177" v="161"/>
          <ac:inkMkLst>
            <pc:docMk/>
            <pc:sldMk cId="2051954757" sldId="590"/>
            <ac:inkMk id="17" creationId="{888C0E86-69B5-65FB-25B9-8E7608267666}"/>
          </ac:inkMkLst>
        </pc:inkChg>
        <pc:inkChg chg="add del">
          <ac:chgData name="Ahmed Mohammed" userId="52ea684eb8771d40" providerId="LiveId" clId="{D110B91A-0F89-FC44-BCAB-159E5CA1AB24}" dt="2024-03-27T19:40:04.466" v="164"/>
          <ac:inkMkLst>
            <pc:docMk/>
            <pc:sldMk cId="2051954757" sldId="590"/>
            <ac:inkMk id="18" creationId="{F89A4C79-1BEE-3495-6A0C-A1A0C91876F7}"/>
          </ac:inkMkLst>
        </pc:inkChg>
        <pc:inkChg chg="add del">
          <ac:chgData name="Ahmed Mohammed" userId="52ea684eb8771d40" providerId="LiveId" clId="{D110B91A-0F89-FC44-BCAB-159E5CA1AB24}" dt="2024-03-27T19:40:04.466" v="164"/>
          <ac:inkMkLst>
            <pc:docMk/>
            <pc:sldMk cId="2051954757" sldId="590"/>
            <ac:inkMk id="19" creationId="{19DCC23E-C6C3-CEEE-B4B6-915CCF649D1B}"/>
          </ac:inkMkLst>
        </pc:inkChg>
        <pc:inkChg chg="add reco">
          <ac:chgData name="Ahmed Mohammed" userId="52ea684eb8771d40" providerId="LiveId" clId="{D110B91A-0F89-FC44-BCAB-159E5CA1AB24}" dt="2024-03-27T19:40:04.466" v="164"/>
          <ac:inkMkLst>
            <pc:docMk/>
            <pc:sldMk cId="2051954757" sldId="590"/>
            <ac:inkMk id="20" creationId="{155D1949-4C80-7044-03ED-0A114D199182}"/>
          </ac:inkMkLst>
        </pc:inkChg>
        <pc:inkChg chg="add del">
          <ac:chgData name="Ahmed Mohammed" userId="52ea684eb8771d40" providerId="LiveId" clId="{D110B91A-0F89-FC44-BCAB-159E5CA1AB24}" dt="2024-03-27T19:40:09.414" v="168"/>
          <ac:inkMkLst>
            <pc:docMk/>
            <pc:sldMk cId="2051954757" sldId="590"/>
            <ac:inkMk id="21" creationId="{E51822C8-D56F-4ECB-ACB1-C369993C9023}"/>
          </ac:inkMkLst>
        </pc:inkChg>
        <pc:inkChg chg="add del">
          <ac:chgData name="Ahmed Mohammed" userId="52ea684eb8771d40" providerId="LiveId" clId="{D110B91A-0F89-FC44-BCAB-159E5CA1AB24}" dt="2024-03-27T19:40:09.414" v="168"/>
          <ac:inkMkLst>
            <pc:docMk/>
            <pc:sldMk cId="2051954757" sldId="590"/>
            <ac:inkMk id="22" creationId="{907F992F-B597-5DFF-5630-07CC49DEE699}"/>
          </ac:inkMkLst>
        </pc:inkChg>
        <pc:inkChg chg="add del">
          <ac:chgData name="Ahmed Mohammed" userId="52ea684eb8771d40" providerId="LiveId" clId="{D110B91A-0F89-FC44-BCAB-159E5CA1AB24}" dt="2024-03-27T19:40:09.414" v="168"/>
          <ac:inkMkLst>
            <pc:docMk/>
            <pc:sldMk cId="2051954757" sldId="590"/>
            <ac:inkMk id="23" creationId="{0F6AD8CA-D581-A2BE-F466-8B9D31F1D6F3}"/>
          </ac:inkMkLst>
        </pc:inkChg>
        <pc:inkChg chg="add reco">
          <ac:chgData name="Ahmed Mohammed" userId="52ea684eb8771d40" providerId="LiveId" clId="{D110B91A-0F89-FC44-BCAB-159E5CA1AB24}" dt="2024-03-27T19:40:09.414" v="168"/>
          <ac:inkMkLst>
            <pc:docMk/>
            <pc:sldMk cId="2051954757" sldId="590"/>
            <ac:inkMk id="24" creationId="{8E735EDC-083A-5857-5AA7-CC4093799D83}"/>
          </ac:inkMkLst>
        </pc:inkChg>
        <pc:inkChg chg="add">
          <ac:chgData name="Ahmed Mohammed" userId="52ea684eb8771d40" providerId="LiveId" clId="{D110B91A-0F89-FC44-BCAB-159E5CA1AB24}" dt="2024-03-27T19:40:17.641" v="169"/>
          <ac:inkMkLst>
            <pc:docMk/>
            <pc:sldMk cId="2051954757" sldId="590"/>
            <ac:inkMk id="26" creationId="{95718913-9B6B-3FDA-D8B3-E4CDCD03E2D2}"/>
          </ac:inkMkLst>
        </pc:inkChg>
        <pc:inkChg chg="add">
          <ac:chgData name="Ahmed Mohammed" userId="52ea684eb8771d40" providerId="LiveId" clId="{D110B91A-0F89-FC44-BCAB-159E5CA1AB24}" dt="2024-03-27T19:40:28.778" v="171"/>
          <ac:inkMkLst>
            <pc:docMk/>
            <pc:sldMk cId="2051954757" sldId="590"/>
            <ac:inkMk id="27" creationId="{FB8FD32C-416C-22DF-A207-032080BFCDF9}"/>
          </ac:inkMkLst>
        </pc:inkChg>
        <pc:inkChg chg="add del">
          <ac:chgData name="Ahmed Mohammed" userId="52ea684eb8771d40" providerId="LiveId" clId="{D110B91A-0F89-FC44-BCAB-159E5CA1AB24}" dt="2024-03-27T19:40:47.002" v="178"/>
          <ac:inkMkLst>
            <pc:docMk/>
            <pc:sldMk cId="2051954757" sldId="590"/>
            <ac:inkMk id="28" creationId="{3E3CACEA-21EF-194A-D122-E5A520EA86A8}"/>
          </ac:inkMkLst>
        </pc:inkChg>
        <pc:inkChg chg="add del">
          <ac:chgData name="Ahmed Mohammed" userId="52ea684eb8771d40" providerId="LiveId" clId="{D110B91A-0F89-FC44-BCAB-159E5CA1AB24}" dt="2024-03-27T19:40:47.002" v="178"/>
          <ac:inkMkLst>
            <pc:docMk/>
            <pc:sldMk cId="2051954757" sldId="590"/>
            <ac:inkMk id="29" creationId="{5972C9A9-222E-9795-A4E2-90556DA69737}"/>
          </ac:inkMkLst>
        </pc:inkChg>
        <pc:inkChg chg="add del">
          <ac:chgData name="Ahmed Mohammed" userId="52ea684eb8771d40" providerId="LiveId" clId="{D110B91A-0F89-FC44-BCAB-159E5CA1AB24}" dt="2024-03-27T19:40:47.002" v="178"/>
          <ac:inkMkLst>
            <pc:docMk/>
            <pc:sldMk cId="2051954757" sldId="590"/>
            <ac:inkMk id="30" creationId="{80CC4B47-6B28-0925-9EEE-8B37EB7B8328}"/>
          </ac:inkMkLst>
        </pc:inkChg>
        <pc:inkChg chg="add del">
          <ac:chgData name="Ahmed Mohammed" userId="52ea684eb8771d40" providerId="LiveId" clId="{D110B91A-0F89-FC44-BCAB-159E5CA1AB24}" dt="2024-03-27T19:40:47.002" v="178"/>
          <ac:inkMkLst>
            <pc:docMk/>
            <pc:sldMk cId="2051954757" sldId="590"/>
            <ac:inkMk id="31" creationId="{2E5ECD22-0445-869F-F12B-241209A7B6F7}"/>
          </ac:inkMkLst>
        </pc:inkChg>
        <pc:inkChg chg="add del">
          <ac:chgData name="Ahmed Mohammed" userId="52ea684eb8771d40" providerId="LiveId" clId="{D110B91A-0F89-FC44-BCAB-159E5CA1AB24}" dt="2024-03-27T19:40:47.002" v="178"/>
          <ac:inkMkLst>
            <pc:docMk/>
            <pc:sldMk cId="2051954757" sldId="590"/>
            <ac:inkMk id="32" creationId="{B37C084A-4994-B559-9D15-A5CE4CBA50EC}"/>
          </ac:inkMkLst>
        </pc:inkChg>
        <pc:inkChg chg="add del">
          <ac:chgData name="Ahmed Mohammed" userId="52ea684eb8771d40" providerId="LiveId" clId="{D110B91A-0F89-FC44-BCAB-159E5CA1AB24}" dt="2024-03-27T19:40:47.002" v="178"/>
          <ac:inkMkLst>
            <pc:docMk/>
            <pc:sldMk cId="2051954757" sldId="590"/>
            <ac:inkMk id="33" creationId="{10970797-9BD9-CF10-94B3-036304B1BF3F}"/>
          </ac:inkMkLst>
        </pc:inkChg>
        <pc:inkChg chg="add reco">
          <ac:chgData name="Ahmed Mohammed" userId="52ea684eb8771d40" providerId="LiveId" clId="{D110B91A-0F89-FC44-BCAB-159E5CA1AB24}" dt="2024-03-27T19:40:47.002" v="178"/>
          <ac:inkMkLst>
            <pc:docMk/>
            <pc:sldMk cId="2051954757" sldId="590"/>
            <ac:inkMk id="34" creationId="{A7DF1393-4572-4E1D-4FF0-16B275C7C1DE}"/>
          </ac:inkMkLst>
        </pc:inkChg>
        <pc:inkChg chg="add del">
          <ac:chgData name="Ahmed Mohammed" userId="52ea684eb8771d40" providerId="LiveId" clId="{D110B91A-0F89-FC44-BCAB-159E5CA1AB24}" dt="2024-03-27T19:40:52.071" v="181"/>
          <ac:inkMkLst>
            <pc:docMk/>
            <pc:sldMk cId="2051954757" sldId="590"/>
            <ac:inkMk id="35" creationId="{55E9122C-04A0-F1E2-69BC-E80B4E65DBA2}"/>
          </ac:inkMkLst>
        </pc:inkChg>
        <pc:inkChg chg="add del">
          <ac:chgData name="Ahmed Mohammed" userId="52ea684eb8771d40" providerId="LiveId" clId="{D110B91A-0F89-FC44-BCAB-159E5CA1AB24}" dt="2024-03-27T19:40:52.071" v="181"/>
          <ac:inkMkLst>
            <pc:docMk/>
            <pc:sldMk cId="2051954757" sldId="590"/>
            <ac:inkMk id="36" creationId="{00E1C6B3-C51F-4DD2-966D-42002DA1AFF6}"/>
          </ac:inkMkLst>
        </pc:inkChg>
        <pc:inkChg chg="add reco">
          <ac:chgData name="Ahmed Mohammed" userId="52ea684eb8771d40" providerId="LiveId" clId="{D110B91A-0F89-FC44-BCAB-159E5CA1AB24}" dt="2024-03-27T19:40:52.071" v="181"/>
          <ac:inkMkLst>
            <pc:docMk/>
            <pc:sldMk cId="2051954757" sldId="590"/>
            <ac:inkMk id="37" creationId="{65882BB0-C8E4-9495-CA03-2BA3DA7C3C1B}"/>
          </ac:inkMkLst>
        </pc:inkChg>
      </pc:sldChg>
      <pc:sldChg chg="addSp delSp">
        <pc:chgData name="Ahmed Mohammed" userId="52ea684eb8771d40" providerId="LiveId" clId="{D110B91A-0F89-FC44-BCAB-159E5CA1AB24}" dt="2024-03-27T19:41:16.973" v="187"/>
        <pc:sldMkLst>
          <pc:docMk/>
          <pc:sldMk cId="1520904362" sldId="591"/>
        </pc:sldMkLst>
        <pc:inkChg chg="add">
          <ac:chgData name="Ahmed Mohammed" userId="52ea684eb8771d40" providerId="LiveId" clId="{D110B91A-0F89-FC44-BCAB-159E5CA1AB24}" dt="2024-03-27T19:41:11.852" v="182"/>
          <ac:inkMkLst>
            <pc:docMk/>
            <pc:sldMk cId="1520904362" sldId="591"/>
            <ac:inkMk id="10" creationId="{E87DF9FC-531E-9F30-ED92-18BFB69ECD32}"/>
          </ac:inkMkLst>
        </pc:inkChg>
        <pc:inkChg chg="add del">
          <ac:chgData name="Ahmed Mohammed" userId="52ea684eb8771d40" providerId="LiveId" clId="{D110B91A-0F89-FC44-BCAB-159E5CA1AB24}" dt="2024-03-27T19:41:16.964" v="186"/>
          <ac:inkMkLst>
            <pc:docMk/>
            <pc:sldMk cId="1520904362" sldId="591"/>
            <ac:inkMk id="11" creationId="{383685EE-BF3E-4EAC-3BB2-83D7266DED25}"/>
          </ac:inkMkLst>
        </pc:inkChg>
        <pc:inkChg chg="add del">
          <ac:chgData name="Ahmed Mohammed" userId="52ea684eb8771d40" providerId="LiveId" clId="{D110B91A-0F89-FC44-BCAB-159E5CA1AB24}" dt="2024-03-27T19:41:16.964" v="186"/>
          <ac:inkMkLst>
            <pc:docMk/>
            <pc:sldMk cId="1520904362" sldId="591"/>
            <ac:inkMk id="12" creationId="{51A5C00C-EEC7-37B1-4331-C8505302B712}"/>
          </ac:inkMkLst>
        </pc:inkChg>
        <pc:inkChg chg="add del">
          <ac:chgData name="Ahmed Mohammed" userId="52ea684eb8771d40" providerId="LiveId" clId="{D110B91A-0F89-FC44-BCAB-159E5CA1AB24}" dt="2024-03-27T19:41:16.964" v="186"/>
          <ac:inkMkLst>
            <pc:docMk/>
            <pc:sldMk cId="1520904362" sldId="591"/>
            <ac:inkMk id="13" creationId="{D89581FB-5D4B-3701-D883-EA4DF35CA30A}"/>
          </ac:inkMkLst>
        </pc:inkChg>
        <pc:inkChg chg="add reco">
          <ac:chgData name="Ahmed Mohammed" userId="52ea684eb8771d40" providerId="LiveId" clId="{D110B91A-0F89-FC44-BCAB-159E5CA1AB24}" dt="2024-03-27T19:41:16.964" v="186"/>
          <ac:inkMkLst>
            <pc:docMk/>
            <pc:sldMk cId="1520904362" sldId="591"/>
            <ac:inkMk id="14" creationId="{6607FEF6-55C1-59B4-5054-EFB8FA479B47}"/>
          </ac:inkMkLst>
        </pc:inkChg>
        <pc:inkChg chg="add">
          <ac:chgData name="Ahmed Mohammed" userId="52ea684eb8771d40" providerId="LiveId" clId="{D110B91A-0F89-FC44-BCAB-159E5CA1AB24}" dt="2024-03-27T19:41:16.973" v="187"/>
          <ac:inkMkLst>
            <pc:docMk/>
            <pc:sldMk cId="1520904362" sldId="591"/>
            <ac:inkMk id="15" creationId="{AEF3D6D4-0679-9DC3-0894-278BE1E5E718}"/>
          </ac:inkMkLst>
        </pc:inkChg>
      </pc:sldChg>
      <pc:sldChg chg="addSp delSp">
        <pc:chgData name="Ahmed Mohammed" userId="52ea684eb8771d40" providerId="LiveId" clId="{D110B91A-0F89-FC44-BCAB-159E5CA1AB24}" dt="2024-03-27T19:44:09.308" v="219"/>
        <pc:sldMkLst>
          <pc:docMk/>
          <pc:sldMk cId="2290059399" sldId="592"/>
        </pc:sldMkLst>
        <pc:inkChg chg="add">
          <ac:chgData name="Ahmed Mohammed" userId="52ea684eb8771d40" providerId="LiveId" clId="{D110B91A-0F89-FC44-BCAB-159E5CA1AB24}" dt="2024-03-27T19:42:53.853" v="188"/>
          <ac:inkMkLst>
            <pc:docMk/>
            <pc:sldMk cId="2290059399" sldId="592"/>
            <ac:inkMk id="10" creationId="{BAC6E57E-6469-DA8A-C828-AA2C6CD2F4C5}"/>
          </ac:inkMkLst>
        </pc:inkChg>
        <pc:inkChg chg="add">
          <ac:chgData name="Ahmed Mohammed" userId="52ea684eb8771d40" providerId="LiveId" clId="{D110B91A-0F89-FC44-BCAB-159E5CA1AB24}" dt="2024-03-27T19:42:57.722" v="189"/>
          <ac:inkMkLst>
            <pc:docMk/>
            <pc:sldMk cId="2290059399" sldId="592"/>
            <ac:inkMk id="11" creationId="{96BBC983-E43D-C9AB-10DE-1B6AE8D0A7F1}"/>
          </ac:inkMkLst>
        </pc:inkChg>
        <pc:inkChg chg="add del">
          <ac:chgData name="Ahmed Mohammed" userId="52ea684eb8771d40" providerId="LiveId" clId="{D110B91A-0F89-FC44-BCAB-159E5CA1AB24}" dt="2024-03-27T19:43:03.295" v="192"/>
          <ac:inkMkLst>
            <pc:docMk/>
            <pc:sldMk cId="2290059399" sldId="592"/>
            <ac:inkMk id="12" creationId="{CA26FE22-B8B1-3B75-3E25-9330C6574CBA}"/>
          </ac:inkMkLst>
        </pc:inkChg>
        <pc:inkChg chg="add del">
          <ac:chgData name="Ahmed Mohammed" userId="52ea684eb8771d40" providerId="LiveId" clId="{D110B91A-0F89-FC44-BCAB-159E5CA1AB24}" dt="2024-03-27T19:43:03.295" v="192"/>
          <ac:inkMkLst>
            <pc:docMk/>
            <pc:sldMk cId="2290059399" sldId="592"/>
            <ac:inkMk id="13" creationId="{27CA2DC8-88AE-6F46-B1E2-40E6BFC1D032}"/>
          </ac:inkMkLst>
        </pc:inkChg>
        <pc:inkChg chg="add reco">
          <ac:chgData name="Ahmed Mohammed" userId="52ea684eb8771d40" providerId="LiveId" clId="{D110B91A-0F89-FC44-BCAB-159E5CA1AB24}" dt="2024-03-27T19:43:03.295" v="192"/>
          <ac:inkMkLst>
            <pc:docMk/>
            <pc:sldMk cId="2290059399" sldId="592"/>
            <ac:inkMk id="14" creationId="{BC7D2599-16B6-790E-C523-965A34148326}"/>
          </ac:inkMkLst>
        </pc:inkChg>
        <pc:inkChg chg="add del">
          <ac:chgData name="Ahmed Mohammed" userId="52ea684eb8771d40" providerId="LiveId" clId="{D110B91A-0F89-FC44-BCAB-159E5CA1AB24}" dt="2024-03-27T19:43:11.472" v="195"/>
          <ac:inkMkLst>
            <pc:docMk/>
            <pc:sldMk cId="2290059399" sldId="592"/>
            <ac:inkMk id="15" creationId="{A82220D0-BDA1-B17C-7FD3-41D4463DD4AC}"/>
          </ac:inkMkLst>
        </pc:inkChg>
        <pc:inkChg chg="add del">
          <ac:chgData name="Ahmed Mohammed" userId="52ea684eb8771d40" providerId="LiveId" clId="{D110B91A-0F89-FC44-BCAB-159E5CA1AB24}" dt="2024-03-27T19:43:11.472" v="195"/>
          <ac:inkMkLst>
            <pc:docMk/>
            <pc:sldMk cId="2290059399" sldId="592"/>
            <ac:inkMk id="16" creationId="{D24859BB-A063-DE37-BB5B-F60E90091BEF}"/>
          </ac:inkMkLst>
        </pc:inkChg>
        <pc:inkChg chg="add reco">
          <ac:chgData name="Ahmed Mohammed" userId="52ea684eb8771d40" providerId="LiveId" clId="{D110B91A-0F89-FC44-BCAB-159E5CA1AB24}" dt="2024-03-27T19:43:11.472" v="195"/>
          <ac:inkMkLst>
            <pc:docMk/>
            <pc:sldMk cId="2290059399" sldId="592"/>
            <ac:inkMk id="17" creationId="{B0AE1D16-E29F-3C87-5682-D6BFDD05C35D}"/>
          </ac:inkMkLst>
        </pc:inkChg>
        <pc:inkChg chg="add del">
          <ac:chgData name="Ahmed Mohammed" userId="52ea684eb8771d40" providerId="LiveId" clId="{D110B91A-0F89-FC44-BCAB-159E5CA1AB24}" dt="2024-03-27T19:43:15.030" v="198"/>
          <ac:inkMkLst>
            <pc:docMk/>
            <pc:sldMk cId="2290059399" sldId="592"/>
            <ac:inkMk id="18" creationId="{FF894CDA-BBFF-8F72-C841-076566E0D105}"/>
          </ac:inkMkLst>
        </pc:inkChg>
        <pc:inkChg chg="add del">
          <ac:chgData name="Ahmed Mohammed" userId="52ea684eb8771d40" providerId="LiveId" clId="{D110B91A-0F89-FC44-BCAB-159E5CA1AB24}" dt="2024-03-27T19:43:15.030" v="198"/>
          <ac:inkMkLst>
            <pc:docMk/>
            <pc:sldMk cId="2290059399" sldId="592"/>
            <ac:inkMk id="19" creationId="{92E9A757-91A2-58F2-7D99-D63E4167FFC2}"/>
          </ac:inkMkLst>
        </pc:inkChg>
        <pc:inkChg chg="add reco">
          <ac:chgData name="Ahmed Mohammed" userId="52ea684eb8771d40" providerId="LiveId" clId="{D110B91A-0F89-FC44-BCAB-159E5CA1AB24}" dt="2024-03-27T19:43:15.030" v="198"/>
          <ac:inkMkLst>
            <pc:docMk/>
            <pc:sldMk cId="2290059399" sldId="592"/>
            <ac:inkMk id="20" creationId="{6C477575-9A6C-EAFA-FE6B-B22FFF1BCE60}"/>
          </ac:inkMkLst>
        </pc:inkChg>
        <pc:inkChg chg="add del">
          <ac:chgData name="Ahmed Mohammed" userId="52ea684eb8771d40" providerId="LiveId" clId="{D110B91A-0F89-FC44-BCAB-159E5CA1AB24}" dt="2024-03-27T19:43:17.659" v="201"/>
          <ac:inkMkLst>
            <pc:docMk/>
            <pc:sldMk cId="2290059399" sldId="592"/>
            <ac:inkMk id="21" creationId="{E67F0583-E9B6-0F47-E414-D2AD420A666D}"/>
          </ac:inkMkLst>
        </pc:inkChg>
        <pc:inkChg chg="add del">
          <ac:chgData name="Ahmed Mohammed" userId="52ea684eb8771d40" providerId="LiveId" clId="{D110B91A-0F89-FC44-BCAB-159E5CA1AB24}" dt="2024-03-27T19:43:17.659" v="201"/>
          <ac:inkMkLst>
            <pc:docMk/>
            <pc:sldMk cId="2290059399" sldId="592"/>
            <ac:inkMk id="22" creationId="{8E71E9E7-4FC6-03B4-0A00-05B0942EF39E}"/>
          </ac:inkMkLst>
        </pc:inkChg>
        <pc:inkChg chg="add reco">
          <ac:chgData name="Ahmed Mohammed" userId="52ea684eb8771d40" providerId="LiveId" clId="{D110B91A-0F89-FC44-BCAB-159E5CA1AB24}" dt="2024-03-27T19:43:17.659" v="201"/>
          <ac:inkMkLst>
            <pc:docMk/>
            <pc:sldMk cId="2290059399" sldId="592"/>
            <ac:inkMk id="23" creationId="{FB225DF2-E6DD-888C-8B61-F216D5845D80}"/>
          </ac:inkMkLst>
        </pc:inkChg>
        <pc:inkChg chg="add del">
          <ac:chgData name="Ahmed Mohammed" userId="52ea684eb8771d40" providerId="LiveId" clId="{D110B91A-0F89-FC44-BCAB-159E5CA1AB24}" dt="2024-03-27T19:43:19.963" v="204"/>
          <ac:inkMkLst>
            <pc:docMk/>
            <pc:sldMk cId="2290059399" sldId="592"/>
            <ac:inkMk id="24" creationId="{B165B1DC-AB47-03C7-CF3B-7C2A17B452F7}"/>
          </ac:inkMkLst>
        </pc:inkChg>
        <pc:inkChg chg="add del">
          <ac:chgData name="Ahmed Mohammed" userId="52ea684eb8771d40" providerId="LiveId" clId="{D110B91A-0F89-FC44-BCAB-159E5CA1AB24}" dt="2024-03-27T19:43:19.963" v="204"/>
          <ac:inkMkLst>
            <pc:docMk/>
            <pc:sldMk cId="2290059399" sldId="592"/>
            <ac:inkMk id="26" creationId="{F797F433-7E22-59B0-489B-D219E9C017DF}"/>
          </ac:inkMkLst>
        </pc:inkChg>
        <pc:inkChg chg="add reco">
          <ac:chgData name="Ahmed Mohammed" userId="52ea684eb8771d40" providerId="LiveId" clId="{D110B91A-0F89-FC44-BCAB-159E5CA1AB24}" dt="2024-03-27T19:43:19.963" v="204"/>
          <ac:inkMkLst>
            <pc:docMk/>
            <pc:sldMk cId="2290059399" sldId="592"/>
            <ac:inkMk id="27" creationId="{C717B3F5-6CB4-5284-CB53-0304DBDF92D0}"/>
          </ac:inkMkLst>
        </pc:inkChg>
        <pc:inkChg chg="add">
          <ac:chgData name="Ahmed Mohammed" userId="52ea684eb8771d40" providerId="LiveId" clId="{D110B91A-0F89-FC44-BCAB-159E5CA1AB24}" dt="2024-03-27T19:43:23.091" v="205"/>
          <ac:inkMkLst>
            <pc:docMk/>
            <pc:sldMk cId="2290059399" sldId="592"/>
            <ac:inkMk id="28" creationId="{BBB1374B-D5E7-D229-B047-37B215A0F4C2}"/>
          </ac:inkMkLst>
        </pc:inkChg>
        <pc:inkChg chg="add del">
          <ac:chgData name="Ahmed Mohammed" userId="52ea684eb8771d40" providerId="LiveId" clId="{D110B91A-0F89-FC44-BCAB-159E5CA1AB24}" dt="2024-03-27T19:43:27.768" v="208"/>
          <ac:inkMkLst>
            <pc:docMk/>
            <pc:sldMk cId="2290059399" sldId="592"/>
            <ac:inkMk id="29" creationId="{84E2A743-696C-1F8B-E285-6A8117B46BA5}"/>
          </ac:inkMkLst>
        </pc:inkChg>
        <pc:inkChg chg="add del">
          <ac:chgData name="Ahmed Mohammed" userId="52ea684eb8771d40" providerId="LiveId" clId="{D110B91A-0F89-FC44-BCAB-159E5CA1AB24}" dt="2024-03-27T19:43:27.768" v="208"/>
          <ac:inkMkLst>
            <pc:docMk/>
            <pc:sldMk cId="2290059399" sldId="592"/>
            <ac:inkMk id="30" creationId="{11E56E84-25D2-FEFA-FE25-178C6438BFF2}"/>
          </ac:inkMkLst>
        </pc:inkChg>
        <pc:inkChg chg="add reco">
          <ac:chgData name="Ahmed Mohammed" userId="52ea684eb8771d40" providerId="LiveId" clId="{D110B91A-0F89-FC44-BCAB-159E5CA1AB24}" dt="2024-03-27T19:43:27.768" v="208"/>
          <ac:inkMkLst>
            <pc:docMk/>
            <pc:sldMk cId="2290059399" sldId="592"/>
            <ac:inkMk id="31" creationId="{8D862A05-7390-41EB-4F23-38BB4391E841}"/>
          </ac:inkMkLst>
        </pc:inkChg>
        <pc:inkChg chg="add">
          <ac:chgData name="Ahmed Mohammed" userId="52ea684eb8771d40" providerId="LiveId" clId="{D110B91A-0F89-FC44-BCAB-159E5CA1AB24}" dt="2024-03-27T19:43:51.638" v="210"/>
          <ac:inkMkLst>
            <pc:docMk/>
            <pc:sldMk cId="2290059399" sldId="592"/>
            <ac:inkMk id="32" creationId="{E06FA034-8D98-8DA5-15C8-E223C46B43F5}"/>
          </ac:inkMkLst>
        </pc:inkChg>
        <pc:inkChg chg="add">
          <ac:chgData name="Ahmed Mohammed" userId="52ea684eb8771d40" providerId="LiveId" clId="{D110B91A-0F89-FC44-BCAB-159E5CA1AB24}" dt="2024-03-27T19:43:55.616" v="211"/>
          <ac:inkMkLst>
            <pc:docMk/>
            <pc:sldMk cId="2290059399" sldId="592"/>
            <ac:inkMk id="33" creationId="{065FA63F-AAC7-4966-5ED9-874FB63A7F43}"/>
          </ac:inkMkLst>
        </pc:inkChg>
        <pc:inkChg chg="add">
          <ac:chgData name="Ahmed Mohammed" userId="52ea684eb8771d40" providerId="LiveId" clId="{D110B91A-0F89-FC44-BCAB-159E5CA1AB24}" dt="2024-03-27T19:43:58.759" v="212"/>
          <ac:inkMkLst>
            <pc:docMk/>
            <pc:sldMk cId="2290059399" sldId="592"/>
            <ac:inkMk id="34" creationId="{E4679991-0388-C21B-C92E-23F674DD0544}"/>
          </ac:inkMkLst>
        </pc:inkChg>
        <pc:inkChg chg="add del">
          <ac:chgData name="Ahmed Mohammed" userId="52ea684eb8771d40" providerId="LiveId" clId="{D110B91A-0F89-FC44-BCAB-159E5CA1AB24}" dt="2024-03-27T19:44:03.725" v="215"/>
          <ac:inkMkLst>
            <pc:docMk/>
            <pc:sldMk cId="2290059399" sldId="592"/>
            <ac:inkMk id="35" creationId="{3C6E0B67-5431-67A2-4DB5-E670FF08FBF8}"/>
          </ac:inkMkLst>
        </pc:inkChg>
        <pc:inkChg chg="add del">
          <ac:chgData name="Ahmed Mohammed" userId="52ea684eb8771d40" providerId="LiveId" clId="{D110B91A-0F89-FC44-BCAB-159E5CA1AB24}" dt="2024-03-27T19:44:03.725" v="215"/>
          <ac:inkMkLst>
            <pc:docMk/>
            <pc:sldMk cId="2290059399" sldId="592"/>
            <ac:inkMk id="36" creationId="{995630F9-7614-9467-6351-1FBE0CD594BB}"/>
          </ac:inkMkLst>
        </pc:inkChg>
        <pc:inkChg chg="add reco">
          <ac:chgData name="Ahmed Mohammed" userId="52ea684eb8771d40" providerId="LiveId" clId="{D110B91A-0F89-FC44-BCAB-159E5CA1AB24}" dt="2024-03-27T19:44:03.725" v="215"/>
          <ac:inkMkLst>
            <pc:docMk/>
            <pc:sldMk cId="2290059399" sldId="592"/>
            <ac:inkMk id="37" creationId="{52ED1FF0-BB87-AE17-E98A-7A47D35AA488}"/>
          </ac:inkMkLst>
        </pc:inkChg>
        <pc:inkChg chg="add del">
          <ac:chgData name="Ahmed Mohammed" userId="52ea684eb8771d40" providerId="LiveId" clId="{D110B91A-0F89-FC44-BCAB-159E5CA1AB24}" dt="2024-03-27T19:44:07.927" v="218"/>
          <ac:inkMkLst>
            <pc:docMk/>
            <pc:sldMk cId="2290059399" sldId="592"/>
            <ac:inkMk id="38" creationId="{0A1FCAF2-D815-5194-A980-3474F2196DF4}"/>
          </ac:inkMkLst>
        </pc:inkChg>
        <pc:inkChg chg="add del">
          <ac:chgData name="Ahmed Mohammed" userId="52ea684eb8771d40" providerId="LiveId" clId="{D110B91A-0F89-FC44-BCAB-159E5CA1AB24}" dt="2024-03-27T19:44:07.927" v="218"/>
          <ac:inkMkLst>
            <pc:docMk/>
            <pc:sldMk cId="2290059399" sldId="592"/>
            <ac:inkMk id="39" creationId="{D9C67F69-E90E-EEB5-B292-9FD03C5F3A3C}"/>
          </ac:inkMkLst>
        </pc:inkChg>
        <pc:inkChg chg="add reco">
          <ac:chgData name="Ahmed Mohammed" userId="52ea684eb8771d40" providerId="LiveId" clId="{D110B91A-0F89-FC44-BCAB-159E5CA1AB24}" dt="2024-03-27T19:44:07.927" v="218"/>
          <ac:inkMkLst>
            <pc:docMk/>
            <pc:sldMk cId="2290059399" sldId="592"/>
            <ac:inkMk id="40" creationId="{2EA2D267-0DC6-0587-5C75-C588C989AB77}"/>
          </ac:inkMkLst>
        </pc:inkChg>
        <pc:inkChg chg="add">
          <ac:chgData name="Ahmed Mohammed" userId="52ea684eb8771d40" providerId="LiveId" clId="{D110B91A-0F89-FC44-BCAB-159E5CA1AB24}" dt="2024-03-27T19:44:09.308" v="219"/>
          <ac:inkMkLst>
            <pc:docMk/>
            <pc:sldMk cId="2290059399" sldId="592"/>
            <ac:inkMk id="41" creationId="{08052871-4219-359B-78EB-A8F689FBB51C}"/>
          </ac:inkMkLst>
        </pc:inkChg>
      </pc:sldChg>
      <pc:sldChg chg="addSp">
        <pc:chgData name="Ahmed Mohammed" userId="52ea684eb8771d40" providerId="LiveId" clId="{D110B91A-0F89-FC44-BCAB-159E5CA1AB24}" dt="2024-03-27T19:44:50.094" v="225"/>
        <pc:sldMkLst>
          <pc:docMk/>
          <pc:sldMk cId="981381382" sldId="593"/>
        </pc:sldMkLst>
        <pc:inkChg chg="add">
          <ac:chgData name="Ahmed Mohammed" userId="52ea684eb8771d40" providerId="LiveId" clId="{D110B91A-0F89-FC44-BCAB-159E5CA1AB24}" dt="2024-03-27T19:43:43.302" v="209"/>
          <ac:inkMkLst>
            <pc:docMk/>
            <pc:sldMk cId="981381382" sldId="593"/>
            <ac:inkMk id="10" creationId="{CB192C44-4364-8F2B-109C-A4E0AD08B19D}"/>
          </ac:inkMkLst>
        </pc:inkChg>
        <pc:inkChg chg="add">
          <ac:chgData name="Ahmed Mohammed" userId="52ea684eb8771d40" providerId="LiveId" clId="{D110B91A-0F89-FC44-BCAB-159E5CA1AB24}" dt="2024-03-27T19:44:14.849" v="220"/>
          <ac:inkMkLst>
            <pc:docMk/>
            <pc:sldMk cId="981381382" sldId="593"/>
            <ac:inkMk id="11" creationId="{A4A3C7E1-B135-21A0-7F27-33BDA000915E}"/>
          </ac:inkMkLst>
        </pc:inkChg>
        <pc:inkChg chg="add">
          <ac:chgData name="Ahmed Mohammed" userId="52ea684eb8771d40" providerId="LiveId" clId="{D110B91A-0F89-FC44-BCAB-159E5CA1AB24}" dt="2024-03-27T19:44:25.436" v="221"/>
          <ac:inkMkLst>
            <pc:docMk/>
            <pc:sldMk cId="981381382" sldId="593"/>
            <ac:inkMk id="12" creationId="{2F13E9A6-ABAD-867F-2621-728CDD834500}"/>
          </ac:inkMkLst>
        </pc:inkChg>
        <pc:inkChg chg="add">
          <ac:chgData name="Ahmed Mohammed" userId="52ea684eb8771d40" providerId="LiveId" clId="{D110B91A-0F89-FC44-BCAB-159E5CA1AB24}" dt="2024-03-27T19:44:36.428" v="222"/>
          <ac:inkMkLst>
            <pc:docMk/>
            <pc:sldMk cId="981381382" sldId="593"/>
            <ac:inkMk id="13" creationId="{5CB286DD-8390-D44E-EEF8-6B6AB3676A0A}"/>
          </ac:inkMkLst>
        </pc:inkChg>
        <pc:inkChg chg="add">
          <ac:chgData name="Ahmed Mohammed" userId="52ea684eb8771d40" providerId="LiveId" clId="{D110B91A-0F89-FC44-BCAB-159E5CA1AB24}" dt="2024-03-27T19:44:40.202" v="223"/>
          <ac:inkMkLst>
            <pc:docMk/>
            <pc:sldMk cId="981381382" sldId="593"/>
            <ac:inkMk id="14" creationId="{3908A9DC-A040-F08D-5DB7-4FCADCBC9913}"/>
          </ac:inkMkLst>
        </pc:inkChg>
        <pc:inkChg chg="add">
          <ac:chgData name="Ahmed Mohammed" userId="52ea684eb8771d40" providerId="LiveId" clId="{D110B91A-0F89-FC44-BCAB-159E5CA1AB24}" dt="2024-03-27T19:44:43.950" v="224"/>
          <ac:inkMkLst>
            <pc:docMk/>
            <pc:sldMk cId="981381382" sldId="593"/>
            <ac:inkMk id="15" creationId="{D35D42D5-1AF1-FEC7-EF36-09E714D2A2E3}"/>
          </ac:inkMkLst>
        </pc:inkChg>
        <pc:inkChg chg="add">
          <ac:chgData name="Ahmed Mohammed" userId="52ea684eb8771d40" providerId="LiveId" clId="{D110B91A-0F89-FC44-BCAB-159E5CA1AB24}" dt="2024-03-27T19:44:50.094" v="225"/>
          <ac:inkMkLst>
            <pc:docMk/>
            <pc:sldMk cId="981381382" sldId="593"/>
            <ac:inkMk id="16" creationId="{74849A0F-39A1-B362-9AA0-074BE68788DA}"/>
          </ac:inkMkLst>
        </pc:inkChg>
      </pc:sldChg>
      <pc:sldChg chg="addSp delSp">
        <pc:chgData name="Ahmed Mohammed" userId="52ea684eb8771d40" providerId="LiveId" clId="{D110B91A-0F89-FC44-BCAB-159E5CA1AB24}" dt="2024-03-27T19:46:47.347" v="245"/>
        <pc:sldMkLst>
          <pc:docMk/>
          <pc:sldMk cId="4156587686" sldId="594"/>
        </pc:sldMkLst>
        <pc:inkChg chg="add del">
          <ac:chgData name="Ahmed Mohammed" userId="52ea684eb8771d40" providerId="LiveId" clId="{D110B91A-0F89-FC44-BCAB-159E5CA1AB24}" dt="2024-03-27T19:45:28.812" v="229"/>
          <ac:inkMkLst>
            <pc:docMk/>
            <pc:sldMk cId="4156587686" sldId="594"/>
            <ac:inkMk id="10" creationId="{E20617FF-6512-EFB3-8F1E-8EDE1C3A6147}"/>
          </ac:inkMkLst>
        </pc:inkChg>
        <pc:inkChg chg="add del">
          <ac:chgData name="Ahmed Mohammed" userId="52ea684eb8771d40" providerId="LiveId" clId="{D110B91A-0F89-FC44-BCAB-159E5CA1AB24}" dt="2024-03-27T19:45:28.812" v="229"/>
          <ac:inkMkLst>
            <pc:docMk/>
            <pc:sldMk cId="4156587686" sldId="594"/>
            <ac:inkMk id="11" creationId="{303AC62B-E176-7B25-8A88-3F948A508FF7}"/>
          </ac:inkMkLst>
        </pc:inkChg>
        <pc:inkChg chg="add del">
          <ac:chgData name="Ahmed Mohammed" userId="52ea684eb8771d40" providerId="LiveId" clId="{D110B91A-0F89-FC44-BCAB-159E5CA1AB24}" dt="2024-03-27T19:45:28.812" v="229"/>
          <ac:inkMkLst>
            <pc:docMk/>
            <pc:sldMk cId="4156587686" sldId="594"/>
            <ac:inkMk id="12" creationId="{0C762A07-3A92-3B46-224E-1B467CD1E178}"/>
          </ac:inkMkLst>
        </pc:inkChg>
        <pc:inkChg chg="add reco">
          <ac:chgData name="Ahmed Mohammed" userId="52ea684eb8771d40" providerId="LiveId" clId="{D110B91A-0F89-FC44-BCAB-159E5CA1AB24}" dt="2024-03-27T19:45:28.812" v="229"/>
          <ac:inkMkLst>
            <pc:docMk/>
            <pc:sldMk cId="4156587686" sldId="594"/>
            <ac:inkMk id="13" creationId="{B8D762EC-F257-4460-232E-36F0B3EF8D6D}"/>
          </ac:inkMkLst>
        </pc:inkChg>
        <pc:inkChg chg="add">
          <ac:chgData name="Ahmed Mohammed" userId="52ea684eb8771d40" providerId="LiveId" clId="{D110B91A-0F89-FC44-BCAB-159E5CA1AB24}" dt="2024-03-27T19:45:50.172" v="230"/>
          <ac:inkMkLst>
            <pc:docMk/>
            <pc:sldMk cId="4156587686" sldId="594"/>
            <ac:inkMk id="14" creationId="{1BD19A43-E250-7414-735B-5267E0E93FCE}"/>
          </ac:inkMkLst>
        </pc:inkChg>
        <pc:inkChg chg="add">
          <ac:chgData name="Ahmed Mohammed" userId="52ea684eb8771d40" providerId="LiveId" clId="{D110B91A-0F89-FC44-BCAB-159E5CA1AB24}" dt="2024-03-27T19:45:54.252" v="231"/>
          <ac:inkMkLst>
            <pc:docMk/>
            <pc:sldMk cId="4156587686" sldId="594"/>
            <ac:inkMk id="15" creationId="{04A62762-D052-CCDE-FF44-0A2D3D13F002}"/>
          </ac:inkMkLst>
        </pc:inkChg>
        <pc:inkChg chg="add">
          <ac:chgData name="Ahmed Mohammed" userId="52ea684eb8771d40" providerId="LiveId" clId="{D110B91A-0F89-FC44-BCAB-159E5CA1AB24}" dt="2024-03-27T19:45:55.798" v="232"/>
          <ac:inkMkLst>
            <pc:docMk/>
            <pc:sldMk cId="4156587686" sldId="594"/>
            <ac:inkMk id="16" creationId="{2BFCDE55-5187-EA51-EBBB-4341AB46C67B}"/>
          </ac:inkMkLst>
        </pc:inkChg>
        <pc:inkChg chg="add">
          <ac:chgData name="Ahmed Mohammed" userId="52ea684eb8771d40" providerId="LiveId" clId="{D110B91A-0F89-FC44-BCAB-159E5CA1AB24}" dt="2024-03-27T19:45:58.914" v="233"/>
          <ac:inkMkLst>
            <pc:docMk/>
            <pc:sldMk cId="4156587686" sldId="594"/>
            <ac:inkMk id="17" creationId="{220BF22E-9919-8F70-833B-C713974AAE11}"/>
          </ac:inkMkLst>
        </pc:inkChg>
        <pc:inkChg chg="add">
          <ac:chgData name="Ahmed Mohammed" userId="52ea684eb8771d40" providerId="LiveId" clId="{D110B91A-0F89-FC44-BCAB-159E5CA1AB24}" dt="2024-03-27T19:46:05.188" v="234"/>
          <ac:inkMkLst>
            <pc:docMk/>
            <pc:sldMk cId="4156587686" sldId="594"/>
            <ac:inkMk id="18" creationId="{662C0D4D-EF64-84F8-C780-4DEE1E3FCDDC}"/>
          </ac:inkMkLst>
        </pc:inkChg>
        <pc:inkChg chg="add">
          <ac:chgData name="Ahmed Mohammed" userId="52ea684eb8771d40" providerId="LiveId" clId="{D110B91A-0F89-FC44-BCAB-159E5CA1AB24}" dt="2024-03-27T19:46:32.731" v="235"/>
          <ac:inkMkLst>
            <pc:docMk/>
            <pc:sldMk cId="4156587686" sldId="594"/>
            <ac:inkMk id="19" creationId="{E9C19B56-43CA-F84D-8AE0-131CCFB0180B}"/>
          </ac:inkMkLst>
        </pc:inkChg>
        <pc:inkChg chg="add del">
          <ac:chgData name="Ahmed Mohammed" userId="52ea684eb8771d40" providerId="LiveId" clId="{D110B91A-0F89-FC44-BCAB-159E5CA1AB24}" dt="2024-03-27T19:46:38.434" v="238"/>
          <ac:inkMkLst>
            <pc:docMk/>
            <pc:sldMk cId="4156587686" sldId="594"/>
            <ac:inkMk id="20" creationId="{55692540-2586-B549-82A5-E8BE75365111}"/>
          </ac:inkMkLst>
        </pc:inkChg>
        <pc:inkChg chg="add del">
          <ac:chgData name="Ahmed Mohammed" userId="52ea684eb8771d40" providerId="LiveId" clId="{D110B91A-0F89-FC44-BCAB-159E5CA1AB24}" dt="2024-03-27T19:46:38.434" v="238"/>
          <ac:inkMkLst>
            <pc:docMk/>
            <pc:sldMk cId="4156587686" sldId="594"/>
            <ac:inkMk id="21" creationId="{91B42CE5-A318-088C-8ACD-1904596E4C3E}"/>
          </ac:inkMkLst>
        </pc:inkChg>
        <pc:inkChg chg="add reco">
          <ac:chgData name="Ahmed Mohammed" userId="52ea684eb8771d40" providerId="LiveId" clId="{D110B91A-0F89-FC44-BCAB-159E5CA1AB24}" dt="2024-03-27T19:46:38.434" v="238"/>
          <ac:inkMkLst>
            <pc:docMk/>
            <pc:sldMk cId="4156587686" sldId="594"/>
            <ac:inkMk id="22" creationId="{6C811316-8F0C-2C0C-D901-2B815AE9CE0E}"/>
          </ac:inkMkLst>
        </pc:inkChg>
        <pc:inkChg chg="add">
          <ac:chgData name="Ahmed Mohammed" userId="52ea684eb8771d40" providerId="LiveId" clId="{D110B91A-0F89-FC44-BCAB-159E5CA1AB24}" dt="2024-03-27T19:46:40.463" v="239"/>
          <ac:inkMkLst>
            <pc:docMk/>
            <pc:sldMk cId="4156587686" sldId="594"/>
            <ac:inkMk id="23" creationId="{1FDAA13D-7680-1E44-D582-645D86C8CB0B}"/>
          </ac:inkMkLst>
        </pc:inkChg>
        <pc:inkChg chg="add del">
          <ac:chgData name="Ahmed Mohammed" userId="52ea684eb8771d40" providerId="LiveId" clId="{D110B91A-0F89-FC44-BCAB-159E5CA1AB24}" dt="2024-03-27T19:46:45.151" v="242"/>
          <ac:inkMkLst>
            <pc:docMk/>
            <pc:sldMk cId="4156587686" sldId="594"/>
            <ac:inkMk id="24" creationId="{D7E2B0B5-53D5-2392-E9C7-265066B74545}"/>
          </ac:inkMkLst>
        </pc:inkChg>
        <pc:inkChg chg="add del">
          <ac:chgData name="Ahmed Mohammed" userId="52ea684eb8771d40" providerId="LiveId" clId="{D110B91A-0F89-FC44-BCAB-159E5CA1AB24}" dt="2024-03-27T19:46:45.151" v="242"/>
          <ac:inkMkLst>
            <pc:docMk/>
            <pc:sldMk cId="4156587686" sldId="594"/>
            <ac:inkMk id="26" creationId="{87BBE971-FF68-4EA5-9FE1-B5AF593B2E96}"/>
          </ac:inkMkLst>
        </pc:inkChg>
        <pc:inkChg chg="add reco">
          <ac:chgData name="Ahmed Mohammed" userId="52ea684eb8771d40" providerId="LiveId" clId="{D110B91A-0F89-FC44-BCAB-159E5CA1AB24}" dt="2024-03-27T19:46:45.151" v="242"/>
          <ac:inkMkLst>
            <pc:docMk/>
            <pc:sldMk cId="4156587686" sldId="594"/>
            <ac:inkMk id="27" creationId="{DD41AA4F-A30F-72DE-57ED-E8FFD9214E9A}"/>
          </ac:inkMkLst>
        </pc:inkChg>
        <pc:inkChg chg="add del">
          <ac:chgData name="Ahmed Mohammed" userId="52ea684eb8771d40" providerId="LiveId" clId="{D110B91A-0F89-FC44-BCAB-159E5CA1AB24}" dt="2024-03-27T19:46:47.347" v="245"/>
          <ac:inkMkLst>
            <pc:docMk/>
            <pc:sldMk cId="4156587686" sldId="594"/>
            <ac:inkMk id="28" creationId="{07A2FC80-B9E6-403D-3C48-7BA702AC7087}"/>
          </ac:inkMkLst>
        </pc:inkChg>
        <pc:inkChg chg="add del">
          <ac:chgData name="Ahmed Mohammed" userId="52ea684eb8771d40" providerId="LiveId" clId="{D110B91A-0F89-FC44-BCAB-159E5CA1AB24}" dt="2024-03-27T19:46:47.347" v="245"/>
          <ac:inkMkLst>
            <pc:docMk/>
            <pc:sldMk cId="4156587686" sldId="594"/>
            <ac:inkMk id="29" creationId="{D643E364-C9CE-1F26-C661-C852ED9A2292}"/>
          </ac:inkMkLst>
        </pc:inkChg>
        <pc:inkChg chg="add reco">
          <ac:chgData name="Ahmed Mohammed" userId="52ea684eb8771d40" providerId="LiveId" clId="{D110B91A-0F89-FC44-BCAB-159E5CA1AB24}" dt="2024-03-27T19:46:47.347" v="245"/>
          <ac:inkMkLst>
            <pc:docMk/>
            <pc:sldMk cId="4156587686" sldId="594"/>
            <ac:inkMk id="30" creationId="{5EF61F41-6E61-F8A6-020B-B275E9A359F3}"/>
          </ac:inkMkLst>
        </pc:inkChg>
      </pc:sldChg>
      <pc:sldChg chg="addSp delSp">
        <pc:chgData name="Ahmed Mohammed" userId="52ea684eb8771d40" providerId="LiveId" clId="{D110B91A-0F89-FC44-BCAB-159E5CA1AB24}" dt="2024-03-27T19:48:00.974" v="251"/>
        <pc:sldMkLst>
          <pc:docMk/>
          <pc:sldMk cId="1028605817" sldId="596"/>
        </pc:sldMkLst>
        <pc:inkChg chg="add">
          <ac:chgData name="Ahmed Mohammed" userId="52ea684eb8771d40" providerId="LiveId" clId="{D110B91A-0F89-FC44-BCAB-159E5CA1AB24}" dt="2024-03-27T19:47:47.136" v="246"/>
          <ac:inkMkLst>
            <pc:docMk/>
            <pc:sldMk cId="1028605817" sldId="596"/>
            <ac:inkMk id="10" creationId="{41487A9C-0D79-E8AE-65B5-0C6C397A417D}"/>
          </ac:inkMkLst>
        </pc:inkChg>
        <pc:inkChg chg="add del">
          <ac:chgData name="Ahmed Mohammed" userId="52ea684eb8771d40" providerId="LiveId" clId="{D110B91A-0F89-FC44-BCAB-159E5CA1AB24}" dt="2024-03-27T19:47:58.753" v="249"/>
          <ac:inkMkLst>
            <pc:docMk/>
            <pc:sldMk cId="1028605817" sldId="596"/>
            <ac:inkMk id="11" creationId="{4DB8F869-A940-EC9B-7C4F-72BF2A391B70}"/>
          </ac:inkMkLst>
        </pc:inkChg>
        <pc:inkChg chg="add del">
          <ac:chgData name="Ahmed Mohammed" userId="52ea684eb8771d40" providerId="LiveId" clId="{D110B91A-0F89-FC44-BCAB-159E5CA1AB24}" dt="2024-03-27T19:47:58.753" v="249"/>
          <ac:inkMkLst>
            <pc:docMk/>
            <pc:sldMk cId="1028605817" sldId="596"/>
            <ac:inkMk id="12" creationId="{EDFF1EF8-ED4A-2123-D627-F3EEB8B3D0C7}"/>
          </ac:inkMkLst>
        </pc:inkChg>
        <pc:inkChg chg="add reco">
          <ac:chgData name="Ahmed Mohammed" userId="52ea684eb8771d40" providerId="LiveId" clId="{D110B91A-0F89-FC44-BCAB-159E5CA1AB24}" dt="2024-03-27T19:47:58.753" v="249"/>
          <ac:inkMkLst>
            <pc:docMk/>
            <pc:sldMk cId="1028605817" sldId="596"/>
            <ac:inkMk id="13" creationId="{99EC27B1-B9E5-FD2B-7BC4-4D02B2A8FA73}"/>
          </ac:inkMkLst>
        </pc:inkChg>
        <pc:inkChg chg="add">
          <ac:chgData name="Ahmed Mohammed" userId="52ea684eb8771d40" providerId="LiveId" clId="{D110B91A-0F89-FC44-BCAB-159E5CA1AB24}" dt="2024-03-27T19:48:00.351" v="250"/>
          <ac:inkMkLst>
            <pc:docMk/>
            <pc:sldMk cId="1028605817" sldId="596"/>
            <ac:inkMk id="14" creationId="{23A0E9A4-9172-128D-0223-3917F852CDDF}"/>
          </ac:inkMkLst>
        </pc:inkChg>
        <pc:inkChg chg="add">
          <ac:chgData name="Ahmed Mohammed" userId="52ea684eb8771d40" providerId="LiveId" clId="{D110B91A-0F89-FC44-BCAB-159E5CA1AB24}" dt="2024-03-27T19:48:00.974" v="251"/>
          <ac:inkMkLst>
            <pc:docMk/>
            <pc:sldMk cId="1028605817" sldId="596"/>
            <ac:inkMk id="15" creationId="{344B18ED-B6EC-FA01-7553-766AE1D3B7C4}"/>
          </ac:inkMkLst>
        </pc:inkChg>
      </pc:sldChg>
      <pc:sldChg chg="addSp delSp">
        <pc:chgData name="Ahmed Mohammed" userId="52ea684eb8771d40" providerId="LiveId" clId="{D110B91A-0F89-FC44-BCAB-159E5CA1AB24}" dt="2024-03-27T19:49:33.706" v="261"/>
        <pc:sldMkLst>
          <pc:docMk/>
          <pc:sldMk cId="4059488874" sldId="597"/>
        </pc:sldMkLst>
        <pc:inkChg chg="add del">
          <ac:chgData name="Ahmed Mohammed" userId="52ea684eb8771d40" providerId="LiveId" clId="{D110B91A-0F89-FC44-BCAB-159E5CA1AB24}" dt="2024-03-27T19:48:28.662" v="256"/>
          <ac:inkMkLst>
            <pc:docMk/>
            <pc:sldMk cId="4059488874" sldId="597"/>
            <ac:inkMk id="10" creationId="{CF92468F-A682-91DF-5894-83E01A8F5CDE}"/>
          </ac:inkMkLst>
        </pc:inkChg>
        <pc:inkChg chg="add del">
          <ac:chgData name="Ahmed Mohammed" userId="52ea684eb8771d40" providerId="LiveId" clId="{D110B91A-0F89-FC44-BCAB-159E5CA1AB24}" dt="2024-03-27T19:48:28.662" v="256"/>
          <ac:inkMkLst>
            <pc:docMk/>
            <pc:sldMk cId="4059488874" sldId="597"/>
            <ac:inkMk id="11" creationId="{225FEC06-835F-8227-6344-084002C1093C}"/>
          </ac:inkMkLst>
        </pc:inkChg>
        <pc:inkChg chg="add del">
          <ac:chgData name="Ahmed Mohammed" userId="52ea684eb8771d40" providerId="LiveId" clId="{D110B91A-0F89-FC44-BCAB-159E5CA1AB24}" dt="2024-03-27T19:48:28.662" v="256"/>
          <ac:inkMkLst>
            <pc:docMk/>
            <pc:sldMk cId="4059488874" sldId="597"/>
            <ac:inkMk id="12" creationId="{02948920-0B52-31D6-FB27-667FC5D57EEB}"/>
          </ac:inkMkLst>
        </pc:inkChg>
        <pc:inkChg chg="add del">
          <ac:chgData name="Ahmed Mohammed" userId="52ea684eb8771d40" providerId="LiveId" clId="{D110B91A-0F89-FC44-BCAB-159E5CA1AB24}" dt="2024-03-27T19:48:28.662" v="256"/>
          <ac:inkMkLst>
            <pc:docMk/>
            <pc:sldMk cId="4059488874" sldId="597"/>
            <ac:inkMk id="13" creationId="{E4485A4F-F82F-5B56-0A4B-22AB4B2FED8D}"/>
          </ac:inkMkLst>
        </pc:inkChg>
        <pc:inkChg chg="add reco">
          <ac:chgData name="Ahmed Mohammed" userId="52ea684eb8771d40" providerId="LiveId" clId="{D110B91A-0F89-FC44-BCAB-159E5CA1AB24}" dt="2024-03-27T19:48:28.662" v="256"/>
          <ac:inkMkLst>
            <pc:docMk/>
            <pc:sldMk cId="4059488874" sldId="597"/>
            <ac:inkMk id="14" creationId="{8C5A81F5-542D-164A-6203-2E5120CBD41C}"/>
          </ac:inkMkLst>
        </pc:inkChg>
        <pc:inkChg chg="add">
          <ac:chgData name="Ahmed Mohammed" userId="52ea684eb8771d40" providerId="LiveId" clId="{D110B91A-0F89-FC44-BCAB-159E5CA1AB24}" dt="2024-03-27T19:48:32.373" v="257"/>
          <ac:inkMkLst>
            <pc:docMk/>
            <pc:sldMk cId="4059488874" sldId="597"/>
            <ac:inkMk id="15" creationId="{2EAE697B-1211-16BF-0F69-E31EAD9C64AB}"/>
          </ac:inkMkLst>
        </pc:inkChg>
        <pc:inkChg chg="add del">
          <ac:chgData name="Ahmed Mohammed" userId="52ea684eb8771d40" providerId="LiveId" clId="{D110B91A-0F89-FC44-BCAB-159E5CA1AB24}" dt="2024-03-27T19:49:31.895" v="260"/>
          <ac:inkMkLst>
            <pc:docMk/>
            <pc:sldMk cId="4059488874" sldId="597"/>
            <ac:inkMk id="16" creationId="{63299833-D602-981B-F1BA-ADB37474F154}"/>
          </ac:inkMkLst>
        </pc:inkChg>
        <pc:inkChg chg="add del">
          <ac:chgData name="Ahmed Mohammed" userId="52ea684eb8771d40" providerId="LiveId" clId="{D110B91A-0F89-FC44-BCAB-159E5CA1AB24}" dt="2024-03-27T19:49:31.895" v="260"/>
          <ac:inkMkLst>
            <pc:docMk/>
            <pc:sldMk cId="4059488874" sldId="597"/>
            <ac:inkMk id="17" creationId="{60F48019-BBB6-19BC-EC49-C3B7259F8402}"/>
          </ac:inkMkLst>
        </pc:inkChg>
        <pc:inkChg chg="add reco">
          <ac:chgData name="Ahmed Mohammed" userId="52ea684eb8771d40" providerId="LiveId" clId="{D110B91A-0F89-FC44-BCAB-159E5CA1AB24}" dt="2024-03-27T19:49:31.895" v="260"/>
          <ac:inkMkLst>
            <pc:docMk/>
            <pc:sldMk cId="4059488874" sldId="597"/>
            <ac:inkMk id="18" creationId="{039EFE58-E3EB-76ED-755E-75FC0B522169}"/>
          </ac:inkMkLst>
        </pc:inkChg>
        <pc:inkChg chg="add">
          <ac:chgData name="Ahmed Mohammed" userId="52ea684eb8771d40" providerId="LiveId" clId="{D110B91A-0F89-FC44-BCAB-159E5CA1AB24}" dt="2024-03-27T19:49:33.706" v="261"/>
          <ac:inkMkLst>
            <pc:docMk/>
            <pc:sldMk cId="4059488874" sldId="597"/>
            <ac:inkMk id="19" creationId="{64DB8929-5F15-7AB0-26B9-95D6C18D87FA}"/>
          </ac:inkMkLst>
        </pc:inkChg>
      </pc:sldChg>
      <pc:sldChg chg="addSp">
        <pc:chgData name="Ahmed Mohammed" userId="52ea684eb8771d40" providerId="LiveId" clId="{D110B91A-0F89-FC44-BCAB-159E5CA1AB24}" dt="2024-03-27T19:50:06.598" v="263"/>
        <pc:sldMkLst>
          <pc:docMk/>
          <pc:sldMk cId="3530876128" sldId="598"/>
        </pc:sldMkLst>
        <pc:inkChg chg="add">
          <ac:chgData name="Ahmed Mohammed" userId="52ea684eb8771d40" providerId="LiveId" clId="{D110B91A-0F89-FC44-BCAB-159E5CA1AB24}" dt="2024-03-27T19:49:53.036" v="262"/>
          <ac:inkMkLst>
            <pc:docMk/>
            <pc:sldMk cId="3530876128" sldId="598"/>
            <ac:inkMk id="10" creationId="{60133026-D313-E2EF-8427-86AB8172FB7F}"/>
          </ac:inkMkLst>
        </pc:inkChg>
        <pc:inkChg chg="add">
          <ac:chgData name="Ahmed Mohammed" userId="52ea684eb8771d40" providerId="LiveId" clId="{D110B91A-0F89-FC44-BCAB-159E5CA1AB24}" dt="2024-03-27T19:50:06.598" v="263"/>
          <ac:inkMkLst>
            <pc:docMk/>
            <pc:sldMk cId="3530876128" sldId="598"/>
            <ac:inkMk id="11" creationId="{DE8943F0-8B0E-C248-B1CE-32BC00A2D970}"/>
          </ac:inkMkLst>
        </pc:inkChg>
      </pc:sldChg>
    </pc:docChg>
  </pc:docChgLst>
  <pc:docChgLst>
    <pc:chgData name="Ahmed Mohammed" userId="52ea684eb8771d40" providerId="LiveId" clId="{43BCE051-ADCB-48B9-826D-02C988248781}"/>
    <pc:docChg chg="undo custSel addSld delSld modSld">
      <pc:chgData name="Ahmed Mohammed" userId="52ea684eb8771d40" providerId="LiveId" clId="{43BCE051-ADCB-48B9-826D-02C988248781}" dt="2024-08-07T14:20:47.114" v="67" actId="20578"/>
      <pc:docMkLst>
        <pc:docMk/>
      </pc:docMkLst>
      <pc:sldChg chg="del">
        <pc:chgData name="Ahmed Mohammed" userId="52ea684eb8771d40" providerId="LiveId" clId="{43BCE051-ADCB-48B9-826D-02C988248781}" dt="2024-08-07T13:21:40.021" v="6" actId="47"/>
        <pc:sldMkLst>
          <pc:docMk/>
          <pc:sldMk cId="2899126501" sldId="571"/>
        </pc:sldMkLst>
      </pc:sldChg>
      <pc:sldChg chg="delSp mod">
        <pc:chgData name="Ahmed Mohammed" userId="52ea684eb8771d40" providerId="LiveId" clId="{43BCE051-ADCB-48B9-826D-02C988248781}" dt="2024-08-07T13:22:34.177" v="13" actId="478"/>
        <pc:sldMkLst>
          <pc:docMk/>
          <pc:sldMk cId="1838572656" sldId="573"/>
        </pc:sldMkLst>
        <pc:inkChg chg="del">
          <ac:chgData name="Ahmed Mohammed" userId="52ea684eb8771d40" providerId="LiveId" clId="{43BCE051-ADCB-48B9-826D-02C988248781}" dt="2024-08-07T13:22:34.177" v="13" actId="478"/>
          <ac:inkMkLst>
            <pc:docMk/>
            <pc:sldMk cId="1838572656" sldId="573"/>
            <ac:inkMk id="10" creationId="{36847035-C954-7A66-A597-51A315E70BAE}"/>
          </ac:inkMkLst>
        </pc:inkChg>
        <pc:inkChg chg="del">
          <ac:chgData name="Ahmed Mohammed" userId="52ea684eb8771d40" providerId="LiveId" clId="{43BCE051-ADCB-48B9-826D-02C988248781}" dt="2024-08-07T13:22:18.974" v="7" actId="478"/>
          <ac:inkMkLst>
            <pc:docMk/>
            <pc:sldMk cId="1838572656" sldId="573"/>
            <ac:inkMk id="13" creationId="{8F1075D7-A83D-8061-49A0-5B85D16DE58F}"/>
          </ac:inkMkLst>
        </pc:inkChg>
        <pc:inkChg chg="del">
          <ac:chgData name="Ahmed Mohammed" userId="52ea684eb8771d40" providerId="LiveId" clId="{43BCE051-ADCB-48B9-826D-02C988248781}" dt="2024-08-07T13:22:23.123" v="9" actId="478"/>
          <ac:inkMkLst>
            <pc:docMk/>
            <pc:sldMk cId="1838572656" sldId="573"/>
            <ac:inkMk id="16" creationId="{8C9729F1-8EC2-015A-0E2E-B97E03F56BAC}"/>
          </ac:inkMkLst>
        </pc:inkChg>
        <pc:inkChg chg="del">
          <ac:chgData name="Ahmed Mohammed" userId="52ea684eb8771d40" providerId="LiveId" clId="{43BCE051-ADCB-48B9-826D-02C988248781}" dt="2024-08-07T13:22:31.479" v="12" actId="478"/>
          <ac:inkMkLst>
            <pc:docMk/>
            <pc:sldMk cId="1838572656" sldId="573"/>
            <ac:inkMk id="17" creationId="{D10EC733-7E68-DE6D-C08D-BEBD295F0A1F}"/>
          </ac:inkMkLst>
        </pc:inkChg>
        <pc:inkChg chg="del">
          <ac:chgData name="Ahmed Mohammed" userId="52ea684eb8771d40" providerId="LiveId" clId="{43BCE051-ADCB-48B9-826D-02C988248781}" dt="2024-08-07T13:22:27.783" v="11" actId="478"/>
          <ac:inkMkLst>
            <pc:docMk/>
            <pc:sldMk cId="1838572656" sldId="573"/>
            <ac:inkMk id="20" creationId="{7058F668-1663-1C32-58FA-50C6208D3281}"/>
          </ac:inkMkLst>
        </pc:inkChg>
        <pc:inkChg chg="del">
          <ac:chgData name="Ahmed Mohammed" userId="52ea684eb8771d40" providerId="LiveId" clId="{43BCE051-ADCB-48B9-826D-02C988248781}" dt="2024-08-07T13:22:26.085" v="10" actId="478"/>
          <ac:inkMkLst>
            <pc:docMk/>
            <pc:sldMk cId="1838572656" sldId="573"/>
            <ac:inkMk id="21" creationId="{D826542C-8CD9-6B0D-6D4E-D3E506697DDC}"/>
          </ac:inkMkLst>
        </pc:inkChg>
        <pc:inkChg chg="del">
          <ac:chgData name="Ahmed Mohammed" userId="52ea684eb8771d40" providerId="LiveId" clId="{43BCE051-ADCB-48B9-826D-02C988248781}" dt="2024-08-07T13:22:21.155" v="8" actId="478"/>
          <ac:inkMkLst>
            <pc:docMk/>
            <pc:sldMk cId="1838572656" sldId="573"/>
            <ac:inkMk id="22" creationId="{361956BC-9140-C6E6-8D9A-C6AE94F6D5AD}"/>
          </ac:inkMkLst>
        </pc:inkChg>
      </pc:sldChg>
      <pc:sldChg chg="delSp mod">
        <pc:chgData name="Ahmed Mohammed" userId="52ea684eb8771d40" providerId="LiveId" clId="{43BCE051-ADCB-48B9-826D-02C988248781}" dt="2024-08-07T13:23:08.900" v="20" actId="478"/>
        <pc:sldMkLst>
          <pc:docMk/>
          <pc:sldMk cId="434159342" sldId="574"/>
        </pc:sldMkLst>
        <pc:inkChg chg="del">
          <ac:chgData name="Ahmed Mohammed" userId="52ea684eb8771d40" providerId="LiveId" clId="{43BCE051-ADCB-48B9-826D-02C988248781}" dt="2024-08-07T13:22:56.466" v="15" actId="478"/>
          <ac:inkMkLst>
            <pc:docMk/>
            <pc:sldMk cId="434159342" sldId="574"/>
            <ac:inkMk id="10" creationId="{998668CC-1E32-A11C-B21E-37A6EF6B7A6C}"/>
          </ac:inkMkLst>
        </pc:inkChg>
        <pc:inkChg chg="del">
          <ac:chgData name="Ahmed Mohammed" userId="52ea684eb8771d40" providerId="LiveId" clId="{43BCE051-ADCB-48B9-826D-02C988248781}" dt="2024-08-07T13:23:03.101" v="18" actId="478"/>
          <ac:inkMkLst>
            <pc:docMk/>
            <pc:sldMk cId="434159342" sldId="574"/>
            <ac:inkMk id="11" creationId="{B6EE0A94-4352-0881-8D5F-84DA99AF5A10}"/>
          </ac:inkMkLst>
        </pc:inkChg>
        <pc:inkChg chg="del">
          <ac:chgData name="Ahmed Mohammed" userId="52ea684eb8771d40" providerId="LiveId" clId="{43BCE051-ADCB-48B9-826D-02C988248781}" dt="2024-08-07T13:23:00.748" v="17" actId="478"/>
          <ac:inkMkLst>
            <pc:docMk/>
            <pc:sldMk cId="434159342" sldId="574"/>
            <ac:inkMk id="17" creationId="{D6D3F6EE-A536-E92B-0FE1-EB5427084581}"/>
          </ac:inkMkLst>
        </pc:inkChg>
        <pc:inkChg chg="del">
          <ac:chgData name="Ahmed Mohammed" userId="52ea684eb8771d40" providerId="LiveId" clId="{43BCE051-ADCB-48B9-826D-02C988248781}" dt="2024-08-07T13:22:58.692" v="16" actId="478"/>
          <ac:inkMkLst>
            <pc:docMk/>
            <pc:sldMk cId="434159342" sldId="574"/>
            <ac:inkMk id="20" creationId="{4F8768F4-B15E-E386-E80B-22107D253F28}"/>
          </ac:inkMkLst>
        </pc:inkChg>
        <pc:inkChg chg="del">
          <ac:chgData name="Ahmed Mohammed" userId="52ea684eb8771d40" providerId="LiveId" clId="{43BCE051-ADCB-48B9-826D-02C988248781}" dt="2024-08-07T13:23:08.900" v="20" actId="478"/>
          <ac:inkMkLst>
            <pc:docMk/>
            <pc:sldMk cId="434159342" sldId="574"/>
            <ac:inkMk id="23" creationId="{0D55C5B1-1B4E-2E20-D940-90CF8F107FA8}"/>
          </ac:inkMkLst>
        </pc:inkChg>
        <pc:inkChg chg="del">
          <ac:chgData name="Ahmed Mohammed" userId="52ea684eb8771d40" providerId="LiveId" clId="{43BCE051-ADCB-48B9-826D-02C988248781}" dt="2024-08-07T13:23:06.477" v="19" actId="478"/>
          <ac:inkMkLst>
            <pc:docMk/>
            <pc:sldMk cId="434159342" sldId="574"/>
            <ac:inkMk id="24" creationId="{F1AB22D2-6E21-BA66-4F36-97AA3D14EBAA}"/>
          </ac:inkMkLst>
        </pc:inkChg>
        <pc:inkChg chg="del">
          <ac:chgData name="Ahmed Mohammed" userId="52ea684eb8771d40" providerId="LiveId" clId="{43BCE051-ADCB-48B9-826D-02C988248781}" dt="2024-08-07T13:22:53.744" v="14" actId="478"/>
          <ac:inkMkLst>
            <pc:docMk/>
            <pc:sldMk cId="434159342" sldId="574"/>
            <ac:inkMk id="26" creationId="{FD95DDEC-28EE-F67A-14C1-2FB4F551FEE0}"/>
          </ac:inkMkLst>
        </pc:inkChg>
      </pc:sldChg>
      <pc:sldChg chg="delSp mod">
        <pc:chgData name="Ahmed Mohammed" userId="52ea684eb8771d40" providerId="LiveId" clId="{43BCE051-ADCB-48B9-826D-02C988248781}" dt="2024-08-07T13:23:26.319" v="21" actId="478"/>
        <pc:sldMkLst>
          <pc:docMk/>
          <pc:sldMk cId="1111207641" sldId="575"/>
        </pc:sldMkLst>
        <pc:inkChg chg="del">
          <ac:chgData name="Ahmed Mohammed" userId="52ea684eb8771d40" providerId="LiveId" clId="{43BCE051-ADCB-48B9-826D-02C988248781}" dt="2024-08-07T13:23:26.319" v="21" actId="478"/>
          <ac:inkMkLst>
            <pc:docMk/>
            <pc:sldMk cId="1111207641" sldId="575"/>
            <ac:inkMk id="10" creationId="{415A0F33-AD6D-6EF8-0B93-610CD92CB6A1}"/>
          </ac:inkMkLst>
        </pc:inkChg>
      </pc:sldChg>
      <pc:sldChg chg="delSp modSp mod">
        <pc:chgData name="Ahmed Mohammed" userId="52ea684eb8771d40" providerId="LiveId" clId="{43BCE051-ADCB-48B9-826D-02C988248781}" dt="2024-08-07T14:20:47.114" v="67" actId="20578"/>
        <pc:sldMkLst>
          <pc:docMk/>
          <pc:sldMk cId="2433817871" sldId="576"/>
        </pc:sldMkLst>
        <pc:spChg chg="mod">
          <ac:chgData name="Ahmed Mohammed" userId="52ea684eb8771d40" providerId="LiveId" clId="{43BCE051-ADCB-48B9-826D-02C988248781}" dt="2024-08-07T14:20:47.114" v="67" actId="20578"/>
          <ac:spMkLst>
            <pc:docMk/>
            <pc:sldMk cId="2433817871" sldId="576"/>
            <ac:spMk id="7" creationId="{03E3908F-45A5-4CE6-0B9A-EB206350BD13}"/>
          </ac:spMkLst>
        </pc:spChg>
        <pc:inkChg chg="del">
          <ac:chgData name="Ahmed Mohammed" userId="52ea684eb8771d40" providerId="LiveId" clId="{43BCE051-ADCB-48B9-826D-02C988248781}" dt="2024-08-07T13:23:40.020" v="23" actId="478"/>
          <ac:inkMkLst>
            <pc:docMk/>
            <pc:sldMk cId="2433817871" sldId="576"/>
            <ac:inkMk id="12" creationId="{CDE98025-9E7E-E7D8-1128-152C5A0FBC47}"/>
          </ac:inkMkLst>
        </pc:inkChg>
        <pc:inkChg chg="del">
          <ac:chgData name="Ahmed Mohammed" userId="52ea684eb8771d40" providerId="LiveId" clId="{43BCE051-ADCB-48B9-826D-02C988248781}" dt="2024-08-07T13:23:37.203" v="22" actId="478"/>
          <ac:inkMkLst>
            <pc:docMk/>
            <pc:sldMk cId="2433817871" sldId="576"/>
            <ac:inkMk id="15" creationId="{E27EBBE9-83C1-D614-73DE-CAC962852279}"/>
          </ac:inkMkLst>
        </pc:inkChg>
        <pc:inkChg chg="del">
          <ac:chgData name="Ahmed Mohammed" userId="52ea684eb8771d40" providerId="LiveId" clId="{43BCE051-ADCB-48B9-826D-02C988248781}" dt="2024-08-07T13:23:43.632" v="24" actId="478"/>
          <ac:inkMkLst>
            <pc:docMk/>
            <pc:sldMk cId="2433817871" sldId="576"/>
            <ac:inkMk id="16" creationId="{02825D8E-A6DE-009C-172A-C1EDB387EA3A}"/>
          </ac:inkMkLst>
        </pc:inkChg>
        <pc:inkChg chg="del">
          <ac:chgData name="Ahmed Mohammed" userId="52ea684eb8771d40" providerId="LiveId" clId="{43BCE051-ADCB-48B9-826D-02C988248781}" dt="2024-08-07T13:23:50.381" v="25" actId="478"/>
          <ac:inkMkLst>
            <pc:docMk/>
            <pc:sldMk cId="2433817871" sldId="576"/>
            <ac:inkMk id="17" creationId="{F713115A-8EDF-9742-3214-40C0D0207510}"/>
          </ac:inkMkLst>
        </pc:inkChg>
      </pc:sldChg>
      <pc:sldChg chg="delSp mod">
        <pc:chgData name="Ahmed Mohammed" userId="52ea684eb8771d40" providerId="LiveId" clId="{43BCE051-ADCB-48B9-826D-02C988248781}" dt="2024-08-07T13:27:18.883" v="30" actId="478"/>
        <pc:sldMkLst>
          <pc:docMk/>
          <pc:sldMk cId="2359761849" sldId="578"/>
        </pc:sldMkLst>
        <pc:inkChg chg="del">
          <ac:chgData name="Ahmed Mohammed" userId="52ea684eb8771d40" providerId="LiveId" clId="{43BCE051-ADCB-48B9-826D-02C988248781}" dt="2024-08-07T13:26:43.057" v="28" actId="478"/>
          <ac:inkMkLst>
            <pc:docMk/>
            <pc:sldMk cId="2359761849" sldId="578"/>
            <ac:inkMk id="10" creationId="{7DCECE51-14F1-B87F-5D26-4908279F871C}"/>
          </ac:inkMkLst>
        </pc:inkChg>
        <pc:inkChg chg="del">
          <ac:chgData name="Ahmed Mohammed" userId="52ea684eb8771d40" providerId="LiveId" clId="{43BCE051-ADCB-48B9-826D-02C988248781}" dt="2024-08-07T13:26:30.585" v="26" actId="478"/>
          <ac:inkMkLst>
            <pc:docMk/>
            <pc:sldMk cId="2359761849" sldId="578"/>
            <ac:inkMk id="11" creationId="{2154E066-78DD-8B01-B9BA-808CC2C28347}"/>
          </ac:inkMkLst>
        </pc:inkChg>
        <pc:inkChg chg="del">
          <ac:chgData name="Ahmed Mohammed" userId="52ea684eb8771d40" providerId="LiveId" clId="{43BCE051-ADCB-48B9-826D-02C988248781}" dt="2024-08-07T13:26:39.445" v="27" actId="478"/>
          <ac:inkMkLst>
            <pc:docMk/>
            <pc:sldMk cId="2359761849" sldId="578"/>
            <ac:inkMk id="14" creationId="{2F05223A-3265-60DC-CABF-E0C565CE7071}"/>
          </ac:inkMkLst>
        </pc:inkChg>
        <pc:inkChg chg="del">
          <ac:chgData name="Ahmed Mohammed" userId="52ea684eb8771d40" providerId="LiveId" clId="{43BCE051-ADCB-48B9-826D-02C988248781}" dt="2024-08-07T13:27:09.603" v="29" actId="478"/>
          <ac:inkMkLst>
            <pc:docMk/>
            <pc:sldMk cId="2359761849" sldId="578"/>
            <ac:inkMk id="15" creationId="{11D91FC3-2C12-563B-A347-5CE100621A51}"/>
          </ac:inkMkLst>
        </pc:inkChg>
        <pc:inkChg chg="del">
          <ac:chgData name="Ahmed Mohammed" userId="52ea684eb8771d40" providerId="LiveId" clId="{43BCE051-ADCB-48B9-826D-02C988248781}" dt="2024-08-07T13:27:09.603" v="29" actId="478"/>
          <ac:inkMkLst>
            <pc:docMk/>
            <pc:sldMk cId="2359761849" sldId="578"/>
            <ac:inkMk id="16" creationId="{C5B05EC1-180A-E3D4-A49E-4E5F5E711B97}"/>
          </ac:inkMkLst>
        </pc:inkChg>
        <pc:inkChg chg="del">
          <ac:chgData name="Ahmed Mohammed" userId="52ea684eb8771d40" providerId="LiveId" clId="{43BCE051-ADCB-48B9-826D-02C988248781}" dt="2024-08-07T13:27:18.883" v="30" actId="478"/>
          <ac:inkMkLst>
            <pc:docMk/>
            <pc:sldMk cId="2359761849" sldId="578"/>
            <ac:inkMk id="17" creationId="{73D581D7-F782-4A93-DE42-8D30B3272CDB}"/>
          </ac:inkMkLst>
        </pc:inkChg>
        <pc:inkChg chg="del">
          <ac:chgData name="Ahmed Mohammed" userId="52ea684eb8771d40" providerId="LiveId" clId="{43BCE051-ADCB-48B9-826D-02C988248781}" dt="2024-08-07T13:27:09.603" v="29" actId="478"/>
          <ac:inkMkLst>
            <pc:docMk/>
            <pc:sldMk cId="2359761849" sldId="578"/>
            <ac:inkMk id="18" creationId="{8BD33B92-BA4E-D76D-A44C-051DA3392DBA}"/>
          </ac:inkMkLst>
        </pc:inkChg>
        <pc:inkChg chg="del">
          <ac:chgData name="Ahmed Mohammed" userId="52ea684eb8771d40" providerId="LiveId" clId="{43BCE051-ADCB-48B9-826D-02C988248781}" dt="2024-08-07T13:27:09.603" v="29" actId="478"/>
          <ac:inkMkLst>
            <pc:docMk/>
            <pc:sldMk cId="2359761849" sldId="578"/>
            <ac:inkMk id="19" creationId="{7B785478-7297-B2FB-965B-EA0A6A7E28A3}"/>
          </ac:inkMkLst>
        </pc:inkChg>
        <pc:inkChg chg="del">
          <ac:chgData name="Ahmed Mohammed" userId="52ea684eb8771d40" providerId="LiveId" clId="{43BCE051-ADCB-48B9-826D-02C988248781}" dt="2024-08-07T13:27:09.603" v="29" actId="478"/>
          <ac:inkMkLst>
            <pc:docMk/>
            <pc:sldMk cId="2359761849" sldId="578"/>
            <ac:inkMk id="20" creationId="{D9117941-D268-5C13-5F9F-3582C0390AC2}"/>
          </ac:inkMkLst>
        </pc:inkChg>
        <pc:inkChg chg="del">
          <ac:chgData name="Ahmed Mohammed" userId="52ea684eb8771d40" providerId="LiveId" clId="{43BCE051-ADCB-48B9-826D-02C988248781}" dt="2024-08-07T13:27:09.603" v="29" actId="478"/>
          <ac:inkMkLst>
            <pc:docMk/>
            <pc:sldMk cId="2359761849" sldId="578"/>
            <ac:inkMk id="21" creationId="{791F3538-C888-73D2-82FA-5661352B1078}"/>
          </ac:inkMkLst>
        </pc:inkChg>
        <pc:inkChg chg="del">
          <ac:chgData name="Ahmed Mohammed" userId="52ea684eb8771d40" providerId="LiveId" clId="{43BCE051-ADCB-48B9-826D-02C988248781}" dt="2024-08-07T13:27:18.883" v="30" actId="478"/>
          <ac:inkMkLst>
            <pc:docMk/>
            <pc:sldMk cId="2359761849" sldId="578"/>
            <ac:inkMk id="22" creationId="{62535A1B-E3D5-EB64-43F2-81A00A3E7779}"/>
          </ac:inkMkLst>
        </pc:inkChg>
        <pc:inkChg chg="del">
          <ac:chgData name="Ahmed Mohammed" userId="52ea684eb8771d40" providerId="LiveId" clId="{43BCE051-ADCB-48B9-826D-02C988248781}" dt="2024-08-07T13:27:09.603" v="29" actId="478"/>
          <ac:inkMkLst>
            <pc:docMk/>
            <pc:sldMk cId="2359761849" sldId="578"/>
            <ac:inkMk id="23" creationId="{C8D5B42B-F334-2105-7233-B8507A3579C8}"/>
          </ac:inkMkLst>
        </pc:inkChg>
        <pc:inkChg chg="del">
          <ac:chgData name="Ahmed Mohammed" userId="52ea684eb8771d40" providerId="LiveId" clId="{43BCE051-ADCB-48B9-826D-02C988248781}" dt="2024-08-07T13:27:09.603" v="29" actId="478"/>
          <ac:inkMkLst>
            <pc:docMk/>
            <pc:sldMk cId="2359761849" sldId="578"/>
            <ac:inkMk id="24" creationId="{3CAF8210-C29A-D6B3-69ED-9FB0754DA39D}"/>
          </ac:inkMkLst>
        </pc:inkChg>
        <pc:inkChg chg="del">
          <ac:chgData name="Ahmed Mohammed" userId="52ea684eb8771d40" providerId="LiveId" clId="{43BCE051-ADCB-48B9-826D-02C988248781}" dt="2024-08-07T13:27:09.603" v="29" actId="478"/>
          <ac:inkMkLst>
            <pc:docMk/>
            <pc:sldMk cId="2359761849" sldId="578"/>
            <ac:inkMk id="28" creationId="{90641DEB-BD4A-0047-58A8-0108641DC19A}"/>
          </ac:inkMkLst>
        </pc:inkChg>
        <pc:inkChg chg="del">
          <ac:chgData name="Ahmed Mohammed" userId="52ea684eb8771d40" providerId="LiveId" clId="{43BCE051-ADCB-48B9-826D-02C988248781}" dt="2024-08-07T13:27:09.603" v="29" actId="478"/>
          <ac:inkMkLst>
            <pc:docMk/>
            <pc:sldMk cId="2359761849" sldId="578"/>
            <ac:inkMk id="31" creationId="{E506A105-A4E6-3A7D-6349-836388822CDD}"/>
          </ac:inkMkLst>
        </pc:inkChg>
        <pc:inkChg chg="del">
          <ac:chgData name="Ahmed Mohammed" userId="52ea684eb8771d40" providerId="LiveId" clId="{43BCE051-ADCB-48B9-826D-02C988248781}" dt="2024-08-07T13:27:18.883" v="30" actId="478"/>
          <ac:inkMkLst>
            <pc:docMk/>
            <pc:sldMk cId="2359761849" sldId="578"/>
            <ac:inkMk id="32" creationId="{771B69FE-22A6-9220-436F-8264BAA6DAD5}"/>
          </ac:inkMkLst>
        </pc:inkChg>
        <pc:inkChg chg="del">
          <ac:chgData name="Ahmed Mohammed" userId="52ea684eb8771d40" providerId="LiveId" clId="{43BCE051-ADCB-48B9-826D-02C988248781}" dt="2024-08-07T13:27:18.883" v="30" actId="478"/>
          <ac:inkMkLst>
            <pc:docMk/>
            <pc:sldMk cId="2359761849" sldId="578"/>
            <ac:inkMk id="33" creationId="{0947652D-D567-4B5F-28E0-6584FD364E26}"/>
          </ac:inkMkLst>
        </pc:inkChg>
      </pc:sldChg>
      <pc:sldChg chg="delSp modSp mod">
        <pc:chgData name="Ahmed Mohammed" userId="52ea684eb8771d40" providerId="LiveId" clId="{43BCE051-ADCB-48B9-826D-02C988248781}" dt="2024-08-07T13:28:38.576" v="34" actId="478"/>
        <pc:sldMkLst>
          <pc:docMk/>
          <pc:sldMk cId="4099305322" sldId="579"/>
        </pc:sldMkLst>
        <pc:inkChg chg="del">
          <ac:chgData name="Ahmed Mohammed" userId="52ea684eb8771d40" providerId="LiveId" clId="{43BCE051-ADCB-48B9-826D-02C988248781}" dt="2024-08-07T13:28:38.576" v="34" actId="478"/>
          <ac:inkMkLst>
            <pc:docMk/>
            <pc:sldMk cId="4099305322" sldId="579"/>
            <ac:inkMk id="11" creationId="{825C9B2D-7C98-3365-D1DE-97AE6FF6B1E9}"/>
          </ac:inkMkLst>
        </pc:inkChg>
        <pc:inkChg chg="del mod">
          <ac:chgData name="Ahmed Mohammed" userId="52ea684eb8771d40" providerId="LiveId" clId="{43BCE051-ADCB-48B9-826D-02C988248781}" dt="2024-08-07T13:28:33.368" v="33" actId="478"/>
          <ac:inkMkLst>
            <pc:docMk/>
            <pc:sldMk cId="4099305322" sldId="579"/>
            <ac:inkMk id="12" creationId="{54722A4B-6BFC-DBC0-2ED2-9CA20389B975}"/>
          </ac:inkMkLst>
        </pc:inkChg>
        <pc:inkChg chg="del mod">
          <ac:chgData name="Ahmed Mohammed" userId="52ea684eb8771d40" providerId="LiveId" clId="{43BCE051-ADCB-48B9-826D-02C988248781}" dt="2024-08-07T13:28:33.368" v="33" actId="478"/>
          <ac:inkMkLst>
            <pc:docMk/>
            <pc:sldMk cId="4099305322" sldId="579"/>
            <ac:inkMk id="13" creationId="{0ECE3396-7C08-F901-0BF7-EBFF6FB5C85A}"/>
          </ac:inkMkLst>
        </pc:inkChg>
        <pc:inkChg chg="del">
          <ac:chgData name="Ahmed Mohammed" userId="52ea684eb8771d40" providerId="LiveId" clId="{43BCE051-ADCB-48B9-826D-02C988248781}" dt="2024-08-07T13:28:33.368" v="33" actId="478"/>
          <ac:inkMkLst>
            <pc:docMk/>
            <pc:sldMk cId="4099305322" sldId="579"/>
            <ac:inkMk id="14" creationId="{4BBF7A5B-DE9E-4520-1B66-EA925F470516}"/>
          </ac:inkMkLst>
        </pc:inkChg>
        <pc:inkChg chg="del">
          <ac:chgData name="Ahmed Mohammed" userId="52ea684eb8771d40" providerId="LiveId" clId="{43BCE051-ADCB-48B9-826D-02C988248781}" dt="2024-08-07T13:28:25.223" v="31" actId="478"/>
          <ac:inkMkLst>
            <pc:docMk/>
            <pc:sldMk cId="4099305322" sldId="579"/>
            <ac:inkMk id="17" creationId="{2757674C-43ED-790A-B370-7223F564432F}"/>
          </ac:inkMkLst>
        </pc:inkChg>
        <pc:inkChg chg="del">
          <ac:chgData name="Ahmed Mohammed" userId="52ea684eb8771d40" providerId="LiveId" clId="{43BCE051-ADCB-48B9-826D-02C988248781}" dt="2024-08-07T13:28:33.368" v="33" actId="478"/>
          <ac:inkMkLst>
            <pc:docMk/>
            <pc:sldMk cId="4099305322" sldId="579"/>
            <ac:inkMk id="18" creationId="{4D75C9D6-617F-2EE6-370C-F514C8C01437}"/>
          </ac:inkMkLst>
        </pc:inkChg>
      </pc:sldChg>
      <pc:sldChg chg="delSp mod">
        <pc:chgData name="Ahmed Mohammed" userId="52ea684eb8771d40" providerId="LiveId" clId="{43BCE051-ADCB-48B9-826D-02C988248781}" dt="2024-08-07T13:29:32.855" v="35" actId="478"/>
        <pc:sldMkLst>
          <pc:docMk/>
          <pc:sldMk cId="1850731322" sldId="580"/>
        </pc:sldMkLst>
        <pc:inkChg chg="del">
          <ac:chgData name="Ahmed Mohammed" userId="52ea684eb8771d40" providerId="LiveId" clId="{43BCE051-ADCB-48B9-826D-02C988248781}" dt="2024-08-07T13:29:32.855" v="35" actId="478"/>
          <ac:inkMkLst>
            <pc:docMk/>
            <pc:sldMk cId="1850731322" sldId="580"/>
            <ac:inkMk id="10" creationId="{CD1D1285-BB41-6958-5F84-8B1D6248AE94}"/>
          </ac:inkMkLst>
        </pc:inkChg>
        <pc:inkChg chg="del">
          <ac:chgData name="Ahmed Mohammed" userId="52ea684eb8771d40" providerId="LiveId" clId="{43BCE051-ADCB-48B9-826D-02C988248781}" dt="2024-08-07T13:29:32.855" v="35" actId="478"/>
          <ac:inkMkLst>
            <pc:docMk/>
            <pc:sldMk cId="1850731322" sldId="580"/>
            <ac:inkMk id="11" creationId="{B3A28094-5920-4538-5522-51F8DEC1A6D5}"/>
          </ac:inkMkLst>
        </pc:inkChg>
        <pc:inkChg chg="del">
          <ac:chgData name="Ahmed Mohammed" userId="52ea684eb8771d40" providerId="LiveId" clId="{43BCE051-ADCB-48B9-826D-02C988248781}" dt="2024-08-07T13:29:32.855" v="35" actId="478"/>
          <ac:inkMkLst>
            <pc:docMk/>
            <pc:sldMk cId="1850731322" sldId="580"/>
            <ac:inkMk id="12" creationId="{99B05AC8-66C9-631D-337E-10A92F87761B}"/>
          </ac:inkMkLst>
        </pc:inkChg>
        <pc:inkChg chg="del">
          <ac:chgData name="Ahmed Mohammed" userId="52ea684eb8771d40" providerId="LiveId" clId="{43BCE051-ADCB-48B9-826D-02C988248781}" dt="2024-08-07T13:29:32.855" v="35" actId="478"/>
          <ac:inkMkLst>
            <pc:docMk/>
            <pc:sldMk cId="1850731322" sldId="580"/>
            <ac:inkMk id="13" creationId="{88752A7D-495A-5435-0CD3-06C1692FD327}"/>
          </ac:inkMkLst>
        </pc:inkChg>
        <pc:inkChg chg="del">
          <ac:chgData name="Ahmed Mohammed" userId="52ea684eb8771d40" providerId="LiveId" clId="{43BCE051-ADCB-48B9-826D-02C988248781}" dt="2024-08-07T13:29:32.855" v="35" actId="478"/>
          <ac:inkMkLst>
            <pc:docMk/>
            <pc:sldMk cId="1850731322" sldId="580"/>
            <ac:inkMk id="14" creationId="{CFD6A5CB-C299-7661-30E9-AA1643518FA1}"/>
          </ac:inkMkLst>
        </pc:inkChg>
        <pc:inkChg chg="del">
          <ac:chgData name="Ahmed Mohammed" userId="52ea684eb8771d40" providerId="LiveId" clId="{43BCE051-ADCB-48B9-826D-02C988248781}" dt="2024-08-07T13:29:32.855" v="35" actId="478"/>
          <ac:inkMkLst>
            <pc:docMk/>
            <pc:sldMk cId="1850731322" sldId="580"/>
            <ac:inkMk id="15" creationId="{77EB6829-3ED2-C69A-C594-9E260D6C0D96}"/>
          </ac:inkMkLst>
        </pc:inkChg>
      </pc:sldChg>
      <pc:sldChg chg="delSp mod">
        <pc:chgData name="Ahmed Mohammed" userId="52ea684eb8771d40" providerId="LiveId" clId="{43BCE051-ADCB-48B9-826D-02C988248781}" dt="2024-08-07T13:29:59.467" v="36" actId="478"/>
        <pc:sldMkLst>
          <pc:docMk/>
          <pc:sldMk cId="343214283" sldId="581"/>
        </pc:sldMkLst>
        <pc:inkChg chg="del">
          <ac:chgData name="Ahmed Mohammed" userId="52ea684eb8771d40" providerId="LiveId" clId="{43BCE051-ADCB-48B9-826D-02C988248781}" dt="2024-08-07T13:29:59.467" v="36" actId="478"/>
          <ac:inkMkLst>
            <pc:docMk/>
            <pc:sldMk cId="343214283" sldId="581"/>
            <ac:inkMk id="10" creationId="{99455913-36B5-3182-919E-EC58EC80EAAA}"/>
          </ac:inkMkLst>
        </pc:inkChg>
      </pc:sldChg>
      <pc:sldChg chg="delSp mod">
        <pc:chgData name="Ahmed Mohammed" userId="52ea684eb8771d40" providerId="LiveId" clId="{43BCE051-ADCB-48B9-826D-02C988248781}" dt="2024-08-07T13:33:57.042" v="37" actId="478"/>
        <pc:sldMkLst>
          <pc:docMk/>
          <pc:sldMk cId="1016501866" sldId="584"/>
        </pc:sldMkLst>
        <pc:inkChg chg="del">
          <ac:chgData name="Ahmed Mohammed" userId="52ea684eb8771d40" providerId="LiveId" clId="{43BCE051-ADCB-48B9-826D-02C988248781}" dt="2024-08-07T13:33:57.042" v="37" actId="478"/>
          <ac:inkMkLst>
            <pc:docMk/>
            <pc:sldMk cId="1016501866" sldId="584"/>
            <ac:inkMk id="10" creationId="{364E7319-A159-30CF-37D2-1E5DE1CC9711}"/>
          </ac:inkMkLst>
        </pc:inkChg>
        <pc:inkChg chg="del">
          <ac:chgData name="Ahmed Mohammed" userId="52ea684eb8771d40" providerId="LiveId" clId="{43BCE051-ADCB-48B9-826D-02C988248781}" dt="2024-08-07T13:33:57.042" v="37" actId="478"/>
          <ac:inkMkLst>
            <pc:docMk/>
            <pc:sldMk cId="1016501866" sldId="584"/>
            <ac:inkMk id="11" creationId="{C1B9BB4B-F02C-6E04-4FFC-874D292AF18C}"/>
          </ac:inkMkLst>
        </pc:inkChg>
        <pc:inkChg chg="del">
          <ac:chgData name="Ahmed Mohammed" userId="52ea684eb8771d40" providerId="LiveId" clId="{43BCE051-ADCB-48B9-826D-02C988248781}" dt="2024-08-07T13:33:57.042" v="37" actId="478"/>
          <ac:inkMkLst>
            <pc:docMk/>
            <pc:sldMk cId="1016501866" sldId="584"/>
            <ac:inkMk id="12" creationId="{D3A55B74-BF2F-DD7F-BE2C-E768A2C07BA7}"/>
          </ac:inkMkLst>
        </pc:inkChg>
        <pc:inkChg chg="del">
          <ac:chgData name="Ahmed Mohammed" userId="52ea684eb8771d40" providerId="LiveId" clId="{43BCE051-ADCB-48B9-826D-02C988248781}" dt="2024-08-07T13:33:57.042" v="37" actId="478"/>
          <ac:inkMkLst>
            <pc:docMk/>
            <pc:sldMk cId="1016501866" sldId="584"/>
            <ac:inkMk id="13" creationId="{4237DF80-FBA8-B4E4-5B57-48F21349A65E}"/>
          </ac:inkMkLst>
        </pc:inkChg>
      </pc:sldChg>
      <pc:sldChg chg="delSp mod">
        <pc:chgData name="Ahmed Mohammed" userId="52ea684eb8771d40" providerId="LiveId" clId="{43BCE051-ADCB-48B9-826D-02C988248781}" dt="2024-08-07T13:35:49.511" v="40" actId="478"/>
        <pc:sldMkLst>
          <pc:docMk/>
          <pc:sldMk cId="3692534045" sldId="586"/>
        </pc:sldMkLst>
        <pc:inkChg chg="del">
          <ac:chgData name="Ahmed Mohammed" userId="52ea684eb8771d40" providerId="LiveId" clId="{43BCE051-ADCB-48B9-826D-02C988248781}" dt="2024-08-07T13:35:28.399" v="38" actId="478"/>
          <ac:inkMkLst>
            <pc:docMk/>
            <pc:sldMk cId="3692534045" sldId="586"/>
            <ac:inkMk id="12" creationId="{8590B412-7877-8A7A-CF99-56399B9D5B82}"/>
          </ac:inkMkLst>
        </pc:inkChg>
        <pc:inkChg chg="del">
          <ac:chgData name="Ahmed Mohammed" userId="52ea684eb8771d40" providerId="LiveId" clId="{43BCE051-ADCB-48B9-826D-02C988248781}" dt="2024-08-07T13:35:49.511" v="40" actId="478"/>
          <ac:inkMkLst>
            <pc:docMk/>
            <pc:sldMk cId="3692534045" sldId="586"/>
            <ac:inkMk id="13" creationId="{41F1A42E-25A6-2D86-3CF8-03880FECB688}"/>
          </ac:inkMkLst>
        </pc:inkChg>
        <pc:inkChg chg="del">
          <ac:chgData name="Ahmed Mohammed" userId="52ea684eb8771d40" providerId="LiveId" clId="{43BCE051-ADCB-48B9-826D-02C988248781}" dt="2024-08-07T13:35:31.127" v="39" actId="478"/>
          <ac:inkMkLst>
            <pc:docMk/>
            <pc:sldMk cId="3692534045" sldId="586"/>
            <ac:inkMk id="14" creationId="{CB7900C7-2D8E-E617-EB38-95E7099C496D}"/>
          </ac:inkMkLst>
        </pc:inkChg>
      </pc:sldChg>
      <pc:sldChg chg="delSp mod">
        <pc:chgData name="Ahmed Mohammed" userId="52ea684eb8771d40" providerId="LiveId" clId="{43BCE051-ADCB-48B9-826D-02C988248781}" dt="2024-08-07T13:36:14.542" v="42" actId="478"/>
        <pc:sldMkLst>
          <pc:docMk/>
          <pc:sldMk cId="1658935225" sldId="587"/>
        </pc:sldMkLst>
        <pc:inkChg chg="del">
          <ac:chgData name="Ahmed Mohammed" userId="52ea684eb8771d40" providerId="LiveId" clId="{43BCE051-ADCB-48B9-826D-02C988248781}" dt="2024-08-07T13:36:11.925" v="41" actId="478"/>
          <ac:inkMkLst>
            <pc:docMk/>
            <pc:sldMk cId="1658935225" sldId="587"/>
            <ac:inkMk id="10" creationId="{06C36461-8629-7C4A-9E64-FAB87F05AC79}"/>
          </ac:inkMkLst>
        </pc:inkChg>
        <pc:inkChg chg="del">
          <ac:chgData name="Ahmed Mohammed" userId="52ea684eb8771d40" providerId="LiveId" clId="{43BCE051-ADCB-48B9-826D-02C988248781}" dt="2024-08-07T13:36:11.925" v="41" actId="478"/>
          <ac:inkMkLst>
            <pc:docMk/>
            <pc:sldMk cId="1658935225" sldId="587"/>
            <ac:inkMk id="11" creationId="{18BC8AC2-13C6-3C12-2AD3-6FDC78C68BED}"/>
          </ac:inkMkLst>
        </pc:inkChg>
        <pc:inkChg chg="del">
          <ac:chgData name="Ahmed Mohammed" userId="52ea684eb8771d40" providerId="LiveId" clId="{43BCE051-ADCB-48B9-826D-02C988248781}" dt="2024-08-07T13:36:11.925" v="41" actId="478"/>
          <ac:inkMkLst>
            <pc:docMk/>
            <pc:sldMk cId="1658935225" sldId="587"/>
            <ac:inkMk id="14" creationId="{904857A8-AEA1-7FC4-EC30-6111CFC586AD}"/>
          </ac:inkMkLst>
        </pc:inkChg>
        <pc:inkChg chg="del">
          <ac:chgData name="Ahmed Mohammed" userId="52ea684eb8771d40" providerId="LiveId" clId="{43BCE051-ADCB-48B9-826D-02C988248781}" dt="2024-08-07T13:36:11.925" v="41" actId="478"/>
          <ac:inkMkLst>
            <pc:docMk/>
            <pc:sldMk cId="1658935225" sldId="587"/>
            <ac:inkMk id="16" creationId="{8F399DB8-8F87-D4FA-F2DA-8F6824E7C846}"/>
          </ac:inkMkLst>
        </pc:inkChg>
        <pc:inkChg chg="del">
          <ac:chgData name="Ahmed Mohammed" userId="52ea684eb8771d40" providerId="LiveId" clId="{43BCE051-ADCB-48B9-826D-02C988248781}" dt="2024-08-07T13:36:11.925" v="41" actId="478"/>
          <ac:inkMkLst>
            <pc:docMk/>
            <pc:sldMk cId="1658935225" sldId="587"/>
            <ac:inkMk id="18" creationId="{A49A7D48-18AD-8F74-52C3-B27BA23A2777}"/>
          </ac:inkMkLst>
        </pc:inkChg>
        <pc:inkChg chg="del">
          <ac:chgData name="Ahmed Mohammed" userId="52ea684eb8771d40" providerId="LiveId" clId="{43BCE051-ADCB-48B9-826D-02C988248781}" dt="2024-08-07T13:36:11.925" v="41" actId="478"/>
          <ac:inkMkLst>
            <pc:docMk/>
            <pc:sldMk cId="1658935225" sldId="587"/>
            <ac:inkMk id="23" creationId="{932D3901-93F9-0F0A-08E1-361A44BDD03E}"/>
          </ac:inkMkLst>
        </pc:inkChg>
        <pc:inkChg chg="del">
          <ac:chgData name="Ahmed Mohammed" userId="52ea684eb8771d40" providerId="LiveId" clId="{43BCE051-ADCB-48B9-826D-02C988248781}" dt="2024-08-07T13:36:11.925" v="41" actId="478"/>
          <ac:inkMkLst>
            <pc:docMk/>
            <pc:sldMk cId="1658935225" sldId="587"/>
            <ac:inkMk id="24" creationId="{515123A8-FB3C-B32B-F77A-D1D47AEDF9E2}"/>
          </ac:inkMkLst>
        </pc:inkChg>
        <pc:inkChg chg="del">
          <ac:chgData name="Ahmed Mohammed" userId="52ea684eb8771d40" providerId="LiveId" clId="{43BCE051-ADCB-48B9-826D-02C988248781}" dt="2024-08-07T13:36:14.542" v="42" actId="478"/>
          <ac:inkMkLst>
            <pc:docMk/>
            <pc:sldMk cId="1658935225" sldId="587"/>
            <ac:inkMk id="26" creationId="{BD8B5174-9ACC-C286-46C1-56AC210E1A82}"/>
          </ac:inkMkLst>
        </pc:inkChg>
        <pc:inkChg chg="del">
          <ac:chgData name="Ahmed Mohammed" userId="52ea684eb8771d40" providerId="LiveId" clId="{43BCE051-ADCB-48B9-826D-02C988248781}" dt="2024-08-07T13:36:11.925" v="41" actId="478"/>
          <ac:inkMkLst>
            <pc:docMk/>
            <pc:sldMk cId="1658935225" sldId="587"/>
            <ac:inkMk id="27" creationId="{2F51F138-8E82-CE18-4D16-9CC70AF6AD32}"/>
          </ac:inkMkLst>
        </pc:inkChg>
      </pc:sldChg>
      <pc:sldChg chg="delSp mod">
        <pc:chgData name="Ahmed Mohammed" userId="52ea684eb8771d40" providerId="LiveId" clId="{43BCE051-ADCB-48B9-826D-02C988248781}" dt="2024-08-07T13:37:46.985" v="44" actId="478"/>
        <pc:sldMkLst>
          <pc:docMk/>
          <pc:sldMk cId="1937993733" sldId="589"/>
        </pc:sldMkLst>
        <pc:inkChg chg="del">
          <ac:chgData name="Ahmed Mohammed" userId="52ea684eb8771d40" providerId="LiveId" clId="{43BCE051-ADCB-48B9-826D-02C988248781}" dt="2024-08-07T13:37:32.289" v="43" actId="478"/>
          <ac:inkMkLst>
            <pc:docMk/>
            <pc:sldMk cId="1937993733" sldId="589"/>
            <ac:inkMk id="10" creationId="{61FD9385-D82E-F53E-915A-A5BEA9CD4867}"/>
          </ac:inkMkLst>
        </pc:inkChg>
        <pc:inkChg chg="del">
          <ac:chgData name="Ahmed Mohammed" userId="52ea684eb8771d40" providerId="LiveId" clId="{43BCE051-ADCB-48B9-826D-02C988248781}" dt="2024-08-07T13:37:32.289" v="43" actId="478"/>
          <ac:inkMkLst>
            <pc:docMk/>
            <pc:sldMk cId="1937993733" sldId="589"/>
            <ac:inkMk id="13" creationId="{9E999641-3DE5-E25E-5A1B-720BBB794509}"/>
          </ac:inkMkLst>
        </pc:inkChg>
        <pc:inkChg chg="del">
          <ac:chgData name="Ahmed Mohammed" userId="52ea684eb8771d40" providerId="LiveId" clId="{43BCE051-ADCB-48B9-826D-02C988248781}" dt="2024-08-07T13:37:46.985" v="44" actId="478"/>
          <ac:inkMkLst>
            <pc:docMk/>
            <pc:sldMk cId="1937993733" sldId="589"/>
            <ac:inkMk id="16" creationId="{960DC814-3AEF-9CF5-8F71-2EF4EF9D059C}"/>
          </ac:inkMkLst>
        </pc:inkChg>
        <pc:inkChg chg="del">
          <ac:chgData name="Ahmed Mohammed" userId="52ea684eb8771d40" providerId="LiveId" clId="{43BCE051-ADCB-48B9-826D-02C988248781}" dt="2024-08-07T13:37:32.289" v="43" actId="478"/>
          <ac:inkMkLst>
            <pc:docMk/>
            <pc:sldMk cId="1937993733" sldId="589"/>
            <ac:inkMk id="19" creationId="{52479D2A-7691-C03C-224E-184CDCA224DD}"/>
          </ac:inkMkLst>
        </pc:inkChg>
        <pc:inkChg chg="del">
          <ac:chgData name="Ahmed Mohammed" userId="52ea684eb8771d40" providerId="LiveId" clId="{43BCE051-ADCB-48B9-826D-02C988248781}" dt="2024-08-07T13:37:46.985" v="44" actId="478"/>
          <ac:inkMkLst>
            <pc:docMk/>
            <pc:sldMk cId="1937993733" sldId="589"/>
            <ac:inkMk id="22" creationId="{93F53354-9A3F-958C-D415-25767B99A2FE}"/>
          </ac:inkMkLst>
        </pc:inkChg>
        <pc:inkChg chg="del">
          <ac:chgData name="Ahmed Mohammed" userId="52ea684eb8771d40" providerId="LiveId" clId="{43BCE051-ADCB-48B9-826D-02C988248781}" dt="2024-08-07T13:37:32.289" v="43" actId="478"/>
          <ac:inkMkLst>
            <pc:docMk/>
            <pc:sldMk cId="1937993733" sldId="589"/>
            <ac:inkMk id="23" creationId="{AF09A4A6-FD8C-18B1-496F-0357CDD19E7C}"/>
          </ac:inkMkLst>
        </pc:inkChg>
        <pc:inkChg chg="del">
          <ac:chgData name="Ahmed Mohammed" userId="52ea684eb8771d40" providerId="LiveId" clId="{43BCE051-ADCB-48B9-826D-02C988248781}" dt="2024-08-07T13:37:32.289" v="43" actId="478"/>
          <ac:inkMkLst>
            <pc:docMk/>
            <pc:sldMk cId="1937993733" sldId="589"/>
            <ac:inkMk id="24" creationId="{0EA9D511-06D7-6A12-69B7-81E28CAD6DA6}"/>
          </ac:inkMkLst>
        </pc:inkChg>
        <pc:inkChg chg="del">
          <ac:chgData name="Ahmed Mohammed" userId="52ea684eb8771d40" providerId="LiveId" clId="{43BCE051-ADCB-48B9-826D-02C988248781}" dt="2024-08-07T13:37:32.289" v="43" actId="478"/>
          <ac:inkMkLst>
            <pc:docMk/>
            <pc:sldMk cId="1937993733" sldId="589"/>
            <ac:inkMk id="26" creationId="{3884C93F-D27C-941A-9800-7FC16B3E8AE0}"/>
          </ac:inkMkLst>
        </pc:inkChg>
        <pc:inkChg chg="del">
          <ac:chgData name="Ahmed Mohammed" userId="52ea684eb8771d40" providerId="LiveId" clId="{43BCE051-ADCB-48B9-826D-02C988248781}" dt="2024-08-07T13:37:46.985" v="44" actId="478"/>
          <ac:inkMkLst>
            <pc:docMk/>
            <pc:sldMk cId="1937993733" sldId="589"/>
            <ac:inkMk id="27" creationId="{FC54FA75-0CC1-9BBF-07C8-2F2AD697EE56}"/>
          </ac:inkMkLst>
        </pc:inkChg>
        <pc:inkChg chg="del">
          <ac:chgData name="Ahmed Mohammed" userId="52ea684eb8771d40" providerId="LiveId" clId="{43BCE051-ADCB-48B9-826D-02C988248781}" dt="2024-08-07T13:37:46.985" v="44" actId="478"/>
          <ac:inkMkLst>
            <pc:docMk/>
            <pc:sldMk cId="1937993733" sldId="589"/>
            <ac:inkMk id="28" creationId="{3953BD09-6B94-5ED5-5155-7518281BFCE8}"/>
          </ac:inkMkLst>
        </pc:inkChg>
        <pc:inkChg chg="del">
          <ac:chgData name="Ahmed Mohammed" userId="52ea684eb8771d40" providerId="LiveId" clId="{43BCE051-ADCB-48B9-826D-02C988248781}" dt="2024-08-07T13:37:46.985" v="44" actId="478"/>
          <ac:inkMkLst>
            <pc:docMk/>
            <pc:sldMk cId="1937993733" sldId="589"/>
            <ac:inkMk id="29" creationId="{6F5C9345-10AE-BE42-FFA7-ABA959394C2B}"/>
          </ac:inkMkLst>
        </pc:inkChg>
        <pc:inkChg chg="del">
          <ac:chgData name="Ahmed Mohammed" userId="52ea684eb8771d40" providerId="LiveId" clId="{43BCE051-ADCB-48B9-826D-02C988248781}" dt="2024-08-07T13:37:32.289" v="43" actId="478"/>
          <ac:inkMkLst>
            <pc:docMk/>
            <pc:sldMk cId="1937993733" sldId="589"/>
            <ac:inkMk id="32" creationId="{031A6F0D-2056-981D-BF94-BC29BB2285BA}"/>
          </ac:inkMkLst>
        </pc:inkChg>
        <pc:inkChg chg="del">
          <ac:chgData name="Ahmed Mohammed" userId="52ea684eb8771d40" providerId="LiveId" clId="{43BCE051-ADCB-48B9-826D-02C988248781}" dt="2024-08-07T13:37:32.289" v="43" actId="478"/>
          <ac:inkMkLst>
            <pc:docMk/>
            <pc:sldMk cId="1937993733" sldId="589"/>
            <ac:inkMk id="35" creationId="{C288B894-268D-9A6C-92DB-F6D520E95D8E}"/>
          </ac:inkMkLst>
        </pc:inkChg>
        <pc:inkChg chg="del">
          <ac:chgData name="Ahmed Mohammed" userId="52ea684eb8771d40" providerId="LiveId" clId="{43BCE051-ADCB-48B9-826D-02C988248781}" dt="2024-08-07T13:37:46.985" v="44" actId="478"/>
          <ac:inkMkLst>
            <pc:docMk/>
            <pc:sldMk cId="1937993733" sldId="589"/>
            <ac:inkMk id="36" creationId="{5701A52A-D6B1-1AC8-DBA3-CDFE48F8580F}"/>
          </ac:inkMkLst>
        </pc:inkChg>
        <pc:inkChg chg="del">
          <ac:chgData name="Ahmed Mohammed" userId="52ea684eb8771d40" providerId="LiveId" clId="{43BCE051-ADCB-48B9-826D-02C988248781}" dt="2024-08-07T13:37:32.289" v="43" actId="478"/>
          <ac:inkMkLst>
            <pc:docMk/>
            <pc:sldMk cId="1937993733" sldId="589"/>
            <ac:inkMk id="37" creationId="{18727061-9843-92A4-C884-AE760A866A34}"/>
          </ac:inkMkLst>
        </pc:inkChg>
        <pc:inkChg chg="del">
          <ac:chgData name="Ahmed Mohammed" userId="52ea684eb8771d40" providerId="LiveId" clId="{43BCE051-ADCB-48B9-826D-02C988248781}" dt="2024-08-07T13:37:32.289" v="43" actId="478"/>
          <ac:inkMkLst>
            <pc:docMk/>
            <pc:sldMk cId="1937993733" sldId="589"/>
            <ac:inkMk id="40" creationId="{6FFBB7F8-553B-7536-A890-310BDE5D693A}"/>
          </ac:inkMkLst>
        </pc:inkChg>
        <pc:inkChg chg="del">
          <ac:chgData name="Ahmed Mohammed" userId="52ea684eb8771d40" providerId="LiveId" clId="{43BCE051-ADCB-48B9-826D-02C988248781}" dt="2024-08-07T13:37:46.985" v="44" actId="478"/>
          <ac:inkMkLst>
            <pc:docMk/>
            <pc:sldMk cId="1937993733" sldId="589"/>
            <ac:inkMk id="43" creationId="{9352A329-8AF7-5ABC-D941-FECD93CD6C6B}"/>
          </ac:inkMkLst>
        </pc:inkChg>
        <pc:inkChg chg="del">
          <ac:chgData name="Ahmed Mohammed" userId="52ea684eb8771d40" providerId="LiveId" clId="{43BCE051-ADCB-48B9-826D-02C988248781}" dt="2024-08-07T13:37:46.985" v="44" actId="478"/>
          <ac:inkMkLst>
            <pc:docMk/>
            <pc:sldMk cId="1937993733" sldId="589"/>
            <ac:inkMk id="44" creationId="{A306FB81-F873-88D5-5D2D-1B89C798154C}"/>
          </ac:inkMkLst>
        </pc:inkChg>
        <pc:inkChg chg="del">
          <ac:chgData name="Ahmed Mohammed" userId="52ea684eb8771d40" providerId="LiveId" clId="{43BCE051-ADCB-48B9-826D-02C988248781}" dt="2024-08-07T13:37:32.289" v="43" actId="478"/>
          <ac:inkMkLst>
            <pc:docMk/>
            <pc:sldMk cId="1937993733" sldId="589"/>
            <ac:inkMk id="45" creationId="{496F1149-31C2-4026-E26B-58611C8545EC}"/>
          </ac:inkMkLst>
        </pc:inkChg>
        <pc:inkChg chg="del">
          <ac:chgData name="Ahmed Mohammed" userId="52ea684eb8771d40" providerId="LiveId" clId="{43BCE051-ADCB-48B9-826D-02C988248781}" dt="2024-08-07T13:37:32.289" v="43" actId="478"/>
          <ac:inkMkLst>
            <pc:docMk/>
            <pc:sldMk cId="1937993733" sldId="589"/>
            <ac:inkMk id="46" creationId="{82C30E14-309C-71CC-EB7A-483E477348E5}"/>
          </ac:inkMkLst>
        </pc:inkChg>
      </pc:sldChg>
      <pc:sldChg chg="delSp mod">
        <pc:chgData name="Ahmed Mohammed" userId="52ea684eb8771d40" providerId="LiveId" clId="{43BCE051-ADCB-48B9-826D-02C988248781}" dt="2024-08-07T13:38:39.430" v="46" actId="478"/>
        <pc:sldMkLst>
          <pc:docMk/>
          <pc:sldMk cId="2051954757" sldId="590"/>
        </pc:sldMkLst>
        <pc:inkChg chg="del">
          <ac:chgData name="Ahmed Mohammed" userId="52ea684eb8771d40" providerId="LiveId" clId="{43BCE051-ADCB-48B9-826D-02C988248781}" dt="2024-08-07T13:38:36.492" v="45" actId="478"/>
          <ac:inkMkLst>
            <pc:docMk/>
            <pc:sldMk cId="2051954757" sldId="590"/>
            <ac:inkMk id="13" creationId="{8FA2E980-2222-AE3C-464D-00BFFFC8ACBD}"/>
          </ac:inkMkLst>
        </pc:inkChg>
        <pc:inkChg chg="del">
          <ac:chgData name="Ahmed Mohammed" userId="52ea684eb8771d40" providerId="LiveId" clId="{43BCE051-ADCB-48B9-826D-02C988248781}" dt="2024-08-07T13:38:36.492" v="45" actId="478"/>
          <ac:inkMkLst>
            <pc:docMk/>
            <pc:sldMk cId="2051954757" sldId="590"/>
            <ac:inkMk id="16" creationId="{F53D76D8-913A-651D-7631-AD75FA4A88B0}"/>
          </ac:inkMkLst>
        </pc:inkChg>
        <pc:inkChg chg="del">
          <ac:chgData name="Ahmed Mohammed" userId="52ea684eb8771d40" providerId="LiveId" clId="{43BCE051-ADCB-48B9-826D-02C988248781}" dt="2024-08-07T13:38:36.492" v="45" actId="478"/>
          <ac:inkMkLst>
            <pc:docMk/>
            <pc:sldMk cId="2051954757" sldId="590"/>
            <ac:inkMk id="17" creationId="{888C0E86-69B5-65FB-25B9-8E7608267666}"/>
          </ac:inkMkLst>
        </pc:inkChg>
        <pc:inkChg chg="del">
          <ac:chgData name="Ahmed Mohammed" userId="52ea684eb8771d40" providerId="LiveId" clId="{43BCE051-ADCB-48B9-826D-02C988248781}" dt="2024-08-07T13:38:39.430" v="46" actId="478"/>
          <ac:inkMkLst>
            <pc:docMk/>
            <pc:sldMk cId="2051954757" sldId="590"/>
            <ac:inkMk id="20" creationId="{155D1949-4C80-7044-03ED-0A114D199182}"/>
          </ac:inkMkLst>
        </pc:inkChg>
        <pc:inkChg chg="del">
          <ac:chgData name="Ahmed Mohammed" userId="52ea684eb8771d40" providerId="LiveId" clId="{43BCE051-ADCB-48B9-826D-02C988248781}" dt="2024-08-07T13:38:36.492" v="45" actId="478"/>
          <ac:inkMkLst>
            <pc:docMk/>
            <pc:sldMk cId="2051954757" sldId="590"/>
            <ac:inkMk id="24" creationId="{8E735EDC-083A-5857-5AA7-CC4093799D83}"/>
          </ac:inkMkLst>
        </pc:inkChg>
        <pc:inkChg chg="del">
          <ac:chgData name="Ahmed Mohammed" userId="52ea684eb8771d40" providerId="LiveId" clId="{43BCE051-ADCB-48B9-826D-02C988248781}" dt="2024-08-07T13:38:36.492" v="45" actId="478"/>
          <ac:inkMkLst>
            <pc:docMk/>
            <pc:sldMk cId="2051954757" sldId="590"/>
            <ac:inkMk id="26" creationId="{95718913-9B6B-3FDA-D8B3-E4CDCD03E2D2}"/>
          </ac:inkMkLst>
        </pc:inkChg>
        <pc:inkChg chg="del">
          <ac:chgData name="Ahmed Mohammed" userId="52ea684eb8771d40" providerId="LiveId" clId="{43BCE051-ADCB-48B9-826D-02C988248781}" dt="2024-08-07T13:38:36.492" v="45" actId="478"/>
          <ac:inkMkLst>
            <pc:docMk/>
            <pc:sldMk cId="2051954757" sldId="590"/>
            <ac:inkMk id="27" creationId="{FB8FD32C-416C-22DF-A207-032080BFCDF9}"/>
          </ac:inkMkLst>
        </pc:inkChg>
        <pc:inkChg chg="del">
          <ac:chgData name="Ahmed Mohammed" userId="52ea684eb8771d40" providerId="LiveId" clId="{43BCE051-ADCB-48B9-826D-02C988248781}" dt="2024-08-07T13:38:36.492" v="45" actId="478"/>
          <ac:inkMkLst>
            <pc:docMk/>
            <pc:sldMk cId="2051954757" sldId="590"/>
            <ac:inkMk id="34" creationId="{A7DF1393-4572-4E1D-4FF0-16B275C7C1DE}"/>
          </ac:inkMkLst>
        </pc:inkChg>
        <pc:inkChg chg="del">
          <ac:chgData name="Ahmed Mohammed" userId="52ea684eb8771d40" providerId="LiveId" clId="{43BCE051-ADCB-48B9-826D-02C988248781}" dt="2024-08-07T13:38:36.492" v="45" actId="478"/>
          <ac:inkMkLst>
            <pc:docMk/>
            <pc:sldMk cId="2051954757" sldId="590"/>
            <ac:inkMk id="37" creationId="{65882BB0-C8E4-9495-CA03-2BA3DA7C3C1B}"/>
          </ac:inkMkLst>
        </pc:inkChg>
      </pc:sldChg>
      <pc:sldChg chg="delSp mod">
        <pc:chgData name="Ahmed Mohammed" userId="52ea684eb8771d40" providerId="LiveId" clId="{43BCE051-ADCB-48B9-826D-02C988248781}" dt="2024-08-07T13:39:27.255" v="47" actId="478"/>
        <pc:sldMkLst>
          <pc:docMk/>
          <pc:sldMk cId="1520904362" sldId="591"/>
        </pc:sldMkLst>
        <pc:inkChg chg="del">
          <ac:chgData name="Ahmed Mohammed" userId="52ea684eb8771d40" providerId="LiveId" clId="{43BCE051-ADCB-48B9-826D-02C988248781}" dt="2024-08-07T13:39:27.255" v="47" actId="478"/>
          <ac:inkMkLst>
            <pc:docMk/>
            <pc:sldMk cId="1520904362" sldId="591"/>
            <ac:inkMk id="10" creationId="{E87DF9FC-531E-9F30-ED92-18BFB69ECD32}"/>
          </ac:inkMkLst>
        </pc:inkChg>
        <pc:inkChg chg="del">
          <ac:chgData name="Ahmed Mohammed" userId="52ea684eb8771d40" providerId="LiveId" clId="{43BCE051-ADCB-48B9-826D-02C988248781}" dt="2024-08-07T13:39:27.255" v="47" actId="478"/>
          <ac:inkMkLst>
            <pc:docMk/>
            <pc:sldMk cId="1520904362" sldId="591"/>
            <ac:inkMk id="14" creationId="{6607FEF6-55C1-59B4-5054-EFB8FA479B47}"/>
          </ac:inkMkLst>
        </pc:inkChg>
        <pc:inkChg chg="del">
          <ac:chgData name="Ahmed Mohammed" userId="52ea684eb8771d40" providerId="LiveId" clId="{43BCE051-ADCB-48B9-826D-02C988248781}" dt="2024-08-07T13:39:27.255" v="47" actId="478"/>
          <ac:inkMkLst>
            <pc:docMk/>
            <pc:sldMk cId="1520904362" sldId="591"/>
            <ac:inkMk id="15" creationId="{AEF3D6D4-0679-9DC3-0894-278BE1E5E718}"/>
          </ac:inkMkLst>
        </pc:inkChg>
      </pc:sldChg>
      <pc:sldChg chg="addSp delSp modSp mod">
        <pc:chgData name="Ahmed Mohammed" userId="52ea684eb8771d40" providerId="LiveId" clId="{43BCE051-ADCB-48B9-826D-02C988248781}" dt="2024-08-07T13:40:21.473" v="55" actId="478"/>
        <pc:sldMkLst>
          <pc:docMk/>
          <pc:sldMk cId="2290059399" sldId="592"/>
        </pc:sldMkLst>
        <pc:spChg chg="add del mod">
          <ac:chgData name="Ahmed Mohammed" userId="52ea684eb8771d40" providerId="LiveId" clId="{43BCE051-ADCB-48B9-826D-02C988248781}" dt="2024-08-07T13:40:06.536" v="50" actId="478"/>
          <ac:spMkLst>
            <pc:docMk/>
            <pc:sldMk cId="2290059399" sldId="592"/>
            <ac:spMk id="7" creationId="{2E7FAE31-CD0E-9A38-3C6D-F0A3AC490B75}"/>
          </ac:spMkLst>
        </pc:spChg>
        <pc:inkChg chg="del">
          <ac:chgData name="Ahmed Mohammed" userId="52ea684eb8771d40" providerId="LiveId" clId="{43BCE051-ADCB-48B9-826D-02C988248781}" dt="2024-08-07T13:40:16.504" v="53" actId="478"/>
          <ac:inkMkLst>
            <pc:docMk/>
            <pc:sldMk cId="2290059399" sldId="592"/>
            <ac:inkMk id="10" creationId="{BAC6E57E-6469-DA8A-C828-AA2C6CD2F4C5}"/>
          </ac:inkMkLst>
        </pc:inkChg>
        <pc:inkChg chg="add del mod">
          <ac:chgData name="Ahmed Mohammed" userId="52ea684eb8771d40" providerId="LiveId" clId="{43BCE051-ADCB-48B9-826D-02C988248781}" dt="2024-08-07T13:40:11.417" v="51" actId="478"/>
          <ac:inkMkLst>
            <pc:docMk/>
            <pc:sldMk cId="2290059399" sldId="592"/>
            <ac:inkMk id="11" creationId="{96BBC983-E43D-C9AB-10DE-1B6AE8D0A7F1}"/>
          </ac:inkMkLst>
        </pc:inkChg>
        <pc:inkChg chg="add del mod">
          <ac:chgData name="Ahmed Mohammed" userId="52ea684eb8771d40" providerId="LiveId" clId="{43BCE051-ADCB-48B9-826D-02C988248781}" dt="2024-08-07T13:40:11.417" v="51" actId="478"/>
          <ac:inkMkLst>
            <pc:docMk/>
            <pc:sldMk cId="2290059399" sldId="592"/>
            <ac:inkMk id="14" creationId="{BC7D2599-16B6-790E-C523-965A34148326}"/>
          </ac:inkMkLst>
        </pc:inkChg>
        <pc:inkChg chg="add del mod">
          <ac:chgData name="Ahmed Mohammed" userId="52ea684eb8771d40" providerId="LiveId" clId="{43BCE051-ADCB-48B9-826D-02C988248781}" dt="2024-08-07T13:40:11.417" v="51" actId="478"/>
          <ac:inkMkLst>
            <pc:docMk/>
            <pc:sldMk cId="2290059399" sldId="592"/>
            <ac:inkMk id="17" creationId="{B0AE1D16-E29F-3C87-5682-D6BFDD05C35D}"/>
          </ac:inkMkLst>
        </pc:inkChg>
        <pc:inkChg chg="add del mod">
          <ac:chgData name="Ahmed Mohammed" userId="52ea684eb8771d40" providerId="LiveId" clId="{43BCE051-ADCB-48B9-826D-02C988248781}" dt="2024-08-07T13:40:11.417" v="51" actId="478"/>
          <ac:inkMkLst>
            <pc:docMk/>
            <pc:sldMk cId="2290059399" sldId="592"/>
            <ac:inkMk id="20" creationId="{6C477575-9A6C-EAFA-FE6B-B22FFF1BCE60}"/>
          </ac:inkMkLst>
        </pc:inkChg>
        <pc:inkChg chg="add del mod">
          <ac:chgData name="Ahmed Mohammed" userId="52ea684eb8771d40" providerId="LiveId" clId="{43BCE051-ADCB-48B9-826D-02C988248781}" dt="2024-08-07T13:40:11.417" v="51" actId="478"/>
          <ac:inkMkLst>
            <pc:docMk/>
            <pc:sldMk cId="2290059399" sldId="592"/>
            <ac:inkMk id="23" creationId="{FB225DF2-E6DD-888C-8B61-F216D5845D80}"/>
          </ac:inkMkLst>
        </pc:inkChg>
        <pc:inkChg chg="add del mod">
          <ac:chgData name="Ahmed Mohammed" userId="52ea684eb8771d40" providerId="LiveId" clId="{43BCE051-ADCB-48B9-826D-02C988248781}" dt="2024-08-07T13:40:11.417" v="51" actId="478"/>
          <ac:inkMkLst>
            <pc:docMk/>
            <pc:sldMk cId="2290059399" sldId="592"/>
            <ac:inkMk id="27" creationId="{C717B3F5-6CB4-5284-CB53-0304DBDF92D0}"/>
          </ac:inkMkLst>
        </pc:inkChg>
        <pc:inkChg chg="del">
          <ac:chgData name="Ahmed Mohammed" userId="52ea684eb8771d40" providerId="LiveId" clId="{43BCE051-ADCB-48B9-826D-02C988248781}" dt="2024-08-07T13:40:21.473" v="55" actId="478"/>
          <ac:inkMkLst>
            <pc:docMk/>
            <pc:sldMk cId="2290059399" sldId="592"/>
            <ac:inkMk id="28" creationId="{BBB1374B-D5E7-D229-B047-37B215A0F4C2}"/>
          </ac:inkMkLst>
        </pc:inkChg>
        <pc:inkChg chg="add del">
          <ac:chgData name="Ahmed Mohammed" userId="52ea684eb8771d40" providerId="LiveId" clId="{43BCE051-ADCB-48B9-826D-02C988248781}" dt="2024-08-07T13:40:11.417" v="51" actId="478"/>
          <ac:inkMkLst>
            <pc:docMk/>
            <pc:sldMk cId="2290059399" sldId="592"/>
            <ac:inkMk id="31" creationId="{8D862A05-7390-41EB-4F23-38BB4391E841}"/>
          </ac:inkMkLst>
        </pc:inkChg>
        <pc:inkChg chg="add del mod">
          <ac:chgData name="Ahmed Mohammed" userId="52ea684eb8771d40" providerId="LiveId" clId="{43BCE051-ADCB-48B9-826D-02C988248781}" dt="2024-08-07T13:40:11.417" v="51" actId="478"/>
          <ac:inkMkLst>
            <pc:docMk/>
            <pc:sldMk cId="2290059399" sldId="592"/>
            <ac:inkMk id="32" creationId="{E06FA034-8D98-8DA5-15C8-E223C46B43F5}"/>
          </ac:inkMkLst>
        </pc:inkChg>
        <pc:inkChg chg="del">
          <ac:chgData name="Ahmed Mohammed" userId="52ea684eb8771d40" providerId="LiveId" clId="{43BCE051-ADCB-48B9-826D-02C988248781}" dt="2024-08-07T13:40:19.026" v="54" actId="478"/>
          <ac:inkMkLst>
            <pc:docMk/>
            <pc:sldMk cId="2290059399" sldId="592"/>
            <ac:inkMk id="34" creationId="{E4679991-0388-C21B-C92E-23F674DD0544}"/>
          </ac:inkMkLst>
        </pc:inkChg>
        <pc:inkChg chg="add del mod">
          <ac:chgData name="Ahmed Mohammed" userId="52ea684eb8771d40" providerId="LiveId" clId="{43BCE051-ADCB-48B9-826D-02C988248781}" dt="2024-08-07T13:40:11.417" v="51" actId="478"/>
          <ac:inkMkLst>
            <pc:docMk/>
            <pc:sldMk cId="2290059399" sldId="592"/>
            <ac:inkMk id="37" creationId="{52ED1FF0-BB87-AE17-E98A-7A47D35AA488}"/>
          </ac:inkMkLst>
        </pc:inkChg>
        <pc:inkChg chg="del">
          <ac:chgData name="Ahmed Mohammed" userId="52ea684eb8771d40" providerId="LiveId" clId="{43BCE051-ADCB-48B9-826D-02C988248781}" dt="2024-08-07T13:40:14.447" v="52" actId="478"/>
          <ac:inkMkLst>
            <pc:docMk/>
            <pc:sldMk cId="2290059399" sldId="592"/>
            <ac:inkMk id="40" creationId="{2EA2D267-0DC6-0587-5C75-C588C989AB77}"/>
          </ac:inkMkLst>
        </pc:inkChg>
        <pc:inkChg chg="add del mod">
          <ac:chgData name="Ahmed Mohammed" userId="52ea684eb8771d40" providerId="LiveId" clId="{43BCE051-ADCB-48B9-826D-02C988248781}" dt="2024-08-07T13:40:11.417" v="51" actId="478"/>
          <ac:inkMkLst>
            <pc:docMk/>
            <pc:sldMk cId="2290059399" sldId="592"/>
            <ac:inkMk id="41" creationId="{08052871-4219-359B-78EB-A8F689FBB51C}"/>
          </ac:inkMkLst>
        </pc:inkChg>
      </pc:sldChg>
      <pc:sldChg chg="delSp mod">
        <pc:chgData name="Ahmed Mohammed" userId="52ea684eb8771d40" providerId="LiveId" clId="{43BCE051-ADCB-48B9-826D-02C988248781}" dt="2024-08-07T13:40:59.928" v="56" actId="478"/>
        <pc:sldMkLst>
          <pc:docMk/>
          <pc:sldMk cId="981381382" sldId="593"/>
        </pc:sldMkLst>
        <pc:inkChg chg="del">
          <ac:chgData name="Ahmed Mohammed" userId="52ea684eb8771d40" providerId="LiveId" clId="{43BCE051-ADCB-48B9-826D-02C988248781}" dt="2024-08-07T13:40:59.928" v="56" actId="478"/>
          <ac:inkMkLst>
            <pc:docMk/>
            <pc:sldMk cId="981381382" sldId="593"/>
            <ac:inkMk id="10" creationId="{CB192C44-4364-8F2B-109C-A4E0AD08B19D}"/>
          </ac:inkMkLst>
        </pc:inkChg>
        <pc:inkChg chg="del">
          <ac:chgData name="Ahmed Mohammed" userId="52ea684eb8771d40" providerId="LiveId" clId="{43BCE051-ADCB-48B9-826D-02C988248781}" dt="2024-08-07T13:40:59.928" v="56" actId="478"/>
          <ac:inkMkLst>
            <pc:docMk/>
            <pc:sldMk cId="981381382" sldId="593"/>
            <ac:inkMk id="11" creationId="{A4A3C7E1-B135-21A0-7F27-33BDA000915E}"/>
          </ac:inkMkLst>
        </pc:inkChg>
        <pc:inkChg chg="del">
          <ac:chgData name="Ahmed Mohammed" userId="52ea684eb8771d40" providerId="LiveId" clId="{43BCE051-ADCB-48B9-826D-02C988248781}" dt="2024-08-07T13:40:59.928" v="56" actId="478"/>
          <ac:inkMkLst>
            <pc:docMk/>
            <pc:sldMk cId="981381382" sldId="593"/>
            <ac:inkMk id="12" creationId="{2F13E9A6-ABAD-867F-2621-728CDD834500}"/>
          </ac:inkMkLst>
        </pc:inkChg>
        <pc:inkChg chg="del">
          <ac:chgData name="Ahmed Mohammed" userId="52ea684eb8771d40" providerId="LiveId" clId="{43BCE051-ADCB-48B9-826D-02C988248781}" dt="2024-08-07T13:40:59.928" v="56" actId="478"/>
          <ac:inkMkLst>
            <pc:docMk/>
            <pc:sldMk cId="981381382" sldId="593"/>
            <ac:inkMk id="13" creationId="{5CB286DD-8390-D44E-EEF8-6B6AB3676A0A}"/>
          </ac:inkMkLst>
        </pc:inkChg>
        <pc:inkChg chg="del">
          <ac:chgData name="Ahmed Mohammed" userId="52ea684eb8771d40" providerId="LiveId" clId="{43BCE051-ADCB-48B9-826D-02C988248781}" dt="2024-08-07T13:40:59.928" v="56" actId="478"/>
          <ac:inkMkLst>
            <pc:docMk/>
            <pc:sldMk cId="981381382" sldId="593"/>
            <ac:inkMk id="14" creationId="{3908A9DC-A040-F08D-5DB7-4FCADCBC9913}"/>
          </ac:inkMkLst>
        </pc:inkChg>
        <pc:inkChg chg="del">
          <ac:chgData name="Ahmed Mohammed" userId="52ea684eb8771d40" providerId="LiveId" clId="{43BCE051-ADCB-48B9-826D-02C988248781}" dt="2024-08-07T13:40:59.928" v="56" actId="478"/>
          <ac:inkMkLst>
            <pc:docMk/>
            <pc:sldMk cId="981381382" sldId="593"/>
            <ac:inkMk id="15" creationId="{D35D42D5-1AF1-FEC7-EF36-09E714D2A2E3}"/>
          </ac:inkMkLst>
        </pc:inkChg>
        <pc:inkChg chg="del">
          <ac:chgData name="Ahmed Mohammed" userId="52ea684eb8771d40" providerId="LiveId" clId="{43BCE051-ADCB-48B9-826D-02C988248781}" dt="2024-08-07T13:40:59.928" v="56" actId="478"/>
          <ac:inkMkLst>
            <pc:docMk/>
            <pc:sldMk cId="981381382" sldId="593"/>
            <ac:inkMk id="16" creationId="{74849A0F-39A1-B362-9AA0-074BE68788DA}"/>
          </ac:inkMkLst>
        </pc:inkChg>
      </pc:sldChg>
      <pc:sldChg chg="delSp mod">
        <pc:chgData name="Ahmed Mohammed" userId="52ea684eb8771d40" providerId="LiveId" clId="{43BCE051-ADCB-48B9-826D-02C988248781}" dt="2024-08-07T13:41:44.171" v="58" actId="478"/>
        <pc:sldMkLst>
          <pc:docMk/>
          <pc:sldMk cId="4156587686" sldId="594"/>
        </pc:sldMkLst>
        <pc:inkChg chg="del">
          <ac:chgData name="Ahmed Mohammed" userId="52ea684eb8771d40" providerId="LiveId" clId="{43BCE051-ADCB-48B9-826D-02C988248781}" dt="2024-08-07T13:41:41.245" v="57" actId="478"/>
          <ac:inkMkLst>
            <pc:docMk/>
            <pc:sldMk cId="4156587686" sldId="594"/>
            <ac:inkMk id="13" creationId="{B8D762EC-F257-4460-232E-36F0B3EF8D6D}"/>
          </ac:inkMkLst>
        </pc:inkChg>
        <pc:inkChg chg="del">
          <ac:chgData name="Ahmed Mohammed" userId="52ea684eb8771d40" providerId="LiveId" clId="{43BCE051-ADCB-48B9-826D-02C988248781}" dt="2024-08-07T13:41:41.245" v="57" actId="478"/>
          <ac:inkMkLst>
            <pc:docMk/>
            <pc:sldMk cId="4156587686" sldId="594"/>
            <ac:inkMk id="14" creationId="{1BD19A43-E250-7414-735B-5267E0E93FCE}"/>
          </ac:inkMkLst>
        </pc:inkChg>
        <pc:inkChg chg="del">
          <ac:chgData name="Ahmed Mohammed" userId="52ea684eb8771d40" providerId="LiveId" clId="{43BCE051-ADCB-48B9-826D-02C988248781}" dt="2024-08-07T13:41:41.245" v="57" actId="478"/>
          <ac:inkMkLst>
            <pc:docMk/>
            <pc:sldMk cId="4156587686" sldId="594"/>
            <ac:inkMk id="15" creationId="{04A62762-D052-CCDE-FF44-0A2D3D13F002}"/>
          </ac:inkMkLst>
        </pc:inkChg>
        <pc:inkChg chg="del">
          <ac:chgData name="Ahmed Mohammed" userId="52ea684eb8771d40" providerId="LiveId" clId="{43BCE051-ADCB-48B9-826D-02C988248781}" dt="2024-08-07T13:41:41.245" v="57" actId="478"/>
          <ac:inkMkLst>
            <pc:docMk/>
            <pc:sldMk cId="4156587686" sldId="594"/>
            <ac:inkMk id="16" creationId="{2BFCDE55-5187-EA51-EBBB-4341AB46C67B}"/>
          </ac:inkMkLst>
        </pc:inkChg>
        <pc:inkChg chg="del">
          <ac:chgData name="Ahmed Mohammed" userId="52ea684eb8771d40" providerId="LiveId" clId="{43BCE051-ADCB-48B9-826D-02C988248781}" dt="2024-08-07T13:41:41.245" v="57" actId="478"/>
          <ac:inkMkLst>
            <pc:docMk/>
            <pc:sldMk cId="4156587686" sldId="594"/>
            <ac:inkMk id="17" creationId="{220BF22E-9919-8F70-833B-C713974AAE11}"/>
          </ac:inkMkLst>
        </pc:inkChg>
        <pc:inkChg chg="del">
          <ac:chgData name="Ahmed Mohammed" userId="52ea684eb8771d40" providerId="LiveId" clId="{43BCE051-ADCB-48B9-826D-02C988248781}" dt="2024-08-07T13:41:41.245" v="57" actId="478"/>
          <ac:inkMkLst>
            <pc:docMk/>
            <pc:sldMk cId="4156587686" sldId="594"/>
            <ac:inkMk id="18" creationId="{662C0D4D-EF64-84F8-C780-4DEE1E3FCDDC}"/>
          </ac:inkMkLst>
        </pc:inkChg>
        <pc:inkChg chg="del">
          <ac:chgData name="Ahmed Mohammed" userId="52ea684eb8771d40" providerId="LiveId" clId="{43BCE051-ADCB-48B9-826D-02C988248781}" dt="2024-08-07T13:41:41.245" v="57" actId="478"/>
          <ac:inkMkLst>
            <pc:docMk/>
            <pc:sldMk cId="4156587686" sldId="594"/>
            <ac:inkMk id="19" creationId="{E9C19B56-43CA-F84D-8AE0-131CCFB0180B}"/>
          </ac:inkMkLst>
        </pc:inkChg>
        <pc:inkChg chg="del">
          <ac:chgData name="Ahmed Mohammed" userId="52ea684eb8771d40" providerId="LiveId" clId="{43BCE051-ADCB-48B9-826D-02C988248781}" dt="2024-08-07T13:41:41.245" v="57" actId="478"/>
          <ac:inkMkLst>
            <pc:docMk/>
            <pc:sldMk cId="4156587686" sldId="594"/>
            <ac:inkMk id="22" creationId="{6C811316-8F0C-2C0C-D901-2B815AE9CE0E}"/>
          </ac:inkMkLst>
        </pc:inkChg>
        <pc:inkChg chg="del">
          <ac:chgData name="Ahmed Mohammed" userId="52ea684eb8771d40" providerId="LiveId" clId="{43BCE051-ADCB-48B9-826D-02C988248781}" dt="2024-08-07T13:41:44.171" v="58" actId="478"/>
          <ac:inkMkLst>
            <pc:docMk/>
            <pc:sldMk cId="4156587686" sldId="594"/>
            <ac:inkMk id="23" creationId="{1FDAA13D-7680-1E44-D582-645D86C8CB0B}"/>
          </ac:inkMkLst>
        </pc:inkChg>
        <pc:inkChg chg="del">
          <ac:chgData name="Ahmed Mohammed" userId="52ea684eb8771d40" providerId="LiveId" clId="{43BCE051-ADCB-48B9-826D-02C988248781}" dt="2024-08-07T13:41:41.245" v="57" actId="478"/>
          <ac:inkMkLst>
            <pc:docMk/>
            <pc:sldMk cId="4156587686" sldId="594"/>
            <ac:inkMk id="27" creationId="{DD41AA4F-A30F-72DE-57ED-E8FFD9214E9A}"/>
          </ac:inkMkLst>
        </pc:inkChg>
        <pc:inkChg chg="del">
          <ac:chgData name="Ahmed Mohammed" userId="52ea684eb8771d40" providerId="LiveId" clId="{43BCE051-ADCB-48B9-826D-02C988248781}" dt="2024-08-07T13:41:41.245" v="57" actId="478"/>
          <ac:inkMkLst>
            <pc:docMk/>
            <pc:sldMk cId="4156587686" sldId="594"/>
            <ac:inkMk id="30" creationId="{5EF61F41-6E61-F8A6-020B-B275E9A359F3}"/>
          </ac:inkMkLst>
        </pc:inkChg>
      </pc:sldChg>
      <pc:sldChg chg="delSp mod">
        <pc:chgData name="Ahmed Mohammed" userId="52ea684eb8771d40" providerId="LiveId" clId="{43BCE051-ADCB-48B9-826D-02C988248781}" dt="2024-08-07T13:43:47.843" v="62" actId="478"/>
        <pc:sldMkLst>
          <pc:docMk/>
          <pc:sldMk cId="1028605817" sldId="596"/>
        </pc:sldMkLst>
        <pc:inkChg chg="del">
          <ac:chgData name="Ahmed Mohammed" userId="52ea684eb8771d40" providerId="LiveId" clId="{43BCE051-ADCB-48B9-826D-02C988248781}" dt="2024-08-07T13:43:47.843" v="62" actId="478"/>
          <ac:inkMkLst>
            <pc:docMk/>
            <pc:sldMk cId="1028605817" sldId="596"/>
            <ac:inkMk id="10" creationId="{41487A9C-0D79-E8AE-65B5-0C6C397A417D}"/>
          </ac:inkMkLst>
        </pc:inkChg>
        <pc:inkChg chg="del">
          <ac:chgData name="Ahmed Mohammed" userId="52ea684eb8771d40" providerId="LiveId" clId="{43BCE051-ADCB-48B9-826D-02C988248781}" dt="2024-08-07T13:43:43.322" v="60" actId="478"/>
          <ac:inkMkLst>
            <pc:docMk/>
            <pc:sldMk cId="1028605817" sldId="596"/>
            <ac:inkMk id="13" creationId="{99EC27B1-B9E5-FD2B-7BC4-4D02B2A8FA73}"/>
          </ac:inkMkLst>
        </pc:inkChg>
        <pc:inkChg chg="del">
          <ac:chgData name="Ahmed Mohammed" userId="52ea684eb8771d40" providerId="LiveId" clId="{43BCE051-ADCB-48B9-826D-02C988248781}" dt="2024-08-07T13:43:40.846" v="59" actId="478"/>
          <ac:inkMkLst>
            <pc:docMk/>
            <pc:sldMk cId="1028605817" sldId="596"/>
            <ac:inkMk id="14" creationId="{23A0E9A4-9172-128D-0223-3917F852CDDF}"/>
          </ac:inkMkLst>
        </pc:inkChg>
        <pc:inkChg chg="del">
          <ac:chgData name="Ahmed Mohammed" userId="52ea684eb8771d40" providerId="LiveId" clId="{43BCE051-ADCB-48B9-826D-02C988248781}" dt="2024-08-07T13:43:45.568" v="61" actId="478"/>
          <ac:inkMkLst>
            <pc:docMk/>
            <pc:sldMk cId="1028605817" sldId="596"/>
            <ac:inkMk id="15" creationId="{344B18ED-B6EC-FA01-7553-766AE1D3B7C4}"/>
          </ac:inkMkLst>
        </pc:inkChg>
      </pc:sldChg>
      <pc:sldChg chg="delSp mod">
        <pc:chgData name="Ahmed Mohammed" userId="52ea684eb8771d40" providerId="LiveId" clId="{43BCE051-ADCB-48B9-826D-02C988248781}" dt="2024-08-07T13:44:37.680" v="64" actId="478"/>
        <pc:sldMkLst>
          <pc:docMk/>
          <pc:sldMk cId="4059488874" sldId="597"/>
        </pc:sldMkLst>
        <pc:inkChg chg="del">
          <ac:chgData name="Ahmed Mohammed" userId="52ea684eb8771d40" providerId="LiveId" clId="{43BCE051-ADCB-48B9-826D-02C988248781}" dt="2024-08-07T13:44:37.680" v="64" actId="478"/>
          <ac:inkMkLst>
            <pc:docMk/>
            <pc:sldMk cId="4059488874" sldId="597"/>
            <ac:inkMk id="14" creationId="{8C5A81F5-542D-164A-6203-2E5120CBD41C}"/>
          </ac:inkMkLst>
        </pc:inkChg>
        <pc:inkChg chg="del">
          <ac:chgData name="Ahmed Mohammed" userId="52ea684eb8771d40" providerId="LiveId" clId="{43BCE051-ADCB-48B9-826D-02C988248781}" dt="2024-08-07T13:44:37.680" v="64" actId="478"/>
          <ac:inkMkLst>
            <pc:docMk/>
            <pc:sldMk cId="4059488874" sldId="597"/>
            <ac:inkMk id="15" creationId="{2EAE697B-1211-16BF-0F69-E31EAD9C64AB}"/>
          </ac:inkMkLst>
        </pc:inkChg>
        <pc:inkChg chg="del">
          <ac:chgData name="Ahmed Mohammed" userId="52ea684eb8771d40" providerId="LiveId" clId="{43BCE051-ADCB-48B9-826D-02C988248781}" dt="2024-08-07T13:44:32.512" v="63" actId="478"/>
          <ac:inkMkLst>
            <pc:docMk/>
            <pc:sldMk cId="4059488874" sldId="597"/>
            <ac:inkMk id="18" creationId="{039EFE58-E3EB-76ED-755E-75FC0B522169}"/>
          </ac:inkMkLst>
        </pc:inkChg>
        <pc:inkChg chg="del">
          <ac:chgData name="Ahmed Mohammed" userId="52ea684eb8771d40" providerId="LiveId" clId="{43BCE051-ADCB-48B9-826D-02C988248781}" dt="2024-08-07T13:44:37.680" v="64" actId="478"/>
          <ac:inkMkLst>
            <pc:docMk/>
            <pc:sldMk cId="4059488874" sldId="597"/>
            <ac:inkMk id="19" creationId="{64DB8929-5F15-7AB0-26B9-95D6C18D87FA}"/>
          </ac:inkMkLst>
        </pc:inkChg>
      </pc:sldChg>
      <pc:sldChg chg="delSp mod">
        <pc:chgData name="Ahmed Mohammed" userId="52ea684eb8771d40" providerId="LiveId" clId="{43BCE051-ADCB-48B9-826D-02C988248781}" dt="2024-08-07T13:44:56.498" v="66" actId="478"/>
        <pc:sldMkLst>
          <pc:docMk/>
          <pc:sldMk cId="3530876128" sldId="598"/>
        </pc:sldMkLst>
        <pc:inkChg chg="del">
          <ac:chgData name="Ahmed Mohammed" userId="52ea684eb8771d40" providerId="LiveId" clId="{43BCE051-ADCB-48B9-826D-02C988248781}" dt="2024-08-07T13:44:53.967" v="65" actId="478"/>
          <ac:inkMkLst>
            <pc:docMk/>
            <pc:sldMk cId="3530876128" sldId="598"/>
            <ac:inkMk id="10" creationId="{60133026-D313-E2EF-8427-86AB8172FB7F}"/>
          </ac:inkMkLst>
        </pc:inkChg>
        <pc:inkChg chg="del">
          <ac:chgData name="Ahmed Mohammed" userId="52ea684eb8771d40" providerId="LiveId" clId="{43BCE051-ADCB-48B9-826D-02C988248781}" dt="2024-08-07T13:44:56.498" v="66" actId="478"/>
          <ac:inkMkLst>
            <pc:docMk/>
            <pc:sldMk cId="3530876128" sldId="598"/>
            <ac:inkMk id="11" creationId="{DE8943F0-8B0E-C248-B1CE-32BC00A2D970}"/>
          </ac:inkMkLst>
        </pc:inkChg>
      </pc:sldChg>
      <pc:sldChg chg="delSp add mod">
        <pc:chgData name="Ahmed Mohammed" userId="52ea684eb8771d40" providerId="LiveId" clId="{43BCE051-ADCB-48B9-826D-02C988248781}" dt="2024-08-07T13:21:36.858" v="5" actId="478"/>
        <pc:sldMkLst>
          <pc:docMk/>
          <pc:sldMk cId="1813401615" sldId="605"/>
        </pc:sldMkLst>
        <pc:inkChg chg="del">
          <ac:chgData name="Ahmed Mohammed" userId="52ea684eb8771d40" providerId="LiveId" clId="{43BCE051-ADCB-48B9-826D-02C988248781}" dt="2024-08-07T13:21:29.347" v="2" actId="478"/>
          <ac:inkMkLst>
            <pc:docMk/>
            <pc:sldMk cId="1813401615" sldId="605"/>
            <ac:inkMk id="13" creationId="{71C901F6-21D1-D9E3-A7F9-11B5493CC260}"/>
          </ac:inkMkLst>
        </pc:inkChg>
        <pc:inkChg chg="del">
          <ac:chgData name="Ahmed Mohammed" userId="52ea684eb8771d40" providerId="LiveId" clId="{43BCE051-ADCB-48B9-826D-02C988248781}" dt="2024-08-07T13:21:32.845" v="3" actId="478"/>
          <ac:inkMkLst>
            <pc:docMk/>
            <pc:sldMk cId="1813401615" sldId="605"/>
            <ac:inkMk id="17" creationId="{3C0FF3D5-C56B-9E57-7EEA-71DD2BE6B5FC}"/>
          </ac:inkMkLst>
        </pc:inkChg>
        <pc:inkChg chg="del">
          <ac:chgData name="Ahmed Mohammed" userId="52ea684eb8771d40" providerId="LiveId" clId="{43BCE051-ADCB-48B9-826D-02C988248781}" dt="2024-08-07T13:21:27.099" v="1" actId="478"/>
          <ac:inkMkLst>
            <pc:docMk/>
            <pc:sldMk cId="1813401615" sldId="605"/>
            <ac:inkMk id="18" creationId="{ECA7BE8B-59A0-CCFB-09C3-EB1B2056499C}"/>
          </ac:inkMkLst>
        </pc:inkChg>
        <pc:inkChg chg="del">
          <ac:chgData name="Ahmed Mohammed" userId="52ea684eb8771d40" providerId="LiveId" clId="{43BCE051-ADCB-48B9-826D-02C988248781}" dt="2024-08-07T13:21:34.995" v="4" actId="478"/>
          <ac:inkMkLst>
            <pc:docMk/>
            <pc:sldMk cId="1813401615" sldId="605"/>
            <ac:inkMk id="21" creationId="{20FF01D8-8C66-AEB2-A11B-A5F8B0F2615E}"/>
          </ac:inkMkLst>
        </pc:inkChg>
        <pc:inkChg chg="del">
          <ac:chgData name="Ahmed Mohammed" userId="52ea684eb8771d40" providerId="LiveId" clId="{43BCE051-ADCB-48B9-826D-02C988248781}" dt="2024-08-07T13:21:36.858" v="5" actId="478"/>
          <ac:inkMkLst>
            <pc:docMk/>
            <pc:sldMk cId="1813401615" sldId="605"/>
            <ac:inkMk id="24" creationId="{52825A3F-D8D9-EFF9-D5F4-9F595555B614}"/>
          </ac:inkMkLst>
        </pc:inkChg>
      </pc:sldChg>
    </pc:docChg>
  </pc:docChgLst>
  <pc:docChgLst>
    <pc:chgData name="Ahmed Mohammed" userId="52ea684eb8771d40" providerId="LiveId" clId="{2468258F-AAA5-484A-96F7-A8567F2F3485}"/>
    <pc:docChg chg="undo custSel addSld delSld modSld">
      <pc:chgData name="Ahmed Mohammed" userId="52ea684eb8771d40" providerId="LiveId" clId="{2468258F-AAA5-484A-96F7-A8567F2F3485}" dt="2023-11-17T08:29:50.102" v="341" actId="47"/>
      <pc:docMkLst>
        <pc:docMk/>
      </pc:docMkLst>
      <pc:sldChg chg="del">
        <pc:chgData name="Ahmed Mohammed" userId="52ea684eb8771d40" providerId="LiveId" clId="{2468258F-AAA5-484A-96F7-A8567F2F3485}" dt="2023-11-17T07:12:06.086" v="4" actId="47"/>
        <pc:sldMkLst>
          <pc:docMk/>
          <pc:sldMk cId="0" sldId="257"/>
        </pc:sldMkLst>
      </pc:sldChg>
      <pc:sldChg chg="del">
        <pc:chgData name="Ahmed Mohammed" userId="52ea684eb8771d40" providerId="LiveId" clId="{2468258F-AAA5-484A-96F7-A8567F2F3485}" dt="2023-11-17T07:13:28.428" v="13" actId="47"/>
        <pc:sldMkLst>
          <pc:docMk/>
          <pc:sldMk cId="0" sldId="259"/>
        </pc:sldMkLst>
      </pc:sldChg>
      <pc:sldChg chg="del">
        <pc:chgData name="Ahmed Mohammed" userId="52ea684eb8771d40" providerId="LiveId" clId="{2468258F-AAA5-484A-96F7-A8567F2F3485}" dt="2023-11-17T07:16:18.202" v="62" actId="47"/>
        <pc:sldMkLst>
          <pc:docMk/>
          <pc:sldMk cId="1754749887" sldId="260"/>
        </pc:sldMkLst>
      </pc:sldChg>
      <pc:sldChg chg="del">
        <pc:chgData name="Ahmed Mohammed" userId="52ea684eb8771d40" providerId="LiveId" clId="{2468258F-AAA5-484A-96F7-A8567F2F3485}" dt="2023-11-17T07:12:42.364" v="6" actId="47"/>
        <pc:sldMkLst>
          <pc:docMk/>
          <pc:sldMk cId="2069581894" sldId="340"/>
        </pc:sldMkLst>
      </pc:sldChg>
      <pc:sldChg chg="del">
        <pc:chgData name="Ahmed Mohammed" userId="52ea684eb8771d40" providerId="LiveId" clId="{2468258F-AAA5-484A-96F7-A8567F2F3485}" dt="2023-11-17T08:05:43.800" v="67" actId="47"/>
        <pc:sldMkLst>
          <pc:docMk/>
          <pc:sldMk cId="4100785820" sldId="342"/>
        </pc:sldMkLst>
      </pc:sldChg>
      <pc:sldChg chg="del">
        <pc:chgData name="Ahmed Mohammed" userId="52ea684eb8771d40" providerId="LiveId" clId="{2468258F-AAA5-484A-96F7-A8567F2F3485}" dt="2023-11-17T08:06:16.687" v="73" actId="47"/>
        <pc:sldMkLst>
          <pc:docMk/>
          <pc:sldMk cId="3125181087" sldId="343"/>
        </pc:sldMkLst>
      </pc:sldChg>
      <pc:sldChg chg="del">
        <pc:chgData name="Ahmed Mohammed" userId="52ea684eb8771d40" providerId="LiveId" clId="{2468258F-AAA5-484A-96F7-A8567F2F3485}" dt="2023-11-17T08:06:58.528" v="80" actId="47"/>
        <pc:sldMkLst>
          <pc:docMk/>
          <pc:sldMk cId="2567185288" sldId="344"/>
        </pc:sldMkLst>
      </pc:sldChg>
      <pc:sldChg chg="del">
        <pc:chgData name="Ahmed Mohammed" userId="52ea684eb8771d40" providerId="LiveId" clId="{2468258F-AAA5-484A-96F7-A8567F2F3485}" dt="2023-11-17T08:07:27.812" v="85" actId="47"/>
        <pc:sldMkLst>
          <pc:docMk/>
          <pc:sldMk cId="1627843879" sldId="345"/>
        </pc:sldMkLst>
      </pc:sldChg>
      <pc:sldChg chg="del">
        <pc:chgData name="Ahmed Mohammed" userId="52ea684eb8771d40" providerId="LiveId" clId="{2468258F-AAA5-484A-96F7-A8567F2F3485}" dt="2023-11-17T08:07:59.637" v="92" actId="47"/>
        <pc:sldMkLst>
          <pc:docMk/>
          <pc:sldMk cId="1698836345" sldId="346"/>
        </pc:sldMkLst>
      </pc:sldChg>
      <pc:sldChg chg="del">
        <pc:chgData name="Ahmed Mohammed" userId="52ea684eb8771d40" providerId="LiveId" clId="{2468258F-AAA5-484A-96F7-A8567F2F3485}" dt="2023-11-17T08:09:00.168" v="102" actId="47"/>
        <pc:sldMkLst>
          <pc:docMk/>
          <pc:sldMk cId="1020544553" sldId="347"/>
        </pc:sldMkLst>
      </pc:sldChg>
      <pc:sldChg chg="del">
        <pc:chgData name="Ahmed Mohammed" userId="52ea684eb8771d40" providerId="LiveId" clId="{2468258F-AAA5-484A-96F7-A8567F2F3485}" dt="2023-11-17T08:09:31.141" v="108" actId="47"/>
        <pc:sldMkLst>
          <pc:docMk/>
          <pc:sldMk cId="943208177" sldId="348"/>
        </pc:sldMkLst>
      </pc:sldChg>
      <pc:sldChg chg="del">
        <pc:chgData name="Ahmed Mohammed" userId="52ea684eb8771d40" providerId="LiveId" clId="{2468258F-AAA5-484A-96F7-A8567F2F3485}" dt="2023-11-17T08:10:20.293" v="119" actId="47"/>
        <pc:sldMkLst>
          <pc:docMk/>
          <pc:sldMk cId="4025969364" sldId="349"/>
        </pc:sldMkLst>
      </pc:sldChg>
      <pc:sldChg chg="del">
        <pc:chgData name="Ahmed Mohammed" userId="52ea684eb8771d40" providerId="LiveId" clId="{2468258F-AAA5-484A-96F7-A8567F2F3485}" dt="2023-11-17T08:11:02.685" v="128" actId="47"/>
        <pc:sldMkLst>
          <pc:docMk/>
          <pc:sldMk cId="2538887385" sldId="350"/>
        </pc:sldMkLst>
      </pc:sldChg>
      <pc:sldChg chg="del">
        <pc:chgData name="Ahmed Mohammed" userId="52ea684eb8771d40" providerId="LiveId" clId="{2468258F-AAA5-484A-96F7-A8567F2F3485}" dt="2023-11-17T08:11:40.308" v="135" actId="47"/>
        <pc:sldMkLst>
          <pc:docMk/>
          <pc:sldMk cId="3160748845" sldId="351"/>
        </pc:sldMkLst>
      </pc:sldChg>
      <pc:sldChg chg="del">
        <pc:chgData name="Ahmed Mohammed" userId="52ea684eb8771d40" providerId="LiveId" clId="{2468258F-AAA5-484A-96F7-A8567F2F3485}" dt="2023-11-17T08:12:32.055" v="143" actId="47"/>
        <pc:sldMkLst>
          <pc:docMk/>
          <pc:sldMk cId="4156446591" sldId="352"/>
        </pc:sldMkLst>
      </pc:sldChg>
      <pc:sldChg chg="del">
        <pc:chgData name="Ahmed Mohammed" userId="52ea684eb8771d40" providerId="LiveId" clId="{2468258F-AAA5-484A-96F7-A8567F2F3485}" dt="2023-11-17T08:13:08.542" v="150" actId="47"/>
        <pc:sldMkLst>
          <pc:docMk/>
          <pc:sldMk cId="2090550080" sldId="353"/>
        </pc:sldMkLst>
      </pc:sldChg>
      <pc:sldChg chg="del">
        <pc:chgData name="Ahmed Mohammed" userId="52ea684eb8771d40" providerId="LiveId" clId="{2468258F-AAA5-484A-96F7-A8567F2F3485}" dt="2023-11-17T08:13:46.426" v="156" actId="47"/>
        <pc:sldMkLst>
          <pc:docMk/>
          <pc:sldMk cId="595514134" sldId="354"/>
        </pc:sldMkLst>
      </pc:sldChg>
      <pc:sldChg chg="del">
        <pc:chgData name="Ahmed Mohammed" userId="52ea684eb8771d40" providerId="LiveId" clId="{2468258F-AAA5-484A-96F7-A8567F2F3485}" dt="2023-11-17T08:14:30.800" v="161" actId="47"/>
        <pc:sldMkLst>
          <pc:docMk/>
          <pc:sldMk cId="192977921" sldId="355"/>
        </pc:sldMkLst>
      </pc:sldChg>
      <pc:sldChg chg="del">
        <pc:chgData name="Ahmed Mohammed" userId="52ea684eb8771d40" providerId="LiveId" clId="{2468258F-AAA5-484A-96F7-A8567F2F3485}" dt="2023-11-17T08:15:29.461" v="170" actId="47"/>
        <pc:sldMkLst>
          <pc:docMk/>
          <pc:sldMk cId="1228800236" sldId="356"/>
        </pc:sldMkLst>
      </pc:sldChg>
      <pc:sldChg chg="del">
        <pc:chgData name="Ahmed Mohammed" userId="52ea684eb8771d40" providerId="LiveId" clId="{2468258F-AAA5-484A-96F7-A8567F2F3485}" dt="2023-11-17T08:16:00.080" v="175" actId="47"/>
        <pc:sldMkLst>
          <pc:docMk/>
          <pc:sldMk cId="3822741609" sldId="357"/>
        </pc:sldMkLst>
      </pc:sldChg>
      <pc:sldChg chg="del">
        <pc:chgData name="Ahmed Mohammed" userId="52ea684eb8771d40" providerId="LiveId" clId="{2468258F-AAA5-484A-96F7-A8567F2F3485}" dt="2023-11-17T08:16:44.677" v="181" actId="47"/>
        <pc:sldMkLst>
          <pc:docMk/>
          <pc:sldMk cId="2951405414" sldId="358"/>
        </pc:sldMkLst>
      </pc:sldChg>
      <pc:sldChg chg="del">
        <pc:chgData name="Ahmed Mohammed" userId="52ea684eb8771d40" providerId="LiveId" clId="{2468258F-AAA5-484A-96F7-A8567F2F3485}" dt="2023-11-17T08:17:38.902" v="194" actId="47"/>
        <pc:sldMkLst>
          <pc:docMk/>
          <pc:sldMk cId="3104537066" sldId="359"/>
        </pc:sldMkLst>
      </pc:sldChg>
      <pc:sldChg chg="del">
        <pc:chgData name="Ahmed Mohammed" userId="52ea684eb8771d40" providerId="LiveId" clId="{2468258F-AAA5-484A-96F7-A8567F2F3485}" dt="2023-11-17T08:18:38.223" v="205" actId="47"/>
        <pc:sldMkLst>
          <pc:docMk/>
          <pc:sldMk cId="1514275008" sldId="360"/>
        </pc:sldMkLst>
      </pc:sldChg>
      <pc:sldChg chg="del">
        <pc:chgData name="Ahmed Mohammed" userId="52ea684eb8771d40" providerId="LiveId" clId="{2468258F-AAA5-484A-96F7-A8567F2F3485}" dt="2023-11-17T08:19:17.197" v="212" actId="47"/>
        <pc:sldMkLst>
          <pc:docMk/>
          <pc:sldMk cId="4283050723" sldId="361"/>
        </pc:sldMkLst>
      </pc:sldChg>
      <pc:sldChg chg="del">
        <pc:chgData name="Ahmed Mohammed" userId="52ea684eb8771d40" providerId="LiveId" clId="{2468258F-AAA5-484A-96F7-A8567F2F3485}" dt="2023-11-17T08:19:48.074" v="220" actId="47"/>
        <pc:sldMkLst>
          <pc:docMk/>
          <pc:sldMk cId="1071660540" sldId="363"/>
        </pc:sldMkLst>
      </pc:sldChg>
      <pc:sldChg chg="del">
        <pc:chgData name="Ahmed Mohammed" userId="52ea684eb8771d40" providerId="LiveId" clId="{2468258F-AAA5-484A-96F7-A8567F2F3485}" dt="2023-11-17T08:20:48.251" v="227" actId="47"/>
        <pc:sldMkLst>
          <pc:docMk/>
          <pc:sldMk cId="1678303136" sldId="365"/>
        </pc:sldMkLst>
      </pc:sldChg>
      <pc:sldChg chg="del">
        <pc:chgData name="Ahmed Mohammed" userId="52ea684eb8771d40" providerId="LiveId" clId="{2468258F-AAA5-484A-96F7-A8567F2F3485}" dt="2023-11-17T08:21:15.746" v="233" actId="47"/>
        <pc:sldMkLst>
          <pc:docMk/>
          <pc:sldMk cId="948742185" sldId="366"/>
        </pc:sldMkLst>
      </pc:sldChg>
      <pc:sldChg chg="del">
        <pc:chgData name="Ahmed Mohammed" userId="52ea684eb8771d40" providerId="LiveId" clId="{2468258F-AAA5-484A-96F7-A8567F2F3485}" dt="2023-11-17T08:22:48.890" v="253" actId="47"/>
        <pc:sldMkLst>
          <pc:docMk/>
          <pc:sldMk cId="1618591128" sldId="368"/>
        </pc:sldMkLst>
      </pc:sldChg>
      <pc:sldChg chg="del">
        <pc:chgData name="Ahmed Mohammed" userId="52ea684eb8771d40" providerId="LiveId" clId="{2468258F-AAA5-484A-96F7-A8567F2F3485}" dt="2023-11-17T08:23:30.718" v="260" actId="47"/>
        <pc:sldMkLst>
          <pc:docMk/>
          <pc:sldMk cId="2028073539" sldId="369"/>
        </pc:sldMkLst>
      </pc:sldChg>
      <pc:sldChg chg="del">
        <pc:chgData name="Ahmed Mohammed" userId="52ea684eb8771d40" providerId="LiveId" clId="{2468258F-AAA5-484A-96F7-A8567F2F3485}" dt="2023-11-17T08:24:02.975" v="267" actId="47"/>
        <pc:sldMkLst>
          <pc:docMk/>
          <pc:sldMk cId="3981228568" sldId="370"/>
        </pc:sldMkLst>
      </pc:sldChg>
      <pc:sldChg chg="del">
        <pc:chgData name="Ahmed Mohammed" userId="52ea684eb8771d40" providerId="LiveId" clId="{2468258F-AAA5-484A-96F7-A8567F2F3485}" dt="2023-11-17T08:24:48.131" v="275" actId="47"/>
        <pc:sldMkLst>
          <pc:docMk/>
          <pc:sldMk cId="1818721189" sldId="371"/>
        </pc:sldMkLst>
      </pc:sldChg>
      <pc:sldChg chg="del">
        <pc:chgData name="Ahmed Mohammed" userId="52ea684eb8771d40" providerId="LiveId" clId="{2468258F-AAA5-484A-96F7-A8567F2F3485}" dt="2023-11-17T08:25:15.329" v="282" actId="47"/>
        <pc:sldMkLst>
          <pc:docMk/>
          <pc:sldMk cId="189401015" sldId="372"/>
        </pc:sldMkLst>
      </pc:sldChg>
      <pc:sldChg chg="del">
        <pc:chgData name="Ahmed Mohammed" userId="52ea684eb8771d40" providerId="LiveId" clId="{2468258F-AAA5-484A-96F7-A8567F2F3485}" dt="2023-11-17T08:25:48.485" v="290" actId="47"/>
        <pc:sldMkLst>
          <pc:docMk/>
          <pc:sldMk cId="96792163" sldId="373"/>
        </pc:sldMkLst>
      </pc:sldChg>
      <pc:sldChg chg="del">
        <pc:chgData name="Ahmed Mohammed" userId="52ea684eb8771d40" providerId="LiveId" clId="{2468258F-AAA5-484A-96F7-A8567F2F3485}" dt="2023-11-17T08:26:21.189" v="296" actId="47"/>
        <pc:sldMkLst>
          <pc:docMk/>
          <pc:sldMk cId="3205005287" sldId="374"/>
        </pc:sldMkLst>
      </pc:sldChg>
      <pc:sldChg chg="del">
        <pc:chgData name="Ahmed Mohammed" userId="52ea684eb8771d40" providerId="LiveId" clId="{2468258F-AAA5-484A-96F7-A8567F2F3485}" dt="2023-11-17T08:27:31.605" v="309" actId="47"/>
        <pc:sldMkLst>
          <pc:docMk/>
          <pc:sldMk cId="1729399893" sldId="375"/>
        </pc:sldMkLst>
      </pc:sldChg>
      <pc:sldChg chg="del">
        <pc:chgData name="Ahmed Mohammed" userId="52ea684eb8771d40" providerId="LiveId" clId="{2468258F-AAA5-484A-96F7-A8567F2F3485}" dt="2023-11-17T08:27:58.573" v="316" actId="47"/>
        <pc:sldMkLst>
          <pc:docMk/>
          <pc:sldMk cId="2540305587" sldId="376"/>
        </pc:sldMkLst>
      </pc:sldChg>
      <pc:sldChg chg="del">
        <pc:chgData name="Ahmed Mohammed" userId="52ea684eb8771d40" providerId="LiveId" clId="{2468258F-AAA5-484A-96F7-A8567F2F3485}" dt="2023-11-17T08:28:22.967" v="322" actId="47"/>
        <pc:sldMkLst>
          <pc:docMk/>
          <pc:sldMk cId="4010769572" sldId="377"/>
        </pc:sldMkLst>
      </pc:sldChg>
      <pc:sldChg chg="del">
        <pc:chgData name="Ahmed Mohammed" userId="52ea684eb8771d40" providerId="LiveId" clId="{2468258F-AAA5-484A-96F7-A8567F2F3485}" dt="2023-11-17T08:28:52.156" v="328" actId="47"/>
        <pc:sldMkLst>
          <pc:docMk/>
          <pc:sldMk cId="1861376772" sldId="379"/>
        </pc:sldMkLst>
      </pc:sldChg>
      <pc:sldChg chg="del">
        <pc:chgData name="Ahmed Mohammed" userId="52ea684eb8771d40" providerId="LiveId" clId="{2468258F-AAA5-484A-96F7-A8567F2F3485}" dt="2023-11-17T08:29:23.044" v="335" actId="47"/>
        <pc:sldMkLst>
          <pc:docMk/>
          <pc:sldMk cId="1371919807" sldId="380"/>
        </pc:sldMkLst>
      </pc:sldChg>
      <pc:sldChg chg="del">
        <pc:chgData name="Ahmed Mohammed" userId="52ea684eb8771d40" providerId="LiveId" clId="{2468258F-AAA5-484A-96F7-A8567F2F3485}" dt="2023-11-17T08:29:50.102" v="341" actId="47"/>
        <pc:sldMkLst>
          <pc:docMk/>
          <pc:sldMk cId="2503956365" sldId="381"/>
        </pc:sldMkLst>
      </pc:sldChg>
      <pc:sldChg chg="del">
        <pc:chgData name="Ahmed Mohammed" userId="52ea684eb8771d40" providerId="LiveId" clId="{2468258F-AAA5-484A-96F7-A8567F2F3485}" dt="2023-11-17T08:26:50.523" v="302" actId="47"/>
        <pc:sldMkLst>
          <pc:docMk/>
          <pc:sldMk cId="659771871" sldId="384"/>
        </pc:sldMkLst>
      </pc:sldChg>
      <pc:sldChg chg="del">
        <pc:chgData name="Ahmed Mohammed" userId="52ea684eb8771d40" providerId="LiveId" clId="{2468258F-AAA5-484A-96F7-A8567F2F3485}" dt="2023-11-17T08:21:39.180" v="238" actId="47"/>
        <pc:sldMkLst>
          <pc:docMk/>
          <pc:sldMk cId="3438574892" sldId="385"/>
        </pc:sldMkLst>
      </pc:sldChg>
      <pc:sldChg chg="del">
        <pc:chgData name="Ahmed Mohammed" userId="52ea684eb8771d40" providerId="LiveId" clId="{2468258F-AAA5-484A-96F7-A8567F2F3485}" dt="2023-11-17T08:22:14.133" v="244" actId="47"/>
        <pc:sldMkLst>
          <pc:docMk/>
          <pc:sldMk cId="3087275094" sldId="386"/>
        </pc:sldMkLst>
      </pc:sldChg>
      <pc:sldChg chg="modSp add mod">
        <pc:chgData name="Ahmed Mohammed" userId="52ea684eb8771d40" providerId="LiveId" clId="{2468258F-AAA5-484A-96F7-A8567F2F3485}" dt="2023-11-17T07:12:01.227" v="3" actId="20577"/>
        <pc:sldMkLst>
          <pc:docMk/>
          <pc:sldMk cId="3774984797" sldId="480"/>
        </pc:sldMkLst>
        <pc:spChg chg="mod">
          <ac:chgData name="Ahmed Mohammed" userId="52ea684eb8771d40" providerId="LiveId" clId="{2468258F-AAA5-484A-96F7-A8567F2F3485}" dt="2023-11-17T07:12:01.227" v="3" actId="20577"/>
          <ac:spMkLst>
            <pc:docMk/>
            <pc:sldMk cId="3774984797" sldId="480"/>
            <ac:spMk id="34" creationId="{15C30772-0DD8-7BE1-E943-20DE696CFBEA}"/>
          </ac:spMkLst>
        </pc:spChg>
      </pc:sldChg>
      <pc:sldChg chg="addSp delSp modSp add mod">
        <pc:chgData name="Ahmed Mohammed" userId="52ea684eb8771d40" providerId="LiveId" clId="{2468258F-AAA5-484A-96F7-A8567F2F3485}" dt="2023-11-17T07:13:33.676" v="14" actId="20577"/>
        <pc:sldMkLst>
          <pc:docMk/>
          <pc:sldMk cId="1621051791" sldId="564"/>
        </pc:sldMkLst>
        <pc:spChg chg="mod">
          <ac:chgData name="Ahmed Mohammed" userId="52ea684eb8771d40" providerId="LiveId" clId="{2468258F-AAA5-484A-96F7-A8567F2F3485}" dt="2023-11-17T07:13:33.676" v="14" actId="20577"/>
          <ac:spMkLst>
            <pc:docMk/>
            <pc:sldMk cId="1621051791" sldId="564"/>
            <ac:spMk id="6" creationId="{05E43288-C9C0-B2CA-0970-EB4E627B30CA}"/>
          </ac:spMkLst>
        </pc:spChg>
        <pc:spChg chg="add del">
          <ac:chgData name="Ahmed Mohammed" userId="52ea684eb8771d40" providerId="LiveId" clId="{2468258F-AAA5-484A-96F7-A8567F2F3485}" dt="2023-11-17T07:13:07.074" v="9" actId="22"/>
          <ac:spMkLst>
            <pc:docMk/>
            <pc:sldMk cId="1621051791" sldId="564"/>
            <ac:spMk id="7" creationId="{6D3D12AA-0C80-AC37-F72F-7620B568CD2D}"/>
          </ac:spMkLst>
        </pc:spChg>
        <pc:spChg chg="add del mod">
          <ac:chgData name="Ahmed Mohammed" userId="52ea684eb8771d40" providerId="LiveId" clId="{2468258F-AAA5-484A-96F7-A8567F2F3485}" dt="2023-11-17T07:13:20.409" v="12" actId="207"/>
          <ac:spMkLst>
            <pc:docMk/>
            <pc:sldMk cId="1621051791" sldId="564"/>
            <ac:spMk id="9" creationId="{873A5F13-66FA-E405-DDC2-BFCEE9B1A523}"/>
          </ac:spMkLst>
        </pc:spChg>
      </pc:sldChg>
      <pc:sldChg chg="addSp delSp modSp add mod">
        <pc:chgData name="Ahmed Mohammed" userId="52ea684eb8771d40" providerId="LiveId" clId="{2468258F-AAA5-484A-96F7-A8567F2F3485}" dt="2023-11-17T08:05:33.054" v="66" actId="14100"/>
        <pc:sldMkLst>
          <pc:docMk/>
          <pc:sldMk cId="11376838" sldId="565"/>
        </pc:sldMkLst>
        <pc:spChg chg="add mod">
          <ac:chgData name="Ahmed Mohammed" userId="52ea684eb8771d40" providerId="LiveId" clId="{2468258F-AAA5-484A-96F7-A8567F2F3485}" dt="2023-11-17T07:16:28.916" v="64" actId="207"/>
          <ac:spMkLst>
            <pc:docMk/>
            <pc:sldMk cId="11376838" sldId="565"/>
            <ac:spMk id="2" creationId="{5BA2053A-55CB-F55C-02F5-0B130247E532}"/>
          </ac:spMkLst>
        </pc:spChg>
        <pc:spChg chg="add mod">
          <ac:chgData name="Ahmed Mohammed" userId="52ea684eb8771d40" providerId="LiveId" clId="{2468258F-AAA5-484A-96F7-A8567F2F3485}" dt="2023-11-17T08:05:33.054" v="66" actId="14100"/>
          <ac:spMkLst>
            <pc:docMk/>
            <pc:sldMk cId="11376838" sldId="565"/>
            <ac:spMk id="7" creationId="{AC065C03-926E-4993-4C11-D24AFDDA6C28}"/>
          </ac:spMkLst>
        </pc:spChg>
        <pc:spChg chg="mod">
          <ac:chgData name="Ahmed Mohammed" userId="52ea684eb8771d40" providerId="LiveId" clId="{2468258F-AAA5-484A-96F7-A8567F2F3485}" dt="2023-11-17T07:13:53.365" v="16" actId="6549"/>
          <ac:spMkLst>
            <pc:docMk/>
            <pc:sldMk cId="11376838" sldId="565"/>
            <ac:spMk id="9" creationId="{873A5F13-66FA-E405-DDC2-BFCEE9B1A523}"/>
          </ac:spMkLst>
        </pc:spChg>
        <pc:spChg chg="del mod">
          <ac:chgData name="Ahmed Mohammed" userId="52ea684eb8771d40" providerId="LiveId" clId="{2468258F-AAA5-484A-96F7-A8567F2F3485}" dt="2023-11-17T07:13:58.750" v="19"/>
          <ac:spMkLst>
            <pc:docMk/>
            <pc:sldMk cId="11376838" sldId="565"/>
            <ac:spMk id="10" creationId="{4732DB63-BAB4-A270-9FB1-F0C02627903C}"/>
          </ac:spMkLst>
        </pc:spChg>
      </pc:sldChg>
      <pc:sldChg chg="addSp modSp add mod">
        <pc:chgData name="Ahmed Mohammed" userId="52ea684eb8771d40" providerId="LiveId" clId="{2468258F-AAA5-484A-96F7-A8567F2F3485}" dt="2023-11-17T07:16:14.952" v="61"/>
        <pc:sldMkLst>
          <pc:docMk/>
          <pc:sldMk cId="1223013395" sldId="566"/>
        </pc:sldMkLst>
        <pc:spChg chg="add mod">
          <ac:chgData name="Ahmed Mohammed" userId="52ea684eb8771d40" providerId="LiveId" clId="{2468258F-AAA5-484A-96F7-A8567F2F3485}" dt="2023-11-17T07:16:07.497" v="60" actId="207"/>
          <ac:spMkLst>
            <pc:docMk/>
            <pc:sldMk cId="1223013395" sldId="566"/>
            <ac:spMk id="2" creationId="{998B5ED1-347B-DB85-961A-A135EE843450}"/>
          </ac:spMkLst>
        </pc:spChg>
        <pc:spChg chg="add mod">
          <ac:chgData name="Ahmed Mohammed" userId="52ea684eb8771d40" providerId="LiveId" clId="{2468258F-AAA5-484A-96F7-A8567F2F3485}" dt="2023-11-17T07:16:14.952" v="61"/>
          <ac:spMkLst>
            <pc:docMk/>
            <pc:sldMk cId="1223013395" sldId="566"/>
            <ac:spMk id="7" creationId="{EA654BE1-A2B0-56CE-9062-1DD0B66550D4}"/>
          </ac:spMkLst>
        </pc:spChg>
      </pc:sldChg>
      <pc:sldChg chg="addSp modSp add mod">
        <pc:chgData name="Ahmed Mohammed" userId="52ea684eb8771d40" providerId="LiveId" clId="{2468258F-AAA5-484A-96F7-A8567F2F3485}" dt="2023-11-17T08:06:10.348" v="72" actId="14100"/>
        <pc:sldMkLst>
          <pc:docMk/>
          <pc:sldMk cId="714816483" sldId="567"/>
        </pc:sldMkLst>
        <pc:spChg chg="add mod">
          <ac:chgData name="Ahmed Mohammed" userId="52ea684eb8771d40" providerId="LiveId" clId="{2468258F-AAA5-484A-96F7-A8567F2F3485}" dt="2023-11-17T08:05:55.792" v="69" actId="207"/>
          <ac:spMkLst>
            <pc:docMk/>
            <pc:sldMk cId="714816483" sldId="567"/>
            <ac:spMk id="2" creationId="{9FDEB7CF-8B06-4BC5-7FD0-23FB2495C7A8}"/>
          </ac:spMkLst>
        </pc:spChg>
        <pc:spChg chg="add mod">
          <ac:chgData name="Ahmed Mohammed" userId="52ea684eb8771d40" providerId="LiveId" clId="{2468258F-AAA5-484A-96F7-A8567F2F3485}" dt="2023-11-17T08:06:10.348" v="72" actId="14100"/>
          <ac:spMkLst>
            <pc:docMk/>
            <pc:sldMk cId="714816483" sldId="567"/>
            <ac:spMk id="7" creationId="{6F138A6D-40E1-8BDC-D50A-92AAC9A2FDC3}"/>
          </ac:spMkLst>
        </pc:spChg>
      </pc:sldChg>
      <pc:sldChg chg="addSp modSp add mod">
        <pc:chgData name="Ahmed Mohammed" userId="52ea684eb8771d40" providerId="LiveId" clId="{2468258F-AAA5-484A-96F7-A8567F2F3485}" dt="2023-11-17T08:06:54.026" v="79" actId="20577"/>
        <pc:sldMkLst>
          <pc:docMk/>
          <pc:sldMk cId="4133937395" sldId="568"/>
        </pc:sldMkLst>
        <pc:spChg chg="add mod">
          <ac:chgData name="Ahmed Mohammed" userId="52ea684eb8771d40" providerId="LiveId" clId="{2468258F-AAA5-484A-96F7-A8567F2F3485}" dt="2023-11-17T08:06:28.717" v="75" actId="207"/>
          <ac:spMkLst>
            <pc:docMk/>
            <pc:sldMk cId="4133937395" sldId="568"/>
            <ac:spMk id="2" creationId="{BD5735D8-6AB1-E0DF-193D-ED36CD38DB00}"/>
          </ac:spMkLst>
        </pc:spChg>
        <pc:spChg chg="add mod">
          <ac:chgData name="Ahmed Mohammed" userId="52ea684eb8771d40" providerId="LiveId" clId="{2468258F-AAA5-484A-96F7-A8567F2F3485}" dt="2023-11-17T08:06:54.026" v="79" actId="20577"/>
          <ac:spMkLst>
            <pc:docMk/>
            <pc:sldMk cId="4133937395" sldId="568"/>
            <ac:spMk id="7" creationId="{CEED0375-84E3-91ED-CAE6-E043E8CE8F80}"/>
          </ac:spMkLst>
        </pc:spChg>
      </pc:sldChg>
      <pc:sldChg chg="addSp modSp add mod">
        <pc:chgData name="Ahmed Mohammed" userId="52ea684eb8771d40" providerId="LiveId" clId="{2468258F-AAA5-484A-96F7-A8567F2F3485}" dt="2023-11-17T08:07:22.522" v="84" actId="14100"/>
        <pc:sldMkLst>
          <pc:docMk/>
          <pc:sldMk cId="961315390" sldId="569"/>
        </pc:sldMkLst>
        <pc:spChg chg="add mod">
          <ac:chgData name="Ahmed Mohammed" userId="52ea684eb8771d40" providerId="LiveId" clId="{2468258F-AAA5-484A-96F7-A8567F2F3485}" dt="2023-11-17T08:07:10.985" v="82" actId="207"/>
          <ac:spMkLst>
            <pc:docMk/>
            <pc:sldMk cId="961315390" sldId="569"/>
            <ac:spMk id="2" creationId="{CE25A3AD-94CD-6EC1-2060-8BC2B95C65DB}"/>
          </ac:spMkLst>
        </pc:spChg>
        <pc:spChg chg="add mod">
          <ac:chgData name="Ahmed Mohammed" userId="52ea684eb8771d40" providerId="LiveId" clId="{2468258F-AAA5-484A-96F7-A8567F2F3485}" dt="2023-11-17T08:07:22.522" v="84" actId="14100"/>
          <ac:spMkLst>
            <pc:docMk/>
            <pc:sldMk cId="961315390" sldId="569"/>
            <ac:spMk id="7" creationId="{C0A7037E-4D48-E016-3726-29D2AE65A7E6}"/>
          </ac:spMkLst>
        </pc:spChg>
      </pc:sldChg>
      <pc:sldChg chg="addSp modSp add mod">
        <pc:chgData name="Ahmed Mohammed" userId="52ea684eb8771d40" providerId="LiveId" clId="{2468258F-AAA5-484A-96F7-A8567F2F3485}" dt="2023-11-17T08:07:52.944" v="91" actId="20577"/>
        <pc:sldMkLst>
          <pc:docMk/>
          <pc:sldMk cId="2747271547" sldId="570"/>
        </pc:sldMkLst>
        <pc:spChg chg="add mod">
          <ac:chgData name="Ahmed Mohammed" userId="52ea684eb8771d40" providerId="LiveId" clId="{2468258F-AAA5-484A-96F7-A8567F2F3485}" dt="2023-11-17T08:07:39.831" v="87" actId="207"/>
          <ac:spMkLst>
            <pc:docMk/>
            <pc:sldMk cId="2747271547" sldId="570"/>
            <ac:spMk id="2" creationId="{5DF1518E-28CA-12B6-7972-926EC854CB38}"/>
          </ac:spMkLst>
        </pc:spChg>
        <pc:spChg chg="add mod">
          <ac:chgData name="Ahmed Mohammed" userId="52ea684eb8771d40" providerId="LiveId" clId="{2468258F-AAA5-484A-96F7-A8567F2F3485}" dt="2023-11-17T08:07:52.944" v="91" actId="20577"/>
          <ac:spMkLst>
            <pc:docMk/>
            <pc:sldMk cId="2747271547" sldId="570"/>
            <ac:spMk id="7" creationId="{1FDBEB48-9144-0313-4431-D64FFF09A8E7}"/>
          </ac:spMkLst>
        </pc:spChg>
      </pc:sldChg>
      <pc:sldChg chg="addSp modSp add mod">
        <pc:chgData name="Ahmed Mohammed" userId="52ea684eb8771d40" providerId="LiveId" clId="{2468258F-AAA5-484A-96F7-A8567F2F3485}" dt="2023-11-17T08:08:55.934" v="101" actId="14100"/>
        <pc:sldMkLst>
          <pc:docMk/>
          <pc:sldMk cId="2899126501" sldId="571"/>
        </pc:sldMkLst>
        <pc:spChg chg="add mod">
          <ac:chgData name="Ahmed Mohammed" userId="52ea684eb8771d40" providerId="LiveId" clId="{2468258F-AAA5-484A-96F7-A8567F2F3485}" dt="2023-11-17T08:08:11.998" v="94" actId="207"/>
          <ac:spMkLst>
            <pc:docMk/>
            <pc:sldMk cId="2899126501" sldId="571"/>
            <ac:spMk id="2" creationId="{53124D8C-BADC-5C9E-1622-05CA2365E6F3}"/>
          </ac:spMkLst>
        </pc:spChg>
        <pc:spChg chg="add mod">
          <ac:chgData name="Ahmed Mohammed" userId="52ea684eb8771d40" providerId="LiveId" clId="{2468258F-AAA5-484A-96F7-A8567F2F3485}" dt="2023-11-17T08:08:44.270" v="100" actId="20577"/>
          <ac:spMkLst>
            <pc:docMk/>
            <pc:sldMk cId="2899126501" sldId="571"/>
            <ac:spMk id="7" creationId="{1A8B6A77-545E-40A8-0282-D3DFDACD0811}"/>
          </ac:spMkLst>
        </pc:spChg>
        <pc:spChg chg="mod">
          <ac:chgData name="Ahmed Mohammed" userId="52ea684eb8771d40" providerId="LiveId" clId="{2468258F-AAA5-484A-96F7-A8567F2F3485}" dt="2023-11-17T08:08:55.934" v="101" actId="14100"/>
          <ac:spMkLst>
            <pc:docMk/>
            <pc:sldMk cId="2899126501" sldId="571"/>
            <ac:spMk id="25" creationId="{2BC869EB-5623-4AA1-9123-4AF9DF916049}"/>
          </ac:spMkLst>
        </pc:spChg>
      </pc:sldChg>
      <pc:sldChg chg="addSp modSp add mod">
        <pc:chgData name="Ahmed Mohammed" userId="52ea684eb8771d40" providerId="LiveId" clId="{2468258F-AAA5-484A-96F7-A8567F2F3485}" dt="2023-11-17T08:09:27.391" v="107" actId="1076"/>
        <pc:sldMkLst>
          <pc:docMk/>
          <pc:sldMk cId="2095088520" sldId="572"/>
        </pc:sldMkLst>
        <pc:spChg chg="add mod">
          <ac:chgData name="Ahmed Mohammed" userId="52ea684eb8771d40" providerId="LiveId" clId="{2468258F-AAA5-484A-96F7-A8567F2F3485}" dt="2023-11-17T08:09:12.202" v="104" actId="207"/>
          <ac:spMkLst>
            <pc:docMk/>
            <pc:sldMk cId="2095088520" sldId="572"/>
            <ac:spMk id="2" creationId="{0F0EFF60-7FEB-7246-8CBA-0794658838E4}"/>
          </ac:spMkLst>
        </pc:spChg>
        <pc:spChg chg="add mod">
          <ac:chgData name="Ahmed Mohammed" userId="52ea684eb8771d40" providerId="LiveId" clId="{2468258F-AAA5-484A-96F7-A8567F2F3485}" dt="2023-11-17T08:09:27.391" v="107" actId="1076"/>
          <ac:spMkLst>
            <pc:docMk/>
            <pc:sldMk cId="2095088520" sldId="572"/>
            <ac:spMk id="7" creationId="{AEBADC38-A2E1-EBEC-17FD-76E3E88C7A85}"/>
          </ac:spMkLst>
        </pc:spChg>
      </pc:sldChg>
      <pc:sldChg chg="addSp modSp add mod">
        <pc:chgData name="Ahmed Mohammed" userId="52ea684eb8771d40" providerId="LiveId" clId="{2468258F-AAA5-484A-96F7-A8567F2F3485}" dt="2023-11-17T08:10:15.968" v="118" actId="14100"/>
        <pc:sldMkLst>
          <pc:docMk/>
          <pc:sldMk cId="1838572656" sldId="573"/>
        </pc:sldMkLst>
        <pc:spChg chg="add mod">
          <ac:chgData name="Ahmed Mohammed" userId="52ea684eb8771d40" providerId="LiveId" clId="{2468258F-AAA5-484A-96F7-A8567F2F3485}" dt="2023-11-17T08:09:40.998" v="110" actId="207"/>
          <ac:spMkLst>
            <pc:docMk/>
            <pc:sldMk cId="1838572656" sldId="573"/>
            <ac:spMk id="2" creationId="{3F94E59F-4A73-5698-8B3C-A654C39C95CC}"/>
          </ac:spMkLst>
        </pc:spChg>
        <pc:spChg chg="add mod">
          <ac:chgData name="Ahmed Mohammed" userId="52ea684eb8771d40" providerId="LiveId" clId="{2468258F-AAA5-484A-96F7-A8567F2F3485}" dt="2023-11-17T08:10:11.614" v="117" actId="1076"/>
          <ac:spMkLst>
            <pc:docMk/>
            <pc:sldMk cId="1838572656" sldId="573"/>
            <ac:spMk id="7" creationId="{D835B108-1C49-EE14-1AC2-DBC7E9B8D09C}"/>
          </ac:spMkLst>
        </pc:spChg>
        <pc:spChg chg="mod">
          <ac:chgData name="Ahmed Mohammed" userId="52ea684eb8771d40" providerId="LiveId" clId="{2468258F-AAA5-484A-96F7-A8567F2F3485}" dt="2023-11-17T08:10:15.968" v="118" actId="14100"/>
          <ac:spMkLst>
            <pc:docMk/>
            <pc:sldMk cId="1838572656" sldId="573"/>
            <ac:spMk id="25" creationId="{2BC869EB-5623-4AA1-9123-4AF9DF916049}"/>
          </ac:spMkLst>
        </pc:spChg>
      </pc:sldChg>
      <pc:sldChg chg="addSp modSp add mod">
        <pc:chgData name="Ahmed Mohammed" userId="52ea684eb8771d40" providerId="LiveId" clId="{2468258F-AAA5-484A-96F7-A8567F2F3485}" dt="2023-11-17T08:10:56.290" v="127" actId="1076"/>
        <pc:sldMkLst>
          <pc:docMk/>
          <pc:sldMk cId="434159342" sldId="574"/>
        </pc:sldMkLst>
        <pc:spChg chg="add mod">
          <ac:chgData name="Ahmed Mohammed" userId="52ea684eb8771d40" providerId="LiveId" clId="{2468258F-AAA5-484A-96F7-A8567F2F3485}" dt="2023-11-17T08:10:32.633" v="121" actId="207"/>
          <ac:spMkLst>
            <pc:docMk/>
            <pc:sldMk cId="434159342" sldId="574"/>
            <ac:spMk id="2" creationId="{449C46D7-55F1-B7BA-8B1B-DEEA7038B2F9}"/>
          </ac:spMkLst>
        </pc:spChg>
        <pc:spChg chg="add mod">
          <ac:chgData name="Ahmed Mohammed" userId="52ea684eb8771d40" providerId="LiveId" clId="{2468258F-AAA5-484A-96F7-A8567F2F3485}" dt="2023-11-17T08:10:56.290" v="127" actId="1076"/>
          <ac:spMkLst>
            <pc:docMk/>
            <pc:sldMk cId="434159342" sldId="574"/>
            <ac:spMk id="7" creationId="{F931D341-B7A0-24FC-275E-C57AEF83AB3E}"/>
          </ac:spMkLst>
        </pc:spChg>
      </pc:sldChg>
      <pc:sldChg chg="addSp modSp add mod">
        <pc:chgData name="Ahmed Mohammed" userId="52ea684eb8771d40" providerId="LiveId" clId="{2468258F-AAA5-484A-96F7-A8567F2F3485}" dt="2023-11-17T08:11:32.143" v="134" actId="1076"/>
        <pc:sldMkLst>
          <pc:docMk/>
          <pc:sldMk cId="1111207641" sldId="575"/>
        </pc:sldMkLst>
        <pc:spChg chg="add mod">
          <ac:chgData name="Ahmed Mohammed" userId="52ea684eb8771d40" providerId="LiveId" clId="{2468258F-AAA5-484A-96F7-A8567F2F3485}" dt="2023-11-17T08:11:14.349" v="130" actId="207"/>
          <ac:spMkLst>
            <pc:docMk/>
            <pc:sldMk cId="1111207641" sldId="575"/>
            <ac:spMk id="2" creationId="{EEBCC6DB-C8E1-8B1E-C772-21B99EDA8AD6}"/>
          </ac:spMkLst>
        </pc:spChg>
        <pc:spChg chg="add mod">
          <ac:chgData name="Ahmed Mohammed" userId="52ea684eb8771d40" providerId="LiveId" clId="{2468258F-AAA5-484A-96F7-A8567F2F3485}" dt="2023-11-17T08:11:32.143" v="134" actId="1076"/>
          <ac:spMkLst>
            <pc:docMk/>
            <pc:sldMk cId="1111207641" sldId="575"/>
            <ac:spMk id="7" creationId="{DF9A041B-6ED9-D5B2-C4C8-AAD65C8AA5E5}"/>
          </ac:spMkLst>
        </pc:spChg>
      </pc:sldChg>
      <pc:sldChg chg="addSp modSp add mod">
        <pc:chgData name="Ahmed Mohammed" userId="52ea684eb8771d40" providerId="LiveId" clId="{2468258F-AAA5-484A-96F7-A8567F2F3485}" dt="2023-11-17T08:12:25.866" v="142" actId="14100"/>
        <pc:sldMkLst>
          <pc:docMk/>
          <pc:sldMk cId="2433817871" sldId="576"/>
        </pc:sldMkLst>
        <pc:spChg chg="add mod">
          <ac:chgData name="Ahmed Mohammed" userId="52ea684eb8771d40" providerId="LiveId" clId="{2468258F-AAA5-484A-96F7-A8567F2F3485}" dt="2023-11-17T08:11:51.059" v="137" actId="207"/>
          <ac:spMkLst>
            <pc:docMk/>
            <pc:sldMk cId="2433817871" sldId="576"/>
            <ac:spMk id="2" creationId="{452C4072-E4FA-9423-1F0A-97E1F27A56C9}"/>
          </ac:spMkLst>
        </pc:spChg>
        <pc:spChg chg="add mod">
          <ac:chgData name="Ahmed Mohammed" userId="52ea684eb8771d40" providerId="LiveId" clId="{2468258F-AAA5-484A-96F7-A8567F2F3485}" dt="2023-11-17T08:12:21.737" v="141" actId="1076"/>
          <ac:spMkLst>
            <pc:docMk/>
            <pc:sldMk cId="2433817871" sldId="576"/>
            <ac:spMk id="7" creationId="{03E3908F-45A5-4CE6-0B9A-EB206350BD13}"/>
          </ac:spMkLst>
        </pc:spChg>
        <pc:spChg chg="mod">
          <ac:chgData name="Ahmed Mohammed" userId="52ea684eb8771d40" providerId="LiveId" clId="{2468258F-AAA5-484A-96F7-A8567F2F3485}" dt="2023-11-17T08:12:25.866" v="142" actId="14100"/>
          <ac:spMkLst>
            <pc:docMk/>
            <pc:sldMk cId="2433817871" sldId="576"/>
            <ac:spMk id="25" creationId="{2BC869EB-5623-4AA1-9123-4AF9DF916049}"/>
          </ac:spMkLst>
        </pc:spChg>
      </pc:sldChg>
      <pc:sldChg chg="addSp modSp add mod">
        <pc:chgData name="Ahmed Mohammed" userId="52ea684eb8771d40" providerId="LiveId" clId="{2468258F-AAA5-484A-96F7-A8567F2F3485}" dt="2023-11-17T08:13:05.286" v="149" actId="1076"/>
        <pc:sldMkLst>
          <pc:docMk/>
          <pc:sldMk cId="3806803028" sldId="577"/>
        </pc:sldMkLst>
        <pc:spChg chg="add mod">
          <ac:chgData name="Ahmed Mohammed" userId="52ea684eb8771d40" providerId="LiveId" clId="{2468258F-AAA5-484A-96F7-A8567F2F3485}" dt="2023-11-17T08:12:47.469" v="146" actId="14100"/>
          <ac:spMkLst>
            <pc:docMk/>
            <pc:sldMk cId="3806803028" sldId="577"/>
            <ac:spMk id="2" creationId="{6B03CF97-37AF-FDD0-26EB-1EABEFE4C294}"/>
          </ac:spMkLst>
        </pc:spChg>
        <pc:spChg chg="add mod">
          <ac:chgData name="Ahmed Mohammed" userId="52ea684eb8771d40" providerId="LiveId" clId="{2468258F-AAA5-484A-96F7-A8567F2F3485}" dt="2023-11-17T08:13:05.286" v="149" actId="1076"/>
          <ac:spMkLst>
            <pc:docMk/>
            <pc:sldMk cId="3806803028" sldId="577"/>
            <ac:spMk id="7" creationId="{C6551B45-B728-DED5-EB2C-03CE2F91F17C}"/>
          </ac:spMkLst>
        </pc:spChg>
      </pc:sldChg>
      <pc:sldChg chg="addSp modSp add mod">
        <pc:chgData name="Ahmed Mohammed" userId="52ea684eb8771d40" providerId="LiveId" clId="{2468258F-AAA5-484A-96F7-A8567F2F3485}" dt="2023-11-17T08:13:41.944" v="155" actId="1076"/>
        <pc:sldMkLst>
          <pc:docMk/>
          <pc:sldMk cId="2359761849" sldId="578"/>
        </pc:sldMkLst>
        <pc:spChg chg="add mod">
          <ac:chgData name="Ahmed Mohammed" userId="52ea684eb8771d40" providerId="LiveId" clId="{2468258F-AAA5-484A-96F7-A8567F2F3485}" dt="2023-11-17T08:13:19.994" v="151"/>
          <ac:spMkLst>
            <pc:docMk/>
            <pc:sldMk cId="2359761849" sldId="578"/>
            <ac:spMk id="2" creationId="{A6FEF5B2-9660-E04B-D588-C954BBB1C470}"/>
          </ac:spMkLst>
        </pc:spChg>
        <pc:spChg chg="add mod">
          <ac:chgData name="Ahmed Mohammed" userId="52ea684eb8771d40" providerId="LiveId" clId="{2468258F-AAA5-484A-96F7-A8567F2F3485}" dt="2023-11-17T08:13:41.944" v="155" actId="1076"/>
          <ac:spMkLst>
            <pc:docMk/>
            <pc:sldMk cId="2359761849" sldId="578"/>
            <ac:spMk id="7" creationId="{A0644041-2320-1CC8-A5DC-1AC2297CF47A}"/>
          </ac:spMkLst>
        </pc:spChg>
      </pc:sldChg>
      <pc:sldChg chg="addSp modSp add mod">
        <pc:chgData name="Ahmed Mohammed" userId="52ea684eb8771d40" providerId="LiveId" clId="{2468258F-AAA5-484A-96F7-A8567F2F3485}" dt="2023-11-17T08:14:24.476" v="160" actId="1076"/>
        <pc:sldMkLst>
          <pc:docMk/>
          <pc:sldMk cId="4099305322" sldId="579"/>
        </pc:sldMkLst>
        <pc:spChg chg="add mod">
          <ac:chgData name="Ahmed Mohammed" userId="52ea684eb8771d40" providerId="LiveId" clId="{2468258F-AAA5-484A-96F7-A8567F2F3485}" dt="2023-11-17T08:14:02.891" v="157"/>
          <ac:spMkLst>
            <pc:docMk/>
            <pc:sldMk cId="4099305322" sldId="579"/>
            <ac:spMk id="2" creationId="{9874D97B-94F2-3040-46A4-8D803594515B}"/>
          </ac:spMkLst>
        </pc:spChg>
        <pc:spChg chg="add mod">
          <ac:chgData name="Ahmed Mohammed" userId="52ea684eb8771d40" providerId="LiveId" clId="{2468258F-AAA5-484A-96F7-A8567F2F3485}" dt="2023-11-17T08:14:16.389" v="159" actId="14100"/>
          <ac:spMkLst>
            <pc:docMk/>
            <pc:sldMk cId="4099305322" sldId="579"/>
            <ac:spMk id="7" creationId="{D096F641-788F-F88E-906D-D0A5DA6349D7}"/>
          </ac:spMkLst>
        </pc:spChg>
        <pc:picChg chg="add mod">
          <ac:chgData name="Ahmed Mohammed" userId="52ea684eb8771d40" providerId="LiveId" clId="{2468258F-AAA5-484A-96F7-A8567F2F3485}" dt="2023-11-17T08:14:24.476" v="160" actId="1076"/>
          <ac:picMkLst>
            <pc:docMk/>
            <pc:sldMk cId="4099305322" sldId="579"/>
            <ac:picMk id="10" creationId="{0B494B16-F2D2-5AA3-6B8C-7A12D5860836}"/>
          </ac:picMkLst>
        </pc:picChg>
      </pc:sldChg>
      <pc:sldChg chg="addSp modSp add mod">
        <pc:chgData name="Ahmed Mohammed" userId="52ea684eb8771d40" providerId="LiveId" clId="{2468258F-AAA5-484A-96F7-A8567F2F3485}" dt="2023-11-17T08:15:25.818" v="169" actId="1076"/>
        <pc:sldMkLst>
          <pc:docMk/>
          <pc:sldMk cId="1850731322" sldId="580"/>
        </pc:sldMkLst>
        <pc:spChg chg="add mod">
          <ac:chgData name="Ahmed Mohammed" userId="52ea684eb8771d40" providerId="LiveId" clId="{2468258F-AAA5-484A-96F7-A8567F2F3485}" dt="2023-11-17T08:14:44.140" v="162"/>
          <ac:spMkLst>
            <pc:docMk/>
            <pc:sldMk cId="1850731322" sldId="580"/>
            <ac:spMk id="2" creationId="{45BD7CBD-EE1A-95EF-63A0-626BB4526D4D}"/>
          </ac:spMkLst>
        </pc:spChg>
        <pc:spChg chg="add mod">
          <ac:chgData name="Ahmed Mohammed" userId="52ea684eb8771d40" providerId="LiveId" clId="{2468258F-AAA5-484A-96F7-A8567F2F3485}" dt="2023-11-17T08:15:25.818" v="169" actId="1076"/>
          <ac:spMkLst>
            <pc:docMk/>
            <pc:sldMk cId="1850731322" sldId="580"/>
            <ac:spMk id="7" creationId="{73219020-5003-9529-457F-718E39D3AE40}"/>
          </ac:spMkLst>
        </pc:spChg>
        <pc:spChg chg="mod">
          <ac:chgData name="Ahmed Mohammed" userId="52ea684eb8771d40" providerId="LiveId" clId="{2468258F-AAA5-484A-96F7-A8567F2F3485}" dt="2023-11-17T08:15:19.328" v="168" actId="14100"/>
          <ac:spMkLst>
            <pc:docMk/>
            <pc:sldMk cId="1850731322" sldId="580"/>
            <ac:spMk id="25" creationId="{2BC869EB-5623-4AA1-9123-4AF9DF916049}"/>
          </ac:spMkLst>
        </pc:spChg>
      </pc:sldChg>
      <pc:sldChg chg="addSp modSp add mod">
        <pc:chgData name="Ahmed Mohammed" userId="52ea684eb8771d40" providerId="LiveId" clId="{2468258F-AAA5-484A-96F7-A8567F2F3485}" dt="2023-11-17T08:15:56.533" v="174" actId="1076"/>
        <pc:sldMkLst>
          <pc:docMk/>
          <pc:sldMk cId="343214283" sldId="581"/>
        </pc:sldMkLst>
        <pc:spChg chg="add mod">
          <ac:chgData name="Ahmed Mohammed" userId="52ea684eb8771d40" providerId="LiveId" clId="{2468258F-AAA5-484A-96F7-A8567F2F3485}" dt="2023-11-17T08:15:39.829" v="171"/>
          <ac:spMkLst>
            <pc:docMk/>
            <pc:sldMk cId="343214283" sldId="581"/>
            <ac:spMk id="2" creationId="{8AF7AAE4-B008-1C0E-D966-263223D3DF08}"/>
          </ac:spMkLst>
        </pc:spChg>
        <pc:spChg chg="add mod">
          <ac:chgData name="Ahmed Mohammed" userId="52ea684eb8771d40" providerId="LiveId" clId="{2468258F-AAA5-484A-96F7-A8567F2F3485}" dt="2023-11-17T08:15:56.533" v="174" actId="1076"/>
          <ac:spMkLst>
            <pc:docMk/>
            <pc:sldMk cId="343214283" sldId="581"/>
            <ac:spMk id="7" creationId="{7C92AAF4-01C6-339B-8981-CE25B5C8D14D}"/>
          </ac:spMkLst>
        </pc:spChg>
      </pc:sldChg>
      <pc:sldChg chg="addSp modSp add mod">
        <pc:chgData name="Ahmed Mohammed" userId="52ea684eb8771d40" providerId="LiveId" clId="{2468258F-AAA5-484A-96F7-A8567F2F3485}" dt="2023-11-17T08:16:38.375" v="180" actId="14100"/>
        <pc:sldMkLst>
          <pc:docMk/>
          <pc:sldMk cId="3894234684" sldId="582"/>
        </pc:sldMkLst>
        <pc:spChg chg="add mod">
          <ac:chgData name="Ahmed Mohammed" userId="52ea684eb8771d40" providerId="LiveId" clId="{2468258F-AAA5-484A-96F7-A8567F2F3485}" dt="2023-11-17T08:16:16.720" v="176"/>
          <ac:spMkLst>
            <pc:docMk/>
            <pc:sldMk cId="3894234684" sldId="582"/>
            <ac:spMk id="2" creationId="{B931C88C-46DD-DD47-6759-3289DF6154C0}"/>
          </ac:spMkLst>
        </pc:spChg>
        <pc:spChg chg="add mod">
          <ac:chgData name="Ahmed Mohammed" userId="52ea684eb8771d40" providerId="LiveId" clId="{2468258F-AAA5-484A-96F7-A8567F2F3485}" dt="2023-11-17T08:16:38.375" v="180" actId="14100"/>
          <ac:spMkLst>
            <pc:docMk/>
            <pc:sldMk cId="3894234684" sldId="582"/>
            <ac:spMk id="7" creationId="{3428B389-3C81-BF7E-CF6E-855238A22267}"/>
          </ac:spMkLst>
        </pc:spChg>
      </pc:sldChg>
      <pc:sldChg chg="addSp modSp add mod">
        <pc:chgData name="Ahmed Mohammed" userId="52ea684eb8771d40" providerId="LiveId" clId="{2468258F-AAA5-484A-96F7-A8567F2F3485}" dt="2023-11-17T08:17:35.544" v="193" actId="1076"/>
        <pc:sldMkLst>
          <pc:docMk/>
          <pc:sldMk cId="2556498994" sldId="583"/>
        </pc:sldMkLst>
        <pc:spChg chg="add mod">
          <ac:chgData name="Ahmed Mohammed" userId="52ea684eb8771d40" providerId="LiveId" clId="{2468258F-AAA5-484A-96F7-A8567F2F3485}" dt="2023-11-17T08:16:54.991" v="182"/>
          <ac:spMkLst>
            <pc:docMk/>
            <pc:sldMk cId="2556498994" sldId="583"/>
            <ac:spMk id="2" creationId="{E05B0162-887A-103F-C680-940E868CF7EF}"/>
          </ac:spMkLst>
        </pc:spChg>
        <pc:spChg chg="add mod">
          <ac:chgData name="Ahmed Mohammed" userId="52ea684eb8771d40" providerId="LiveId" clId="{2468258F-AAA5-484A-96F7-A8567F2F3485}" dt="2023-11-17T08:17:35.544" v="193" actId="1076"/>
          <ac:spMkLst>
            <pc:docMk/>
            <pc:sldMk cId="2556498994" sldId="583"/>
            <ac:spMk id="7" creationId="{E5C4A34D-FDA3-AC37-2FD2-5E19FE00F789}"/>
          </ac:spMkLst>
        </pc:spChg>
        <pc:spChg chg="mod">
          <ac:chgData name="Ahmed Mohammed" userId="52ea684eb8771d40" providerId="LiveId" clId="{2468258F-AAA5-484A-96F7-A8567F2F3485}" dt="2023-11-17T08:17:29.932" v="192" actId="14100"/>
          <ac:spMkLst>
            <pc:docMk/>
            <pc:sldMk cId="2556498994" sldId="583"/>
            <ac:spMk id="25" creationId="{2BC869EB-5623-4AA1-9123-4AF9DF916049}"/>
          </ac:spMkLst>
        </pc:spChg>
      </pc:sldChg>
      <pc:sldChg chg="addSp modSp add mod">
        <pc:chgData name="Ahmed Mohammed" userId="52ea684eb8771d40" providerId="LiveId" clId="{2468258F-AAA5-484A-96F7-A8567F2F3485}" dt="2023-11-17T08:18:34.782" v="204" actId="1076"/>
        <pc:sldMkLst>
          <pc:docMk/>
          <pc:sldMk cId="1016501866" sldId="584"/>
        </pc:sldMkLst>
        <pc:spChg chg="add mod">
          <ac:chgData name="Ahmed Mohammed" userId="52ea684eb8771d40" providerId="LiveId" clId="{2468258F-AAA5-484A-96F7-A8567F2F3485}" dt="2023-11-17T08:17:49.065" v="195"/>
          <ac:spMkLst>
            <pc:docMk/>
            <pc:sldMk cId="1016501866" sldId="584"/>
            <ac:spMk id="2" creationId="{130AC9B1-99D5-BA40-8316-D17A6B81E0BA}"/>
          </ac:spMkLst>
        </pc:spChg>
        <pc:spChg chg="add mod">
          <ac:chgData name="Ahmed Mohammed" userId="52ea684eb8771d40" providerId="LiveId" clId="{2468258F-AAA5-484A-96F7-A8567F2F3485}" dt="2023-11-17T08:18:29.025" v="203" actId="14100"/>
          <ac:spMkLst>
            <pc:docMk/>
            <pc:sldMk cId="1016501866" sldId="584"/>
            <ac:spMk id="7" creationId="{A78E3A0F-A9EC-36F7-1099-A156558A7850}"/>
          </ac:spMkLst>
        </pc:spChg>
        <pc:spChg chg="mod">
          <ac:chgData name="Ahmed Mohammed" userId="52ea684eb8771d40" providerId="LiveId" clId="{2468258F-AAA5-484A-96F7-A8567F2F3485}" dt="2023-11-17T08:18:34.782" v="204" actId="1076"/>
          <ac:spMkLst>
            <pc:docMk/>
            <pc:sldMk cId="1016501866" sldId="584"/>
            <ac:spMk id="25" creationId="{2BC869EB-5623-4AA1-9123-4AF9DF916049}"/>
          </ac:spMkLst>
        </pc:spChg>
      </pc:sldChg>
      <pc:sldChg chg="addSp modSp add mod">
        <pc:chgData name="Ahmed Mohammed" userId="52ea684eb8771d40" providerId="LiveId" clId="{2468258F-AAA5-484A-96F7-A8567F2F3485}" dt="2023-11-17T08:19:11.961" v="211" actId="14100"/>
        <pc:sldMkLst>
          <pc:docMk/>
          <pc:sldMk cId="2360080522" sldId="585"/>
        </pc:sldMkLst>
        <pc:spChg chg="add mod">
          <ac:chgData name="Ahmed Mohammed" userId="52ea684eb8771d40" providerId="LiveId" clId="{2468258F-AAA5-484A-96F7-A8567F2F3485}" dt="2023-11-17T08:18:49.384" v="206"/>
          <ac:spMkLst>
            <pc:docMk/>
            <pc:sldMk cId="2360080522" sldId="585"/>
            <ac:spMk id="2" creationId="{3028DB33-7570-7C0D-A59B-76A68CDB48EA}"/>
          </ac:spMkLst>
        </pc:spChg>
        <pc:spChg chg="add mod">
          <ac:chgData name="Ahmed Mohammed" userId="52ea684eb8771d40" providerId="LiveId" clId="{2468258F-AAA5-484A-96F7-A8567F2F3485}" dt="2023-11-17T08:19:11.961" v="211" actId="14100"/>
          <ac:spMkLst>
            <pc:docMk/>
            <pc:sldMk cId="2360080522" sldId="585"/>
            <ac:spMk id="7" creationId="{3ACCB4E4-8394-78E1-703E-5A3AED8CF85A}"/>
          </ac:spMkLst>
        </pc:spChg>
      </pc:sldChg>
      <pc:sldChg chg="addSp modSp add mod">
        <pc:chgData name="Ahmed Mohammed" userId="52ea684eb8771d40" providerId="LiveId" clId="{2468258F-AAA5-484A-96F7-A8567F2F3485}" dt="2023-11-17T08:19:45.364" v="219" actId="1076"/>
        <pc:sldMkLst>
          <pc:docMk/>
          <pc:sldMk cId="3692534045" sldId="586"/>
        </pc:sldMkLst>
        <pc:spChg chg="add mod">
          <ac:chgData name="Ahmed Mohammed" userId="52ea684eb8771d40" providerId="LiveId" clId="{2468258F-AAA5-484A-96F7-A8567F2F3485}" dt="2023-11-17T08:19:27.697" v="214" actId="207"/>
          <ac:spMkLst>
            <pc:docMk/>
            <pc:sldMk cId="3692534045" sldId="586"/>
            <ac:spMk id="2" creationId="{76762743-4ACB-D288-BC2E-E111C936FC7C}"/>
          </ac:spMkLst>
        </pc:spChg>
        <pc:spChg chg="add mod">
          <ac:chgData name="Ahmed Mohammed" userId="52ea684eb8771d40" providerId="LiveId" clId="{2468258F-AAA5-484A-96F7-A8567F2F3485}" dt="2023-11-17T08:19:45.364" v="219" actId="1076"/>
          <ac:spMkLst>
            <pc:docMk/>
            <pc:sldMk cId="3692534045" sldId="586"/>
            <ac:spMk id="7" creationId="{8BB2964A-7C24-36E7-3F96-42156B21A6C1}"/>
          </ac:spMkLst>
        </pc:spChg>
      </pc:sldChg>
      <pc:sldChg chg="addSp modSp add mod">
        <pc:chgData name="Ahmed Mohammed" userId="52ea684eb8771d40" providerId="LiveId" clId="{2468258F-AAA5-484A-96F7-A8567F2F3485}" dt="2023-11-17T08:20:41.964" v="226" actId="14100"/>
        <pc:sldMkLst>
          <pc:docMk/>
          <pc:sldMk cId="1658935225" sldId="587"/>
        </pc:sldMkLst>
        <pc:spChg chg="add mod">
          <ac:chgData name="Ahmed Mohammed" userId="52ea684eb8771d40" providerId="LiveId" clId="{2468258F-AAA5-484A-96F7-A8567F2F3485}" dt="2023-11-17T08:19:58.388" v="222" actId="207"/>
          <ac:spMkLst>
            <pc:docMk/>
            <pc:sldMk cId="1658935225" sldId="587"/>
            <ac:spMk id="2" creationId="{A4A9152C-76CB-5301-BEA5-0DA551624643}"/>
          </ac:spMkLst>
        </pc:spChg>
        <pc:spChg chg="add mod">
          <ac:chgData name="Ahmed Mohammed" userId="52ea684eb8771d40" providerId="LiveId" clId="{2468258F-AAA5-484A-96F7-A8567F2F3485}" dt="2023-11-17T08:20:41.964" v="226" actId="14100"/>
          <ac:spMkLst>
            <pc:docMk/>
            <pc:sldMk cId="1658935225" sldId="587"/>
            <ac:spMk id="7" creationId="{07CD09D3-BEFB-4976-F686-666A79A2A97A}"/>
          </ac:spMkLst>
        </pc:spChg>
      </pc:sldChg>
      <pc:sldChg chg="addSp modSp add mod">
        <pc:chgData name="Ahmed Mohammed" userId="52ea684eb8771d40" providerId="LiveId" clId="{2468258F-AAA5-484A-96F7-A8567F2F3485}" dt="2023-11-17T08:21:13.171" v="232" actId="1076"/>
        <pc:sldMkLst>
          <pc:docMk/>
          <pc:sldMk cId="1261868601" sldId="588"/>
        </pc:sldMkLst>
        <pc:spChg chg="add mod">
          <ac:chgData name="Ahmed Mohammed" userId="52ea684eb8771d40" providerId="LiveId" clId="{2468258F-AAA5-484A-96F7-A8567F2F3485}" dt="2023-11-17T08:20:59.156" v="229" actId="207"/>
          <ac:spMkLst>
            <pc:docMk/>
            <pc:sldMk cId="1261868601" sldId="588"/>
            <ac:spMk id="2" creationId="{57A97B5C-50EF-7CE3-B68D-8B8D1D7E9AD4}"/>
          </ac:spMkLst>
        </pc:spChg>
        <pc:spChg chg="add mod">
          <ac:chgData name="Ahmed Mohammed" userId="52ea684eb8771d40" providerId="LiveId" clId="{2468258F-AAA5-484A-96F7-A8567F2F3485}" dt="2023-11-17T08:21:13.171" v="232" actId="1076"/>
          <ac:spMkLst>
            <pc:docMk/>
            <pc:sldMk cId="1261868601" sldId="588"/>
            <ac:spMk id="7" creationId="{3CD97F7F-986A-C9BA-5237-985980C830BC}"/>
          </ac:spMkLst>
        </pc:spChg>
        <pc:spChg chg="mod">
          <ac:chgData name="Ahmed Mohammed" userId="52ea684eb8771d40" providerId="LiveId" clId="{2468258F-AAA5-484A-96F7-A8567F2F3485}" dt="2023-11-17T08:21:09.656" v="231" actId="1076"/>
          <ac:spMkLst>
            <pc:docMk/>
            <pc:sldMk cId="1261868601" sldId="588"/>
            <ac:spMk id="48" creationId="{050976E4-0CF2-BA00-34CA-2F9419409B9E}"/>
          </ac:spMkLst>
        </pc:spChg>
      </pc:sldChg>
      <pc:sldChg chg="addSp modSp add mod">
        <pc:chgData name="Ahmed Mohammed" userId="52ea684eb8771d40" providerId="LiveId" clId="{2468258F-AAA5-484A-96F7-A8567F2F3485}" dt="2023-11-17T08:21:35.822" v="237" actId="14100"/>
        <pc:sldMkLst>
          <pc:docMk/>
          <pc:sldMk cId="1937993733" sldId="589"/>
        </pc:sldMkLst>
        <pc:spChg chg="add mod">
          <ac:chgData name="Ahmed Mohammed" userId="52ea684eb8771d40" providerId="LiveId" clId="{2468258F-AAA5-484A-96F7-A8567F2F3485}" dt="2023-11-17T08:21:24.779" v="235" actId="207"/>
          <ac:spMkLst>
            <pc:docMk/>
            <pc:sldMk cId="1937993733" sldId="589"/>
            <ac:spMk id="2" creationId="{B292E27A-52E9-7F76-4F46-7994A86F3B47}"/>
          </ac:spMkLst>
        </pc:spChg>
        <pc:spChg chg="add mod">
          <ac:chgData name="Ahmed Mohammed" userId="52ea684eb8771d40" providerId="LiveId" clId="{2468258F-AAA5-484A-96F7-A8567F2F3485}" dt="2023-11-17T08:21:35.822" v="237" actId="14100"/>
          <ac:spMkLst>
            <pc:docMk/>
            <pc:sldMk cId="1937993733" sldId="589"/>
            <ac:spMk id="7" creationId="{ABAC4530-05A6-D7D6-218E-8400A3EA343A}"/>
          </ac:spMkLst>
        </pc:spChg>
      </pc:sldChg>
      <pc:sldChg chg="addSp modSp add mod">
        <pc:chgData name="Ahmed Mohammed" userId="52ea684eb8771d40" providerId="LiveId" clId="{2468258F-AAA5-484A-96F7-A8567F2F3485}" dt="2023-11-17T08:22:03.327" v="243" actId="1076"/>
        <pc:sldMkLst>
          <pc:docMk/>
          <pc:sldMk cId="2051954757" sldId="590"/>
        </pc:sldMkLst>
        <pc:spChg chg="add mod">
          <ac:chgData name="Ahmed Mohammed" userId="52ea684eb8771d40" providerId="LiveId" clId="{2468258F-AAA5-484A-96F7-A8567F2F3485}" dt="2023-11-17T08:21:48.952" v="240" actId="207"/>
          <ac:spMkLst>
            <pc:docMk/>
            <pc:sldMk cId="2051954757" sldId="590"/>
            <ac:spMk id="2" creationId="{E2C2507F-2413-DC35-504A-59F0F567B4A2}"/>
          </ac:spMkLst>
        </pc:spChg>
        <pc:spChg chg="add mod">
          <ac:chgData name="Ahmed Mohammed" userId="52ea684eb8771d40" providerId="LiveId" clId="{2468258F-AAA5-484A-96F7-A8567F2F3485}" dt="2023-11-17T08:22:03.327" v="243" actId="1076"/>
          <ac:spMkLst>
            <pc:docMk/>
            <pc:sldMk cId="2051954757" sldId="590"/>
            <ac:spMk id="7" creationId="{52A98040-61B3-983B-B8F7-690D9F6A10E0}"/>
          </ac:spMkLst>
        </pc:spChg>
      </pc:sldChg>
      <pc:sldChg chg="addSp modSp add mod">
        <pc:chgData name="Ahmed Mohammed" userId="52ea684eb8771d40" providerId="LiveId" clId="{2468258F-AAA5-484A-96F7-A8567F2F3485}" dt="2023-11-17T08:22:45.160" v="252" actId="20577"/>
        <pc:sldMkLst>
          <pc:docMk/>
          <pc:sldMk cId="1520904362" sldId="591"/>
        </pc:sldMkLst>
        <pc:spChg chg="add mod">
          <ac:chgData name="Ahmed Mohammed" userId="52ea684eb8771d40" providerId="LiveId" clId="{2468258F-AAA5-484A-96F7-A8567F2F3485}" dt="2023-11-17T08:22:24.896" v="246" actId="207"/>
          <ac:spMkLst>
            <pc:docMk/>
            <pc:sldMk cId="1520904362" sldId="591"/>
            <ac:spMk id="2" creationId="{9AF89CB2-6950-A6B8-FF76-02A4DD9F869F}"/>
          </ac:spMkLst>
        </pc:spChg>
        <pc:spChg chg="add mod">
          <ac:chgData name="Ahmed Mohammed" userId="52ea684eb8771d40" providerId="LiveId" clId="{2468258F-AAA5-484A-96F7-A8567F2F3485}" dt="2023-11-17T08:22:45.160" v="252" actId="20577"/>
          <ac:spMkLst>
            <pc:docMk/>
            <pc:sldMk cId="1520904362" sldId="591"/>
            <ac:spMk id="7" creationId="{5964D451-E8C8-CE60-7549-CD3EE1A61CFC}"/>
          </ac:spMkLst>
        </pc:spChg>
      </pc:sldChg>
      <pc:sldChg chg="addSp modSp add mod">
        <pc:chgData name="Ahmed Mohammed" userId="52ea684eb8771d40" providerId="LiveId" clId="{2468258F-AAA5-484A-96F7-A8567F2F3485}" dt="2023-11-17T08:23:22.240" v="259" actId="14100"/>
        <pc:sldMkLst>
          <pc:docMk/>
          <pc:sldMk cId="2290059399" sldId="592"/>
        </pc:sldMkLst>
        <pc:spChg chg="add mod">
          <ac:chgData name="Ahmed Mohammed" userId="52ea684eb8771d40" providerId="LiveId" clId="{2468258F-AAA5-484A-96F7-A8567F2F3485}" dt="2023-11-17T08:23:07.617" v="256" actId="1076"/>
          <ac:spMkLst>
            <pc:docMk/>
            <pc:sldMk cId="2290059399" sldId="592"/>
            <ac:spMk id="2" creationId="{2ED1401C-9035-2027-0612-A38E3602FFE8}"/>
          </ac:spMkLst>
        </pc:spChg>
        <pc:spChg chg="add mod">
          <ac:chgData name="Ahmed Mohammed" userId="52ea684eb8771d40" providerId="LiveId" clId="{2468258F-AAA5-484A-96F7-A8567F2F3485}" dt="2023-11-17T08:23:22.240" v="259" actId="14100"/>
          <ac:spMkLst>
            <pc:docMk/>
            <pc:sldMk cId="2290059399" sldId="592"/>
            <ac:spMk id="7" creationId="{2E7FAE31-CD0E-9A38-3C6D-F0A3AC490B75}"/>
          </ac:spMkLst>
        </pc:spChg>
      </pc:sldChg>
      <pc:sldChg chg="addSp modSp add mod">
        <pc:chgData name="Ahmed Mohammed" userId="52ea684eb8771d40" providerId="LiveId" clId="{2468258F-AAA5-484A-96F7-A8567F2F3485}" dt="2023-11-17T08:24:00.760" v="266" actId="1076"/>
        <pc:sldMkLst>
          <pc:docMk/>
          <pc:sldMk cId="981381382" sldId="593"/>
        </pc:sldMkLst>
        <pc:spChg chg="add mod">
          <ac:chgData name="Ahmed Mohammed" userId="52ea684eb8771d40" providerId="LiveId" clId="{2468258F-AAA5-484A-96F7-A8567F2F3485}" dt="2023-11-17T08:23:45.486" v="263" actId="1076"/>
          <ac:spMkLst>
            <pc:docMk/>
            <pc:sldMk cId="981381382" sldId="593"/>
            <ac:spMk id="2" creationId="{722137ED-EC69-AEFF-9458-BE86D17D42D9}"/>
          </ac:spMkLst>
        </pc:spChg>
        <pc:spChg chg="add mod">
          <ac:chgData name="Ahmed Mohammed" userId="52ea684eb8771d40" providerId="LiveId" clId="{2468258F-AAA5-484A-96F7-A8567F2F3485}" dt="2023-11-17T08:24:00.760" v="266" actId="1076"/>
          <ac:spMkLst>
            <pc:docMk/>
            <pc:sldMk cId="981381382" sldId="593"/>
            <ac:spMk id="7" creationId="{2D34FDC5-3F2F-D1CF-2201-32B75963D7D5}"/>
          </ac:spMkLst>
        </pc:spChg>
      </pc:sldChg>
      <pc:sldChg chg="addSp modSp add mod">
        <pc:chgData name="Ahmed Mohammed" userId="52ea684eb8771d40" providerId="LiveId" clId="{2468258F-AAA5-484A-96F7-A8567F2F3485}" dt="2023-11-17T08:24:35.843" v="274" actId="14100"/>
        <pc:sldMkLst>
          <pc:docMk/>
          <pc:sldMk cId="4156587686" sldId="594"/>
        </pc:sldMkLst>
        <pc:spChg chg="add mod">
          <ac:chgData name="Ahmed Mohammed" userId="52ea684eb8771d40" providerId="LiveId" clId="{2468258F-AAA5-484A-96F7-A8567F2F3485}" dt="2023-11-17T08:24:15.706" v="270" actId="1076"/>
          <ac:spMkLst>
            <pc:docMk/>
            <pc:sldMk cId="4156587686" sldId="594"/>
            <ac:spMk id="2" creationId="{6C333E87-D294-C2D2-CE3F-11F91B0A4D7E}"/>
          </ac:spMkLst>
        </pc:spChg>
        <pc:spChg chg="add mod">
          <ac:chgData name="Ahmed Mohammed" userId="52ea684eb8771d40" providerId="LiveId" clId="{2468258F-AAA5-484A-96F7-A8567F2F3485}" dt="2023-11-17T08:24:35.843" v="274" actId="14100"/>
          <ac:spMkLst>
            <pc:docMk/>
            <pc:sldMk cId="4156587686" sldId="594"/>
            <ac:spMk id="7" creationId="{200AA270-CAAE-74FB-9D04-E11C7AE76484}"/>
          </ac:spMkLst>
        </pc:spChg>
      </pc:sldChg>
      <pc:sldChg chg="addSp modSp add mod">
        <pc:chgData name="Ahmed Mohammed" userId="52ea684eb8771d40" providerId="LiveId" clId="{2468258F-AAA5-484A-96F7-A8567F2F3485}" dt="2023-11-17T08:25:13.005" v="281" actId="1076"/>
        <pc:sldMkLst>
          <pc:docMk/>
          <pc:sldMk cId="2616650992" sldId="595"/>
        </pc:sldMkLst>
        <pc:spChg chg="add mod">
          <ac:chgData name="Ahmed Mohammed" userId="52ea684eb8771d40" providerId="LiveId" clId="{2468258F-AAA5-484A-96F7-A8567F2F3485}" dt="2023-11-17T08:25:01.591" v="278" actId="1076"/>
          <ac:spMkLst>
            <pc:docMk/>
            <pc:sldMk cId="2616650992" sldId="595"/>
            <ac:spMk id="2" creationId="{20DF9DE7-E68C-CEED-4D9F-B422236D87BC}"/>
          </ac:spMkLst>
        </pc:spChg>
        <pc:spChg chg="add mod">
          <ac:chgData name="Ahmed Mohammed" userId="52ea684eb8771d40" providerId="LiveId" clId="{2468258F-AAA5-484A-96F7-A8567F2F3485}" dt="2023-11-17T08:25:13.005" v="281" actId="1076"/>
          <ac:spMkLst>
            <pc:docMk/>
            <pc:sldMk cId="2616650992" sldId="595"/>
            <ac:spMk id="7" creationId="{85CE9B9E-212A-3E84-D09C-36526D1D1637}"/>
          </ac:spMkLst>
        </pc:spChg>
      </pc:sldChg>
      <pc:sldChg chg="addSp modSp add mod">
        <pc:chgData name="Ahmed Mohammed" userId="52ea684eb8771d40" providerId="LiveId" clId="{2468258F-AAA5-484A-96F7-A8567F2F3485}" dt="2023-11-17T08:25:45.184" v="289" actId="20577"/>
        <pc:sldMkLst>
          <pc:docMk/>
          <pc:sldMk cId="1028605817" sldId="596"/>
        </pc:sldMkLst>
        <pc:spChg chg="add mod">
          <ac:chgData name="Ahmed Mohammed" userId="52ea684eb8771d40" providerId="LiveId" clId="{2468258F-AAA5-484A-96F7-A8567F2F3485}" dt="2023-11-17T08:25:28.548" v="284" actId="207"/>
          <ac:spMkLst>
            <pc:docMk/>
            <pc:sldMk cId="1028605817" sldId="596"/>
            <ac:spMk id="2" creationId="{34120C40-0DC0-DA85-83DE-6465024BB6ED}"/>
          </ac:spMkLst>
        </pc:spChg>
        <pc:spChg chg="add mod">
          <ac:chgData name="Ahmed Mohammed" userId="52ea684eb8771d40" providerId="LiveId" clId="{2468258F-AAA5-484A-96F7-A8567F2F3485}" dt="2023-11-17T08:25:45.184" v="289" actId="20577"/>
          <ac:spMkLst>
            <pc:docMk/>
            <pc:sldMk cId="1028605817" sldId="596"/>
            <ac:spMk id="7" creationId="{54894824-C66A-87C1-9D01-53FB2A80EB32}"/>
          </ac:spMkLst>
        </pc:spChg>
      </pc:sldChg>
      <pc:sldChg chg="addSp modSp add mod">
        <pc:chgData name="Ahmed Mohammed" userId="52ea684eb8771d40" providerId="LiveId" clId="{2468258F-AAA5-484A-96F7-A8567F2F3485}" dt="2023-11-17T08:26:18.861" v="295" actId="1076"/>
        <pc:sldMkLst>
          <pc:docMk/>
          <pc:sldMk cId="4059488874" sldId="597"/>
        </pc:sldMkLst>
        <pc:spChg chg="add mod">
          <ac:chgData name="Ahmed Mohammed" userId="52ea684eb8771d40" providerId="LiveId" clId="{2468258F-AAA5-484A-96F7-A8567F2F3485}" dt="2023-11-17T08:26:03.346" v="292" actId="207"/>
          <ac:spMkLst>
            <pc:docMk/>
            <pc:sldMk cId="4059488874" sldId="597"/>
            <ac:spMk id="2" creationId="{11F2C160-4C81-E1C2-2414-1CDB8A0016E9}"/>
          </ac:spMkLst>
        </pc:spChg>
        <pc:spChg chg="add mod">
          <ac:chgData name="Ahmed Mohammed" userId="52ea684eb8771d40" providerId="LiveId" clId="{2468258F-AAA5-484A-96F7-A8567F2F3485}" dt="2023-11-17T08:26:18.861" v="295" actId="1076"/>
          <ac:spMkLst>
            <pc:docMk/>
            <pc:sldMk cId="4059488874" sldId="597"/>
            <ac:spMk id="7" creationId="{2014E754-B475-ADF8-F180-E12D87EDCA4C}"/>
          </ac:spMkLst>
        </pc:spChg>
      </pc:sldChg>
      <pc:sldChg chg="addSp modSp add mod">
        <pc:chgData name="Ahmed Mohammed" userId="52ea684eb8771d40" providerId="LiveId" clId="{2468258F-AAA5-484A-96F7-A8567F2F3485}" dt="2023-11-17T08:26:47.448" v="301" actId="1076"/>
        <pc:sldMkLst>
          <pc:docMk/>
          <pc:sldMk cId="3530876128" sldId="598"/>
        </pc:sldMkLst>
        <pc:spChg chg="add mod">
          <ac:chgData name="Ahmed Mohammed" userId="52ea684eb8771d40" providerId="LiveId" clId="{2468258F-AAA5-484A-96F7-A8567F2F3485}" dt="2023-11-17T08:26:35.867" v="298" actId="207"/>
          <ac:spMkLst>
            <pc:docMk/>
            <pc:sldMk cId="3530876128" sldId="598"/>
            <ac:spMk id="2" creationId="{840B6D0B-5256-6F8C-9C89-51D7F7211867}"/>
          </ac:spMkLst>
        </pc:spChg>
        <pc:spChg chg="add mod">
          <ac:chgData name="Ahmed Mohammed" userId="52ea684eb8771d40" providerId="LiveId" clId="{2468258F-AAA5-484A-96F7-A8567F2F3485}" dt="2023-11-17T08:26:47.448" v="301" actId="1076"/>
          <ac:spMkLst>
            <pc:docMk/>
            <pc:sldMk cId="3530876128" sldId="598"/>
            <ac:spMk id="7" creationId="{84DC013A-95B0-4874-EF2C-0A8F01CA44EF}"/>
          </ac:spMkLst>
        </pc:spChg>
      </pc:sldChg>
      <pc:sldChg chg="addSp modSp add mod">
        <pc:chgData name="Ahmed Mohammed" userId="52ea684eb8771d40" providerId="LiveId" clId="{2468258F-AAA5-484A-96F7-A8567F2F3485}" dt="2023-11-17T08:27:28.132" v="308" actId="14100"/>
        <pc:sldMkLst>
          <pc:docMk/>
          <pc:sldMk cId="3618347638" sldId="599"/>
        </pc:sldMkLst>
        <pc:spChg chg="add mod">
          <ac:chgData name="Ahmed Mohammed" userId="52ea684eb8771d40" providerId="LiveId" clId="{2468258F-AAA5-484A-96F7-A8567F2F3485}" dt="2023-11-17T08:27:00.690" v="304" actId="207"/>
          <ac:spMkLst>
            <pc:docMk/>
            <pc:sldMk cId="3618347638" sldId="599"/>
            <ac:spMk id="2" creationId="{CC542B20-9D49-498F-E291-ABA44EA2DDE8}"/>
          </ac:spMkLst>
        </pc:spChg>
        <pc:spChg chg="add mod">
          <ac:chgData name="Ahmed Mohammed" userId="52ea684eb8771d40" providerId="LiveId" clId="{2468258F-AAA5-484A-96F7-A8567F2F3485}" dt="2023-11-17T08:27:28.132" v="308" actId="14100"/>
          <ac:spMkLst>
            <pc:docMk/>
            <pc:sldMk cId="3618347638" sldId="599"/>
            <ac:spMk id="7" creationId="{A82D7E5D-6D99-CA89-C427-BA9C9F714803}"/>
          </ac:spMkLst>
        </pc:spChg>
      </pc:sldChg>
      <pc:sldChg chg="addSp modSp add mod">
        <pc:chgData name="Ahmed Mohammed" userId="52ea684eb8771d40" providerId="LiveId" clId="{2468258F-AAA5-484A-96F7-A8567F2F3485}" dt="2023-11-17T08:27:55.014" v="315" actId="14100"/>
        <pc:sldMkLst>
          <pc:docMk/>
          <pc:sldMk cId="396096619" sldId="600"/>
        </pc:sldMkLst>
        <pc:spChg chg="add mod">
          <ac:chgData name="Ahmed Mohammed" userId="52ea684eb8771d40" providerId="LiveId" clId="{2468258F-AAA5-484A-96F7-A8567F2F3485}" dt="2023-11-17T08:27:40.149" v="311" actId="207"/>
          <ac:spMkLst>
            <pc:docMk/>
            <pc:sldMk cId="396096619" sldId="600"/>
            <ac:spMk id="2" creationId="{08EEC87A-1D16-0628-46E9-505E02C243C5}"/>
          </ac:spMkLst>
        </pc:spChg>
        <pc:spChg chg="add mod">
          <ac:chgData name="Ahmed Mohammed" userId="52ea684eb8771d40" providerId="LiveId" clId="{2468258F-AAA5-484A-96F7-A8567F2F3485}" dt="2023-11-17T08:27:55.014" v="315" actId="14100"/>
          <ac:spMkLst>
            <pc:docMk/>
            <pc:sldMk cId="396096619" sldId="600"/>
            <ac:spMk id="7" creationId="{9F6EB1EC-64C2-72A2-EDBD-332B354A9AA6}"/>
          </ac:spMkLst>
        </pc:spChg>
      </pc:sldChg>
      <pc:sldChg chg="addSp modSp add mod">
        <pc:chgData name="Ahmed Mohammed" userId="52ea684eb8771d40" providerId="LiveId" clId="{2468258F-AAA5-484A-96F7-A8567F2F3485}" dt="2023-11-17T08:28:20.941" v="321" actId="1076"/>
        <pc:sldMkLst>
          <pc:docMk/>
          <pc:sldMk cId="893831385" sldId="601"/>
        </pc:sldMkLst>
        <pc:spChg chg="add mod">
          <ac:chgData name="Ahmed Mohammed" userId="52ea684eb8771d40" providerId="LiveId" clId="{2468258F-AAA5-484A-96F7-A8567F2F3485}" dt="2023-11-17T08:28:08.203" v="318" actId="207"/>
          <ac:spMkLst>
            <pc:docMk/>
            <pc:sldMk cId="893831385" sldId="601"/>
            <ac:spMk id="2" creationId="{9A880A37-6E6A-313F-7CF9-232A97DCB42E}"/>
          </ac:spMkLst>
        </pc:spChg>
        <pc:spChg chg="add mod">
          <ac:chgData name="Ahmed Mohammed" userId="52ea684eb8771d40" providerId="LiveId" clId="{2468258F-AAA5-484A-96F7-A8567F2F3485}" dt="2023-11-17T08:28:20.941" v="321" actId="1076"/>
          <ac:spMkLst>
            <pc:docMk/>
            <pc:sldMk cId="893831385" sldId="601"/>
            <ac:spMk id="7" creationId="{5DF370B3-5631-935F-CDBE-7EE3BDA3D3C5}"/>
          </ac:spMkLst>
        </pc:spChg>
      </pc:sldChg>
      <pc:sldChg chg="addSp modSp add mod">
        <pc:chgData name="Ahmed Mohammed" userId="52ea684eb8771d40" providerId="LiveId" clId="{2468258F-AAA5-484A-96F7-A8567F2F3485}" dt="2023-11-17T08:28:47.488" v="327" actId="14100"/>
        <pc:sldMkLst>
          <pc:docMk/>
          <pc:sldMk cId="1600479659" sldId="602"/>
        </pc:sldMkLst>
        <pc:spChg chg="add mod">
          <ac:chgData name="Ahmed Mohammed" userId="52ea684eb8771d40" providerId="LiveId" clId="{2468258F-AAA5-484A-96F7-A8567F2F3485}" dt="2023-11-17T08:28:32.243" v="324" actId="207"/>
          <ac:spMkLst>
            <pc:docMk/>
            <pc:sldMk cId="1600479659" sldId="602"/>
            <ac:spMk id="2" creationId="{B99CB789-7A21-EA63-7B8F-757171E30090}"/>
          </ac:spMkLst>
        </pc:spChg>
        <pc:spChg chg="add mod">
          <ac:chgData name="Ahmed Mohammed" userId="52ea684eb8771d40" providerId="LiveId" clId="{2468258F-AAA5-484A-96F7-A8567F2F3485}" dt="2023-11-17T08:28:47.488" v="327" actId="14100"/>
          <ac:spMkLst>
            <pc:docMk/>
            <pc:sldMk cId="1600479659" sldId="602"/>
            <ac:spMk id="7" creationId="{4DD39C71-A0F4-094C-A303-81E8F9505ECC}"/>
          </ac:spMkLst>
        </pc:spChg>
      </pc:sldChg>
      <pc:sldChg chg="addSp modSp add mod">
        <pc:chgData name="Ahmed Mohammed" userId="52ea684eb8771d40" providerId="LiveId" clId="{2468258F-AAA5-484A-96F7-A8567F2F3485}" dt="2023-11-17T08:29:19.373" v="334" actId="14100"/>
        <pc:sldMkLst>
          <pc:docMk/>
          <pc:sldMk cId="2695962568" sldId="603"/>
        </pc:sldMkLst>
        <pc:spChg chg="add mod">
          <ac:chgData name="Ahmed Mohammed" userId="52ea684eb8771d40" providerId="LiveId" clId="{2468258F-AAA5-484A-96F7-A8567F2F3485}" dt="2023-11-17T08:29:05.285" v="330" actId="207"/>
          <ac:spMkLst>
            <pc:docMk/>
            <pc:sldMk cId="2695962568" sldId="603"/>
            <ac:spMk id="2" creationId="{D8E990B6-4553-6B4C-6CF6-839C4DA2D836}"/>
          </ac:spMkLst>
        </pc:spChg>
        <pc:spChg chg="add mod">
          <ac:chgData name="Ahmed Mohammed" userId="52ea684eb8771d40" providerId="LiveId" clId="{2468258F-AAA5-484A-96F7-A8567F2F3485}" dt="2023-11-17T08:29:19.373" v="334" actId="14100"/>
          <ac:spMkLst>
            <pc:docMk/>
            <pc:sldMk cId="2695962568" sldId="603"/>
            <ac:spMk id="7" creationId="{8FD0A5B8-53E5-04E3-6AF9-E6F41812CB3B}"/>
          </ac:spMkLst>
        </pc:spChg>
      </pc:sldChg>
      <pc:sldChg chg="addSp modSp add mod">
        <pc:chgData name="Ahmed Mohammed" userId="52ea684eb8771d40" providerId="LiveId" clId="{2468258F-AAA5-484A-96F7-A8567F2F3485}" dt="2023-11-17T08:29:46.105" v="340" actId="14100"/>
        <pc:sldMkLst>
          <pc:docMk/>
          <pc:sldMk cId="1007096140" sldId="604"/>
        </pc:sldMkLst>
        <pc:spChg chg="add mod">
          <ac:chgData name="Ahmed Mohammed" userId="52ea684eb8771d40" providerId="LiveId" clId="{2468258F-AAA5-484A-96F7-A8567F2F3485}" dt="2023-11-17T08:29:34.444" v="337" actId="207"/>
          <ac:spMkLst>
            <pc:docMk/>
            <pc:sldMk cId="1007096140" sldId="604"/>
            <ac:spMk id="2" creationId="{3BF3E668-2E52-2B8F-6AC1-956BAB1D516F}"/>
          </ac:spMkLst>
        </pc:spChg>
        <pc:spChg chg="add mod">
          <ac:chgData name="Ahmed Mohammed" userId="52ea684eb8771d40" providerId="LiveId" clId="{2468258F-AAA5-484A-96F7-A8567F2F3485}" dt="2023-11-17T08:29:46.105" v="340" actId="14100"/>
          <ac:spMkLst>
            <pc:docMk/>
            <pc:sldMk cId="1007096140" sldId="604"/>
            <ac:spMk id="7" creationId="{2A469965-F25B-2C20-65FC-44F5DCFE258D}"/>
          </ac:spMkLst>
        </pc:spChg>
        <pc:spChg chg="mod">
          <ac:chgData name="Ahmed Mohammed" userId="52ea684eb8771d40" providerId="LiveId" clId="{2468258F-AAA5-484A-96F7-A8567F2F3485}" dt="2023-11-17T08:29:39.810" v="338" actId="14100"/>
          <ac:spMkLst>
            <pc:docMk/>
            <pc:sldMk cId="1007096140" sldId="604"/>
            <ac:spMk id="25" creationId="{2BC869EB-5623-4AA1-9123-4AF9DF916049}"/>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24:21.310"/>
    </inkml:context>
    <inkml:brush xml:id="br0">
      <inkml:brushProperty name="width" value="0.05" units="cm"/>
      <inkml:brushProperty name="height" value="0.05" units="cm"/>
      <inkml:brushProperty name="color" value="#ED1C24"/>
    </inkml:brush>
  </inkml:definitions>
  <inkml:trace contextRef="#ctx0" brushRef="#br0">169 0 800,'0'0'0,"0"0"696,0 0 0,0 0 448,0 0-600,0 0-544,0 0 472,0 0-31,0 0 287,0 0-400,0 0-2297,0 0 4226,0 0-2009,0 0 160,0 0-272,0 0-16,0 0-3289,0 0 6418,0 0-3129,0 0-144,0 0 0,0 0-3297,0 0 6554,0 0-3377,0 0 32,0 0 8,0 0-2769,0 0 5658,0 0-2929,0 0 96,0 0 8,0 0-2513,0 0 5114,0 0-2545,0 0 48,0 0-8,0 0-2753,0 0 5498,0 0-2625,0 0 0,0 0-24,0 0-3457,0 0 6842,0 0-3161,0 0-96,0 0-4473,0 0 8634,0 0-4145,0 0 200,0 0-223,0 0-41,0 0-5970,0 0 11716,0 0-5586,0 0-176,0 0-32,0 0-6954,0 0 13740,0 0-6642,-24 72-144,24 0-16,0-72-168,0 24 160,-24 24 104,24-24-136,0-24-16,0 0-112,0 24 112,-24-1 80,24-23-136,0 0-8,0 0-48,0 0 48,0 0 24,0 0-56,0 0-8,0 0-152,0 0 296,0 0-136,0 0-24,0 0 0,0 0-144,0 0 280,-24-23-176,24 23 48,0-24 0,0 0 16,0 24 0,0 0-16,0-24 32,0 24 16,0 0-24,0 0-8,0 0-16,0 0 16,0 0 16,0-24-24,0 24 0,0 0-8,0 0 8,0 0 8,0 0 8,0 0 0,0 0-96,0 0 200,0 0-80,0 0 32,0 0-16,0 0 56,0 0 72,0 24-40,0-24-16,0 0-136,0 0 152,0 24 105,0 0-97,0-24-16,0 0-144,0 24 144,-24-24 96,24 23-128,0-23-8,0 0-104,0 24 88,0-24 56,0 0-64,0 0-8,0 0-72,0 0 56,0 0 48,0 0-88,0 0-192,0 0 368,0 0-176,0 0 8,0 0-16,-24 0 0,24 0-8,0 0-8,0 0-8,0 0 8,0 0 0,0 0 48,0 0-104,0 0 24,0 0 0,0 0 8,0 0 208,0 0-416,0 0 136,0 0-112,0 0 24,0 0-328,0 0-337,0 0-815,0 0 208,0 0 6729,-24 0-11562,24 0 6297</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35:30.262"/>
    </inkml:context>
    <inkml:brush xml:id="br0">
      <inkml:brushProperty name="width" value="0.05" units="cm"/>
      <inkml:brushProperty name="height" value="0.05" units="cm"/>
      <inkml:brushProperty name="color" value="#57D200"/>
    </inkml:brush>
  </inkml:definitions>
  <inkml:trace contextRef="#ctx0" brushRef="#br0">0 0 960,'0'0'0,"0"0"840,0 0-840,0 0 760,0 0 488,0 0-704,0 0-71,0 0-57,0 0 264,0 0-464,0 0-24,0 0-4721,0 0 8986,0 0-4577,0 0-4217,0 0 8034,0 0-4257,0 0 560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43:55.566"/>
    </inkml:context>
    <inkml:brush xml:id="br0">
      <inkml:brushProperty name="width" value="0.05" units="cm"/>
      <inkml:brushProperty name="height" value="0.05" units="cm"/>
      <inkml:brushProperty name="color" value="#57D200"/>
    </inkml:brush>
  </inkml:definitions>
  <inkml:trace contextRef="#ctx0" brushRef="#br0">0 1 1080,'0'0'0,"0"0"944,0 0-944,0 0 856,0 0 552,0 0-1216,0 0-24,0 0-168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10/02/1447</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7010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47813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576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10/02/1447</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9" Type="http://schemas.openxmlformats.org/officeDocument/2006/relationships/image" Target="../media/image3.png"/><Relationship Id="rId38" Type="http://schemas.openxmlformats.org/officeDocument/2006/relationships/image" Target="../media/image45.png"/><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customXml" Target="../ink/ink2.xml"/><Relationship Id="rId1" Type="http://schemas.openxmlformats.org/officeDocument/2006/relationships/slideLayout" Target="../slideLayouts/slideLayout14.xml"/><Relationship Id="rId11" Type="http://schemas.openxmlformats.org/officeDocument/2006/relationships/image" Target="../media/image3.png"/><Relationship Id="rId10" Type="http://schemas.openxmlformats.org/officeDocument/2006/relationships/image" Target="../media/image67.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5" Type="http://schemas.openxmlformats.org/officeDocument/2006/relationships/image" Target="../media/image3.png"/><Relationship Id="rId2" Type="http://schemas.openxmlformats.org/officeDocument/2006/relationships/customXml" Target="../ink/ink3.xml"/><Relationship Id="rId1" Type="http://schemas.openxmlformats.org/officeDocument/2006/relationships/slideLayout" Target="../slideLayouts/slideLayout14.xml"/><Relationship Id="rId24" Type="http://schemas.openxmlformats.org/officeDocument/2006/relationships/image" Target="../media/image67.png"/></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7" name="Picture 6">
            <a:extLst>
              <a:ext uri="{FF2B5EF4-FFF2-40B4-BE49-F238E27FC236}">
                <a16:creationId xmlns:a16="http://schemas.microsoft.com/office/drawing/2014/main" id="{1E8DA0E9-39C5-4061-9BE6-93926C4EBF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3055" y="0"/>
            <a:ext cx="2955317" cy="1379979"/>
          </a:xfrm>
          <a:prstGeom prst="rect">
            <a:avLst/>
          </a:prstGeom>
        </p:spPr>
      </p:pic>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98B5ED1-347B-DB85-961A-A135EE843450}"/>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EA654BE1-A2B0-56CE-9062-1DD0B66550D4}"/>
              </a:ext>
            </a:extLst>
          </p:cNvPr>
          <p:cNvSpPr txBox="1"/>
          <p:nvPr/>
        </p:nvSpPr>
        <p:spPr>
          <a:xfrm>
            <a:off x="1873972" y="1876614"/>
            <a:ext cx="9666288" cy="5693826"/>
          </a:xfrm>
          <a:prstGeom prst="rect">
            <a:avLst/>
          </a:prstGeom>
          <a:noFill/>
          <a:ln>
            <a:noFill/>
          </a:ln>
        </p:spPr>
        <p:txBody>
          <a:bodyPr spcFirstLastPara="1" wrap="square" lIns="91425" tIns="45700" rIns="91425" bIns="45700" anchor="t" anchorCtr="0">
            <a:spAutoFit/>
          </a:bodyPr>
          <a:lstStyle/>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تتضمن هذه المحاضرة:  </a:t>
            </a:r>
          </a:p>
          <a:p>
            <a:pPr marL="457200" indent="-457200">
              <a:buFont typeface="Arial" panose="020B0604020202020204" pitchFamily="34" charset="0"/>
              <a:buChar char="•"/>
            </a:pPr>
            <a:endParaRPr lang="ar-SA"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تقييم التعميمات الاستقرائية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استطلاعات الرأي والتعميمات الاستقرائية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الحجج الإحصائية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الفئة المرجعية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الاستقراء والقياس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الحجج السببية  </a:t>
            </a:r>
          </a:p>
          <a:p>
            <a:pPr marL="457200" indent="-457200">
              <a:buFont typeface="Arial" panose="020B0604020202020204" pitchFamily="34" charset="0"/>
              <a:buChar char="•"/>
            </a:pPr>
            <a:endParaRPr lang="ar-SA"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Picture 10">
            <a:extLst>
              <a:ext uri="{FF2B5EF4-FFF2-40B4-BE49-F238E27FC236}">
                <a16:creationId xmlns:a16="http://schemas.microsoft.com/office/drawing/2014/main" id="{2192540F-8719-4BC6-B88D-9BF2F7540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6398" y="69704"/>
            <a:ext cx="2955317" cy="1379979"/>
          </a:xfrm>
          <a:prstGeom prst="rect">
            <a:avLst/>
          </a:prstGeom>
        </p:spPr>
      </p:pic>
    </p:spTree>
    <p:extLst>
      <p:ext uri="{BB962C8B-B14F-4D97-AF65-F5344CB8AC3E}">
        <p14:creationId xmlns:p14="http://schemas.microsoft.com/office/powerpoint/2010/main" val="122301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BA2053A-55CB-F55C-02F5-0B130247E532}"/>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AC065C03-926E-4993-4C11-D24AFDDA6C28}"/>
              </a:ext>
            </a:extLst>
          </p:cNvPr>
          <p:cNvSpPr txBox="1"/>
          <p:nvPr/>
        </p:nvSpPr>
        <p:spPr>
          <a:xfrm>
            <a:off x="838200" y="1643383"/>
            <a:ext cx="10744932" cy="3970318"/>
          </a:xfrm>
          <a:prstGeom prst="rect">
            <a:avLst/>
          </a:prstGeom>
          <a:noFill/>
        </p:spPr>
        <p:txBody>
          <a:bodyPr wrap="square">
            <a:spAutoFit/>
          </a:bodyPr>
          <a:lstStyle/>
          <a:p>
            <a:r>
              <a:rPr lang="ar-SA" sz="2800" b="1" dirty="0"/>
              <a:t>الحجة الاستقرائية هي حجة تهدف مقدماتها إلى تقديم دعم للنتيجة دون أن تكون دليلاً حاسماً على صحتها. وبما أن الحجج الاستقرائية لا تضمن صحة النتائج، فإننا نقيمها بناءً على مدى قوة الدعم الذي تقدمه لاستنتاجاتها.</a:t>
            </a:r>
          </a:p>
          <a:p>
            <a:endParaRPr lang="ar-SA" sz="2800" b="1" dirty="0"/>
          </a:p>
          <a:p>
            <a:r>
              <a:rPr lang="ar-SA" sz="2800" b="1" dirty="0"/>
              <a:t>تكون الحجة الاستقرائية قويةً عندما تقدّم مقدماتها أدلة كافية تجعل النتيجة مرجحة الصدق. بينما تكون الحجة الاستقرائية ضعيفةً عندما لا تقدم مقدماتها أدلة كافية تدعم النتيجة.</a:t>
            </a:r>
          </a:p>
          <a:p>
            <a:endParaRPr lang="ar-SA" sz="2800" b="1" dirty="0"/>
          </a:p>
          <a:p>
            <a:r>
              <a:rPr lang="ar-SA" sz="2800" b="1" dirty="0"/>
              <a:t>تجدر الإشارة إلى أن الحجج الاستقرائية تتفاوت في درجات قوتها وضعفها، حيث تقع على سلم متدرج بين القوة والضعف.</a:t>
            </a:r>
          </a:p>
        </p:txBody>
      </p:sp>
      <p:pic>
        <p:nvPicPr>
          <p:cNvPr id="11" name="Picture 10">
            <a:extLst>
              <a:ext uri="{FF2B5EF4-FFF2-40B4-BE49-F238E27FC236}">
                <a16:creationId xmlns:a16="http://schemas.microsoft.com/office/drawing/2014/main" id="{72029477-51C2-437A-9F10-44BE9308C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65972"/>
            <a:ext cx="2955317" cy="1379979"/>
          </a:xfrm>
          <a:prstGeom prst="rect">
            <a:avLst/>
          </a:prstGeom>
        </p:spPr>
      </p:pic>
    </p:spTree>
    <p:extLst>
      <p:ext uri="{BB962C8B-B14F-4D97-AF65-F5344CB8AC3E}">
        <p14:creationId xmlns:p14="http://schemas.microsoft.com/office/powerpoint/2010/main" val="1137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FDEB7CF-8B06-4BC5-7FD0-23FB2495C7A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6F138A6D-40E1-8BDC-D50A-92AAC9A2FDC3}"/>
              </a:ext>
            </a:extLst>
          </p:cNvPr>
          <p:cNvSpPr txBox="1"/>
          <p:nvPr/>
        </p:nvSpPr>
        <p:spPr>
          <a:xfrm>
            <a:off x="457200" y="1643383"/>
            <a:ext cx="11125931" cy="4401205"/>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إذا لم ينتج استنتاج الحجة بالضرورة المنطقية الصارمة عن مقدماتها، فيجب عادةً اعتبار الحجة استقرائية.  </a:t>
            </a:r>
          </a:p>
          <a:p>
            <a:pPr marL="457200" indent="-457200" algn="r" rtl="1">
              <a:buFont typeface="Arial" panose="020B0604020202020204" pitchFamily="34" charset="0"/>
              <a:buChar char="•"/>
            </a:pPr>
            <a:r>
              <a:rPr lang="ar-SA" sz="2800" b="1" dirty="0"/>
              <a:t>ومن بين الكلمات والعبارات الدالة المهمة على الحجج الاستقرائية:   "من المرجح"   "على الأرجح"   "من المعقول افتراض أن..."  "من المنطقي الاعتقاد بأن..."   "يمكن توقع أن..."   "من الجيد الرهان على أن..."   "الاحتمالات تشير إلى أن..."   "الفرص تؤكد أن..."  </a:t>
            </a:r>
          </a:p>
          <a:p>
            <a:pPr marL="457200" indent="-457200" algn="r" rtl="1">
              <a:buFont typeface="Arial" panose="020B0604020202020204" pitchFamily="34" charset="0"/>
              <a:buChar char="•"/>
            </a:pPr>
            <a:endParaRPr lang="ar-SA" sz="2800" b="1" dirty="0"/>
          </a:p>
          <a:p>
            <a:pPr marL="457200" indent="-457200" algn="r" rtl="1">
              <a:buFont typeface="Arial" panose="020B0604020202020204" pitchFamily="34" charset="0"/>
              <a:buChar char="•"/>
            </a:pPr>
            <a:r>
              <a:rPr lang="ar-SA" sz="2800" b="1" dirty="0"/>
              <a:t>طريقة أخرى للتعرف على الحجج الاستقرائية هي البحث عن أنماطها الشائعة، ومن أبرزها أربعة:   التعميمات الاستقرائية  - الحجج الإحصائية - الحجج القائمة على القياس - الحجج السببية  </a:t>
            </a:r>
          </a:p>
        </p:txBody>
      </p:sp>
      <p:pic>
        <p:nvPicPr>
          <p:cNvPr id="11" name="Picture 10">
            <a:extLst>
              <a:ext uri="{FF2B5EF4-FFF2-40B4-BE49-F238E27FC236}">
                <a16:creationId xmlns:a16="http://schemas.microsoft.com/office/drawing/2014/main" id="{77579104-510D-4E60-968C-2165065AC9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31576"/>
            <a:ext cx="2955317" cy="1379979"/>
          </a:xfrm>
          <a:prstGeom prst="rect">
            <a:avLst/>
          </a:prstGeom>
        </p:spPr>
      </p:pic>
    </p:spTree>
    <p:extLst>
      <p:ext uri="{BB962C8B-B14F-4D97-AF65-F5344CB8AC3E}">
        <p14:creationId xmlns:p14="http://schemas.microsoft.com/office/powerpoint/2010/main" val="71481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D5735D8-6AB1-E0DF-193D-ED36CD38DB0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INDUCTIVE GENERALIZATIONS</a:t>
            </a:r>
          </a:p>
        </p:txBody>
      </p:sp>
      <p:sp>
        <p:nvSpPr>
          <p:cNvPr id="7" name="TextBox 6">
            <a:extLst>
              <a:ext uri="{FF2B5EF4-FFF2-40B4-BE49-F238E27FC236}">
                <a16:creationId xmlns:a16="http://schemas.microsoft.com/office/drawing/2014/main" id="{CEED0375-84E3-91ED-CAE6-E043E8CE8F80}"/>
              </a:ext>
            </a:extLst>
          </p:cNvPr>
          <p:cNvSpPr txBox="1"/>
          <p:nvPr/>
        </p:nvSpPr>
        <p:spPr>
          <a:xfrm>
            <a:off x="609600" y="1643383"/>
            <a:ext cx="10973532" cy="2246769"/>
          </a:xfrm>
          <a:prstGeom prst="rect">
            <a:avLst/>
          </a:prstGeom>
          <a:noFill/>
        </p:spPr>
        <p:txBody>
          <a:bodyPr wrap="square">
            <a:spAutoFit/>
          </a:bodyPr>
          <a:lstStyle/>
          <a:p>
            <a:pPr algn="r" rtl="1"/>
            <a:r>
              <a:rPr lang="ar-SA" sz="2800" dirty="0"/>
              <a:t>التعميم هو بيان يُصرح به عن جميع أو معظم أفراد مجموعة معينة. التعميم الاستقرائي هو أحد أهم أنواع الحجج الاستقرائية. التعميم الاستقرائي هو حجة تعتمد على خصائص عينة من السكان لطرح ادعاء حول السكان ككل. بعبارة أخرى، هي حجة تستخدم أدلة حول عدد محدود من الأشخاص أو الأشياء من نوع معين، وهي العينة، لطرح ادعاء عن مجموعة أكبر من الأشخاص أو الأشياء من نفس النوع، وهي السكان ككل.</a:t>
            </a:r>
            <a:endParaRPr lang="ar-SA" sz="2800" b="1" dirty="0"/>
          </a:p>
        </p:txBody>
      </p:sp>
      <p:pic>
        <p:nvPicPr>
          <p:cNvPr id="11" name="Picture 10">
            <a:extLst>
              <a:ext uri="{FF2B5EF4-FFF2-40B4-BE49-F238E27FC236}">
                <a16:creationId xmlns:a16="http://schemas.microsoft.com/office/drawing/2014/main" id="{87A770F6-1560-4A51-A43E-5A6E9AD984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63732" y="39601"/>
            <a:ext cx="2955317" cy="1379979"/>
          </a:xfrm>
          <a:prstGeom prst="rect">
            <a:avLst/>
          </a:prstGeom>
        </p:spPr>
      </p:pic>
    </p:spTree>
    <p:extLst>
      <p:ext uri="{BB962C8B-B14F-4D97-AF65-F5344CB8AC3E}">
        <p14:creationId xmlns:p14="http://schemas.microsoft.com/office/powerpoint/2010/main" val="4133937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E25A3AD-94CD-6EC1-2060-8BC2B95C65D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C0A7037E-4D48-E016-3726-29D2AE65A7E6}"/>
              </a:ext>
            </a:extLst>
          </p:cNvPr>
          <p:cNvSpPr txBox="1"/>
          <p:nvPr/>
        </p:nvSpPr>
        <p:spPr>
          <a:xfrm>
            <a:off x="762000" y="1643383"/>
            <a:ext cx="10821132" cy="3108543"/>
          </a:xfrm>
          <a:prstGeom prst="rect">
            <a:avLst/>
          </a:prstGeom>
          <a:noFill/>
        </p:spPr>
        <p:txBody>
          <a:bodyPr wrap="square">
            <a:spAutoFit/>
          </a:bodyPr>
          <a:lstStyle/>
          <a:p>
            <a:pPr algn="r" rtl="1"/>
            <a:r>
              <a:rPr lang="ar-SA" sz="2800" dirty="0"/>
              <a:t>على الرغم من وجود اختبارات معيارية لتحديد ما إذا كانت الحجة الاستنتاجية صحيحة أم غير صحيحة، إلا أنه لا يوجد اختبار معياري لتحديد ما إذا كانت الحجة الاستقرائية قوية أم ضعيفة. ومع ذلك، نحن لسنا ضائعين تمامًا عندما يتعلق الأمر بتقييم التعميمات الاستقرائية. هناك ثلاث أسئلة يجب أن نطرحها على كل تعميم استقرائي ندرسه:</a:t>
            </a:r>
          </a:p>
          <a:p>
            <a:pPr algn="r" rtl="1"/>
            <a:r>
              <a:rPr lang="ar-SA" sz="2800" dirty="0"/>
              <a:t>• هل المقدمات صحيحة؟ • هل العينة كبيرة بما فيه الكفاية؟ • هل العينة تمثل المجتمع بشكل صحيح؟</a:t>
            </a:r>
          </a:p>
          <a:p>
            <a:pPr algn="r" rtl="1"/>
            <a:endParaRPr lang="ar-SA" sz="2800" b="1" dirty="0"/>
          </a:p>
        </p:txBody>
      </p:sp>
      <p:pic>
        <p:nvPicPr>
          <p:cNvPr id="11" name="Picture 10">
            <a:extLst>
              <a:ext uri="{FF2B5EF4-FFF2-40B4-BE49-F238E27FC236}">
                <a16:creationId xmlns:a16="http://schemas.microsoft.com/office/drawing/2014/main" id="{092E33C2-1332-415B-9A0F-8A203A0843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1356" y="-46912"/>
            <a:ext cx="2955317" cy="1379979"/>
          </a:xfrm>
          <a:prstGeom prst="rect">
            <a:avLst/>
          </a:prstGeom>
        </p:spPr>
      </p:pic>
    </p:spTree>
    <p:extLst>
      <p:ext uri="{BB962C8B-B14F-4D97-AF65-F5344CB8AC3E}">
        <p14:creationId xmlns:p14="http://schemas.microsoft.com/office/powerpoint/2010/main" val="96131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DF1518E-28CA-12B6-7972-926EC854CB3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FDBEB48-9144-0313-4431-D64FFF09A8E7}"/>
              </a:ext>
            </a:extLst>
          </p:cNvPr>
          <p:cNvSpPr txBox="1"/>
          <p:nvPr/>
        </p:nvSpPr>
        <p:spPr>
          <a:xfrm>
            <a:off x="762000" y="1643383"/>
            <a:ext cx="10821132" cy="2677656"/>
          </a:xfrm>
          <a:prstGeom prst="rect">
            <a:avLst/>
          </a:prstGeom>
          <a:noFill/>
        </p:spPr>
        <p:txBody>
          <a:bodyPr wrap="square">
            <a:spAutoFit/>
          </a:bodyPr>
          <a:lstStyle/>
          <a:p>
            <a:pPr algn="ctr"/>
            <a:r>
              <a:rPr lang="ar-SA" sz="2800" dirty="0"/>
              <a:t>هل المقدمات صحيحة؟</a:t>
            </a:r>
            <a:br>
              <a:rPr lang="ar-SA" sz="2800" dirty="0"/>
            </a:br>
            <a:r>
              <a:rPr lang="ar-SA" sz="2800" dirty="0"/>
              <a:t>أحد الأمور التي يشترك فيها الحجج الاستقرائية مع الحجج الاستنتاجية هي الحاجة إلى المقدمات الصحيحة. يمكن لمقدمات التعميم الاستقرائي أن تقدم دعماً قوياً للاستنتاج، ولكن إذا لم تكن المقدمات جميعها صحيحة، فإنها لن تشكل حجة استقرائية قوية. الحجة القوية هي التي تحتوي على جميع المقدمات الصحيحة وتقدم دعماً قوياً للاستنتاج.</a:t>
            </a:r>
            <a:br>
              <a:rPr lang="ar-SA" sz="2800" dirty="0"/>
            </a:br>
            <a:r>
              <a:rPr lang="ar-SA" sz="2800" dirty="0"/>
              <a:t>واحد أو أكثر من المقدمات الخاطئة تجعل الحجة الاستقرائية غير قوية او غير مقنعة.</a:t>
            </a:r>
            <a:r>
              <a:rPr lang="en-US" sz="2800" b="1" dirty="0"/>
              <a:t>.</a:t>
            </a:r>
            <a:endParaRPr lang="ar-SA" sz="2800" b="1" dirty="0"/>
          </a:p>
        </p:txBody>
      </p:sp>
      <p:pic>
        <p:nvPicPr>
          <p:cNvPr id="11" name="Picture 10">
            <a:extLst>
              <a:ext uri="{FF2B5EF4-FFF2-40B4-BE49-F238E27FC236}">
                <a16:creationId xmlns:a16="http://schemas.microsoft.com/office/drawing/2014/main" id="{A426604E-99EE-436A-B6AA-4D57E9EFA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5085" y="0"/>
            <a:ext cx="2955317" cy="1379979"/>
          </a:xfrm>
          <a:prstGeom prst="rect">
            <a:avLst/>
          </a:prstGeom>
        </p:spPr>
      </p:pic>
    </p:spTree>
    <p:extLst>
      <p:ext uri="{BB962C8B-B14F-4D97-AF65-F5344CB8AC3E}">
        <p14:creationId xmlns:p14="http://schemas.microsoft.com/office/powerpoint/2010/main" val="274727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35893"/>
            <a:ext cx="11277600" cy="5079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3124D8C-BADC-5C9E-1622-05CA2365E6F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A8B6A77-545E-40A8-0282-D3DFDACD0811}"/>
              </a:ext>
            </a:extLst>
          </p:cNvPr>
          <p:cNvSpPr txBox="1"/>
          <p:nvPr/>
        </p:nvSpPr>
        <p:spPr>
          <a:xfrm>
            <a:off x="762000" y="1419961"/>
            <a:ext cx="11011461" cy="3970318"/>
          </a:xfrm>
          <a:prstGeom prst="rect">
            <a:avLst/>
          </a:prstGeom>
          <a:noFill/>
        </p:spPr>
        <p:txBody>
          <a:bodyPr wrap="square">
            <a:spAutoFit/>
          </a:bodyPr>
          <a:lstStyle/>
          <a:p>
            <a:pPr algn="r" rtl="1"/>
            <a:r>
              <a:rPr lang="en-US" sz="2800" b="1" dirty="0">
                <a:solidFill>
                  <a:srgbClr val="FF0000"/>
                </a:solidFill>
              </a:rPr>
              <a:t>			</a:t>
            </a:r>
            <a:r>
              <a:rPr lang="ar-SA" sz="2800" dirty="0"/>
              <a:t>هل المقدمات صحيحة؟</a:t>
            </a:r>
            <a:br>
              <a:rPr lang="ar-SA" sz="2800" dirty="0"/>
            </a:br>
            <a:r>
              <a:rPr lang="ar-SA" sz="2800" dirty="0"/>
              <a:t>لننظر إلى هذا المثال:</a:t>
            </a:r>
            <a:br>
              <a:rPr lang="ar-SA" sz="2800" dirty="0"/>
            </a:br>
            <a:r>
              <a:rPr lang="ar-SA" sz="2800" dirty="0"/>
              <a:t>معظم الرؤساء التنفيذيين في شركات "</a:t>
            </a:r>
            <a:r>
              <a:rPr lang="ar-SA" sz="2800" dirty="0" err="1"/>
              <a:t>فورتشن</a:t>
            </a:r>
            <a:r>
              <a:rPr lang="ar-SA" sz="2800" dirty="0"/>
              <a:t> 500" هم نساء.</a:t>
            </a:r>
            <a:br>
              <a:rPr lang="ar-SA" sz="2800" dirty="0"/>
            </a:br>
            <a:r>
              <a:rPr lang="ar-SA" sz="2800" dirty="0"/>
              <a:t>إذن، من المحتمل أن تكون الرؤساء التنفيذيين لمعظم الشركات الكبرى من النساء.</a:t>
            </a:r>
          </a:p>
          <a:p>
            <a:pPr algn="r" rtl="1"/>
            <a:r>
              <a:rPr lang="ar-SA" sz="2800" dirty="0"/>
              <a:t>المقدمة في هذه الحجة تقدم دعماً قوياً للاستنتاج.</a:t>
            </a:r>
            <a:br>
              <a:rPr lang="ar-SA" sz="2800" dirty="0"/>
            </a:br>
            <a:r>
              <a:rPr lang="ar-SA" sz="2800" dirty="0"/>
              <a:t>فبعد كل شيء، إذا كانت معظم الرؤساء التنفيذيين لأكبر الشركات من الناحية المالية هن نساء، يبدو من المحتمل أن تكون الرؤساء التنفيذيين لمعظم الشركات الكبرى من النساء. لكن المقدمة غير صحيحة (حيث أن معظم الرؤساء التنفيذيين هم رجال)، لذلك لا يمكن استخدامها بشكل شرعي لدعم الاستنتاج. وبالتالي، الحجة ليست قوية .</a:t>
            </a:r>
          </a:p>
        </p:txBody>
      </p:sp>
      <p:pic>
        <p:nvPicPr>
          <p:cNvPr id="11" name="Picture 10">
            <a:extLst>
              <a:ext uri="{FF2B5EF4-FFF2-40B4-BE49-F238E27FC236}">
                <a16:creationId xmlns:a16="http://schemas.microsoft.com/office/drawing/2014/main" id="{E23B1234-6C94-4157-B574-9C0AC796B4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87289" y="-37773"/>
            <a:ext cx="2955317" cy="1379979"/>
          </a:xfrm>
          <a:prstGeom prst="rect">
            <a:avLst/>
          </a:prstGeom>
        </p:spPr>
      </p:pic>
    </p:spTree>
    <p:extLst>
      <p:ext uri="{BB962C8B-B14F-4D97-AF65-F5344CB8AC3E}">
        <p14:creationId xmlns:p14="http://schemas.microsoft.com/office/powerpoint/2010/main" val="181340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F0EFF60-7FEB-7246-8CBA-0794658838E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AEBADC38-A2E1-EBEC-17FD-76E3E88C7A85}"/>
              </a:ext>
            </a:extLst>
          </p:cNvPr>
          <p:cNvSpPr txBox="1"/>
          <p:nvPr/>
        </p:nvSpPr>
        <p:spPr>
          <a:xfrm>
            <a:off x="799539" y="1468492"/>
            <a:ext cx="10935261" cy="3539430"/>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المنطق السليم يدعونا لطرح هذا السؤال الواضح حول التعميم الاستقرائي. يجب أن يكون حجم العينة كافياً لتبرير الاستنتاج حول المجتمع ككل. تُعتبر العينة "كبيرة بما فيه الكفاية" عندما يكون واضحاً أننا لم نسرع في الحكم، وأننا لم نكوّن تعميماً مستعجلاً. من المؤكد أن تحديد ما نعنيه بـ "كافٍ" ليس بالأمر السهل. في الوقت الحالي، سنعتمد على المنطق السليم لتحديد ما إذا كانت العينة كبيرة بما فيه الكفاية. في القسم التالي من هذا الفصل، سنلقي نظرة على تحديد حجم العينة بطريقة رياضية.</a:t>
            </a:r>
          </a:p>
          <a:p>
            <a:pPr algn="r" rtl="1"/>
            <a:endParaRPr lang="en-US" sz="2800" b="1" dirty="0"/>
          </a:p>
        </p:txBody>
      </p:sp>
      <p:pic>
        <p:nvPicPr>
          <p:cNvPr id="11" name="Picture 10">
            <a:extLst>
              <a:ext uri="{FF2B5EF4-FFF2-40B4-BE49-F238E27FC236}">
                <a16:creationId xmlns:a16="http://schemas.microsoft.com/office/drawing/2014/main" id="{14261397-FA2D-4EB8-8925-99845457E5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9154" y="-17508"/>
            <a:ext cx="2955317" cy="1379979"/>
          </a:xfrm>
          <a:prstGeom prst="rect">
            <a:avLst/>
          </a:prstGeom>
        </p:spPr>
      </p:pic>
    </p:spTree>
    <p:extLst>
      <p:ext uri="{BB962C8B-B14F-4D97-AF65-F5344CB8AC3E}">
        <p14:creationId xmlns:p14="http://schemas.microsoft.com/office/powerpoint/2010/main" val="209508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6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F94E59F-4A73-5698-8B3C-A654C39C95C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835B108-1C49-EE14-1AC2-DBC7E9B8D09C}"/>
              </a:ext>
            </a:extLst>
          </p:cNvPr>
          <p:cNvSpPr txBox="1"/>
          <p:nvPr/>
        </p:nvSpPr>
        <p:spPr>
          <a:xfrm>
            <a:off x="609601" y="1456773"/>
            <a:ext cx="10820400" cy="3970318"/>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لنأخذ هذا المثال:</a:t>
            </a:r>
            <a:br>
              <a:rPr lang="ar-SA" sz="2800" dirty="0"/>
            </a:br>
            <a:r>
              <a:rPr lang="ar-SA" sz="2800" dirty="0"/>
              <a:t>لم يحاول أي من آلاف الأرانب التي صادفها سامي مهاجمته.</a:t>
            </a:r>
            <a:br>
              <a:rPr lang="ar-SA" sz="2800" dirty="0"/>
            </a:br>
            <a:r>
              <a:rPr lang="ar-SA" sz="2800" dirty="0"/>
              <a:t>إذن، معظم الأرانب لا تميل إلى مهاجمة البشر.</a:t>
            </a:r>
          </a:p>
          <a:p>
            <a:pPr algn="r" rtl="1"/>
            <a:r>
              <a:rPr lang="ar-SA" sz="2800" dirty="0"/>
              <a:t>يبدو أن آلاف اللقاءات مع الأرانب تعتبر حجم عينة كبيراً بما فيه الكفاية لدعم الاستنتاج المتواضع بأن معظم الأرانب لا تميل إلى مهاجمة البشر. لا يمكن لأي حجة استقرائية ضمان صحة استنتاجها، ولكنك لا تحتاج إلى أن تكون خبيراً في الإحصاء لرؤية أن هذه الحجة جيدة جداً.</a:t>
            </a:r>
          </a:p>
          <a:p>
            <a:pPr algn="r" rtl="1"/>
            <a:endParaRPr lang="en-US" sz="2800" b="1" dirty="0"/>
          </a:p>
        </p:txBody>
      </p:sp>
      <p:pic>
        <p:nvPicPr>
          <p:cNvPr id="11" name="Picture 10">
            <a:extLst>
              <a:ext uri="{FF2B5EF4-FFF2-40B4-BE49-F238E27FC236}">
                <a16:creationId xmlns:a16="http://schemas.microsoft.com/office/drawing/2014/main" id="{87B0ACF8-49D4-4DF5-9716-0C9B03ED58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5440" y="66496"/>
            <a:ext cx="2955317" cy="1379979"/>
          </a:xfrm>
          <a:prstGeom prst="rect">
            <a:avLst/>
          </a:prstGeom>
        </p:spPr>
      </p:pic>
    </p:spTree>
    <p:extLst>
      <p:ext uri="{BB962C8B-B14F-4D97-AF65-F5344CB8AC3E}">
        <p14:creationId xmlns:p14="http://schemas.microsoft.com/office/powerpoint/2010/main" val="183857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49C46D7-55F1-B7BA-8B1B-DEEA7038B2F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F931D341-B7A0-24FC-275E-C57AEF83AB3E}"/>
              </a:ext>
            </a:extLst>
          </p:cNvPr>
          <p:cNvSpPr txBox="1"/>
          <p:nvPr/>
        </p:nvSpPr>
        <p:spPr>
          <a:xfrm>
            <a:off x="609601" y="1450624"/>
            <a:ext cx="10744200" cy="3970318"/>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من جهة أخرى، لننظر إلى هذا المثال:</a:t>
            </a:r>
            <a:br>
              <a:rPr lang="ar-SA" sz="2800" dirty="0"/>
            </a:br>
            <a:r>
              <a:rPr lang="ar-SA" sz="2800" dirty="0"/>
              <a:t>درّست بروك ثلاثة طالبات ذوي شعر </a:t>
            </a:r>
            <a:r>
              <a:rPr lang="ar-SA" sz="2800" dirty="0" err="1"/>
              <a:t>أبنفسجي</a:t>
            </a:r>
            <a:r>
              <a:rPr lang="ar-SA" sz="2800" dirty="0"/>
              <a:t> في الفصل الدراسي الماضي، وكانوا جميعاً من الطلاب المتميزين (أ).</a:t>
            </a:r>
            <a:br>
              <a:rPr lang="ar-SA" sz="2800" dirty="0"/>
            </a:br>
            <a:r>
              <a:rPr lang="ar-SA" sz="2800" dirty="0"/>
              <a:t>إذن، يجب أن يكون جميع الطلاب ذوي الشعر البنفسجي طلاباً متميزين (أ).</a:t>
            </a:r>
          </a:p>
          <a:p>
            <a:pPr algn="r" rtl="1"/>
            <a:r>
              <a:rPr lang="ar-SA" sz="2800" dirty="0"/>
              <a:t>بالنظر إلى الآلاف من الطلاب ذوي الشعر الأرجواني، من الواضح أن ثلاث طالبات ليست عينة كبيرة بما فيه الكفاية لتأسيس هذا الاستنتاج. قد يكون الاستنتاج صحيحاً أو غير صحيح؛ ولكن بالنظر إلى العينة الصغيرة، فإن المقدمة ليست قوية بما فيه الكفاية لدعمه.</a:t>
            </a:r>
          </a:p>
          <a:p>
            <a:pPr algn="r" rtl="1"/>
            <a:endParaRPr lang="en-US" sz="2800" b="1" dirty="0"/>
          </a:p>
        </p:txBody>
      </p:sp>
      <p:pic>
        <p:nvPicPr>
          <p:cNvPr id="11" name="Picture 10">
            <a:extLst>
              <a:ext uri="{FF2B5EF4-FFF2-40B4-BE49-F238E27FC236}">
                <a16:creationId xmlns:a16="http://schemas.microsoft.com/office/drawing/2014/main" id="{A72C5D03-4DD0-4326-8940-A70375AEF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3221" y="20152"/>
            <a:ext cx="2955317" cy="1379979"/>
          </a:xfrm>
          <a:prstGeom prst="rect">
            <a:avLst/>
          </a:prstGeom>
        </p:spPr>
      </p:pic>
    </p:spTree>
    <p:extLst>
      <p:ext uri="{BB962C8B-B14F-4D97-AF65-F5344CB8AC3E}">
        <p14:creationId xmlns:p14="http://schemas.microsoft.com/office/powerpoint/2010/main" val="43415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EBCC6DB-C8E1-8B1E-C772-21B99EDA8AD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F9A041B-6ED9-D5B2-C4C8-AAD65C8AA5E5}"/>
              </a:ext>
            </a:extLst>
          </p:cNvPr>
          <p:cNvSpPr txBox="1"/>
          <p:nvPr/>
        </p:nvSpPr>
        <p:spPr>
          <a:xfrm>
            <a:off x="504162" y="1915016"/>
            <a:ext cx="11056467" cy="2677656"/>
          </a:xfrm>
          <a:prstGeom prst="rect">
            <a:avLst/>
          </a:prstGeom>
          <a:noFill/>
        </p:spPr>
        <p:txBody>
          <a:bodyPr wrap="square">
            <a:spAutoFit/>
          </a:bodyPr>
          <a:lstStyle/>
          <a:p>
            <a:pPr algn="r" rtl="1"/>
            <a:r>
              <a:rPr lang="en-US" sz="2800" b="1" dirty="0">
                <a:solidFill>
                  <a:srgbClr val="FF0000"/>
                </a:solidFill>
              </a:rPr>
              <a:t>	</a:t>
            </a:r>
            <a:r>
              <a:rPr lang="ar-SA" sz="2800" dirty="0"/>
              <a:t>هل العينة تمثل المجموعة بشكل صحيح؟</a:t>
            </a:r>
            <a:br>
              <a:rPr lang="ar-SA" sz="2800" dirty="0"/>
            </a:br>
            <a:r>
              <a:rPr lang="ar-SA" sz="2800" dirty="0"/>
              <a:t>التعميم الاستقرائي يكون ضعيفاً إذا كانت عينة الدراسة التي يعتمد عليها ليست مشابهة بما فيه الكفاية للمجتمع ككل الذين يقدم عنها الادعاءات. من الناحية التقنية، نريد أن تكون العينة تمثيلية. العينة التمثيلية هي التي تشبه المجتمع  ككل في جميع الجوانب ذات الصلة. يجب أن تكون نسخة مصغرة من المجتمع  ككل.</a:t>
            </a:r>
          </a:p>
          <a:p>
            <a:pPr algn="r" rtl="1"/>
            <a:endParaRPr lang="en-US" sz="2800" b="1" dirty="0"/>
          </a:p>
        </p:txBody>
      </p:sp>
      <p:pic>
        <p:nvPicPr>
          <p:cNvPr id="11" name="Picture 10">
            <a:extLst>
              <a:ext uri="{FF2B5EF4-FFF2-40B4-BE49-F238E27FC236}">
                <a16:creationId xmlns:a16="http://schemas.microsoft.com/office/drawing/2014/main" id="{1A39C54A-94A5-4C7C-A41E-EA0975070A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1356" y="0"/>
            <a:ext cx="2955317" cy="1379979"/>
          </a:xfrm>
          <a:prstGeom prst="rect">
            <a:avLst/>
          </a:prstGeom>
        </p:spPr>
      </p:pic>
    </p:spTree>
    <p:extLst>
      <p:ext uri="{BB962C8B-B14F-4D97-AF65-F5344CB8AC3E}">
        <p14:creationId xmlns:p14="http://schemas.microsoft.com/office/powerpoint/2010/main" val="1111207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0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2C4072-E4FA-9423-1F0A-97E1F27A56C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03E3908F-45A5-4CE6-0B9A-EB206350BD13}"/>
              </a:ext>
            </a:extLst>
          </p:cNvPr>
          <p:cNvSpPr txBox="1"/>
          <p:nvPr/>
        </p:nvSpPr>
        <p:spPr>
          <a:xfrm>
            <a:off x="609600" y="1439242"/>
            <a:ext cx="10820400" cy="5647700"/>
          </a:xfrm>
          <a:prstGeom prst="rect">
            <a:avLst/>
          </a:prstGeom>
          <a:noFill/>
        </p:spPr>
        <p:txBody>
          <a:bodyPr wrap="square">
            <a:spAutoFit/>
          </a:bodyPr>
          <a:lstStyle/>
          <a:p>
            <a:pPr algn="r" rtl="1"/>
            <a:r>
              <a:rPr lang="en-US" sz="2500" b="1" dirty="0">
                <a:solidFill>
                  <a:srgbClr val="FF0000"/>
                </a:solidFill>
              </a:rPr>
              <a:t>			</a:t>
            </a:r>
            <a:r>
              <a:rPr lang="ar-SA" sz="2800" dirty="0"/>
              <a:t>هل العينة تمثل المجموعة بشكل صحيح؟</a:t>
            </a:r>
            <a:br>
              <a:rPr lang="ar-SA" sz="2800" dirty="0"/>
            </a:br>
            <a:r>
              <a:rPr lang="ar-SA" sz="2800" dirty="0"/>
              <a:t>مثال: جميع الأسماك من نوع "الباس" التي اصطادها خالد في نهر "</a:t>
            </a:r>
            <a:r>
              <a:rPr lang="ar-SA" sz="2800" dirty="0" err="1"/>
              <a:t>سسكوهانا</a:t>
            </a:r>
            <a:r>
              <a:rPr lang="ar-SA" sz="2800" dirty="0"/>
              <a:t>" كان وزنها أقل من رطل. إذن، معظم الأسماك من نوع "الباس" في نهر </a:t>
            </a:r>
            <a:r>
              <a:rPr lang="ar-SA" sz="2800" dirty="0" err="1"/>
              <a:t>سسكوهانا</a:t>
            </a:r>
            <a:r>
              <a:rPr lang="ar-SA" sz="2800" dirty="0"/>
              <a:t>...</a:t>
            </a:r>
          </a:p>
          <a:p>
            <a:pPr algn="r" rtl="1"/>
            <a:r>
              <a:rPr lang="ar-SA" sz="2800" dirty="0"/>
              <a:t>لنفترض، من باب الجدل، أن خالد قد اصطاد مئات الأسماك من نوع "الباس" في نهر </a:t>
            </a:r>
            <a:r>
              <a:rPr lang="ar-SA" sz="2800" dirty="0" err="1"/>
              <a:t>سسكوهانا</a:t>
            </a:r>
            <a:r>
              <a:rPr lang="ar-SA" sz="2800" dirty="0"/>
              <a:t>، وأن جميعها كانت تزن أقل من رطل. يبدو أن هذه عينة كبيرة بما فيه الكفاية، ولكن الحجة قد تظل ضعيفة. كيف؟ قد يكون من الممكن أن الأسماك التي اصطادها خالد لم تكن تمثيلية حقاً بالنسبة لمجموعة الأسماك من نوع "الباس" في نهر </a:t>
            </a:r>
            <a:r>
              <a:rPr lang="ar-SA" sz="2800" dirty="0" err="1"/>
              <a:t>سسكوهانا</a:t>
            </a:r>
            <a:r>
              <a:rPr lang="ar-SA" sz="2800" dirty="0"/>
              <a:t> ككل. لماذا؟ هناك العديد من الأسباب المحتملة. ربما كان خالد قد صاد الأسماك في جزء قصير من النهر، بينما توجد أسماك "الباس" الأكبر حجماً على بعد 20 ميلاً إلى الشمال. ربما كان خالد قد اصطاد باستخدام الطعوم الاصطناعية فقط، ولكن لو استخدم الطُعم الحي لكان قد اصطاد أسماك "باس" وزنها ثلاثة أرطال بالقرب من جسر "ماركت ستريت"، حيث يصطاد عادة. هل يمكنك التفكير في أسباب أخرى؟</a:t>
            </a:r>
          </a:p>
          <a:p>
            <a:pPr algn="r" rtl="1"/>
            <a:endParaRPr lang="en-US" sz="2500" b="1" dirty="0"/>
          </a:p>
        </p:txBody>
      </p:sp>
      <p:pic>
        <p:nvPicPr>
          <p:cNvPr id="11" name="Picture 10">
            <a:extLst>
              <a:ext uri="{FF2B5EF4-FFF2-40B4-BE49-F238E27FC236}">
                <a16:creationId xmlns:a16="http://schemas.microsoft.com/office/drawing/2014/main" id="{62F383F9-341A-4255-9776-5FDB23AA05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22051"/>
            <a:ext cx="2955317" cy="1379979"/>
          </a:xfrm>
          <a:prstGeom prst="rect">
            <a:avLst/>
          </a:prstGeom>
        </p:spPr>
      </p:pic>
    </p:spTree>
    <p:extLst>
      <p:ext uri="{BB962C8B-B14F-4D97-AF65-F5344CB8AC3E}">
        <p14:creationId xmlns:p14="http://schemas.microsoft.com/office/powerpoint/2010/main" val="243381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B03CF97-37AF-FDD0-26EB-1EABEFE4C294}"/>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C6551B45-B728-DED5-EB2C-03CE2F91F17C}"/>
              </a:ext>
            </a:extLst>
          </p:cNvPr>
          <p:cNvSpPr txBox="1"/>
          <p:nvPr/>
        </p:nvSpPr>
        <p:spPr>
          <a:xfrm>
            <a:off x="457200" y="1841107"/>
            <a:ext cx="11310675" cy="3108543"/>
          </a:xfrm>
          <a:prstGeom prst="rect">
            <a:avLst/>
          </a:prstGeom>
          <a:noFill/>
        </p:spPr>
        <p:txBody>
          <a:bodyPr wrap="square">
            <a:spAutoFit/>
          </a:bodyPr>
          <a:lstStyle/>
          <a:p>
            <a:r>
              <a:rPr lang="ar-SA" sz="2800" dirty="0"/>
              <a:t>استطلاعات الرأي هي مصدر ممتاز للتعميمات الاستقرائية. في السنوات الأخيرة، أصبحت استطلاعات الرأي جزءًا متزايدًا من العملية السياسية. على سبيل المثال، استطلاعات "</a:t>
            </a:r>
            <a:r>
              <a:rPr lang="ar-SA" sz="2800" dirty="0" err="1"/>
              <a:t>غالوب</a:t>
            </a:r>
            <a:r>
              <a:rPr lang="ar-SA" sz="2800" dirty="0"/>
              <a:t>" و"هاريس" غالبًا ما تكون دقيقة جدًا في التنبؤ بنتائج الانتخابات الوطنية. الهدف من الاستطلاع هو تحديد ما يفكر به أو يؤمن به عدد كبير من الناس بشأن قضية معينة. ولإجراء هذا التحديد، ليس من الضروري سؤال كل فرد من أفراد تلك المجموعة. بل الطريقة المفضلة هي طرح سؤال على عينة من السكان تكون كبيرة بما فيه الكفاية وتمثل السكان ككل.</a:t>
            </a:r>
          </a:p>
          <a:p>
            <a:pPr algn="l"/>
            <a:endParaRPr lang="en-US" sz="2800" b="1" dirty="0"/>
          </a:p>
        </p:txBody>
      </p:sp>
      <p:pic>
        <p:nvPicPr>
          <p:cNvPr id="11" name="Picture 10">
            <a:extLst>
              <a:ext uri="{FF2B5EF4-FFF2-40B4-BE49-F238E27FC236}">
                <a16:creationId xmlns:a16="http://schemas.microsoft.com/office/drawing/2014/main" id="{8B5C4C7E-B2D8-4C08-B2CB-A440FD06C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0003" y="-26380"/>
            <a:ext cx="2955317" cy="1379979"/>
          </a:xfrm>
          <a:prstGeom prst="rect">
            <a:avLst/>
          </a:prstGeom>
        </p:spPr>
      </p:pic>
    </p:spTree>
    <p:extLst>
      <p:ext uri="{BB962C8B-B14F-4D97-AF65-F5344CB8AC3E}">
        <p14:creationId xmlns:p14="http://schemas.microsoft.com/office/powerpoint/2010/main" val="3806803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6FEF5B2-9660-E04B-D588-C954BBB1C47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0644041-2320-1CC8-A5DC-1AC2297CF47A}"/>
              </a:ext>
            </a:extLst>
          </p:cNvPr>
          <p:cNvSpPr txBox="1"/>
          <p:nvPr/>
        </p:nvSpPr>
        <p:spPr>
          <a:xfrm>
            <a:off x="520700" y="1573255"/>
            <a:ext cx="11023600" cy="3939540"/>
          </a:xfrm>
          <a:prstGeom prst="rect">
            <a:avLst/>
          </a:prstGeom>
          <a:noFill/>
        </p:spPr>
        <p:txBody>
          <a:bodyPr wrap="square">
            <a:spAutoFit/>
          </a:bodyPr>
          <a:lstStyle/>
          <a:p>
            <a:pPr algn="r" rtl="1"/>
            <a:r>
              <a:rPr lang="ar-SA" sz="2800" dirty="0"/>
              <a:t>لا توجد عينة، مهما كانت كبيرة، يمكن أن تضمن أن نتائج الاستطلاع ستكون دقيقة. ومع ذلك، يمكننا استخدام الاستطلاعات للوصول إلى مستوى من الثقة او اليقين بنسبة 95٪ أن العينة ستعكس السكان ككل ضمن هامش خطأ صغير. يتم عادةً تحديد هامش الخطأ بواسطة مجموعة من العلامات ±. وهذا يعني أن النتائج ستكون ضمن نطاق يزيد أو ينقص بمقدار الكمية المشار إليها. على سبيل المثال، لنفترض أن أحدث استطلاع يظهر تقدم </a:t>
            </a:r>
            <a:r>
              <a:rPr lang="ar-SA" sz="2800" dirty="0" err="1"/>
              <a:t>آلن</a:t>
            </a:r>
            <a:r>
              <a:rPr lang="ar-SA" sz="2800" dirty="0"/>
              <a:t> على سامي بهامش 60 إلى 40 مع هامش خطأ قدره ± 3. هذا يشير إلى أنه هناك فرصة بنسبة 95٪ أنه إذا صوت السكان ككل، ستكون النتيجة بين 63 و37 بالمئة وبين 57 و43 بالمئة لصالح </a:t>
            </a:r>
            <a:r>
              <a:rPr lang="ar-SA" sz="2800" dirty="0" err="1"/>
              <a:t>آلن</a:t>
            </a:r>
            <a:r>
              <a:rPr lang="ar-SA" sz="2800" dirty="0"/>
              <a:t>. ليس سيئًا. فإلى أي حجم يجب أن تكون العينة لكي تحقق هذه الأنواع من النتائج؟ الجدول التالي يقدم التفصيل.</a:t>
            </a:r>
          </a:p>
          <a:p>
            <a:pPr algn="r" rtl="1"/>
            <a:endParaRPr lang="en-US" sz="2600" b="1" dirty="0"/>
          </a:p>
        </p:txBody>
      </p:sp>
      <mc:AlternateContent xmlns:mc="http://schemas.openxmlformats.org/markup-compatibility/2006" xmlns:p14="http://schemas.microsoft.com/office/powerpoint/2010/main">
        <mc:Choice Requires="p14">
          <p:contentPart p14:bwMode="auto" r:id="rId2">
            <p14:nvContentPartPr>
              <p14:cNvPr id="34" name="حبر 33">
                <a:extLst>
                  <a:ext uri="{FF2B5EF4-FFF2-40B4-BE49-F238E27FC236}">
                    <a16:creationId xmlns:a16="http://schemas.microsoft.com/office/drawing/2014/main" id="{7419D52F-7A9C-E77A-5298-9EC0A59F00BE}"/>
                  </a:ext>
                </a:extLst>
              </p14:cNvPr>
              <p14:cNvContentPartPr/>
              <p14:nvPr/>
            </p14:nvContentPartPr>
            <p14:xfrm>
              <a:off x="9179871" y="5232242"/>
              <a:ext cx="60840" cy="112320"/>
            </p14:xfrm>
          </p:contentPart>
        </mc:Choice>
        <mc:Fallback xmlns="">
          <p:pic>
            <p:nvPicPr>
              <p:cNvPr id="34" name="حبر 33">
                <a:extLst>
                  <a:ext uri="{FF2B5EF4-FFF2-40B4-BE49-F238E27FC236}">
                    <a16:creationId xmlns:a16="http://schemas.microsoft.com/office/drawing/2014/main" id="{7419D52F-7A9C-E77A-5298-9EC0A59F00BE}"/>
                  </a:ext>
                </a:extLst>
              </p:cNvPr>
              <p:cNvPicPr/>
              <p:nvPr/>
            </p:nvPicPr>
            <p:blipFill>
              <a:blip r:embed="rId38"/>
              <a:stretch>
                <a:fillRect/>
              </a:stretch>
            </p:blipFill>
            <p:spPr>
              <a:xfrm>
                <a:off x="9171231" y="5223242"/>
                <a:ext cx="78480" cy="129960"/>
              </a:xfrm>
              <a:prstGeom prst="rect">
                <a:avLst/>
              </a:prstGeom>
            </p:spPr>
          </p:pic>
        </mc:Fallback>
      </mc:AlternateContent>
      <p:pic>
        <p:nvPicPr>
          <p:cNvPr id="11" name="Picture 10">
            <a:extLst>
              <a:ext uri="{FF2B5EF4-FFF2-40B4-BE49-F238E27FC236}">
                <a16:creationId xmlns:a16="http://schemas.microsoft.com/office/drawing/2014/main" id="{9273BDEC-F6CA-452B-AEF9-57F3D368E7B4}"/>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951225" y="0"/>
            <a:ext cx="2955317" cy="1379979"/>
          </a:xfrm>
          <a:prstGeom prst="rect">
            <a:avLst/>
          </a:prstGeom>
        </p:spPr>
      </p:pic>
    </p:spTree>
    <p:extLst>
      <p:ext uri="{BB962C8B-B14F-4D97-AF65-F5344CB8AC3E}">
        <p14:creationId xmlns:p14="http://schemas.microsoft.com/office/powerpoint/2010/main" val="2359761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874D97B-94F2-3040-46A4-8D803594515B}"/>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D096F641-788F-F88E-906D-D0A5DA6349D7}"/>
              </a:ext>
            </a:extLst>
          </p:cNvPr>
          <p:cNvSpPr txBox="1"/>
          <p:nvPr/>
        </p:nvSpPr>
        <p:spPr>
          <a:xfrm>
            <a:off x="457201" y="1493673"/>
            <a:ext cx="7677416" cy="3939540"/>
          </a:xfrm>
          <a:prstGeom prst="rect">
            <a:avLst/>
          </a:prstGeom>
          <a:noFill/>
        </p:spPr>
        <p:txBody>
          <a:bodyPr wrap="square">
            <a:spAutoFit/>
          </a:bodyPr>
          <a:lstStyle/>
          <a:p>
            <a:pPr algn="r" rtl="1"/>
            <a:r>
              <a:rPr lang="ar-SA" sz="2800" dirty="0"/>
              <a:t>كما ترى، لا يتطلب الأمر عينة كبيرة للحصول على هامش خطأ معقول. مع عينة من 1,500 شخص فقط، يكون هامش الخطأ ± 3. إذا أضفنا 2,500 شخصًا آخرين إلى العينة، فإن هامش الخطأ ينخفض فقط بشكل طفيف إلى ± 2. لذا، يمكننا إجراء استطلاع دقيق نسبيًا حول الانتخابات الرئاسية مع ملايين الناخبين باستخدام عينة من 1,500 ناخب فقط، ولكن هناك شرطًا: يجب أن تكون العينة تمثيلية أيضًا. الملايين من الناخبين تمثل تنوعًا كبيرًا من الناس، ويجب أن تكون العينة تمثل هذه المجموعة الأكبر.</a:t>
            </a:r>
          </a:p>
          <a:p>
            <a:pPr algn="r" rtl="1"/>
            <a:endParaRPr lang="en-US" sz="2600" b="1" dirty="0"/>
          </a:p>
        </p:txBody>
      </p:sp>
      <p:pic>
        <p:nvPicPr>
          <p:cNvPr id="10" name="Picture 9">
            <a:extLst>
              <a:ext uri="{FF2B5EF4-FFF2-40B4-BE49-F238E27FC236}">
                <a16:creationId xmlns:a16="http://schemas.microsoft.com/office/drawing/2014/main" id="{0B494B16-F2D2-5AA3-6B8C-7A12D5860836}"/>
              </a:ext>
            </a:extLst>
          </p:cNvPr>
          <p:cNvPicPr>
            <a:picLocks noChangeAspect="1"/>
          </p:cNvPicPr>
          <p:nvPr/>
        </p:nvPicPr>
        <p:blipFill rotWithShape="1">
          <a:blip r:embed="rId2"/>
          <a:srcRect l="18120" t="43267" r="54013" b="17205"/>
          <a:stretch/>
        </p:blipFill>
        <p:spPr>
          <a:xfrm>
            <a:off x="8134616" y="1841107"/>
            <a:ext cx="3522710" cy="4098496"/>
          </a:xfrm>
          <a:prstGeom prst="rect">
            <a:avLst/>
          </a:prstGeom>
        </p:spPr>
      </p:pic>
      <p:pic>
        <p:nvPicPr>
          <p:cNvPr id="12" name="Picture 11">
            <a:extLst>
              <a:ext uri="{FF2B5EF4-FFF2-40B4-BE49-F238E27FC236}">
                <a16:creationId xmlns:a16="http://schemas.microsoft.com/office/drawing/2014/main" id="{5D66F83D-EA40-4202-A467-13E5386E8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1868" y="0"/>
            <a:ext cx="2955317" cy="1379979"/>
          </a:xfrm>
          <a:prstGeom prst="rect">
            <a:avLst/>
          </a:prstGeom>
        </p:spPr>
      </p:pic>
    </p:spTree>
    <p:extLst>
      <p:ext uri="{BB962C8B-B14F-4D97-AF65-F5344CB8AC3E}">
        <p14:creationId xmlns:p14="http://schemas.microsoft.com/office/powerpoint/2010/main" val="409930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BD7CBD-EE1A-95EF-63A0-626BB4526D4D}"/>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3219020-5003-9529-457F-718E39D3AE40}"/>
              </a:ext>
            </a:extLst>
          </p:cNvPr>
          <p:cNvSpPr txBox="1"/>
          <p:nvPr/>
        </p:nvSpPr>
        <p:spPr>
          <a:xfrm>
            <a:off x="457200" y="1554470"/>
            <a:ext cx="11119757" cy="4401205"/>
          </a:xfrm>
          <a:prstGeom prst="rect">
            <a:avLst/>
          </a:prstGeom>
          <a:noFill/>
        </p:spPr>
        <p:txBody>
          <a:bodyPr wrap="square">
            <a:spAutoFit/>
          </a:bodyPr>
          <a:lstStyle/>
          <a:p>
            <a:pPr algn="r" rtl="1"/>
            <a:r>
              <a:rPr lang="ar-SA" sz="2800" dirty="0"/>
              <a:t>أجرت مجلة "</a:t>
            </a:r>
            <a:r>
              <a:rPr lang="ar-SA" sz="2800" dirty="0" err="1"/>
              <a:t>الليتيري</a:t>
            </a:r>
            <a:r>
              <a:rPr lang="ar-SA" sz="2800" dirty="0"/>
              <a:t> </a:t>
            </a:r>
            <a:r>
              <a:rPr lang="ar-SA" sz="2800" dirty="0" err="1"/>
              <a:t>ديجيست</a:t>
            </a:r>
            <a:r>
              <a:rPr lang="ar-SA" sz="2800" dirty="0"/>
              <a:t>" </a:t>
            </a:r>
            <a:r>
              <a:rPr lang="ar-SA" sz="2800" dirty="0" err="1"/>
              <a:t>المرموقه</a:t>
            </a:r>
            <a:r>
              <a:rPr lang="ar-SA" sz="2800" dirty="0"/>
              <a:t> استطلاعًا هاتفيًا للتنبؤ بفائز انتخابات الرئاسة الأمريكية لعام 1936. كان مستطلعي الرأي في المجلة يدركون أن العينة يجب أن تكون كبيرة بما فيه الكفاية. في الواقع، ذهبوا إلى أبعد من ذلك، حيث جمعوا أكثر من مليوني رد. كما أنهم فهموا أن العينة يجب أن تكون تمثيلية، لذا اختاروا عشوائيًا أسماء من دفاتر الهاتف في جميع أنحاء البلاد. بعد جمع وتصنيف جميع الردود، توقعت مجلة "</a:t>
            </a:r>
            <a:r>
              <a:rPr lang="ar-SA" sz="2800" dirty="0" err="1"/>
              <a:t>الليتيري</a:t>
            </a:r>
            <a:r>
              <a:rPr lang="ar-SA" sz="2800" dirty="0"/>
              <a:t> </a:t>
            </a:r>
            <a:r>
              <a:rPr lang="ar-SA" sz="2800" dirty="0" err="1"/>
              <a:t>ديجيست</a:t>
            </a:r>
            <a:r>
              <a:rPr lang="ar-SA" sz="2800" dirty="0"/>
              <a:t>" فوزًا ساحقًا لألف </a:t>
            </a:r>
            <a:r>
              <a:rPr lang="ar-SA" sz="2800" dirty="0" err="1"/>
              <a:t>لاندون</a:t>
            </a:r>
            <a:r>
              <a:rPr lang="ar-SA" sz="2800" dirty="0"/>
              <a:t> على فرانكلين </a:t>
            </a:r>
            <a:r>
              <a:rPr lang="ar-SA" sz="2800" dirty="0" err="1"/>
              <a:t>ديلانو</a:t>
            </a:r>
            <a:r>
              <a:rPr lang="ar-SA" sz="2800" dirty="0"/>
              <a:t> روزفلت. لكن، كما تبين، فاز روزفلت بفوز ساحق أكبر. على الرغم من أن العينة كانت أكبر من كافية، إلا أنها لم تكن تمثيلية، على الرغم من الجهد المبذول لاختيار العينة عشوائيًا. لماذا لم تكن العينة تمثيلية؟ لأن العديد من الناس في عام 1936 لم يكن لديهم هواتف في منازلهم، ولم يكن بإمكانهم تحمل تكاليف الهاتف، وكان هؤلاء الأشخاص في الغالب من الطبقات الدنيا والمتوسطة، الذين صوتوا بأعداد كبيرة لصالح روزفلت.</a:t>
            </a:r>
          </a:p>
        </p:txBody>
      </p:sp>
      <p:pic>
        <p:nvPicPr>
          <p:cNvPr id="11" name="Picture 10">
            <a:extLst>
              <a:ext uri="{FF2B5EF4-FFF2-40B4-BE49-F238E27FC236}">
                <a16:creationId xmlns:a16="http://schemas.microsoft.com/office/drawing/2014/main" id="{4FA1E7A9-8D2D-41AD-85C7-76E28A62F0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7800" y="44209"/>
            <a:ext cx="2955317" cy="1379979"/>
          </a:xfrm>
          <a:prstGeom prst="rect">
            <a:avLst/>
          </a:prstGeom>
        </p:spPr>
      </p:pic>
    </p:spTree>
    <p:extLst>
      <p:ext uri="{BB962C8B-B14F-4D97-AF65-F5344CB8AC3E}">
        <p14:creationId xmlns:p14="http://schemas.microsoft.com/office/powerpoint/2010/main" val="1850731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AF7AAE4-B008-1C0E-D966-263223D3DF08}"/>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C92AAF4-01C6-339B-8981-CE25B5C8D14D}"/>
              </a:ext>
            </a:extLst>
          </p:cNvPr>
          <p:cNvSpPr txBox="1"/>
          <p:nvPr/>
        </p:nvSpPr>
        <p:spPr>
          <a:xfrm>
            <a:off x="520700" y="1530985"/>
            <a:ext cx="11277600" cy="4370427"/>
          </a:xfrm>
          <a:prstGeom prst="rect">
            <a:avLst/>
          </a:prstGeom>
          <a:noFill/>
        </p:spPr>
        <p:txBody>
          <a:bodyPr wrap="square">
            <a:spAutoFit/>
          </a:bodyPr>
          <a:lstStyle/>
          <a:p>
            <a:pPr algn="r" rtl="1"/>
            <a:r>
              <a:rPr lang="ar-SA" sz="2800" dirty="0"/>
              <a:t>بعض الاستطلاعات لا تحاول حتى استخدام عينة عشوائية حقيقية. بدلاً من ذلك، تستخدم عينات منتقاة ذاتيًا. برامج الحوارات التلفزيونية والنشرات الإخبارية التي تدعوك للاتصال برقم هاتف معين للتصويت وتسجيل رأيك هي أمثلة رئيسية على العينات المنتقاة ذاتيًا. قد يكون سؤال اليوم، على سبيل المثال، "هل يجب حماية حرق الأعلام بموجب التعديل الأول؟" على الرغم من أن هذه قضية مثيرة للجدل، فإنه لن يكون مفاجئًا العثور على أغلبية كبيرة من الأصوات ضد حماية وشرعية حرق الأعلام. لماذا؟ قد تكون هناك العديد من الأسباب. ربما يكون البرنامج الذي تم طرح هذه القضية فيه يحتوي على نسبة كبيرة وغير تمثيلية من المشاهدين المحافظين. ربما يكون أولئك الذين يعارضون حرق الأعلام أكثر صراحة وجرأة في التعبير عن موقفهم وبالتالي يكونون أكثر ميلاً للاتصال وتسجيل رأيهم.</a:t>
            </a:r>
          </a:p>
          <a:p>
            <a:pPr algn="r" rtl="1"/>
            <a:endParaRPr lang="en-US" sz="2600" b="1" dirty="0"/>
          </a:p>
        </p:txBody>
      </p:sp>
      <p:pic>
        <p:nvPicPr>
          <p:cNvPr id="11" name="Picture 10">
            <a:extLst>
              <a:ext uri="{FF2B5EF4-FFF2-40B4-BE49-F238E27FC236}">
                <a16:creationId xmlns:a16="http://schemas.microsoft.com/office/drawing/2014/main" id="{710E0029-5DEE-48E2-AAC5-FEB8568EF2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1225" y="80564"/>
            <a:ext cx="2955317" cy="1379979"/>
          </a:xfrm>
          <a:prstGeom prst="rect">
            <a:avLst/>
          </a:prstGeom>
        </p:spPr>
      </p:pic>
    </p:spTree>
    <p:extLst>
      <p:ext uri="{BB962C8B-B14F-4D97-AF65-F5344CB8AC3E}">
        <p14:creationId xmlns:p14="http://schemas.microsoft.com/office/powerpoint/2010/main" val="34321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31C88C-46DD-DD47-6759-3289DF6154C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428B389-3C81-BF7E-CF6E-855238A22267}"/>
              </a:ext>
            </a:extLst>
          </p:cNvPr>
          <p:cNvSpPr txBox="1"/>
          <p:nvPr/>
        </p:nvSpPr>
        <p:spPr>
          <a:xfrm>
            <a:off x="420375" y="1719960"/>
            <a:ext cx="11009625" cy="3939540"/>
          </a:xfrm>
          <a:prstGeom prst="rect">
            <a:avLst/>
          </a:prstGeom>
          <a:noFill/>
        </p:spPr>
        <p:txBody>
          <a:bodyPr wrap="square">
            <a:spAutoFit/>
          </a:bodyPr>
          <a:lstStyle/>
          <a:p>
            <a:pPr algn="r" rtl="1"/>
            <a:r>
              <a:rPr lang="ar-SA" sz="2800" dirty="0"/>
              <a:t>تواجه استطلاعات الرأي عبر الاتصال الهاتفي مشكلة أخرى: وهي وجود نسبة كبيرة من عدم الاستجابة. هذه الاستجابات المفقودة تتركنا مع مشكلة في أن العينة قد لا تكون تمثيلية للسكان ككل. ستزداد التحيزات التي تُدخلها عدم الاستجابة إذا كانت الاستطلاعات تتم باستخدام موقع إنترنت حيث يمكن للناس تسجيل أصواتهم. أولئك الذين يستجيبون لاستطلاع الإنترنت سيكونون على الأرجح، في المتوسط، أصغر سناً، وأفضل تعليمًا، وأكثر ثراءً من السكان ككل. في الواقع، يدرك معظم الناس أن هذه الاستطلاعات عبر الاتصال الهاتفي والاستطلاعات عبر الإنترنت ليست موثوقة. عادةً ما توضح البرامج المسؤولة عن هذه الاستطلاعات أن النتائج ليست ناتجة عن "استطلاع علمي". بعبارة أخرى، باستثناء الجانب الترفيهي، فإن لها قيمة قليلة جدًا على الإطلاق.</a:t>
            </a:r>
          </a:p>
          <a:p>
            <a:pPr algn="r" rtl="1"/>
            <a:endParaRPr lang="en-US" sz="2600" b="1" dirty="0"/>
          </a:p>
        </p:txBody>
      </p:sp>
      <p:pic>
        <p:nvPicPr>
          <p:cNvPr id="11" name="Picture 10">
            <a:extLst>
              <a:ext uri="{FF2B5EF4-FFF2-40B4-BE49-F238E27FC236}">
                <a16:creationId xmlns:a16="http://schemas.microsoft.com/office/drawing/2014/main" id="{0B9A829D-3A66-420E-B647-37E4EDF3FF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0002" y="9439"/>
            <a:ext cx="2955317" cy="1379979"/>
          </a:xfrm>
          <a:prstGeom prst="rect">
            <a:avLst/>
          </a:prstGeom>
        </p:spPr>
      </p:pic>
    </p:spTree>
    <p:extLst>
      <p:ext uri="{BB962C8B-B14F-4D97-AF65-F5344CB8AC3E}">
        <p14:creationId xmlns:p14="http://schemas.microsoft.com/office/powerpoint/2010/main" val="3894234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3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05B0162-887A-103F-C680-940E868CF7EF}"/>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E5C4A34D-FDA3-AC37-2FD2-5E19FE00F789}"/>
              </a:ext>
            </a:extLst>
          </p:cNvPr>
          <p:cNvSpPr txBox="1"/>
          <p:nvPr/>
        </p:nvSpPr>
        <p:spPr>
          <a:xfrm>
            <a:off x="457200" y="1513366"/>
            <a:ext cx="10896600" cy="4370427"/>
          </a:xfrm>
          <a:prstGeom prst="rect">
            <a:avLst/>
          </a:prstGeom>
          <a:noFill/>
        </p:spPr>
        <p:txBody>
          <a:bodyPr wrap="square">
            <a:spAutoFit/>
          </a:bodyPr>
          <a:lstStyle/>
          <a:p>
            <a:pPr algn="r" rtl="1"/>
            <a:r>
              <a:rPr lang="ar-SA" sz="2800" dirty="0"/>
              <a:t>ما قد يبدو عشوائيًا غالبًا ليس كذلك. اختيار الأسماء من دفتر الهاتف لن ينتج بالضرورة عينة تمثيلية، ولكن ماذا عن الاقتراب من الناس في الشارع؟ قد ينجح هذا، ولكن هناك عوائق محتملة أيضًا. قد يُدخل الشخص الذي يجري الاستطلاع (المستطلِع) تحيزًا إلى العينة بسبب ميله للاقتراب من أنواع معينة من الأشخاص دون غيرهم. ربما لا يكون المستطلِع حتى على وعي بأنه يفعل ذلك. على سبيل المثال، قد يكون لديه ميل للاقتراب من الأشخاص الذين يبدون "ودودين". هذا قد يعني أنه يميل أكثر للاقتراب من سيدة أعمال أنيقة، وأقل بكثير من الاقتراب من رجل مهتري الملابس. هذا قد يُدخل تحيزًا جنسيًا واجتماعيًا اقتصاديًا إلى العينة، مما يؤدي تلقائيًا إلى استبعاد جزء كبير من السكان، وهو الذكور من الطبقات الدنيا. ربما يمكن حل المشكلة من خلال اختيار الأشخاص في الشارع عشوائيًا ليتم الاقتراب منهم.</a:t>
            </a:r>
          </a:p>
          <a:p>
            <a:pPr algn="r" rtl="1"/>
            <a:endParaRPr lang="en-US" sz="2600" b="1" dirty="0"/>
          </a:p>
        </p:txBody>
      </p:sp>
      <p:pic>
        <p:nvPicPr>
          <p:cNvPr id="11" name="Picture 10">
            <a:extLst>
              <a:ext uri="{FF2B5EF4-FFF2-40B4-BE49-F238E27FC236}">
                <a16:creationId xmlns:a16="http://schemas.microsoft.com/office/drawing/2014/main" id="{F1EFD363-2261-4365-B911-7F38C3A6B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7799" y="-5977"/>
            <a:ext cx="2955317" cy="1379979"/>
          </a:xfrm>
          <a:prstGeom prst="rect">
            <a:avLst/>
          </a:prstGeom>
        </p:spPr>
      </p:pic>
    </p:spTree>
    <p:extLst>
      <p:ext uri="{BB962C8B-B14F-4D97-AF65-F5344CB8AC3E}">
        <p14:creationId xmlns:p14="http://schemas.microsoft.com/office/powerpoint/2010/main" val="2556498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843" y="1480659"/>
            <a:ext cx="11876731"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30AC9B1-99D5-BA40-8316-D17A6B81E0B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78E3A0F-A9EC-36F7-1099-A156558A7850}"/>
              </a:ext>
            </a:extLst>
          </p:cNvPr>
          <p:cNvSpPr txBox="1"/>
          <p:nvPr/>
        </p:nvSpPr>
        <p:spPr>
          <a:xfrm>
            <a:off x="457200" y="1518529"/>
            <a:ext cx="11478986" cy="4508927"/>
          </a:xfrm>
          <a:prstGeom prst="rect">
            <a:avLst/>
          </a:prstGeom>
          <a:noFill/>
        </p:spPr>
        <p:txBody>
          <a:bodyPr wrap="square">
            <a:spAutoFit/>
          </a:bodyPr>
          <a:lstStyle/>
          <a:p>
            <a:pPr algn="r" rtl="1"/>
            <a:r>
              <a:rPr lang="ar-SA" sz="2400" dirty="0"/>
              <a:t>عامل آخر قد يؤثر على موثوقية الاستطلاعات هو عدم الأمانة. نحن جميعًا نميل إلى إعطاء "الإجابة الصحيحة" على السؤال، حتى عندما لا يكون للسؤال إجابة صحيحة بل هو مجرد مسألة رأي أو محاولة لجمع المعلومات. والنتيجة هي أن بعض الأشخاص يكذبون في الاستجابة للاستطلاعات المجهولة. على سبيل المثال، في الإجابة على السؤال، "هل تعتبر نفسك متحيزًا عرقيًا؟" يمكننا أن نتوقع أن يجيب عدد أكبر من الناس بـ "لا" عما هو في الواقع. الناس يعتقدون أن "الإجابة الصحيحة" هي "لا"، لذلك سيجيب البعض بـ "لا" حتى لو كانوا يعتبرون أنفسهم متحيزين عرقيًا. وغالبًا ما تستفيد وكالات الاستطلاعات من ميل الناس لمحاولة إعطاء الإجابة الصحيحة من خلال طرح أسئلة موجهة. على سبيل المثال، اعتمادًا على الإجابة التي تريد وكالة الاستطلاع أن يعتبرها المستجيبون الإجابة الصحيحة، قد يطرحون سؤالين مختلفين جدًا. في موضوع ما إذا كان يجب على الولايات المتحدة تقليل حجم ترسانتها النووية، قد تسأل وكالة الاستطلاع: "هل أنت مؤيد لنزع السلاح النووي المتعدد الأطراف السلمي؟" أو، بدلاً من ذلك، "هل أنت ضد تقليص قدرة الولايات المتحدة الأمريكية على تقديم ردع نووي كاف ضد الهجوم الأجنبي؟" ليس هناك الكثير من الحاجة للتساؤل عن ما هي الإجابة الصحيحة في كل حالة.</a:t>
            </a:r>
          </a:p>
          <a:p>
            <a:pPr algn="r" rtl="1"/>
            <a:endParaRPr lang="en-US" sz="2300" b="1" dirty="0"/>
          </a:p>
        </p:txBody>
      </p:sp>
      <p:pic>
        <p:nvPicPr>
          <p:cNvPr id="11" name="Picture 10">
            <a:extLst>
              <a:ext uri="{FF2B5EF4-FFF2-40B4-BE49-F238E27FC236}">
                <a16:creationId xmlns:a16="http://schemas.microsoft.com/office/drawing/2014/main" id="{BCD3DC96-2FE8-47A1-B0C5-0DDDCAA41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9416" y="0"/>
            <a:ext cx="2955317" cy="1379979"/>
          </a:xfrm>
          <a:prstGeom prst="rect">
            <a:avLst/>
          </a:prstGeom>
        </p:spPr>
      </p:pic>
    </p:spTree>
    <p:extLst>
      <p:ext uri="{BB962C8B-B14F-4D97-AF65-F5344CB8AC3E}">
        <p14:creationId xmlns:p14="http://schemas.microsoft.com/office/powerpoint/2010/main" val="1016501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028DB33-7570-7C0D-A59B-76A68CDB48E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ACCB4E4-8394-78E1-703E-5A3AED8CF85A}"/>
              </a:ext>
            </a:extLst>
          </p:cNvPr>
          <p:cNvSpPr txBox="1"/>
          <p:nvPr/>
        </p:nvSpPr>
        <p:spPr>
          <a:xfrm>
            <a:off x="457201" y="1754788"/>
            <a:ext cx="10896599" cy="4370427"/>
          </a:xfrm>
          <a:prstGeom prst="rect">
            <a:avLst/>
          </a:prstGeom>
          <a:noFill/>
        </p:spPr>
        <p:txBody>
          <a:bodyPr wrap="square">
            <a:spAutoFit/>
          </a:bodyPr>
          <a:lstStyle/>
          <a:p>
            <a:pPr algn="r" rtl="1"/>
            <a:r>
              <a:rPr lang="ar-SA" sz="2800" dirty="0"/>
              <a:t>فخ آخر محتمل في الاستطلاعات الموضوعية هو الشخص الذي يجري الاستطلاع. حتى دون أن ينوي، قد يقدم هو أو هي تلميحًا عن الإجابة الصحيحة، أو قد يجيب المستجيبون بشكل مختلف اعتمادًا على المستطلِع. على سبيل المثال، من غير المرجح أن يعترف رجل أبيض بأنه يعتبر نفسه متحيزًا عرقيًا إذا كان يتم استطلاعه شخصيًا من قبل رجل أسود. كما أن امرأة ستكون أقل احتمالًا للاعتراف بأنها أصيبت بمرض عند استطلاع رأيها من قبل رجل بدلاً من امرأة. ما هو الحل؟ يجب أن تكون الاستطلاعات </a:t>
            </a:r>
            <a:r>
              <a:rPr lang="ar-SA" sz="2800" dirty="0" err="1"/>
              <a:t>مجهوله</a:t>
            </a:r>
            <a:r>
              <a:rPr lang="ar-SA" sz="2800" dirty="0"/>
              <a:t>؛ أي أنه يجب ألا يكون لدى الشخص الذي يجري الاستطلاع أو الشخص الذي يجيب أي معلومات عن بعضهما البعض، أو على الأقل أقل قدر ممكن من المعلومات. كما يجب أن يكون لا المستطلِع ولا المستجيب لديهم أي فكرة عن "الإجابة الصحيحة".</a:t>
            </a:r>
          </a:p>
          <a:p>
            <a:pPr algn="r" rtl="1"/>
            <a:endParaRPr lang="en-US" sz="2600" b="1" dirty="0"/>
          </a:p>
        </p:txBody>
      </p:sp>
      <p:pic>
        <p:nvPicPr>
          <p:cNvPr id="11" name="Picture 10">
            <a:extLst>
              <a:ext uri="{FF2B5EF4-FFF2-40B4-BE49-F238E27FC236}">
                <a16:creationId xmlns:a16="http://schemas.microsoft.com/office/drawing/2014/main" id="{D4C79329-16BF-472F-AC7B-CA4775E13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1225" y="34829"/>
            <a:ext cx="2955317" cy="1379979"/>
          </a:xfrm>
          <a:prstGeom prst="rect">
            <a:avLst/>
          </a:prstGeom>
        </p:spPr>
      </p:pic>
    </p:spTree>
    <p:extLst>
      <p:ext uri="{BB962C8B-B14F-4D97-AF65-F5344CB8AC3E}">
        <p14:creationId xmlns:p14="http://schemas.microsoft.com/office/powerpoint/2010/main" val="236008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6762743-4ACB-D288-BC2E-E111C936FC7C}"/>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8BB2964A-7C24-36E7-3F96-42156B21A6C1}"/>
              </a:ext>
            </a:extLst>
          </p:cNvPr>
          <p:cNvSpPr txBox="1"/>
          <p:nvPr/>
        </p:nvSpPr>
        <p:spPr>
          <a:xfrm>
            <a:off x="624115" y="2168164"/>
            <a:ext cx="10729686" cy="2646878"/>
          </a:xfrm>
          <a:prstGeom prst="rect">
            <a:avLst/>
          </a:prstGeom>
          <a:noFill/>
        </p:spPr>
        <p:txBody>
          <a:bodyPr wrap="square">
            <a:spAutoFit/>
          </a:bodyPr>
          <a:lstStyle/>
          <a:p>
            <a:pPr algn="r" rtl="1"/>
            <a:r>
              <a:rPr lang="ar-SA" sz="2800" dirty="0"/>
              <a:t>مثل باقي الحجج الاستقرائية، يتم تقييم الحجج الإحصائية على مقياس من القوي إلى الضعيف. تكون الحجة الإحصائية قوية عندما تقدم دليلًا على أن استنتاجها أكثر احتمالًا أن يكون صحيحًا من أن يكون خاطئًا، أي عندما تكون فرص صحة الاستنتاج أكبر من 50 في المئة. تكون الحجة الإحصائية ضعيفة عندما تقدم دليلًا على أن استنتاجها أكثر احتمالًا أن يكون خاطئًا من أن يكون صحيحًا، أي عندما تكون فرص صحة الاستنتاج أقل من 50 في المئة.</a:t>
            </a:r>
          </a:p>
          <a:p>
            <a:pPr algn="r" rtl="1"/>
            <a:endParaRPr lang="en-US" sz="2600" b="1" dirty="0"/>
          </a:p>
        </p:txBody>
      </p:sp>
      <mc:AlternateContent xmlns:mc="http://schemas.openxmlformats.org/markup-compatibility/2006" xmlns:p14="http://schemas.microsoft.com/office/powerpoint/2010/main">
        <mc:Choice Requires="p14">
          <p:contentPart p14:bwMode="auto" r:id="rId2">
            <p14:nvContentPartPr>
              <p14:cNvPr id="15" name="حبر 14">
                <a:extLst>
                  <a:ext uri="{FF2B5EF4-FFF2-40B4-BE49-F238E27FC236}">
                    <a16:creationId xmlns:a16="http://schemas.microsoft.com/office/drawing/2014/main" id="{1B39A0DC-6C9A-CF97-200D-393523DBF272}"/>
                  </a:ext>
                </a:extLst>
              </p14:cNvPr>
              <p14:cNvContentPartPr/>
              <p14:nvPr/>
            </p14:nvContentPartPr>
            <p14:xfrm>
              <a:off x="7766511" y="3551402"/>
              <a:ext cx="360" cy="360"/>
            </p14:xfrm>
          </p:contentPart>
        </mc:Choice>
        <mc:Fallback xmlns="">
          <p:pic>
            <p:nvPicPr>
              <p:cNvPr id="15" name="حبر 14">
                <a:extLst>
                  <a:ext uri="{FF2B5EF4-FFF2-40B4-BE49-F238E27FC236}">
                    <a16:creationId xmlns:a16="http://schemas.microsoft.com/office/drawing/2014/main" id="{1B39A0DC-6C9A-CF97-200D-393523DBF272}"/>
                  </a:ext>
                </a:extLst>
              </p:cNvPr>
              <p:cNvPicPr/>
              <p:nvPr/>
            </p:nvPicPr>
            <p:blipFill>
              <a:blip r:embed="rId10"/>
              <a:stretch>
                <a:fillRect/>
              </a:stretch>
            </p:blipFill>
            <p:spPr>
              <a:xfrm>
                <a:off x="7757511" y="3542402"/>
                <a:ext cx="18000" cy="18000"/>
              </a:xfrm>
              <a:prstGeom prst="rect">
                <a:avLst/>
              </a:prstGeom>
            </p:spPr>
          </p:pic>
        </mc:Fallback>
      </mc:AlternateContent>
      <p:pic>
        <p:nvPicPr>
          <p:cNvPr id="11" name="Picture 10">
            <a:extLst>
              <a:ext uri="{FF2B5EF4-FFF2-40B4-BE49-F238E27FC236}">
                <a16:creationId xmlns:a16="http://schemas.microsoft.com/office/drawing/2014/main" id="{04FFB015-DEE6-47C5-9A6E-3F51D7F0A2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063732" y="-22426"/>
            <a:ext cx="2955317" cy="1379979"/>
          </a:xfrm>
          <a:prstGeom prst="rect">
            <a:avLst/>
          </a:prstGeom>
        </p:spPr>
      </p:pic>
    </p:spTree>
    <p:extLst>
      <p:ext uri="{BB962C8B-B14F-4D97-AF65-F5344CB8AC3E}">
        <p14:creationId xmlns:p14="http://schemas.microsoft.com/office/powerpoint/2010/main" val="3692534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4A9152C-76CB-5301-BEA5-0DA551624643}"/>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07CD09D3-BEFB-4976-F686-666A79A2A97A}"/>
              </a:ext>
            </a:extLst>
          </p:cNvPr>
          <p:cNvSpPr txBox="1"/>
          <p:nvPr/>
        </p:nvSpPr>
        <p:spPr>
          <a:xfrm>
            <a:off x="609601" y="1366364"/>
            <a:ext cx="10820400" cy="4154984"/>
          </a:xfrm>
          <a:prstGeom prst="rect">
            <a:avLst/>
          </a:prstGeom>
          <a:noFill/>
        </p:spPr>
        <p:txBody>
          <a:bodyPr wrap="square">
            <a:spAutoFit/>
          </a:bodyPr>
          <a:lstStyle/>
          <a:p>
            <a:pPr algn="r" rtl="1"/>
            <a:r>
              <a:rPr lang="en-US" sz="2400" b="1" dirty="0"/>
              <a:t> </a:t>
            </a:r>
            <a:r>
              <a:rPr lang="ar-SA" sz="2400" dirty="0"/>
              <a:t>لننظر في المثال التالي:</a:t>
            </a:r>
            <a:br>
              <a:rPr lang="ar-SA" sz="2400" dirty="0"/>
            </a:br>
            <a:r>
              <a:rPr lang="ar-SA" sz="2400" dirty="0"/>
              <a:t>فقط 3 بالمئة من طلاب كلية </a:t>
            </a:r>
            <a:r>
              <a:rPr lang="ar-SA" sz="2400" dirty="0" err="1"/>
              <a:t>ويكسفورد</a:t>
            </a:r>
            <a:r>
              <a:rPr lang="ar-SA" sz="2400" dirty="0"/>
              <a:t> يعارضون بناء الصالة الرياضية الجديدة.</a:t>
            </a:r>
            <a:br>
              <a:rPr lang="ar-SA" sz="2400" dirty="0"/>
            </a:br>
            <a:r>
              <a:rPr lang="ar-SA" sz="2400" dirty="0"/>
              <a:t>جوني زي هو أحد طلاب كلية </a:t>
            </a:r>
            <a:r>
              <a:rPr lang="ar-SA" sz="2400" dirty="0" err="1"/>
              <a:t>ويكسفورد</a:t>
            </a:r>
            <a:r>
              <a:rPr lang="ar-SA" sz="2400" dirty="0"/>
              <a:t>.</a:t>
            </a:r>
            <a:br>
              <a:rPr lang="ar-SA" sz="2400" dirty="0"/>
            </a:br>
            <a:r>
              <a:rPr lang="ar-SA" sz="2400" dirty="0"/>
              <a:t>إذن، جوني زي ليس ضد بناء الصالة الرياضية الجديدة.</a:t>
            </a:r>
          </a:p>
          <a:p>
            <a:pPr algn="r" rtl="1"/>
            <a:r>
              <a:rPr lang="ar-SA" sz="2400" dirty="0"/>
              <a:t>هذه حجة قوية، لأنها تقدم دليلًا على أن هناك فرصة بنسبة 97 بالمئة أن يكون الاستنتاج صحيحًا. يمكن تقوية الحجة بشكل أكبر عن طريق تخفيف الاستنتاج ليقول الحجة بدلاً من ذلك:</a:t>
            </a:r>
            <a:br>
              <a:rPr lang="ar-SA" sz="2400" dirty="0"/>
            </a:br>
            <a:r>
              <a:rPr lang="ar-SA" sz="2400" dirty="0"/>
              <a:t>فقط 3 بالمئة من طلاب كلية </a:t>
            </a:r>
            <a:r>
              <a:rPr lang="ar-SA" sz="2400" dirty="0" err="1"/>
              <a:t>ويكسفورد</a:t>
            </a:r>
            <a:r>
              <a:rPr lang="ar-SA" sz="2400" dirty="0"/>
              <a:t> يعارضون بناء الصالة الرياضية الجديدة.</a:t>
            </a:r>
            <a:br>
              <a:rPr lang="ar-SA" sz="2400" dirty="0"/>
            </a:br>
            <a:r>
              <a:rPr lang="ar-SA" sz="2400" dirty="0"/>
              <a:t>جوني زي هو أحد طلاب كلية </a:t>
            </a:r>
            <a:r>
              <a:rPr lang="ar-SA" sz="2400" dirty="0" err="1"/>
              <a:t>ويكسفورد</a:t>
            </a:r>
            <a:r>
              <a:rPr lang="ar-SA" sz="2400" dirty="0"/>
              <a:t>.</a:t>
            </a:r>
            <a:br>
              <a:rPr lang="ar-SA" sz="2400" dirty="0"/>
            </a:br>
            <a:r>
              <a:rPr lang="ar-SA" sz="2400" dirty="0"/>
              <a:t>إذن، ربما لا يكون جوني زي ضد بناء الصالة الرياضية الجديدة.</a:t>
            </a:r>
          </a:p>
          <a:p>
            <a:pPr algn="r" rtl="1"/>
            <a:r>
              <a:rPr lang="ar-SA" sz="2400" dirty="0"/>
              <a:t>كلمة "ربما" تحمي هذا الاستنتاج من خلال ادعاء شيء أقل من الاستنتاج في الصيغة الأصلية.</a:t>
            </a:r>
          </a:p>
          <a:p>
            <a:pPr algn="r" rtl="1"/>
            <a:endParaRPr lang="en-US" sz="2400" b="1" dirty="0"/>
          </a:p>
        </p:txBody>
      </p:sp>
      <p:pic>
        <p:nvPicPr>
          <p:cNvPr id="11" name="Picture 10">
            <a:extLst>
              <a:ext uri="{FF2B5EF4-FFF2-40B4-BE49-F238E27FC236}">
                <a16:creationId xmlns:a16="http://schemas.microsoft.com/office/drawing/2014/main" id="{6BEC1B2D-FFAB-44C3-9583-84956B57F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2031" y="36481"/>
            <a:ext cx="2955317" cy="1379979"/>
          </a:xfrm>
          <a:prstGeom prst="rect">
            <a:avLst/>
          </a:prstGeom>
        </p:spPr>
      </p:pic>
    </p:spTree>
    <p:extLst>
      <p:ext uri="{BB962C8B-B14F-4D97-AF65-F5344CB8AC3E}">
        <p14:creationId xmlns:p14="http://schemas.microsoft.com/office/powerpoint/2010/main" val="165893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12800" y="28433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7A97B5C-50EF-7CE3-B68D-8B8D1D7E9AD4}"/>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3CD97F7F-986A-C9BA-5237-985980C830BC}"/>
              </a:ext>
            </a:extLst>
          </p:cNvPr>
          <p:cNvSpPr txBox="1"/>
          <p:nvPr/>
        </p:nvSpPr>
        <p:spPr>
          <a:xfrm>
            <a:off x="812800" y="2019883"/>
            <a:ext cx="10767299" cy="1384995"/>
          </a:xfrm>
          <a:prstGeom prst="rect">
            <a:avLst/>
          </a:prstGeom>
          <a:noFill/>
        </p:spPr>
        <p:txBody>
          <a:bodyPr wrap="square">
            <a:spAutoFit/>
          </a:bodyPr>
          <a:lstStyle/>
          <a:p>
            <a:pPr algn="r" rtl="1"/>
            <a:r>
              <a:rPr lang="ar-SA" sz="2800" dirty="0"/>
              <a:t>الفئة المرجعية هي المجموعة التي تنطبق عليها الإحصائيات. كقاعدة عامة، كلما كانت الفئة المرجعية أكثر تحديدًا، كانت الحجة أقوى. إضافة معلومات جديدة إلى حجة استقرائية يمكن أن تغير قوتها. في هذه الحالة، تغيير الفئات المرجعية يتطلب استنتاجًا مختلفًا.</a:t>
            </a:r>
          </a:p>
        </p:txBody>
      </p:sp>
      <p:pic>
        <p:nvPicPr>
          <p:cNvPr id="11" name="Picture 10">
            <a:extLst>
              <a:ext uri="{FF2B5EF4-FFF2-40B4-BE49-F238E27FC236}">
                <a16:creationId xmlns:a16="http://schemas.microsoft.com/office/drawing/2014/main" id="{C2ECA373-5BEF-4397-BB41-3470061AAC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5109" y="101217"/>
            <a:ext cx="2955317" cy="1379979"/>
          </a:xfrm>
          <a:prstGeom prst="rect">
            <a:avLst/>
          </a:prstGeom>
        </p:spPr>
      </p:pic>
    </p:spTree>
    <p:extLst>
      <p:ext uri="{BB962C8B-B14F-4D97-AF65-F5344CB8AC3E}">
        <p14:creationId xmlns:p14="http://schemas.microsoft.com/office/powerpoint/2010/main" val="126186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292E27A-52E9-7F76-4F46-7994A86F3B47}"/>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ABAC4530-05A6-D7D6-218E-8400A3EA343A}"/>
              </a:ext>
            </a:extLst>
          </p:cNvPr>
          <p:cNvSpPr txBox="1"/>
          <p:nvPr/>
        </p:nvSpPr>
        <p:spPr>
          <a:xfrm>
            <a:off x="609600" y="1534776"/>
            <a:ext cx="10624458" cy="4370427"/>
          </a:xfrm>
          <a:prstGeom prst="rect">
            <a:avLst/>
          </a:prstGeom>
          <a:noFill/>
        </p:spPr>
        <p:txBody>
          <a:bodyPr wrap="square">
            <a:spAutoFit/>
          </a:bodyPr>
          <a:lstStyle/>
          <a:p>
            <a:pPr algn="r" rtl="1"/>
            <a:r>
              <a:rPr lang="ar-SA" sz="2800" dirty="0"/>
              <a:t>المثال:</a:t>
            </a:r>
            <a:br>
              <a:rPr lang="ar-SA" sz="2800" dirty="0"/>
            </a:br>
            <a:r>
              <a:rPr lang="ar-SA" sz="2800" dirty="0"/>
              <a:t>95 بالمئة من طلاب الجامعات يؤيدون عدم وجود امتحان نهائي تراكمي في مادة التفكير النقدي.</a:t>
            </a:r>
            <a:br>
              <a:rPr lang="ar-SA" sz="2800" dirty="0"/>
            </a:br>
            <a:r>
              <a:rPr lang="ar-SA" sz="2800" dirty="0"/>
              <a:t>فيرا </a:t>
            </a:r>
            <a:r>
              <a:rPr lang="ar-SA" sz="2800" dirty="0" err="1"/>
              <a:t>بيترسون</a:t>
            </a:r>
            <a:r>
              <a:rPr lang="ar-SA" sz="2800" dirty="0"/>
              <a:t> هي طالبة في الجامعة.</a:t>
            </a:r>
            <a:br>
              <a:rPr lang="ar-SA" sz="2800" dirty="0"/>
            </a:br>
            <a:r>
              <a:rPr lang="ar-SA" sz="2800" dirty="0"/>
              <a:t>إذن، فيرا </a:t>
            </a:r>
            <a:r>
              <a:rPr lang="ar-SA" sz="2800" dirty="0" err="1"/>
              <a:t>بيترسون</a:t>
            </a:r>
            <a:r>
              <a:rPr lang="ar-SA" sz="2800" dirty="0"/>
              <a:t> تؤيد عدم وجود امتحان نهائي تراكمي في مادة التفكير النقدي.</a:t>
            </a:r>
          </a:p>
          <a:p>
            <a:pPr algn="r" rtl="1"/>
            <a:r>
              <a:rPr lang="ar-SA" sz="2800" dirty="0"/>
              <a:t>افترضنا أننا اكتشفنا أن 85 بالمئة من الطلاب الذين يحبون كتابة المقالات يريدون وجود امتحان نهائي تراكمي لأنه سيكون هناك مقال في الامتحان النهائي التراكمي—وأن فيرا هي طالبة تحب كتابة المقالات.</a:t>
            </a:r>
            <a:br>
              <a:rPr lang="ar-SA" sz="2800" dirty="0"/>
            </a:br>
            <a:r>
              <a:rPr lang="ar-SA" sz="2800" dirty="0"/>
              <a:t>هذا سيغير الأمور. الآن، ستكون حجتنا كما يلي:</a:t>
            </a:r>
          </a:p>
          <a:p>
            <a:pPr algn="r" rtl="1"/>
            <a:endParaRPr lang="ar-SA" sz="2600" b="1" dirty="0"/>
          </a:p>
        </p:txBody>
      </p:sp>
      <p:pic>
        <p:nvPicPr>
          <p:cNvPr id="11" name="Picture 10">
            <a:extLst>
              <a:ext uri="{FF2B5EF4-FFF2-40B4-BE49-F238E27FC236}">
                <a16:creationId xmlns:a16="http://schemas.microsoft.com/office/drawing/2014/main" id="{8FE13029-E23F-4639-8F2C-504A02DC4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664" y="-23593"/>
            <a:ext cx="2955317" cy="1379979"/>
          </a:xfrm>
          <a:prstGeom prst="rect">
            <a:avLst/>
          </a:prstGeom>
        </p:spPr>
      </p:pic>
    </p:spTree>
    <p:extLst>
      <p:ext uri="{BB962C8B-B14F-4D97-AF65-F5344CB8AC3E}">
        <p14:creationId xmlns:p14="http://schemas.microsoft.com/office/powerpoint/2010/main" val="1937993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2C2507F-2413-DC35-504A-59F0F567B4A2}"/>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52A98040-61B3-983B-B8F7-690D9F6A10E0}"/>
              </a:ext>
            </a:extLst>
          </p:cNvPr>
          <p:cNvSpPr txBox="1"/>
          <p:nvPr/>
        </p:nvSpPr>
        <p:spPr>
          <a:xfrm>
            <a:off x="466531" y="1491056"/>
            <a:ext cx="10816512" cy="4801314"/>
          </a:xfrm>
          <a:prstGeom prst="rect">
            <a:avLst/>
          </a:prstGeom>
          <a:noFill/>
        </p:spPr>
        <p:txBody>
          <a:bodyPr wrap="square">
            <a:spAutoFit/>
          </a:bodyPr>
          <a:lstStyle/>
          <a:p>
            <a:pPr algn="r" rtl="1"/>
            <a:r>
              <a:rPr lang="ar-SA" sz="2800" dirty="0"/>
              <a:t>85 بالمئة من طلاب الجامعات الذين يحبون كتابة المقالات يريدون الامتحان النهائي التراكمي لأنه سيكون فيه مقال.</a:t>
            </a:r>
            <a:br>
              <a:rPr lang="ar-SA" sz="2800" dirty="0"/>
            </a:br>
            <a:r>
              <a:rPr lang="ar-SA" sz="2800" dirty="0"/>
              <a:t>فيرا </a:t>
            </a:r>
            <a:r>
              <a:rPr lang="ar-SA" sz="2800" dirty="0" err="1"/>
              <a:t>بيترسون</a:t>
            </a:r>
            <a:r>
              <a:rPr lang="ar-SA" sz="2800" dirty="0"/>
              <a:t> هي طالبة جامعية تحب كتابة المقالات.</a:t>
            </a:r>
            <a:br>
              <a:rPr lang="ar-SA" sz="2800" dirty="0"/>
            </a:br>
            <a:r>
              <a:rPr lang="ar-SA" sz="2800" dirty="0"/>
              <a:t>إذن، من المحتمل أن فيرا </a:t>
            </a:r>
            <a:r>
              <a:rPr lang="ar-SA" sz="2800" dirty="0" err="1"/>
              <a:t>بيترسون</a:t>
            </a:r>
            <a:r>
              <a:rPr lang="ar-SA" sz="2800" dirty="0"/>
              <a:t> تريد الامتحان النهائي التراكمي.</a:t>
            </a:r>
          </a:p>
          <a:p>
            <a:pPr algn="r" rtl="1"/>
            <a:r>
              <a:rPr lang="ar-SA" sz="2800" dirty="0"/>
              <a:t>الآن لدينا حجة قوية تتناقض مع الاستنتاج في النسخة الأصلية من الحجة. مع إضافة المعلومات الجديدة، قمنا بتغيير الفئة المرجعية. كقاعدة عامة، كلما كانت الفئة المرجعية أكثر تحديدًا، كانت الحجة أقوى. من خلال تغيير الفئة المرجعية من "طلاب الجامعات" إلى "طلاب الجامعات الذين يحبون كتابة المقالات"، اكتشفنا أن الاستنتاج بشأن فيرا قد تغير. إضافة معلومات جديدة إلى حجة استقرائية يمكن أن تغير قوتها. في هذه الحالة، تغيير الفئات المرجعية استدعى استنتاجًا مختلفًا.</a:t>
            </a:r>
          </a:p>
          <a:p>
            <a:pPr algn="r" rtl="1"/>
            <a:endParaRPr lang="ar-SA" sz="2600" b="1" dirty="0"/>
          </a:p>
        </p:txBody>
      </p:sp>
      <p:pic>
        <p:nvPicPr>
          <p:cNvPr id="11" name="Picture 10">
            <a:extLst>
              <a:ext uri="{FF2B5EF4-FFF2-40B4-BE49-F238E27FC236}">
                <a16:creationId xmlns:a16="http://schemas.microsoft.com/office/drawing/2014/main" id="{CE164686-EE11-4359-83F1-DE3A8CC0BF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92958"/>
            <a:ext cx="2955317" cy="1379979"/>
          </a:xfrm>
          <a:prstGeom prst="rect">
            <a:avLst/>
          </a:prstGeom>
        </p:spPr>
      </p:pic>
    </p:spTree>
    <p:extLst>
      <p:ext uri="{BB962C8B-B14F-4D97-AF65-F5344CB8AC3E}">
        <p14:creationId xmlns:p14="http://schemas.microsoft.com/office/powerpoint/2010/main" val="2051954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F89CB2-6950-A6B8-FF76-02A4DD9F869F}"/>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Analogy</a:t>
            </a:r>
          </a:p>
        </p:txBody>
      </p:sp>
      <p:sp>
        <p:nvSpPr>
          <p:cNvPr id="7" name="TextBox 6">
            <a:extLst>
              <a:ext uri="{FF2B5EF4-FFF2-40B4-BE49-F238E27FC236}">
                <a16:creationId xmlns:a16="http://schemas.microsoft.com/office/drawing/2014/main" id="{5964D451-E8C8-CE60-7549-CD3EE1A61CFC}"/>
              </a:ext>
            </a:extLst>
          </p:cNvPr>
          <p:cNvSpPr txBox="1"/>
          <p:nvPr/>
        </p:nvSpPr>
        <p:spPr>
          <a:xfrm>
            <a:off x="609600" y="1945051"/>
            <a:ext cx="10961914" cy="2215991"/>
          </a:xfrm>
          <a:prstGeom prst="rect">
            <a:avLst/>
          </a:prstGeom>
          <a:noFill/>
        </p:spPr>
        <p:txBody>
          <a:bodyPr wrap="square">
            <a:spAutoFit/>
          </a:bodyPr>
          <a:lstStyle/>
          <a:p>
            <a:pPr algn="r" rtl="1"/>
            <a:r>
              <a:rPr lang="ar-SA" sz="2800" dirty="0"/>
              <a:t>التشبيه هو مقارنة بين الأشياء بناءً على أوجه التشابه التي تشترك فيها تلك الأشياء. إذًا، يعتمد التشبيه على ما هو مشابه أو نفس الشيء في حالتين أو أكثر. التشبيهات موجودة في كل مكان: في الامتحانات، وفي الحجج، وفي الصحف، وفي القصائد، وفي الأغاني. في الأدب بشكل عام، والشعر بشكل خاص، تكون التشبيهات شائعة.</a:t>
            </a:r>
          </a:p>
          <a:p>
            <a:pPr algn="r" rtl="1"/>
            <a:endParaRPr lang="ar-SA" sz="2600" b="1" dirty="0"/>
          </a:p>
        </p:txBody>
      </p:sp>
      <p:pic>
        <p:nvPicPr>
          <p:cNvPr id="11" name="Picture 10">
            <a:extLst>
              <a:ext uri="{FF2B5EF4-FFF2-40B4-BE49-F238E27FC236}">
                <a16:creationId xmlns:a16="http://schemas.microsoft.com/office/drawing/2014/main" id="{A713B6F2-DD6A-40D9-989F-75C25375CE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23593"/>
            <a:ext cx="2955317" cy="1379979"/>
          </a:xfrm>
          <a:prstGeom prst="rect">
            <a:avLst/>
          </a:prstGeom>
        </p:spPr>
      </p:pic>
    </p:spTree>
    <p:extLst>
      <p:ext uri="{BB962C8B-B14F-4D97-AF65-F5344CB8AC3E}">
        <p14:creationId xmlns:p14="http://schemas.microsoft.com/office/powerpoint/2010/main" val="152090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ED1401C-9035-2027-0612-A38E3602FFE8}"/>
              </a:ext>
            </a:extLst>
          </p:cNvPr>
          <p:cNvSpPr txBox="1"/>
          <p:nvPr/>
        </p:nvSpPr>
        <p:spPr>
          <a:xfrm>
            <a:off x="2020574" y="58222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How can we argue by analogy?</a:t>
            </a:r>
          </a:p>
        </p:txBody>
      </p:sp>
      <p:sp>
        <p:nvSpPr>
          <p:cNvPr id="7" name="TextBox 6">
            <a:extLst>
              <a:ext uri="{FF2B5EF4-FFF2-40B4-BE49-F238E27FC236}">
                <a16:creationId xmlns:a16="http://schemas.microsoft.com/office/drawing/2014/main" id="{2E7FAE31-CD0E-9A38-3C6D-F0A3AC490B75}"/>
              </a:ext>
            </a:extLst>
          </p:cNvPr>
          <p:cNvSpPr txBox="1"/>
          <p:nvPr/>
        </p:nvSpPr>
        <p:spPr>
          <a:xfrm>
            <a:off x="941614" y="1600637"/>
            <a:ext cx="10591800" cy="4801314"/>
          </a:xfrm>
          <a:prstGeom prst="rect">
            <a:avLst/>
          </a:prstGeom>
          <a:noFill/>
        </p:spPr>
        <p:txBody>
          <a:bodyPr wrap="square">
            <a:spAutoFit/>
          </a:bodyPr>
          <a:lstStyle/>
          <a:p>
            <a:pPr algn="r" rtl="1"/>
            <a:r>
              <a:rPr lang="ar-SA" sz="2800" dirty="0"/>
              <a:t>الحجة من التشبيه تعتمد على التشبيه أو التشابه بين شيئين أو أكثر. التشبيهات تقارن بين شيئين أو أكثر؛ بينما الحجة من التشبيه تأخذ خطوة إضافية. غالبًا ما تدعي وجود تشابه آخر بناءً على التشابهات التي تم التعرف عليها بالفعل. بينما يشير التشبيه ببساطة إلى التشابه، فإن الحجة من التشبيه تدعي أن بعض التشابهات هي دليل على وجود تشابه آخر (أو تشابهات أخرى).</a:t>
            </a:r>
          </a:p>
          <a:p>
            <a:pPr algn="r" rtl="1"/>
            <a:r>
              <a:rPr lang="ar-SA" sz="2800" dirty="0"/>
              <a:t>مثال:</a:t>
            </a:r>
          </a:p>
          <a:p>
            <a:pPr algn="r" rtl="1"/>
            <a:r>
              <a:rPr lang="ar-SA" sz="2800" dirty="0"/>
              <a:t>مكتب البريد هو وكالة حكومية.</a:t>
            </a:r>
          </a:p>
          <a:p>
            <a:pPr algn="r" rtl="1"/>
            <a:r>
              <a:rPr lang="ar-SA" sz="2800" dirty="0"/>
              <a:t>إدارة المرور هي وكالة حكومية.</a:t>
            </a:r>
          </a:p>
          <a:p>
            <a:pPr algn="r" rtl="1"/>
            <a:r>
              <a:rPr lang="ar-SA" sz="2800" dirty="0"/>
              <a:t>مكتب البريد مغلق في اليوم الوطني.</a:t>
            </a:r>
          </a:p>
          <a:p>
            <a:pPr algn="r" rtl="1"/>
            <a:r>
              <a:rPr lang="ar-SA" sz="2800" dirty="0"/>
              <a:t>إذًا، يجب أن تكون إدارة المرور مغلقة في اليوم الوطني.</a:t>
            </a:r>
          </a:p>
          <a:p>
            <a:pPr algn="r" rtl="1"/>
            <a:endParaRPr lang="ar-SA" sz="2600" b="1" dirty="0"/>
          </a:p>
        </p:txBody>
      </p:sp>
      <mc:AlternateContent xmlns:mc="http://schemas.openxmlformats.org/markup-compatibility/2006" xmlns:p14="http://schemas.microsoft.com/office/powerpoint/2010/main">
        <mc:Choice Requires="p14">
          <p:contentPart p14:bwMode="auto" r:id="rId2">
            <p14:nvContentPartPr>
              <p14:cNvPr id="33" name="حبر 32">
                <a:extLst>
                  <a:ext uri="{FF2B5EF4-FFF2-40B4-BE49-F238E27FC236}">
                    <a16:creationId xmlns:a16="http://schemas.microsoft.com/office/drawing/2014/main" id="{065FA63F-AAC7-4966-5ED9-874FB63A7F43}"/>
                  </a:ext>
                </a:extLst>
              </p14:cNvPr>
              <p14:cNvContentPartPr/>
              <p14:nvPr/>
            </p14:nvContentPartPr>
            <p14:xfrm>
              <a:off x="4809831" y="4370042"/>
              <a:ext cx="360" cy="360"/>
            </p14:xfrm>
          </p:contentPart>
        </mc:Choice>
        <mc:Fallback xmlns="">
          <p:pic>
            <p:nvPicPr>
              <p:cNvPr id="33" name="حبر 32">
                <a:extLst>
                  <a:ext uri="{FF2B5EF4-FFF2-40B4-BE49-F238E27FC236}">
                    <a16:creationId xmlns:a16="http://schemas.microsoft.com/office/drawing/2014/main" id="{065FA63F-AAC7-4966-5ED9-874FB63A7F43}"/>
                  </a:ext>
                </a:extLst>
              </p:cNvPr>
              <p:cNvPicPr/>
              <p:nvPr/>
            </p:nvPicPr>
            <p:blipFill>
              <a:blip r:embed="rId24"/>
              <a:stretch>
                <a:fillRect/>
              </a:stretch>
            </p:blipFill>
            <p:spPr>
              <a:xfrm>
                <a:off x="4800831" y="4361402"/>
                <a:ext cx="18000" cy="18000"/>
              </a:xfrm>
              <a:prstGeom prst="rect">
                <a:avLst/>
              </a:prstGeom>
            </p:spPr>
          </p:pic>
        </mc:Fallback>
      </mc:AlternateContent>
      <p:pic>
        <p:nvPicPr>
          <p:cNvPr id="11" name="Picture 10">
            <a:extLst>
              <a:ext uri="{FF2B5EF4-FFF2-40B4-BE49-F238E27FC236}">
                <a16:creationId xmlns:a16="http://schemas.microsoft.com/office/drawing/2014/main" id="{EB8C99A4-C7C6-41A1-B605-343B9B8E6EB2}"/>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9331632" y="-23593"/>
            <a:ext cx="2955317" cy="1379979"/>
          </a:xfrm>
          <a:prstGeom prst="rect">
            <a:avLst/>
          </a:prstGeom>
        </p:spPr>
      </p:pic>
    </p:spTree>
    <p:extLst>
      <p:ext uri="{BB962C8B-B14F-4D97-AF65-F5344CB8AC3E}">
        <p14:creationId xmlns:p14="http://schemas.microsoft.com/office/powerpoint/2010/main" val="2290059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22137ED-EC69-AEFF-9458-BE86D17D42D9}"/>
              </a:ext>
            </a:extLst>
          </p:cNvPr>
          <p:cNvSpPr txBox="1"/>
          <p:nvPr/>
        </p:nvSpPr>
        <p:spPr>
          <a:xfrm>
            <a:off x="1653617" y="65067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arguments from analogy </a:t>
            </a:r>
          </a:p>
        </p:txBody>
      </p:sp>
      <p:sp>
        <p:nvSpPr>
          <p:cNvPr id="7" name="TextBox 6">
            <a:extLst>
              <a:ext uri="{FF2B5EF4-FFF2-40B4-BE49-F238E27FC236}">
                <a16:creationId xmlns:a16="http://schemas.microsoft.com/office/drawing/2014/main" id="{2D34FDC5-3F2F-D1CF-2201-32B75963D7D5}"/>
              </a:ext>
            </a:extLst>
          </p:cNvPr>
          <p:cNvSpPr txBox="1"/>
          <p:nvPr/>
        </p:nvSpPr>
        <p:spPr>
          <a:xfrm>
            <a:off x="644736" y="1844149"/>
            <a:ext cx="10709064" cy="4524315"/>
          </a:xfrm>
          <a:prstGeom prst="rect">
            <a:avLst/>
          </a:prstGeom>
          <a:noFill/>
        </p:spPr>
        <p:txBody>
          <a:bodyPr wrap="square">
            <a:spAutoFit/>
          </a:bodyPr>
          <a:lstStyle/>
          <a:p>
            <a:pPr algn="r" rtl="1"/>
            <a:r>
              <a:rPr lang="ar-SA" sz="2400" dirty="0"/>
              <a:t>عند تقييم قوة الحجة من التشبيه، يجب أخذ الأمور التالية في الاعتبار:</a:t>
            </a:r>
          </a:p>
          <a:p>
            <a:pPr algn="r" rtl="1"/>
            <a:r>
              <a:rPr lang="ar-SA" sz="2400" b="1" dirty="0"/>
              <a:t>صدق المقدمات</a:t>
            </a:r>
            <a:r>
              <a:rPr lang="ar-SA" sz="2400" dirty="0"/>
              <a:t>: يجب أن تكون المقدمات صحيحة لتدعيم قوة الحجة.</a:t>
            </a:r>
          </a:p>
          <a:p>
            <a:pPr algn="r" rtl="1"/>
            <a:r>
              <a:rPr lang="ar-SA" sz="2400" b="1" dirty="0"/>
              <a:t>صِلة أوجه التشابه</a:t>
            </a:r>
            <a:r>
              <a:rPr lang="ar-SA" sz="2400" dirty="0"/>
              <a:t>: يجب أن تكون أوجه التشابه بين الأشياء المقارنة ذات صلة بالحجة المطروحة.</a:t>
            </a:r>
          </a:p>
          <a:p>
            <a:pPr algn="r" rtl="1"/>
            <a:r>
              <a:rPr lang="ar-SA" sz="2400" b="1" dirty="0"/>
              <a:t>عدد أوجه التشابه ذات الصلة</a:t>
            </a:r>
            <a:r>
              <a:rPr lang="ar-SA" sz="2400" dirty="0"/>
              <a:t>: كلما كان هناك عدد أكبر من أوجه التشابه ذات الصلة بين الأشياء المقارنة، كانت الحجة أقوى.</a:t>
            </a:r>
          </a:p>
          <a:p>
            <a:pPr algn="r" rtl="1"/>
            <a:r>
              <a:rPr lang="ar-SA" sz="2400" b="1" dirty="0"/>
              <a:t>صِلة أوجه الاختلاف</a:t>
            </a:r>
            <a:r>
              <a:rPr lang="ar-SA" sz="2400" dirty="0"/>
              <a:t>: يجب أخذ أوجه الاختلاف بين الأشياء المقارنة في الحسبان، خاصة إذا كانت تؤثر في الاستنتاج.</a:t>
            </a:r>
          </a:p>
          <a:p>
            <a:pPr algn="r" rtl="1"/>
            <a:r>
              <a:rPr lang="ar-SA" sz="2400" b="1" dirty="0"/>
              <a:t>عدد أوجه الاختلاف ذات الصلة</a:t>
            </a:r>
            <a:r>
              <a:rPr lang="ar-SA" sz="2400" dirty="0"/>
              <a:t>: كلما كان هناك عدد أكبر من أوجه الاختلاف ذات الصلة، قد تضعف الحجة.</a:t>
            </a:r>
          </a:p>
          <a:p>
            <a:pPr algn="r" rtl="1"/>
            <a:r>
              <a:rPr lang="ar-SA" sz="2400" b="1" dirty="0"/>
              <a:t>تنوع العينة، خاصة مع زيادة حجم العينة</a:t>
            </a:r>
            <a:r>
              <a:rPr lang="ar-SA" sz="2400" dirty="0"/>
              <a:t>: كلما زاد تنوع العينة وزاد حجمها، كانت الحجة أكثر موثوقية.</a:t>
            </a:r>
          </a:p>
          <a:p>
            <a:pPr algn="r" rtl="1"/>
            <a:r>
              <a:rPr lang="ar-SA" sz="2400" b="1" dirty="0"/>
              <a:t>تحديد الاستنتاج بالنسبة للمقدمات</a:t>
            </a:r>
            <a:r>
              <a:rPr lang="ar-SA" sz="2400" dirty="0"/>
              <a:t>: يجب أن يكون الاستنتاج محددًا بما يتماشى مع المقدمات، مع مراعاة عدم المبالغة في التعميم.</a:t>
            </a:r>
          </a:p>
          <a:p>
            <a:pPr algn="r" rtl="1"/>
            <a:endParaRPr lang="ar-SA" sz="2400" b="1" dirty="0"/>
          </a:p>
        </p:txBody>
      </p:sp>
      <p:pic>
        <p:nvPicPr>
          <p:cNvPr id="11" name="Picture 10">
            <a:extLst>
              <a:ext uri="{FF2B5EF4-FFF2-40B4-BE49-F238E27FC236}">
                <a16:creationId xmlns:a16="http://schemas.microsoft.com/office/drawing/2014/main" id="{D8DBCB52-ACE0-41FA-838B-B59398A4EE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0879" y="108532"/>
            <a:ext cx="2955317" cy="1379979"/>
          </a:xfrm>
          <a:prstGeom prst="rect">
            <a:avLst/>
          </a:prstGeom>
        </p:spPr>
      </p:pic>
    </p:spTree>
    <p:extLst>
      <p:ext uri="{BB962C8B-B14F-4D97-AF65-F5344CB8AC3E}">
        <p14:creationId xmlns:p14="http://schemas.microsoft.com/office/powerpoint/2010/main" val="98138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C333E87-D294-C2D2-CE3F-11F91B0A4D7E}"/>
              </a:ext>
            </a:extLst>
          </p:cNvPr>
          <p:cNvSpPr txBox="1"/>
          <p:nvPr/>
        </p:nvSpPr>
        <p:spPr>
          <a:xfrm>
            <a:off x="1807999" y="627560"/>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200AA270-CAAE-74FB-9D04-E11C7AE76484}"/>
              </a:ext>
            </a:extLst>
          </p:cNvPr>
          <p:cNvSpPr txBox="1"/>
          <p:nvPr/>
        </p:nvSpPr>
        <p:spPr>
          <a:xfrm>
            <a:off x="457200" y="1559430"/>
            <a:ext cx="10972800" cy="4154984"/>
          </a:xfrm>
          <a:prstGeom prst="rect">
            <a:avLst/>
          </a:prstGeom>
          <a:noFill/>
        </p:spPr>
        <p:txBody>
          <a:bodyPr wrap="square">
            <a:spAutoFit/>
          </a:bodyPr>
          <a:lstStyle/>
          <a:p>
            <a:pPr algn="r" rtl="1"/>
            <a:r>
              <a:rPr lang="ar-SA" sz="2400" dirty="0"/>
              <a:t>يجب أن نلاحظ أن ليس كل الحجج السببية تحتوي على كلمة "سبب". تشمل المصطلحات السببية الأخرى مثل "يُنتج"، "مسؤول عن"، "يؤثر على"، "يجعل"، "يغير"، و"يساهم في". </a:t>
            </a:r>
          </a:p>
          <a:p>
            <a:pPr algn="r" rtl="1"/>
            <a:r>
              <a:rPr lang="ar-SA" sz="2400" dirty="0"/>
              <a:t>تأتي هذه الحجج في نوعين عامين: (1) الحجج حول سبب حالة معينة و(2) الحجج حول علاقة عامة.</a:t>
            </a:r>
          </a:p>
          <a:p>
            <a:pPr algn="r" rtl="1"/>
            <a:endParaRPr lang="ar-SA" sz="2400" dirty="0"/>
          </a:p>
          <a:p>
            <a:pPr algn="r" rtl="1"/>
            <a:r>
              <a:rPr lang="ar-SA" sz="2400" dirty="0"/>
              <a:t>إليك مثالًا على حجة حول حالة معينة:</a:t>
            </a:r>
            <a:br>
              <a:rPr lang="ar-SA" sz="2400" dirty="0"/>
            </a:br>
            <a:r>
              <a:rPr lang="ar-SA" sz="2400" dirty="0"/>
              <a:t>سيارة ميغان لم تعمل هذا الصباح، ولم تقم بتغيير البطارية منذ أن اشترت السيارة قبل ست سنوات.</a:t>
            </a:r>
            <a:br>
              <a:rPr lang="ar-SA" sz="2400" dirty="0"/>
            </a:br>
            <a:r>
              <a:rPr lang="ar-SA" sz="2400" dirty="0"/>
              <a:t>إذن، من المحتمل أن تكون البطارية فارغة هي التي تسببت في عدم تشغيل السيارة.</a:t>
            </a:r>
          </a:p>
          <a:p>
            <a:pPr algn="r" rtl="1"/>
            <a:r>
              <a:rPr lang="ar-SA" sz="2400" dirty="0"/>
              <a:t>إليك مثالًا على حجة حول علاقة عامة:</a:t>
            </a:r>
            <a:br>
              <a:rPr lang="ar-SA" sz="2400" dirty="0"/>
            </a:br>
            <a:r>
              <a:rPr lang="ar-SA" sz="2400" dirty="0"/>
              <a:t>وجد الجراح العام أن هناك رابطًا قويًا بين تدخين السجائر والإصابة بسرطان الرئة.</a:t>
            </a:r>
            <a:br>
              <a:rPr lang="ar-SA" sz="2400" dirty="0"/>
            </a:br>
            <a:r>
              <a:rPr lang="ar-SA" sz="2400" dirty="0"/>
              <a:t>إذن، تدخين السجائر يسبب سرطان الرئة.</a:t>
            </a:r>
          </a:p>
          <a:p>
            <a:pPr algn="r" rtl="1"/>
            <a:endParaRPr lang="ar-SA" sz="2400" b="1" dirty="0"/>
          </a:p>
        </p:txBody>
      </p:sp>
      <p:pic>
        <p:nvPicPr>
          <p:cNvPr id="11" name="Picture 10">
            <a:extLst>
              <a:ext uri="{FF2B5EF4-FFF2-40B4-BE49-F238E27FC236}">
                <a16:creationId xmlns:a16="http://schemas.microsoft.com/office/drawing/2014/main" id="{01FD1460-B8EC-4BCE-AEFF-F7AE6D5CC7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133014"/>
            <a:ext cx="2955317" cy="1379979"/>
          </a:xfrm>
          <a:prstGeom prst="rect">
            <a:avLst/>
          </a:prstGeom>
        </p:spPr>
      </p:pic>
    </p:spTree>
    <p:extLst>
      <p:ext uri="{BB962C8B-B14F-4D97-AF65-F5344CB8AC3E}">
        <p14:creationId xmlns:p14="http://schemas.microsoft.com/office/powerpoint/2010/main" val="415658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0DF9DE7-E68C-CEED-4D9F-B422236D87BC}"/>
              </a:ext>
            </a:extLst>
          </p:cNvPr>
          <p:cNvSpPr txBox="1"/>
          <p:nvPr/>
        </p:nvSpPr>
        <p:spPr>
          <a:xfrm>
            <a:off x="1933488" y="59000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85CE9B9E-212A-3E84-D09C-36526D1D1637}"/>
              </a:ext>
            </a:extLst>
          </p:cNvPr>
          <p:cNvSpPr txBox="1"/>
          <p:nvPr/>
        </p:nvSpPr>
        <p:spPr>
          <a:xfrm>
            <a:off x="637721" y="1915016"/>
            <a:ext cx="10716079" cy="3077766"/>
          </a:xfrm>
          <a:prstGeom prst="rect">
            <a:avLst/>
          </a:prstGeom>
          <a:noFill/>
        </p:spPr>
        <p:txBody>
          <a:bodyPr wrap="square">
            <a:spAutoFit/>
          </a:bodyPr>
          <a:lstStyle/>
          <a:p>
            <a:pPr algn="r" rtl="1"/>
            <a:r>
              <a:rPr lang="ar-SA" sz="2800" dirty="0"/>
              <a:t>في كل حالة، يجب أن يكون واضحًا أن الحجة استقرائية. المقدمات تقدم دليلًا (دليلًا قويًا) للاستنتاج. الاستنتاج لا يتبع بالضرورة الصارمة من المقدمات. من الممكن دائمًا أن تكون المقدمات صحيحة والاستنتاج خاطئًا. بناءً على ما تقوله الحجة، من الممكن على الأقل أن يكون المولد الكهربائي للسيارة معطلاً وأن البطارية سليمة. بالطبع، يمكن أن توجد طرق للتحقيق في الأمر بشكل أكبر، لكن الحجة كما هي لا تتطرق إلى ذلك. وبالنسبة للحجة الثانية، بناءً فقط على ما تقوله، لا يوجد ضمان بأن التدخين هو سبب سرطان الرئة.</a:t>
            </a:r>
          </a:p>
          <a:p>
            <a:pPr algn="r" rtl="1"/>
            <a:endParaRPr lang="ar-SA" sz="2600" b="1" dirty="0"/>
          </a:p>
        </p:txBody>
      </p:sp>
      <p:pic>
        <p:nvPicPr>
          <p:cNvPr id="11" name="Picture 10">
            <a:extLst>
              <a:ext uri="{FF2B5EF4-FFF2-40B4-BE49-F238E27FC236}">
                <a16:creationId xmlns:a16="http://schemas.microsoft.com/office/drawing/2014/main" id="{679D4371-DA62-4D80-8A0B-C910DE11B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11230" y="151015"/>
            <a:ext cx="2955317" cy="1379979"/>
          </a:xfrm>
          <a:prstGeom prst="rect">
            <a:avLst/>
          </a:prstGeom>
        </p:spPr>
      </p:pic>
    </p:spTree>
    <p:extLst>
      <p:ext uri="{BB962C8B-B14F-4D97-AF65-F5344CB8AC3E}">
        <p14:creationId xmlns:p14="http://schemas.microsoft.com/office/powerpoint/2010/main" val="261665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4120C40-0DC0-DA85-83DE-6465024BB6ED}"/>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54894824-C66A-87C1-9D01-53FB2A80EB32}"/>
              </a:ext>
            </a:extLst>
          </p:cNvPr>
          <p:cNvSpPr txBox="1"/>
          <p:nvPr/>
        </p:nvSpPr>
        <p:spPr>
          <a:xfrm>
            <a:off x="529197" y="1719960"/>
            <a:ext cx="10900804" cy="3077766"/>
          </a:xfrm>
          <a:prstGeom prst="rect">
            <a:avLst/>
          </a:prstGeom>
          <a:noFill/>
        </p:spPr>
        <p:txBody>
          <a:bodyPr wrap="square">
            <a:spAutoFit/>
          </a:bodyPr>
          <a:lstStyle/>
          <a:p>
            <a:pPr algn="r" rtl="1"/>
            <a:r>
              <a:rPr lang="ar-SA" sz="2800" dirty="0"/>
              <a:t>في بعض الأحيان، يكون هناك ارتباط أو علاقة واضحة بين شيئين أو حدثين: حيثما تجد </a:t>
            </a:r>
            <a:r>
              <a:rPr lang="en-US" sz="2800" dirty="0"/>
              <a:t>X، </a:t>
            </a:r>
            <a:r>
              <a:rPr lang="ar-SA" sz="2800" dirty="0"/>
              <a:t>ستجد غالبًا </a:t>
            </a:r>
            <a:r>
              <a:rPr lang="en-US" sz="2800" dirty="0"/>
              <a:t>Y. </a:t>
            </a:r>
            <a:r>
              <a:rPr lang="ar-SA" sz="2800" dirty="0"/>
              <a:t>يُطلق على العلاقة مثل هذه، التي يوجد فيها ارتباط متكرر أو حتى دائم بين شيئين، اسم </a:t>
            </a:r>
            <a:r>
              <a:rPr lang="ar-SA" sz="2800" b="1" dirty="0"/>
              <a:t>الارتباط</a:t>
            </a:r>
            <a:r>
              <a:rPr lang="ar-SA" sz="2800" dirty="0"/>
              <a:t>. في الارتباط، يشترك </a:t>
            </a:r>
            <a:r>
              <a:rPr lang="ar-SA" sz="2800" dirty="0" err="1"/>
              <a:t>الشيئان</a:t>
            </a:r>
            <a:r>
              <a:rPr lang="ar-SA" sz="2800" dirty="0"/>
              <a:t> في علاقة متبادلة؛ حيثما يوجد أحدهما، يوجد الآخر غالبًا أو دائمًا. بالمقابل، في علاقة </a:t>
            </a:r>
            <a:r>
              <a:rPr lang="ar-SA" sz="2800" b="1" dirty="0"/>
              <a:t>السببية</a:t>
            </a:r>
            <a:r>
              <a:rPr lang="ar-SA" sz="2800" dirty="0"/>
              <a:t>، يُنتج أحد الشيئين أو يؤدي إلى حدوث الآخر. في بعض الأحيان، يكون الارتباط مؤشرًا على وجود علاقة سببية. على سبيل المثال، أدت النسبة العالية لوفيات سرطان الرئة بين المدخنين إلى التحقيق واكتشاف الرابط السببي بينهما.</a:t>
            </a:r>
          </a:p>
          <a:p>
            <a:pPr algn="r" rtl="1"/>
            <a:endParaRPr lang="ar-SA" sz="2600" b="1" dirty="0"/>
          </a:p>
        </p:txBody>
      </p:sp>
      <p:pic>
        <p:nvPicPr>
          <p:cNvPr id="11" name="Picture 10">
            <a:extLst>
              <a:ext uri="{FF2B5EF4-FFF2-40B4-BE49-F238E27FC236}">
                <a16:creationId xmlns:a16="http://schemas.microsoft.com/office/drawing/2014/main" id="{8B90EC10-B7D7-4C79-80F6-8D4D7D8845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1867" y="-23593"/>
            <a:ext cx="2955317" cy="1379979"/>
          </a:xfrm>
          <a:prstGeom prst="rect">
            <a:avLst/>
          </a:prstGeom>
        </p:spPr>
      </p:pic>
    </p:spTree>
    <p:extLst>
      <p:ext uri="{BB962C8B-B14F-4D97-AF65-F5344CB8AC3E}">
        <p14:creationId xmlns:p14="http://schemas.microsoft.com/office/powerpoint/2010/main" val="1028605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1F2C160-4C81-E1C2-2414-1CDB8A0016E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2014E754-B475-ADF8-F180-E12D87EDCA4C}"/>
              </a:ext>
            </a:extLst>
          </p:cNvPr>
          <p:cNvSpPr txBox="1"/>
          <p:nvPr/>
        </p:nvSpPr>
        <p:spPr>
          <a:xfrm>
            <a:off x="457200" y="1534500"/>
            <a:ext cx="10776857" cy="4370427"/>
          </a:xfrm>
          <a:prstGeom prst="rect">
            <a:avLst/>
          </a:prstGeom>
          <a:noFill/>
        </p:spPr>
        <p:txBody>
          <a:bodyPr wrap="square">
            <a:spAutoFit/>
          </a:bodyPr>
          <a:lstStyle/>
          <a:p>
            <a:pPr algn="r" rtl="1"/>
            <a:r>
              <a:rPr lang="ar-SA" sz="2800" dirty="0"/>
              <a:t>لكن يجب أن نكون حذرين. فمعظم الارتباطات لا تشير إلى وجود علاقة سببية بين الشيئين أو الحدثين المترابطين. على سبيل المثال، هناك ارتباط قوي بين مقاس الحذاء والقدرة في الرياضيات بين الأطفال. كلما كان مقاس الحذاء أكبر، كانت القدرة  في الرياضيات أكبر. على سبيل المثال، في المتوسط، يحصل الأطفال الذين يرتدون حذاء بمقاس 8 على درجات أعلى في نفس الاختبار مقارنة بأولئك الذين يرتدون حذاء بمقاس 6. هل يعني هذا أن وجود أقدام كبيرة يسبب زيادة في القدرة الرياضية؟ أو هل يشير إلى أن القدرة الحسابية هي التي تجعل الأقدام تنمو؟ بالطبع لا. هناك تفسير أساسي لهذه الظاهرة. يرتبط عمر الطفل بكل من مقاس الحذاء والقدرة  في الرياضيات. كلما كبر الطفل، زاد مقاس الحذاء وزادت القدرة الرياضية، ولكن لا يتسبب أي منهما في الآخر.</a:t>
            </a:r>
          </a:p>
          <a:p>
            <a:pPr algn="r" rtl="1"/>
            <a:endParaRPr lang="ar-SA" sz="2600" b="1" dirty="0"/>
          </a:p>
        </p:txBody>
      </p:sp>
      <p:pic>
        <p:nvPicPr>
          <p:cNvPr id="11" name="Picture 10">
            <a:extLst>
              <a:ext uri="{FF2B5EF4-FFF2-40B4-BE49-F238E27FC236}">
                <a16:creationId xmlns:a16="http://schemas.microsoft.com/office/drawing/2014/main" id="{BE6015F6-A48F-4059-B0D6-070ECE4707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4070" y="108532"/>
            <a:ext cx="2955317" cy="1379979"/>
          </a:xfrm>
          <a:prstGeom prst="rect">
            <a:avLst/>
          </a:prstGeom>
        </p:spPr>
      </p:pic>
    </p:spTree>
    <p:extLst>
      <p:ext uri="{BB962C8B-B14F-4D97-AF65-F5344CB8AC3E}">
        <p14:creationId xmlns:p14="http://schemas.microsoft.com/office/powerpoint/2010/main" val="4059488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40B6D0B-5256-6F8C-9C89-51D7F7211867}"/>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84DC013A-95B0-4874-EF2C-0A8F01CA44EF}"/>
              </a:ext>
            </a:extLst>
          </p:cNvPr>
          <p:cNvSpPr txBox="1"/>
          <p:nvPr/>
        </p:nvSpPr>
        <p:spPr>
          <a:xfrm>
            <a:off x="487468" y="1874728"/>
            <a:ext cx="10697603" cy="2246769"/>
          </a:xfrm>
          <a:prstGeom prst="rect">
            <a:avLst/>
          </a:prstGeom>
          <a:noFill/>
        </p:spPr>
        <p:txBody>
          <a:bodyPr wrap="square">
            <a:spAutoFit/>
          </a:bodyPr>
          <a:lstStyle/>
          <a:p>
            <a:pPr algn="r" rtl="1"/>
            <a:r>
              <a:rPr lang="ar-SA" sz="2800" dirty="0"/>
              <a:t>الارتباط الإيجابي، الذي يشير إلى أن الشيئين يظهران معًا أكثر من 50٪ من الوقت، قد يشير إلى وجود علاقة سببية بين الشيئين. أما الارتباط السلبي، الذي يشير إلى أن الشيئين يظهران معًا أقل من 50٪ من الوقت، فقد يشير إلى أن أحد الشيئين يمنع الآخر. والسؤال المهم هنا هو: هل الارتباط ذو دلالة؟ والإجابة تعتمد، جزئيًا، على حجم العينة.</a:t>
            </a:r>
          </a:p>
          <a:p>
            <a:pPr algn="r" rtl="1"/>
            <a:endParaRPr lang="ar-SA" sz="2800" dirty="0"/>
          </a:p>
        </p:txBody>
      </p:sp>
      <p:pic>
        <p:nvPicPr>
          <p:cNvPr id="11" name="Picture 10">
            <a:extLst>
              <a:ext uri="{FF2B5EF4-FFF2-40B4-BE49-F238E27FC236}">
                <a16:creationId xmlns:a16="http://schemas.microsoft.com/office/drawing/2014/main" id="{699761D8-8EF8-49C0-8DB3-228F4506D0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58740"/>
            <a:ext cx="2955317" cy="1379979"/>
          </a:xfrm>
          <a:prstGeom prst="rect">
            <a:avLst/>
          </a:prstGeom>
        </p:spPr>
      </p:pic>
    </p:spTree>
    <p:extLst>
      <p:ext uri="{BB962C8B-B14F-4D97-AF65-F5344CB8AC3E}">
        <p14:creationId xmlns:p14="http://schemas.microsoft.com/office/powerpoint/2010/main" val="353087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C542B20-9D49-498F-E291-ABA44EA2DDE8}"/>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EG" sz="3600" b="1" dirty="0"/>
              <a:t>الملخص</a:t>
            </a:r>
            <a:endParaRPr lang="en-US" sz="3600" b="1" dirty="0"/>
          </a:p>
        </p:txBody>
      </p:sp>
      <p:sp>
        <p:nvSpPr>
          <p:cNvPr id="7" name="TextBox 6">
            <a:extLst>
              <a:ext uri="{FF2B5EF4-FFF2-40B4-BE49-F238E27FC236}">
                <a16:creationId xmlns:a16="http://schemas.microsoft.com/office/drawing/2014/main" id="{A82D7E5D-6D99-CA89-C427-BA9C9F714803}"/>
              </a:ext>
            </a:extLst>
          </p:cNvPr>
          <p:cNvSpPr txBox="1"/>
          <p:nvPr/>
        </p:nvSpPr>
        <p:spPr>
          <a:xfrm>
            <a:off x="609600" y="1534500"/>
            <a:ext cx="11049000" cy="3970318"/>
          </a:xfrm>
          <a:prstGeom prst="rect">
            <a:avLst/>
          </a:prstGeom>
          <a:noFill/>
        </p:spPr>
        <p:txBody>
          <a:bodyPr wrap="square">
            <a:spAutoFit/>
          </a:bodyPr>
          <a:lstStyle/>
          <a:p>
            <a:pPr algn="r"/>
            <a:br>
              <a:rPr lang="ar-EG" sz="2800" dirty="0"/>
            </a:br>
            <a:r>
              <a:rPr lang="ar-EG" sz="2800" dirty="0"/>
              <a:t>تركزت هذه المحاضرة على تكوين وتقييم الحجج الاستقرائية بشكل نقدي — وهي الحجج التي تُقصد مقدماتها أن تقدم دعمًا، لكن ليس دليلاً قاطعًا، للاستنتاج. على وجه الخصوص، قمنا بفحص أربعة أنواع شائعة: التعميمات الاستقرائية، الحجج من القياس، الحجج السببية، والحجج الإحصائية.</a:t>
            </a:r>
          </a:p>
          <a:p>
            <a:pPr algn="r"/>
            <a:r>
              <a:rPr lang="ar-EG" sz="2800" dirty="0"/>
              <a:t>الحجج الاستقرائية لا تضمن صحة استنتاجاتها. نقوم بتقييمها وفقًا لقوة الدعم الذي توفره لاستنتاجاتها. تكون الحجة الاستقرائية قوية عندما توفر مقدماتها أدلة على أن استنتاجها أكثر احتمالًا أن يكون صحيحًا من أن يكون خاطئًا. وتكون الحجة الاستقرائية ضعيفة عندما لا توفر مقدماتها أدلة على أن استنتاجها أكثر احتمالًا أن يكون صحيحًا من أن يكون خاطئًا.</a:t>
            </a:r>
          </a:p>
        </p:txBody>
      </p:sp>
      <p:pic>
        <p:nvPicPr>
          <p:cNvPr id="11" name="Picture 10">
            <a:extLst>
              <a:ext uri="{FF2B5EF4-FFF2-40B4-BE49-F238E27FC236}">
                <a16:creationId xmlns:a16="http://schemas.microsoft.com/office/drawing/2014/main" id="{8321D717-EAF7-4D89-BB4F-E8E03BC86B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1883" y="108532"/>
            <a:ext cx="2955317" cy="1379979"/>
          </a:xfrm>
          <a:prstGeom prst="rect">
            <a:avLst/>
          </a:prstGeom>
        </p:spPr>
      </p:pic>
    </p:spTree>
    <p:extLst>
      <p:ext uri="{BB962C8B-B14F-4D97-AF65-F5344CB8AC3E}">
        <p14:creationId xmlns:p14="http://schemas.microsoft.com/office/powerpoint/2010/main" val="36183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8EEC87A-1D16-0628-46E9-505E02C243C5}"/>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9F6EB1EC-64C2-72A2-EDBD-332B354A9AA6}"/>
              </a:ext>
            </a:extLst>
          </p:cNvPr>
          <p:cNvSpPr txBox="1"/>
          <p:nvPr/>
        </p:nvSpPr>
        <p:spPr>
          <a:xfrm>
            <a:off x="416136" y="1776678"/>
            <a:ext cx="11166264" cy="3077766"/>
          </a:xfrm>
          <a:prstGeom prst="rect">
            <a:avLst/>
          </a:prstGeom>
          <a:noFill/>
        </p:spPr>
        <p:txBody>
          <a:bodyPr wrap="square">
            <a:spAutoFit/>
          </a:bodyPr>
          <a:lstStyle/>
          <a:p>
            <a:pPr algn="r"/>
            <a:r>
              <a:rPr lang="en-US" sz="2600" b="1" dirty="0"/>
              <a:t> </a:t>
            </a:r>
            <a:r>
              <a:rPr lang="ar-EG" sz="2800" dirty="0"/>
              <a:t>من بين الكلمات والعبارات الدالة المهمة على الحجج الاستقرائية: </a:t>
            </a:r>
            <a:r>
              <a:rPr lang="ar-EG" sz="2800" b="1" dirty="0"/>
              <a:t>من المحتمل</a:t>
            </a:r>
            <a:r>
              <a:rPr lang="ar-EG" sz="2800" dirty="0"/>
              <a:t>، </a:t>
            </a:r>
            <a:r>
              <a:rPr lang="ar-EG" sz="2800" b="1" dirty="0"/>
              <a:t>على الأرجح</a:t>
            </a:r>
            <a:r>
              <a:rPr lang="ar-EG" sz="2800" dirty="0"/>
              <a:t>، </a:t>
            </a:r>
            <a:r>
              <a:rPr lang="ar-EG" sz="2800" b="1" dirty="0"/>
              <a:t>من المعقول افتراض أن</a:t>
            </a:r>
            <a:r>
              <a:rPr lang="ar-EG" sz="2800" dirty="0"/>
              <a:t>، </a:t>
            </a:r>
            <a:r>
              <a:rPr lang="ar-EG" sz="2800" b="1" dirty="0"/>
              <a:t>من المعقول الاعتقاد أن</a:t>
            </a:r>
            <a:r>
              <a:rPr lang="ar-EG" sz="2800" dirty="0"/>
              <a:t>، </a:t>
            </a:r>
            <a:r>
              <a:rPr lang="ar-EG" sz="2800" b="1" dirty="0"/>
              <a:t>يتوقع المرء أن</a:t>
            </a:r>
            <a:r>
              <a:rPr lang="ar-EG" sz="2800" dirty="0"/>
              <a:t>، </a:t>
            </a:r>
            <a:r>
              <a:rPr lang="ar-EG" sz="2800" b="1" dirty="0"/>
              <a:t>رهان جيد أن</a:t>
            </a:r>
            <a:r>
              <a:rPr lang="ar-EG" sz="2800" dirty="0"/>
              <a:t>، </a:t>
            </a:r>
            <a:r>
              <a:rPr lang="ar-EG" sz="2800" b="1" dirty="0"/>
              <a:t>هناك فرصة أن</a:t>
            </a:r>
            <a:r>
              <a:rPr lang="ar-EG" sz="2800" dirty="0"/>
              <a:t>، و</a:t>
            </a:r>
            <a:r>
              <a:rPr lang="ar-EG" sz="2800" b="1" dirty="0"/>
              <a:t>الاحتمالات تشير إلى أن</a:t>
            </a:r>
            <a:r>
              <a:rPr lang="ar-EG" sz="2800" dirty="0"/>
              <a:t>.</a:t>
            </a:r>
          </a:p>
          <a:p>
            <a:pPr algn="r"/>
            <a:r>
              <a:rPr lang="ar-EG" sz="2800" dirty="0"/>
              <a:t>التعميم الاستقرائي هو حجة تعتمد على خصائص عينة من السكان لتقديم ادعاء حول السكان ككل. وبعبارة أخرى، هو حجة تستخدم أدلة عن عدد محدود من الأشخاص أو الأشياء من نوع معين (</a:t>
            </a:r>
            <a:r>
              <a:rPr lang="ar-EG" sz="2800" b="1" dirty="0"/>
              <a:t>العينة</a:t>
            </a:r>
            <a:r>
              <a:rPr lang="ar-EG" sz="2800" dirty="0"/>
              <a:t>) لتقديم ادعاء حول مجموعة أكبر من الأشخاص أو الأشياء من ذلك النوع (</a:t>
            </a:r>
            <a:r>
              <a:rPr lang="ar-EG" sz="2800" b="1" dirty="0"/>
              <a:t>السكان ككل</a:t>
            </a:r>
            <a:r>
              <a:rPr lang="ar-EG" sz="2800" dirty="0"/>
              <a:t>).</a:t>
            </a:r>
          </a:p>
          <a:p>
            <a:pPr marL="457200" indent="-457200">
              <a:buFont typeface="Arial" panose="020B0604020202020204" pitchFamily="34" charset="0"/>
              <a:buChar char="•"/>
            </a:pPr>
            <a:endParaRPr lang="ar-SA" sz="2600" b="1" dirty="0"/>
          </a:p>
        </p:txBody>
      </p:sp>
      <p:pic>
        <p:nvPicPr>
          <p:cNvPr id="11" name="Picture 10">
            <a:extLst>
              <a:ext uri="{FF2B5EF4-FFF2-40B4-BE49-F238E27FC236}">
                <a16:creationId xmlns:a16="http://schemas.microsoft.com/office/drawing/2014/main" id="{003D29B8-43E9-455E-8481-C13A8B9C7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7461" y="19736"/>
            <a:ext cx="2955317" cy="1379979"/>
          </a:xfrm>
          <a:prstGeom prst="rect">
            <a:avLst/>
          </a:prstGeom>
        </p:spPr>
      </p:pic>
    </p:spTree>
    <p:extLst>
      <p:ext uri="{BB962C8B-B14F-4D97-AF65-F5344CB8AC3E}">
        <p14:creationId xmlns:p14="http://schemas.microsoft.com/office/powerpoint/2010/main" val="39609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929" y="1491056"/>
            <a:ext cx="12428806"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880A37-6E6A-313F-7CF9-232A97DCB42E}"/>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5DF370B3-5631-935F-CDBE-7EE3BDA3D3C5}"/>
              </a:ext>
            </a:extLst>
          </p:cNvPr>
          <p:cNvSpPr txBox="1"/>
          <p:nvPr/>
        </p:nvSpPr>
        <p:spPr>
          <a:xfrm>
            <a:off x="762000" y="1809948"/>
            <a:ext cx="11166264" cy="2646878"/>
          </a:xfrm>
          <a:prstGeom prst="rect">
            <a:avLst/>
          </a:prstGeom>
          <a:noFill/>
        </p:spPr>
        <p:txBody>
          <a:bodyPr wrap="square">
            <a:spAutoFit/>
          </a:bodyPr>
          <a:lstStyle/>
          <a:p>
            <a:pPr algn="r"/>
            <a:r>
              <a:rPr lang="ar-EG" sz="2800" dirty="0"/>
              <a:t>اطرح هذه الأسئلة عند تقييم التعميم الاستقرائي:</a:t>
            </a:r>
          </a:p>
          <a:p>
            <a:pPr algn="r">
              <a:buFont typeface="Arial" panose="020B0604020202020204" pitchFamily="34" charset="0"/>
              <a:buChar char="•"/>
            </a:pPr>
            <a:r>
              <a:rPr lang="ar-EG" sz="2800" b="1" dirty="0"/>
              <a:t>هل المقدمات صحيحة؟</a:t>
            </a:r>
            <a:endParaRPr lang="ar-EG" sz="2800" dirty="0"/>
          </a:p>
          <a:p>
            <a:pPr algn="r">
              <a:buFont typeface="Arial" panose="020B0604020202020204" pitchFamily="34" charset="0"/>
              <a:buChar char="•"/>
            </a:pPr>
            <a:r>
              <a:rPr lang="ar-EG" sz="2800" b="1" dirty="0"/>
              <a:t>هل العينة كبيرة بما يكفي؟</a:t>
            </a:r>
            <a:r>
              <a:rPr lang="ar-EG" sz="2800" dirty="0"/>
              <a:t> (يجب أن يكون حجم العينة كافيًا لتبرير الاستنتاج حول السكان ككل).</a:t>
            </a:r>
          </a:p>
          <a:p>
            <a:pPr algn="r">
              <a:buFont typeface="Arial" panose="020B0604020202020204" pitchFamily="34" charset="0"/>
              <a:buChar char="•"/>
            </a:pPr>
            <a:r>
              <a:rPr lang="ar-EG" sz="2800" b="1" dirty="0"/>
              <a:t>هل العينة ممثِّلة؟</a:t>
            </a:r>
            <a:r>
              <a:rPr lang="ar-EG" sz="2800" dirty="0"/>
              <a:t> (العينة الممثلة تشبه السكان ككل في جميع الجوانب ذات الصلة، ويجب أن تكون نسخة مصغرة من السكان ككل).</a:t>
            </a:r>
          </a:p>
          <a:p>
            <a:pPr marL="457200" indent="-457200">
              <a:buFont typeface="Arial" panose="020B0604020202020204" pitchFamily="34" charset="0"/>
              <a:buChar char="•"/>
            </a:pPr>
            <a:endParaRPr lang="ar-SA" sz="2600" b="1" dirty="0"/>
          </a:p>
        </p:txBody>
      </p:sp>
      <p:pic>
        <p:nvPicPr>
          <p:cNvPr id="11" name="Picture 10">
            <a:extLst>
              <a:ext uri="{FF2B5EF4-FFF2-40B4-BE49-F238E27FC236}">
                <a16:creationId xmlns:a16="http://schemas.microsoft.com/office/drawing/2014/main" id="{C1098132-1B27-430D-AF4A-F76CC69356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78738"/>
            <a:ext cx="2955317" cy="1379979"/>
          </a:xfrm>
          <a:prstGeom prst="rect">
            <a:avLst/>
          </a:prstGeom>
        </p:spPr>
      </p:pic>
    </p:spTree>
    <p:extLst>
      <p:ext uri="{BB962C8B-B14F-4D97-AF65-F5344CB8AC3E}">
        <p14:creationId xmlns:p14="http://schemas.microsoft.com/office/powerpoint/2010/main" val="893831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9CB789-7A21-EA63-7B8F-757171E30090}"/>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4DD39C71-A0F4-094C-A303-81E8F9505ECC}"/>
              </a:ext>
            </a:extLst>
          </p:cNvPr>
          <p:cNvSpPr txBox="1"/>
          <p:nvPr/>
        </p:nvSpPr>
        <p:spPr>
          <a:xfrm>
            <a:off x="838200" y="1559430"/>
            <a:ext cx="10798629" cy="4370427"/>
          </a:xfrm>
          <a:prstGeom prst="rect">
            <a:avLst/>
          </a:prstGeom>
          <a:noFill/>
        </p:spPr>
        <p:txBody>
          <a:bodyPr wrap="square">
            <a:spAutoFit/>
          </a:bodyPr>
          <a:lstStyle/>
          <a:p>
            <a:r>
              <a:rPr lang="ar-EG" sz="2800" dirty="0"/>
              <a:t>يجب أن يكون الاستطلاع </a:t>
            </a:r>
            <a:r>
              <a:rPr lang="ar-EG" sz="2800" b="1" dirty="0"/>
              <a:t>مزدوج التعمية</a:t>
            </a:r>
            <a:r>
              <a:rPr lang="ar-EG" sz="2800" dirty="0"/>
              <a:t>؛ أي أن الشخص الذي يجري الاستطلاع والشخص الذي يجيب عليه لا ينبغي أن تكون لديهما أي معلومات عن بعضهما البعض، أو على الأقل أقل قدر ممكن من المعلومات. كما لا ينبغي للمستطلِع أو المجيب أن يكون لديهما أي إشارة إلى "الإجابة الصحيحة".</a:t>
            </a:r>
          </a:p>
          <a:p>
            <a:r>
              <a:rPr lang="ar-EG" sz="2800" dirty="0"/>
              <a:t>الحجة الإحصائية هي حجة تنطلق من مقدمات تتعلق بنسبة مئوية من مجموعة سكانية ما، لتصل إلى استنتاج حول فرد معين من تلك المجموعة أو حول جزء من تلك المجموعة.</a:t>
            </a:r>
          </a:p>
          <a:p>
            <a:r>
              <a:rPr lang="ar-EG" sz="2800" dirty="0"/>
              <a:t>الحجج الإحصائية التي تقترب من نسبة 50% قد تكون قوية، لكنها تعتبر </a:t>
            </a:r>
            <a:r>
              <a:rPr lang="ar-EG" sz="2800" b="1" dirty="0"/>
              <a:t>غير موثوقة نسبيًا</a:t>
            </a:r>
            <a:r>
              <a:rPr lang="ar-EG" sz="2800" dirty="0"/>
              <a:t>.</a:t>
            </a:r>
          </a:p>
          <a:p>
            <a:r>
              <a:rPr lang="ar-EG" sz="2800" b="1" dirty="0"/>
              <a:t>فئة المرجع</a:t>
            </a:r>
            <a:r>
              <a:rPr lang="ar-EG" sz="2800" dirty="0"/>
              <a:t> هي المجموعة التي تنطبق عليها الإحصاءات. وكقاعدة عامة، كلما كانت فئة المرجع أكثر تحديدًا، كانت الحجة أفضل.</a:t>
            </a:r>
          </a:p>
          <a:p>
            <a:pPr marL="457200" indent="-457200">
              <a:buFont typeface="Arial" panose="020B0604020202020204" pitchFamily="34" charset="0"/>
              <a:buChar char="•"/>
            </a:pPr>
            <a:endParaRPr lang="ar-SA" sz="2600" b="1" dirty="0"/>
          </a:p>
        </p:txBody>
      </p:sp>
      <p:pic>
        <p:nvPicPr>
          <p:cNvPr id="11" name="Picture 10">
            <a:extLst>
              <a:ext uri="{FF2B5EF4-FFF2-40B4-BE49-F238E27FC236}">
                <a16:creationId xmlns:a16="http://schemas.microsoft.com/office/drawing/2014/main" id="{63FB448C-CCCE-429D-B94E-25CB1BAD81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5109" y="82170"/>
            <a:ext cx="2955317" cy="1379979"/>
          </a:xfrm>
          <a:prstGeom prst="rect">
            <a:avLst/>
          </a:prstGeom>
        </p:spPr>
      </p:pic>
    </p:spTree>
    <p:extLst>
      <p:ext uri="{BB962C8B-B14F-4D97-AF65-F5344CB8AC3E}">
        <p14:creationId xmlns:p14="http://schemas.microsoft.com/office/powerpoint/2010/main" val="160047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20488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D8E990B6-4553-6B4C-6CF6-839C4DA2D836}"/>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8FD0A5B8-53E5-04E3-6AF9-E6F41812CB3B}"/>
              </a:ext>
            </a:extLst>
          </p:cNvPr>
          <p:cNvSpPr txBox="1"/>
          <p:nvPr/>
        </p:nvSpPr>
        <p:spPr>
          <a:xfrm>
            <a:off x="423968" y="1888916"/>
            <a:ext cx="11006032" cy="5232202"/>
          </a:xfrm>
          <a:prstGeom prst="rect">
            <a:avLst/>
          </a:prstGeom>
          <a:noFill/>
        </p:spPr>
        <p:txBody>
          <a:bodyPr wrap="square">
            <a:spAutoFit/>
          </a:bodyPr>
          <a:lstStyle/>
          <a:p>
            <a:pPr algn="r"/>
            <a:r>
              <a:rPr lang="ar-EG" sz="2800" b="1" dirty="0"/>
              <a:t>القياس</a:t>
            </a:r>
            <a:r>
              <a:rPr lang="ar-EG" sz="2800" dirty="0"/>
              <a:t> هو مقارنة بين أشياء بناءً على أوجه التشابه التي تشترك فيها. في حين أن القياسات تكتفي بالإشارة إلى التشابه، فإن </a:t>
            </a:r>
            <a:r>
              <a:rPr lang="ar-EG" sz="2800" b="1" dirty="0"/>
              <a:t>الحجج القائمة على القياس</a:t>
            </a:r>
            <a:r>
              <a:rPr lang="ar-EG" sz="2800" dirty="0"/>
              <a:t> تدّعي أن وجود أوجه التشابه هذه يُعد دليلًا على وجود تشابه آخر (أو أوجه تشابه أخرى).</a:t>
            </a:r>
          </a:p>
          <a:p>
            <a:pPr algn="r"/>
            <a:r>
              <a:rPr lang="ar-EG" sz="2800" dirty="0"/>
              <a:t>عوامل يجب أخذها في الاعتبار عند تقييم قوة الحجة القائمة على القياس تشمل:</a:t>
            </a:r>
          </a:p>
          <a:p>
            <a:pPr algn="r">
              <a:buFont typeface="Arial" panose="020B0604020202020204" pitchFamily="34" charset="0"/>
              <a:buChar char="•"/>
            </a:pPr>
            <a:r>
              <a:rPr lang="ar-EG" sz="2800" b="1" dirty="0"/>
              <a:t>صحة المقدمات</a:t>
            </a:r>
            <a:endParaRPr lang="ar-EG" sz="2800" dirty="0"/>
          </a:p>
          <a:p>
            <a:pPr algn="r">
              <a:buFont typeface="Arial" panose="020B0604020202020204" pitchFamily="34" charset="0"/>
              <a:buChar char="•"/>
            </a:pPr>
            <a:r>
              <a:rPr lang="ar-EG" sz="2800" b="1" dirty="0"/>
              <a:t>مدى ارتباط أوجه التشابه بالموضوع</a:t>
            </a:r>
            <a:endParaRPr lang="ar-EG" sz="2800" dirty="0"/>
          </a:p>
          <a:p>
            <a:pPr algn="r">
              <a:buFont typeface="Arial" panose="020B0604020202020204" pitchFamily="34" charset="0"/>
              <a:buChar char="•"/>
            </a:pPr>
            <a:r>
              <a:rPr lang="ar-EG" sz="2800" b="1" dirty="0"/>
              <a:t>عدد أوجه التشابه ذات الصلة</a:t>
            </a:r>
            <a:endParaRPr lang="ar-EG" sz="2800" dirty="0"/>
          </a:p>
          <a:p>
            <a:pPr algn="r">
              <a:buFont typeface="Arial" panose="020B0604020202020204" pitchFamily="34" charset="0"/>
              <a:buChar char="•"/>
            </a:pPr>
            <a:r>
              <a:rPr lang="ar-EG" sz="2800" b="1" dirty="0"/>
              <a:t>مدى ارتباط أوجه الاختلاف بالموضوع</a:t>
            </a:r>
            <a:endParaRPr lang="ar-EG" sz="2800" dirty="0"/>
          </a:p>
          <a:p>
            <a:pPr algn="r">
              <a:buFont typeface="Arial" panose="020B0604020202020204" pitchFamily="34" charset="0"/>
              <a:buChar char="•"/>
            </a:pPr>
            <a:r>
              <a:rPr lang="ar-EG" sz="2800" b="1" dirty="0"/>
              <a:t>عدد أوجه الاختلاف ذات الصلة</a:t>
            </a:r>
            <a:endParaRPr lang="ar-EG" sz="2800" dirty="0"/>
          </a:p>
          <a:p>
            <a:pPr algn="r">
              <a:buFont typeface="Arial" panose="020B0604020202020204" pitchFamily="34" charset="0"/>
              <a:buChar char="•"/>
            </a:pPr>
            <a:r>
              <a:rPr lang="ar-EG" sz="2800" b="1" dirty="0"/>
              <a:t>تنوع العينة</a:t>
            </a:r>
            <a:r>
              <a:rPr lang="ar-EG" sz="2800" dirty="0"/>
              <a:t> (خصوصًا مع زيادة حجم العينة)</a:t>
            </a:r>
          </a:p>
          <a:p>
            <a:pPr algn="r">
              <a:buFont typeface="Arial" panose="020B0604020202020204" pitchFamily="34" charset="0"/>
              <a:buChar char="•"/>
            </a:pPr>
            <a:r>
              <a:rPr lang="ar-EG" sz="2800" b="1" dirty="0"/>
              <a:t>مدى تحديد النتيجة مقارنة بالمقدمات</a:t>
            </a:r>
            <a:endParaRPr lang="ar-EG" sz="2800" dirty="0"/>
          </a:p>
          <a:p>
            <a:pPr marL="457200" indent="-457200">
              <a:buFont typeface="Arial" panose="020B0604020202020204" pitchFamily="34" charset="0"/>
              <a:buChar char="•"/>
            </a:pPr>
            <a:endParaRPr lang="en-US" sz="2600" b="1" dirty="0"/>
          </a:p>
        </p:txBody>
      </p:sp>
      <p:pic>
        <p:nvPicPr>
          <p:cNvPr id="11" name="Picture 10">
            <a:extLst>
              <a:ext uri="{FF2B5EF4-FFF2-40B4-BE49-F238E27FC236}">
                <a16:creationId xmlns:a16="http://schemas.microsoft.com/office/drawing/2014/main" id="{1081F5CA-A74D-4420-AB2D-B249953173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1529" y="75855"/>
            <a:ext cx="2955317" cy="1379979"/>
          </a:xfrm>
          <a:prstGeom prst="rect">
            <a:avLst/>
          </a:prstGeom>
        </p:spPr>
      </p:pic>
    </p:spTree>
    <p:extLst>
      <p:ext uri="{BB962C8B-B14F-4D97-AF65-F5344CB8AC3E}">
        <p14:creationId xmlns:p14="http://schemas.microsoft.com/office/powerpoint/2010/main" val="2695962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686" y="1466556"/>
            <a:ext cx="11419114"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BF3E668-2E52-2B8F-6AC1-956BAB1D516F}"/>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2A469965-F25B-2C20-65FC-44F5DCFE258D}"/>
              </a:ext>
            </a:extLst>
          </p:cNvPr>
          <p:cNvSpPr txBox="1"/>
          <p:nvPr/>
        </p:nvSpPr>
        <p:spPr>
          <a:xfrm>
            <a:off x="609601" y="1258365"/>
            <a:ext cx="10744200" cy="4339650"/>
          </a:xfrm>
          <a:prstGeom prst="rect">
            <a:avLst/>
          </a:prstGeom>
          <a:noFill/>
        </p:spPr>
        <p:txBody>
          <a:bodyPr wrap="square">
            <a:spAutoFit/>
          </a:bodyPr>
          <a:lstStyle/>
          <a:p>
            <a:pPr marL="457200" indent="-457200">
              <a:buFont typeface="Arial" panose="020B0604020202020204" pitchFamily="34" charset="0"/>
              <a:buChar char="•"/>
            </a:pPr>
            <a:endParaRPr lang="en-US" sz="2600" b="1" dirty="0"/>
          </a:p>
          <a:p>
            <a:pPr algn="r" rtl="1"/>
            <a:r>
              <a:rPr lang="ar-EG" sz="2800" dirty="0"/>
              <a:t>ليس كل </a:t>
            </a:r>
            <a:r>
              <a:rPr lang="ar-EG" sz="2800" b="1" dirty="0"/>
              <a:t>الحجج السببية</a:t>
            </a:r>
            <a:r>
              <a:rPr lang="ar-EG" sz="2800" dirty="0"/>
              <a:t> تحتوي على كلمة "سبب". من المصطلحات الأخرى التي تدل على السببية: </a:t>
            </a:r>
            <a:r>
              <a:rPr lang="ar-EG" sz="2800" b="1" dirty="0"/>
              <a:t>ينتج</a:t>
            </a:r>
            <a:r>
              <a:rPr lang="ar-EG" sz="2800" dirty="0"/>
              <a:t>، </a:t>
            </a:r>
            <a:r>
              <a:rPr lang="ar-EG" sz="2800" b="1" dirty="0"/>
              <a:t>مسؤول عن</a:t>
            </a:r>
            <a:r>
              <a:rPr lang="ar-EG" sz="2800" dirty="0"/>
              <a:t>، و</a:t>
            </a:r>
            <a:r>
              <a:rPr lang="ar-EG" sz="2800" b="1" dirty="0"/>
              <a:t>يؤثر في</a:t>
            </a:r>
            <a:r>
              <a:rPr lang="ar-EG" sz="2800" dirty="0"/>
              <a:t>.</a:t>
            </a:r>
            <a:br>
              <a:rPr lang="ar-EG" sz="2800" dirty="0"/>
            </a:br>
            <a:r>
              <a:rPr lang="ar-EG" sz="2800" dirty="0"/>
              <a:t>تنقسم هذه الحجج إلى نوعين رئيسيين:</a:t>
            </a:r>
          </a:p>
          <a:p>
            <a:pPr algn="r" rtl="1">
              <a:buFont typeface="+mj-lt"/>
              <a:buAutoNum type="arabicPeriod"/>
            </a:pPr>
            <a:r>
              <a:rPr lang="ar-EG" sz="2800" dirty="0"/>
              <a:t>حجج حول سبب حالة فردية واحدة.</a:t>
            </a:r>
          </a:p>
          <a:p>
            <a:pPr algn="r" rtl="1">
              <a:buFont typeface="+mj-lt"/>
              <a:buAutoNum type="arabicPeriod"/>
            </a:pPr>
            <a:r>
              <a:rPr lang="ar-EG" sz="2800" dirty="0"/>
              <a:t>حجج حول علاقة عامة.</a:t>
            </a:r>
          </a:p>
          <a:p>
            <a:pPr algn="r" rtl="1"/>
            <a:r>
              <a:rPr lang="ar-EG" sz="2800" dirty="0"/>
              <a:t>أحيانًا، يكون هناك ارتباط أو صلة واضحة بين شيئين أو حدثين: حيثما تجد </a:t>
            </a:r>
            <a:r>
              <a:rPr lang="en-US" sz="2800" b="1" dirty="0"/>
              <a:t>X</a:t>
            </a:r>
            <a:r>
              <a:rPr lang="en-US" sz="2800" dirty="0"/>
              <a:t>، </a:t>
            </a:r>
            <a:r>
              <a:rPr lang="ar-EG" sz="2800" dirty="0"/>
              <a:t>غالبًا ستجد </a:t>
            </a:r>
            <a:r>
              <a:rPr lang="en-US" sz="2800" b="1" dirty="0"/>
              <a:t>Y</a:t>
            </a:r>
            <a:r>
              <a:rPr lang="en-US" sz="2800" dirty="0"/>
              <a:t>.</a:t>
            </a:r>
            <a:br>
              <a:rPr lang="en-US" sz="2800" dirty="0"/>
            </a:br>
            <a:r>
              <a:rPr lang="ar-EG" sz="2800" dirty="0"/>
              <a:t>تسمى هذه العلاقة، التي يوجد فيها شيئان معًا بشكل متكرر، </a:t>
            </a:r>
            <a:r>
              <a:rPr lang="ar-EG" sz="2800" b="1" dirty="0"/>
              <a:t>ارتباطًا (</a:t>
            </a:r>
            <a:r>
              <a:rPr lang="en-US" sz="2800" b="1" dirty="0"/>
              <a:t>Correlation)</a:t>
            </a:r>
            <a:r>
              <a:rPr lang="en-US" sz="2800" dirty="0"/>
              <a:t>.</a:t>
            </a:r>
            <a:br>
              <a:rPr lang="en-US" sz="2800" dirty="0"/>
            </a:br>
            <a:r>
              <a:rPr lang="ar-EG" sz="2800" dirty="0"/>
              <a:t>وفي بعض الأحيان، يكون الارتباط مؤشرًا على وجود علاقة سببية (سبب ونتيجة).</a:t>
            </a:r>
          </a:p>
          <a:p>
            <a:pPr marL="457200" indent="-457200" algn="r">
              <a:buFont typeface="Arial" panose="020B0604020202020204" pitchFamily="34" charset="0"/>
              <a:buChar char="•"/>
            </a:pPr>
            <a:endParaRPr lang="en-US" sz="2600" b="1" dirty="0"/>
          </a:p>
        </p:txBody>
      </p:sp>
      <p:pic>
        <p:nvPicPr>
          <p:cNvPr id="11" name="Picture 10">
            <a:extLst>
              <a:ext uri="{FF2B5EF4-FFF2-40B4-BE49-F238E27FC236}">
                <a16:creationId xmlns:a16="http://schemas.microsoft.com/office/drawing/2014/main" id="{0545CD27-9AAF-445F-AF6B-B8FD726584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0997" y="86577"/>
            <a:ext cx="2955317" cy="1379979"/>
          </a:xfrm>
          <a:prstGeom prst="rect">
            <a:avLst/>
          </a:prstGeom>
        </p:spPr>
      </p:pic>
    </p:spTree>
    <p:extLst>
      <p:ext uri="{BB962C8B-B14F-4D97-AF65-F5344CB8AC3E}">
        <p14:creationId xmlns:p14="http://schemas.microsoft.com/office/powerpoint/2010/main" val="100709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3782</TotalTime>
  <Words>4802</Words>
  <Application>Microsoft Office PowerPoint</Application>
  <PresentationFormat>Widescreen</PresentationFormat>
  <Paragraphs>313</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Mohamed Mosaad Mohamed Mansour</cp:lastModifiedBy>
  <cp:revision>60</cp:revision>
  <dcterms:created xsi:type="dcterms:W3CDTF">2022-02-19T09:56:15Z</dcterms:created>
  <dcterms:modified xsi:type="dcterms:W3CDTF">2025-08-04T12:55:32Z</dcterms:modified>
</cp:coreProperties>
</file>