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480" r:id="rId2"/>
    <p:sldId id="303" r:id="rId3"/>
    <p:sldId id="313" r:id="rId4"/>
    <p:sldId id="733" r:id="rId5"/>
    <p:sldId id="734" r:id="rId6"/>
    <p:sldId id="735" r:id="rId7"/>
    <p:sldId id="738" r:id="rId8"/>
    <p:sldId id="740" r:id="rId9"/>
    <p:sldId id="754" r:id="rId10"/>
    <p:sldId id="766" r:id="rId11"/>
    <p:sldId id="770" r:id="rId12"/>
    <p:sldId id="782" r:id="rId13"/>
    <p:sldId id="783" r:id="rId14"/>
    <p:sldId id="785" r:id="rId15"/>
    <p:sldId id="786" r:id="rId16"/>
    <p:sldId id="788" r:id="rId17"/>
    <p:sldId id="791" r:id="rId18"/>
    <p:sldId id="792" r:id="rId19"/>
    <p:sldId id="793" r:id="rId20"/>
    <p:sldId id="794" r:id="rId21"/>
    <p:sldId id="825" r:id="rId22"/>
    <p:sldId id="826" r:id="rId23"/>
    <p:sldId id="827" r:id="rId24"/>
    <p:sldId id="849" r:id="rId25"/>
    <p:sldId id="828" r:id="rId26"/>
    <p:sldId id="829" r:id="rId27"/>
    <p:sldId id="830" r:id="rId28"/>
    <p:sldId id="831" r:id="rId29"/>
    <p:sldId id="832" r:id="rId30"/>
    <p:sldId id="833" r:id="rId31"/>
    <p:sldId id="834" r:id="rId32"/>
    <p:sldId id="835" r:id="rId33"/>
    <p:sldId id="836" r:id="rId34"/>
    <p:sldId id="837" r:id="rId35"/>
    <p:sldId id="838" r:id="rId36"/>
    <p:sldId id="839" r:id="rId37"/>
    <p:sldId id="840" r:id="rId38"/>
    <p:sldId id="841" r:id="rId39"/>
    <p:sldId id="842" r:id="rId40"/>
    <p:sldId id="843" r:id="rId41"/>
    <p:sldId id="844" r:id="rId42"/>
    <p:sldId id="845" r:id="rId43"/>
    <p:sldId id="846" r:id="rId44"/>
    <p:sldId id="847" r:id="rId45"/>
    <p:sldId id="848" r:id="rId46"/>
    <p:sldId id="795" r:id="rId47"/>
    <p:sldId id="850" r:id="rId48"/>
    <p:sldId id="722" r:id="rId49"/>
    <p:sldId id="851" r:id="rId50"/>
    <p:sldId id="852" r:id="rId51"/>
    <p:sldId id="853" r:id="rId52"/>
    <p:sldId id="776" r:id="rId53"/>
    <p:sldId id="854" r:id="rId54"/>
    <p:sldId id="855" r:id="rId55"/>
    <p:sldId id="349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33"/>
            <p14:sldId id="734"/>
            <p14:sldId id="735"/>
            <p14:sldId id="738"/>
            <p14:sldId id="740"/>
            <p14:sldId id="754"/>
            <p14:sldId id="766"/>
            <p14:sldId id="770"/>
            <p14:sldId id="782"/>
            <p14:sldId id="783"/>
            <p14:sldId id="785"/>
            <p14:sldId id="786"/>
            <p14:sldId id="788"/>
            <p14:sldId id="791"/>
            <p14:sldId id="792"/>
            <p14:sldId id="793"/>
            <p14:sldId id="794"/>
            <p14:sldId id="825"/>
            <p14:sldId id="826"/>
            <p14:sldId id="827"/>
            <p14:sldId id="849"/>
            <p14:sldId id="828"/>
            <p14:sldId id="829"/>
            <p14:sldId id="830"/>
            <p14:sldId id="831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4"/>
            <p14:sldId id="845"/>
            <p14:sldId id="846"/>
            <p14:sldId id="847"/>
            <p14:sldId id="848"/>
            <p14:sldId id="795"/>
            <p14:sldId id="850"/>
            <p14:sldId id="722"/>
            <p14:sldId id="851"/>
            <p14:sldId id="852"/>
            <p14:sldId id="853"/>
            <p14:sldId id="776"/>
            <p14:sldId id="854"/>
            <p14:sldId id="8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57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0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4" Type="http://schemas.openxmlformats.org/officeDocument/2006/relationships/image" Target="../media/image46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52.w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drawings/_rels/vmlDrawing3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wmf"/><Relationship Id="rId1" Type="http://schemas.openxmlformats.org/officeDocument/2006/relationships/image" Target="../media/image76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8.png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3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7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9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image" Target="../media/image8.png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1.bin"/><Relationship Id="rId9" Type="http://schemas.openxmlformats.org/officeDocument/2006/relationships/image" Target="../media/image31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image" Target="../media/image8.png"/><Relationship Id="rId7" Type="http://schemas.openxmlformats.org/officeDocument/2006/relationships/image" Target="../media/image3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24.bin"/><Relationship Id="rId9" Type="http://schemas.openxmlformats.org/officeDocument/2006/relationships/image" Target="../media/image34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7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29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0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40.wmf"/><Relationship Id="rId4" Type="http://schemas.openxmlformats.org/officeDocument/2006/relationships/oleObject" Target="../embeddings/oleObject31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image" Target="../media/image8.png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32.bin"/><Relationship Id="rId9" Type="http://schemas.openxmlformats.org/officeDocument/2006/relationships/image" Target="../media/image42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3" Type="http://schemas.openxmlformats.org/officeDocument/2006/relationships/image" Target="../media/image8.png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36.bin"/><Relationship Id="rId11" Type="http://schemas.openxmlformats.org/officeDocument/2006/relationships/image" Target="../media/image46.wmf"/><Relationship Id="rId5" Type="http://schemas.openxmlformats.org/officeDocument/2006/relationships/image" Target="../media/image43.wmf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5.bin"/><Relationship Id="rId9" Type="http://schemas.openxmlformats.org/officeDocument/2006/relationships/image" Target="../media/image45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47.wmf"/><Relationship Id="rId4" Type="http://schemas.openxmlformats.org/officeDocument/2006/relationships/oleObject" Target="../embeddings/oleObject39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image" Target="../media/image8.png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47.wmf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9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50.wmf"/><Relationship Id="rId4" Type="http://schemas.openxmlformats.org/officeDocument/2006/relationships/oleObject" Target="../embeddings/oleObject43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45.bin"/><Relationship Id="rId5" Type="http://schemas.openxmlformats.org/officeDocument/2006/relationships/image" Target="../media/image52.wmf"/><Relationship Id="rId4" Type="http://schemas.openxmlformats.org/officeDocument/2006/relationships/oleObject" Target="../embeddings/oleObject44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55.wmf"/><Relationship Id="rId4" Type="http://schemas.openxmlformats.org/officeDocument/2006/relationships/oleObject" Target="../embeddings/oleObject46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49.bin"/><Relationship Id="rId5" Type="http://schemas.openxmlformats.org/officeDocument/2006/relationships/image" Target="../media/image58.wmf"/><Relationship Id="rId4" Type="http://schemas.openxmlformats.org/officeDocument/2006/relationships/oleObject" Target="../embeddings/oleObject48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61.wmf"/><Relationship Id="rId4" Type="http://schemas.openxmlformats.org/officeDocument/2006/relationships/oleObject" Target="../embeddings/oleObject50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63.wmf"/><Relationship Id="rId4" Type="http://schemas.openxmlformats.org/officeDocument/2006/relationships/oleObject" Target="../embeddings/oleObject51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53.bin"/><Relationship Id="rId5" Type="http://schemas.openxmlformats.org/officeDocument/2006/relationships/image" Target="../media/image52.wmf"/><Relationship Id="rId4" Type="http://schemas.openxmlformats.org/officeDocument/2006/relationships/oleObject" Target="../embeddings/oleObject52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55.bin"/><Relationship Id="rId5" Type="http://schemas.openxmlformats.org/officeDocument/2006/relationships/image" Target="../media/image67.wmf"/><Relationship Id="rId4" Type="http://schemas.openxmlformats.org/officeDocument/2006/relationships/oleObject" Target="../embeddings/oleObject54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73.wmf"/><Relationship Id="rId4" Type="http://schemas.openxmlformats.org/officeDocument/2006/relationships/oleObject" Target="../embeddings/oleObject56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74.wmf"/><Relationship Id="rId4" Type="http://schemas.openxmlformats.org/officeDocument/2006/relationships/oleObject" Target="../embeddings/oleObject57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58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75.wmf"/><Relationship Id="rId4" Type="http://schemas.openxmlformats.org/officeDocument/2006/relationships/oleObject" Target="../embeddings/oleObject59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61.bin"/><Relationship Id="rId5" Type="http://schemas.openxmlformats.org/officeDocument/2006/relationships/image" Target="../media/image76.wmf"/><Relationship Id="rId4" Type="http://schemas.openxmlformats.org/officeDocument/2006/relationships/oleObject" Target="../embeddings/oleObject60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78.wmf"/><Relationship Id="rId4" Type="http://schemas.openxmlformats.org/officeDocument/2006/relationships/oleObject" Target="../embeddings/oleObject62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79.wmf"/><Relationship Id="rId4" Type="http://schemas.openxmlformats.org/officeDocument/2006/relationships/oleObject" Target="../embeddings/oleObject63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g"/><Relationship Id="rId3" Type="http://schemas.openxmlformats.org/officeDocument/2006/relationships/image" Target="../media/image80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84733" y="2299196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8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8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10: Linear algebra and applications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53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  <p:sp>
        <p:nvSpPr>
          <p:cNvPr id="6" name="Rectangle 5"/>
          <p:cNvSpPr/>
          <p:nvPr/>
        </p:nvSpPr>
        <p:spPr>
          <a:xfrm>
            <a:off x="8261589" y="1457401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48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8196583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85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  <p:sp>
        <p:nvSpPr>
          <p:cNvPr id="7" name="Rectangle 6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96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5673190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62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2907349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63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07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2316256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32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43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6222651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904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5612393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905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17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6575158"/>
              </p:ext>
            </p:extLst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97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704138" y="1581546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5142862"/>
              </p:ext>
            </p:extLst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98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8883226"/>
              </p:ext>
            </p:extLst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99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7130882" y="981471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31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83722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23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796927" y="132064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90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24640" y="1973176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Rate of change </a:t>
            </a:r>
            <a:r>
              <a:rPr lang="en-US" altLang="en-US" dirty="0" smtClean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total 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7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25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7796927" y="132064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09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Profit Function</a:t>
            </a:r>
            <a:endParaRPr lang="en-US" altLang="en-US" dirty="0" smtClean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difference between of </a:t>
            </a:r>
            <a:r>
              <a:rPr lang="en-US" altLang="en-US" b="1" dirty="0" smtClean="0"/>
              <a:t>Revenue Function             </a:t>
            </a:r>
            <a:r>
              <a:rPr lang="en-US" altLang="en-US" dirty="0" smtClean="0"/>
              <a:t>and  </a:t>
            </a:r>
            <a:r>
              <a:rPr lang="en-US" altLang="en-US" b="1" dirty="0" smtClean="0"/>
              <a:t>Cost Function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5690404"/>
              </p:ext>
            </p:extLst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49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796927" y="132064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29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8939167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06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3928229"/>
              </p:ext>
            </p:extLst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07" name="Equation" r:id="rId6" imgW="406080" imgH="203040" progId="Equation.DSMT4">
                  <p:embed/>
                </p:oleObj>
              </mc:Choice>
              <mc:Fallback>
                <p:oleObj name="Equation" r:id="rId6" imgW="406080" imgH="203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7796927" y="132064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2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8369956"/>
              </p:ext>
            </p:extLst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0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6259929"/>
              </p:ext>
            </p:extLst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1"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7796927" y="132064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54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Profit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8660098"/>
              </p:ext>
            </p:extLst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76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412249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77" name="Equation" r:id="rId6" imgW="1091880" imgH="393480" progId="Equation.DSMT4">
                  <p:embed/>
                </p:oleObj>
              </mc:Choice>
              <mc:Fallback>
                <p:oleObj name="Equation" r:id="rId6" imgW="109188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7796927" y="132064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35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427110" y="2404063"/>
            <a:ext cx="6400800" cy="24840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Chain Rule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3896204"/>
              </p:ext>
            </p:extLst>
          </p:nvPr>
        </p:nvGraphicFramePr>
        <p:xfrm>
          <a:off x="4681009" y="3850335"/>
          <a:ext cx="1701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77" name="Equation" r:id="rId4" imgW="850680" imgH="393480" progId="Equation.DSMT4">
                  <p:embed/>
                </p:oleObj>
              </mc:Choice>
              <mc:Fallback>
                <p:oleObj name="Equation" r:id="rId4" imgW="850680" imgH="39348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1009" y="3850335"/>
                        <a:ext cx="1701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4290972"/>
              </p:ext>
            </p:extLst>
          </p:nvPr>
        </p:nvGraphicFramePr>
        <p:xfrm>
          <a:off x="3227210" y="2858676"/>
          <a:ext cx="48006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78" name="Equation" r:id="rId6" imgW="2400120" imgH="393480" progId="Equation.DSMT4">
                  <p:embed/>
                </p:oleObj>
              </mc:Choice>
              <mc:Fallback>
                <p:oleObj name="Equation" r:id="rId6" imgW="2400120" imgH="39348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7210" y="2858676"/>
                        <a:ext cx="48006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5460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40789" y="1312459"/>
            <a:ext cx="7365364" cy="4953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z="2400" dirty="0" smtClean="0"/>
              <a:t>Consider the function</a:t>
            </a:r>
          </a:p>
          <a:p>
            <a:pPr>
              <a:lnSpc>
                <a:spcPct val="130000"/>
              </a:lnSpc>
              <a:defRPr/>
            </a:pPr>
            <a:r>
              <a:rPr lang="en-US" altLang="en-US" sz="2400" dirty="0" smtClean="0"/>
              <a:t>To compute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>
                <a:latin typeface="Arial Unicode MS" pitchFamily="34" charset="-128"/>
                <a:ea typeface="Arial Unicode MS" pitchFamily="34" charset="-128"/>
              </a:rPr>
              <a:t>′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(</a:t>
            </a:r>
            <a:r>
              <a:rPr lang="en-US" altLang="en-US" sz="2400" i="1" dirty="0" smtClean="0">
                <a:cs typeface="Times New Roman" panose="02020603050405020304" pitchFamily="18" charset="0"/>
              </a:rPr>
              <a:t>x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), we can first expand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(</a:t>
            </a:r>
            <a:r>
              <a:rPr lang="en-US" altLang="en-US" sz="2400" i="1" dirty="0" smtClean="0">
                <a:cs typeface="Times New Roman" panose="02020603050405020304" pitchFamily="18" charset="0"/>
              </a:rPr>
              <a:t>x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) </a:t>
            </a:r>
          </a:p>
          <a:p>
            <a:pPr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>
                <a:cs typeface="Times New Roman" panose="02020603050405020304" pitchFamily="18" charset="0"/>
              </a:rPr>
              <a:t>	and then derive the resulting polynomial </a:t>
            </a:r>
            <a:r>
              <a:rPr lang="en-US" altLang="en-US" sz="2400" dirty="0" smtClean="0"/>
              <a:t>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>
              <a:defRPr/>
            </a:pPr>
            <a:r>
              <a:rPr lang="en-US" altLang="en-US" sz="2400" dirty="0" smtClean="0"/>
              <a:t>But how should we derive a function like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/>
              <a:t>(</a:t>
            </a:r>
            <a:r>
              <a:rPr lang="en-US" altLang="en-US" sz="2400" i="1" dirty="0" smtClean="0"/>
              <a:t>x</a:t>
            </a:r>
            <a:r>
              <a:rPr lang="en-US" altLang="en-US" sz="2400" dirty="0" smtClean="0"/>
              <a:t>)?</a:t>
            </a:r>
          </a:p>
        </p:txBody>
      </p:sp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4579336"/>
              </p:ext>
            </p:extLst>
          </p:nvPr>
        </p:nvGraphicFramePr>
        <p:xfrm>
          <a:off x="3067050" y="2386013"/>
          <a:ext cx="5765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43" name="Equation" r:id="rId4" imgW="2882880" imgH="533160" progId="Equation.DSMT4">
                  <p:embed/>
                </p:oleObj>
              </mc:Choice>
              <mc:Fallback>
                <p:oleObj name="Equation" r:id="rId4" imgW="2882880" imgH="5331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7050" y="2386013"/>
                        <a:ext cx="57658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1144728"/>
              </p:ext>
            </p:extLst>
          </p:nvPr>
        </p:nvGraphicFramePr>
        <p:xfrm>
          <a:off x="4114800" y="4289425"/>
          <a:ext cx="3352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44" name="Equation" r:id="rId6" imgW="1676160" imgH="228600" progId="Equation.DSMT4">
                  <p:embed/>
                </p:oleObj>
              </mc:Choice>
              <mc:Fallback>
                <p:oleObj name="Equation" r:id="rId6" imgW="1676160" imgH="228600" progId="Equation.DSMT4">
                  <p:embed/>
                  <p:pic>
                    <p:nvPicPr>
                      <p:cNvPr id="1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4289425"/>
                        <a:ext cx="3352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2435113"/>
              </p:ext>
            </p:extLst>
          </p:nvPr>
        </p:nvGraphicFramePr>
        <p:xfrm>
          <a:off x="4565650" y="5173663"/>
          <a:ext cx="2768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45" name="Equation" r:id="rId8" imgW="1384200" imgH="304560" progId="Equation.DSMT4">
                  <p:embed/>
                </p:oleObj>
              </mc:Choice>
              <mc:Fallback>
                <p:oleObj name="Equation" r:id="rId8" imgW="1384200" imgH="304560" progId="Equation.DSMT4">
                  <p:embed/>
                  <p:pic>
                    <p:nvPicPr>
                      <p:cNvPr id="1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5650" y="5173663"/>
                        <a:ext cx="2768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27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727429" y="1512712"/>
            <a:ext cx="8229600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tabLst>
                <a:tab pos="4114800" algn="l"/>
              </a:tabLst>
              <a:defRPr/>
            </a:pPr>
            <a:r>
              <a:rPr lang="en-US" altLang="en-US" dirty="0" smtClean="0"/>
              <a:t>Note that 	is a composite function:</a:t>
            </a:r>
          </a:p>
          <a:p>
            <a:pPr>
              <a:lnSpc>
                <a:spcPct val="140000"/>
              </a:lnSpc>
              <a:tabLst>
                <a:tab pos="4114800" algn="l"/>
              </a:tabLst>
              <a:defRPr/>
            </a:pP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is composed of two simpler functions </a:t>
            </a:r>
          </a:p>
          <a:p>
            <a:pPr>
              <a:lnSpc>
                <a:spcPct val="150000"/>
              </a:lnSpc>
              <a:tabLst>
                <a:tab pos="4114800" algn="l"/>
              </a:tabLst>
              <a:defRPr/>
            </a:pPr>
            <a:endParaRPr lang="en-US" altLang="en-US" dirty="0" smtClean="0"/>
          </a:p>
          <a:p>
            <a:pPr>
              <a:tabLst>
                <a:tab pos="4114800" algn="l"/>
              </a:tabLst>
              <a:defRPr/>
            </a:pPr>
            <a:r>
              <a:rPr lang="en-US" altLang="en-US" dirty="0" smtClean="0"/>
              <a:t> So that </a:t>
            </a:r>
          </a:p>
          <a:p>
            <a:pPr>
              <a:lnSpc>
                <a:spcPct val="240000"/>
              </a:lnSpc>
              <a:tabLst>
                <a:tab pos="4114800" algn="l"/>
              </a:tabLst>
              <a:defRPr/>
            </a:pPr>
            <a:endParaRPr lang="en-US" altLang="en-US" dirty="0" smtClean="0"/>
          </a:p>
          <a:p>
            <a:pPr>
              <a:tabLst>
                <a:tab pos="4114800" algn="l"/>
              </a:tabLst>
              <a:defRPr/>
            </a:pPr>
            <a:r>
              <a:rPr lang="en-US" altLang="en-US" dirty="0" smtClean="0"/>
              <a:t>We can use this to find the derivative of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).	</a:t>
            </a:r>
          </a:p>
        </p:txBody>
      </p:sp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6878556"/>
              </p:ext>
            </p:extLst>
          </p:nvPr>
        </p:nvGraphicFramePr>
        <p:xfrm>
          <a:off x="4172662" y="1617032"/>
          <a:ext cx="2768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5" name="Equation" r:id="rId4" imgW="1384200" imgH="304560" progId="Equation.DSMT4">
                  <p:embed/>
                </p:oleObj>
              </mc:Choice>
              <mc:Fallback>
                <p:oleObj name="Equation" r:id="rId4" imgW="1384200" imgH="30456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2662" y="1617032"/>
                        <a:ext cx="2768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0691174"/>
              </p:ext>
            </p:extLst>
          </p:nvPr>
        </p:nvGraphicFramePr>
        <p:xfrm>
          <a:off x="3681413" y="2768600"/>
          <a:ext cx="5080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6" name="Equation" r:id="rId6" imgW="2539800" imgH="228600" progId="Equation.DSMT4">
                  <p:embed/>
                </p:oleObj>
              </mc:Choice>
              <mc:Fallback>
                <p:oleObj name="Equation" r:id="rId6" imgW="2539800" imgH="228600" progId="Equation.DSMT4">
                  <p:embed/>
                  <p:pic>
                    <p:nvPicPr>
                      <p:cNvPr id="1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413" y="2768600"/>
                        <a:ext cx="5080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9430139"/>
              </p:ext>
            </p:extLst>
          </p:nvPr>
        </p:nvGraphicFramePr>
        <p:xfrm>
          <a:off x="3681413" y="4260688"/>
          <a:ext cx="5588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7" name="Equation" r:id="rId8" imgW="2793960" imgH="304560" progId="Equation.DSMT4">
                  <p:embed/>
                </p:oleObj>
              </mc:Choice>
              <mc:Fallback>
                <p:oleObj name="Equation" r:id="rId8" imgW="2793960" imgH="304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413" y="4260688"/>
                        <a:ext cx="5588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35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201769" y="1646963"/>
            <a:ext cx="7202487" cy="400877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4398963" algn="l"/>
              </a:tabLst>
              <a:defRPr/>
            </a:pPr>
            <a:r>
              <a:rPr lang="en-US" altLang="en-US" dirty="0" smtClean="0"/>
              <a:t>If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</a:t>
            </a:r>
            <a:r>
              <a:rPr lang="en-US" altLang="en-US" i="1" dirty="0" smtClean="0"/>
              <a:t>g</a:t>
            </a:r>
            <a:r>
              <a:rPr lang="en-US" altLang="en-US" dirty="0" smtClean="0"/>
              <a:t>[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)], then</a:t>
            </a:r>
          </a:p>
          <a:p>
            <a:pPr>
              <a:buFont typeface="Wingdings" panose="05000000000000000000" pitchFamily="2" charset="2"/>
              <a:buNone/>
              <a:tabLst>
                <a:tab pos="4398963" algn="l"/>
              </a:tabLst>
              <a:defRPr/>
            </a:pPr>
            <a:endParaRPr lang="en-US" altLang="en-US" dirty="0" smtClean="0"/>
          </a:p>
          <a:p>
            <a:pPr>
              <a:lnSpc>
                <a:spcPct val="130000"/>
              </a:lnSpc>
              <a:tabLst>
                <a:tab pos="4398963" algn="l"/>
              </a:tabLst>
              <a:defRPr/>
            </a:pPr>
            <a:endParaRPr lang="en-US" altLang="en-US" dirty="0" smtClean="0"/>
          </a:p>
          <a:p>
            <a:pPr>
              <a:tabLst>
                <a:tab pos="4398963" algn="l"/>
              </a:tabLst>
              <a:defRPr/>
            </a:pPr>
            <a:r>
              <a:rPr lang="en-US" altLang="en-US" dirty="0" smtClean="0"/>
              <a:t>Equivalently, if we write </a:t>
            </a:r>
            <a:r>
              <a:rPr lang="en-US" altLang="en-US" i="1" dirty="0" smtClean="0"/>
              <a:t>y</a:t>
            </a:r>
            <a:r>
              <a:rPr lang="en-US" altLang="en-US" dirty="0" smtClean="0"/>
              <a:t> =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</a:t>
            </a:r>
            <a:r>
              <a:rPr lang="en-US" altLang="en-US" i="1" dirty="0" smtClean="0"/>
              <a:t>g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u</a:t>
            </a:r>
            <a:r>
              <a:rPr lang="en-US" altLang="en-US" dirty="0" smtClean="0"/>
              <a:t>), </a:t>
            </a:r>
          </a:p>
          <a:p>
            <a:pPr>
              <a:buFont typeface="Wingdings" panose="05000000000000000000" pitchFamily="2" charset="2"/>
              <a:buNone/>
              <a:tabLst>
                <a:tab pos="4398963" algn="l"/>
              </a:tabLst>
              <a:defRPr/>
            </a:pPr>
            <a:r>
              <a:rPr lang="en-US" altLang="en-US" dirty="0" smtClean="0"/>
              <a:t>	where </a:t>
            </a:r>
            <a:r>
              <a:rPr lang="en-US" altLang="en-US" i="1" dirty="0" smtClean="0"/>
              <a:t>u</a:t>
            </a:r>
            <a:r>
              <a:rPr lang="en-US" altLang="en-US" dirty="0" smtClean="0"/>
              <a:t> = 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), then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764477"/>
              </p:ext>
            </p:extLst>
          </p:nvPr>
        </p:nvGraphicFramePr>
        <p:xfrm>
          <a:off x="5503863" y="4429125"/>
          <a:ext cx="1701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321" name="Equation" r:id="rId4" imgW="850680" imgH="393480" progId="Equation.DSMT4">
                  <p:embed/>
                </p:oleObj>
              </mc:Choice>
              <mc:Fallback>
                <p:oleObj name="Equation" r:id="rId4" imgW="85068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3863" y="4429125"/>
                        <a:ext cx="1701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0619004"/>
              </p:ext>
            </p:extLst>
          </p:nvPr>
        </p:nvGraphicFramePr>
        <p:xfrm>
          <a:off x="4170363" y="2127250"/>
          <a:ext cx="4826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322" name="Equation" r:id="rId6" imgW="2412720" imgH="393480" progId="Equation.DSMT4">
                  <p:embed/>
                </p:oleObj>
              </mc:Choice>
              <mc:Fallback>
                <p:oleObj name="Equation" r:id="rId6" imgW="2412720" imgH="39348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0363" y="2127250"/>
                        <a:ext cx="4826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55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2448580" y="2089150"/>
            <a:ext cx="7607300" cy="270862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2459038" algn="l"/>
                <a:tab pos="4572000" algn="l"/>
              </a:tabLst>
              <a:defRPr/>
            </a:pPr>
            <a:r>
              <a:rPr lang="en-US" altLang="en-US" dirty="0" smtClean="0"/>
              <a:t>If the function </a:t>
            </a:r>
            <a:r>
              <a:rPr lang="en-US" altLang="en-US" i="1" dirty="0" smtClean="0"/>
              <a:t>f </a:t>
            </a:r>
            <a:r>
              <a:rPr lang="en-US" altLang="en-US" dirty="0" smtClean="0"/>
              <a:t>is differentiable and 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r>
              <a:rPr lang="en-US" altLang="en-US" i="1" dirty="0" smtClean="0"/>
              <a:t>		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[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)]</a:t>
            </a:r>
            <a:r>
              <a:rPr lang="en-US" altLang="en-US" i="1" baseline="30000" dirty="0" smtClean="0"/>
              <a:t>n</a:t>
            </a:r>
            <a:r>
              <a:rPr lang="en-US" altLang="en-US" dirty="0" smtClean="0"/>
              <a:t>	</a:t>
            </a:r>
            <a:r>
              <a:rPr lang="en-US" altLang="en-US" sz="2200" dirty="0" smtClean="0"/>
              <a:t>(</a:t>
            </a:r>
            <a:r>
              <a:rPr lang="en-US" altLang="en-US" sz="2200" i="1" dirty="0" smtClean="0"/>
              <a:t>n</a:t>
            </a:r>
            <a:r>
              <a:rPr lang="en-US" altLang="en-US" sz="2200" dirty="0" smtClean="0"/>
              <a:t>,</a:t>
            </a:r>
            <a:r>
              <a:rPr lang="en-US" altLang="en-US" sz="2200" i="1" dirty="0" smtClean="0"/>
              <a:t> </a:t>
            </a:r>
            <a:r>
              <a:rPr lang="en-US" altLang="en-US" sz="2200" dirty="0" smtClean="0"/>
              <a:t>a real number)</a:t>
            </a:r>
            <a:r>
              <a:rPr lang="en-US" altLang="en-US" dirty="0" smtClean="0"/>
              <a:t>,</a:t>
            </a:r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r>
              <a:rPr lang="en-US" altLang="en-US" dirty="0" smtClean="0"/>
              <a:t>	then</a:t>
            </a:r>
            <a:endParaRPr lang="ar-EG" altLang="en-US" dirty="0" smtClean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ar-EG" altLang="en-US" dirty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  <a:p>
            <a:pPr>
              <a:lnSpc>
                <a:spcPct val="130000"/>
              </a:lnSpc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</p:txBody>
      </p:sp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0225332"/>
              </p:ext>
            </p:extLst>
          </p:nvPr>
        </p:nvGraphicFramePr>
        <p:xfrm>
          <a:off x="3813830" y="3810165"/>
          <a:ext cx="4876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841" name="Equation" r:id="rId4" imgW="2438280" imgH="393480" progId="Equation.DSMT4">
                  <p:embed/>
                </p:oleObj>
              </mc:Choice>
              <mc:Fallback>
                <p:oleObj name="Equation" r:id="rId4" imgW="2438280" imgH="39348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3830" y="3810165"/>
                        <a:ext cx="4876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7367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578934" y="1903817"/>
            <a:ext cx="8229600" cy="255128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5880229"/>
              </p:ext>
            </p:extLst>
          </p:nvPr>
        </p:nvGraphicFramePr>
        <p:xfrm>
          <a:off x="5270500" y="3179461"/>
          <a:ext cx="2133600" cy="526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865" name="Equation" r:id="rId4" imgW="1066680" imgH="279360" progId="Equation.DSMT4">
                  <p:embed/>
                </p:oleObj>
              </mc:Choice>
              <mc:Fallback>
                <p:oleObj name="Equation" r:id="rId4" imgW="1066680" imgH="2793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0500" y="3179461"/>
                        <a:ext cx="2133600" cy="5266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210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7013" t="32887" r="23798" b="24923"/>
          <a:stretch/>
        </p:blipFill>
        <p:spPr>
          <a:xfrm>
            <a:off x="2743718" y="2020711"/>
            <a:ext cx="6077138" cy="368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64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578934" y="1903817"/>
            <a:ext cx="8229600" cy="255128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</p:txBody>
      </p:sp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2991530"/>
              </p:ext>
            </p:extLst>
          </p:nvPr>
        </p:nvGraphicFramePr>
        <p:xfrm>
          <a:off x="5422900" y="3022112"/>
          <a:ext cx="1981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889" name="Equation" r:id="rId4" imgW="990360" imgH="266400" progId="Equation.DSMT4">
                  <p:embed/>
                </p:oleObj>
              </mc:Choice>
              <mc:Fallback>
                <p:oleObj name="Equation" r:id="rId4" imgW="990360" imgH="2664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3022112"/>
                        <a:ext cx="1981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297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833513" y="1092200"/>
            <a:ext cx="8229600" cy="5105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Rewrite as a power function:</a:t>
            </a:r>
          </a:p>
          <a:p>
            <a:pPr>
              <a:defRPr/>
            </a:pPr>
            <a:r>
              <a:rPr lang="en-US" altLang="en-US" dirty="0" smtClean="0"/>
              <a:t>Apply the general power rule: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7809877"/>
              </p:ext>
            </p:extLst>
          </p:nvPr>
        </p:nvGraphicFramePr>
        <p:xfrm>
          <a:off x="5164138" y="1439433"/>
          <a:ext cx="1981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27" name="Equation" r:id="rId4" imgW="990360" imgH="266400" progId="Equation.DSMT4">
                  <p:embed/>
                </p:oleObj>
              </mc:Choice>
              <mc:Fallback>
                <p:oleObj name="Equation" r:id="rId4" imgW="990360" imgH="2664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4138" y="1439433"/>
                        <a:ext cx="1981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5724594"/>
              </p:ext>
            </p:extLst>
          </p:nvPr>
        </p:nvGraphicFramePr>
        <p:xfrm>
          <a:off x="7404100" y="2106983"/>
          <a:ext cx="2235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28" name="Equation" r:id="rId6" imgW="1117440" imgH="304560" progId="Equation.DSMT4">
                  <p:embed/>
                </p:oleObj>
              </mc:Choice>
              <mc:Fallback>
                <p:oleObj name="Equation" r:id="rId6" imgW="1117440" imgH="3045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4100" y="2106983"/>
                        <a:ext cx="2235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9578349"/>
              </p:ext>
            </p:extLst>
          </p:nvPr>
        </p:nvGraphicFramePr>
        <p:xfrm>
          <a:off x="4788380" y="3173181"/>
          <a:ext cx="40894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29" name="Equation" r:id="rId8" imgW="2044440" imgH="1257120" progId="Equation.DSMT4">
                  <p:embed/>
                </p:oleObj>
              </mc:Choice>
              <mc:Fallback>
                <p:oleObj name="Equation" r:id="rId8" imgW="2044440" imgH="125712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3173181"/>
                        <a:ext cx="40894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630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823007" y="1165770"/>
            <a:ext cx="8229600" cy="5105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endParaRPr lang="en-US" altLang="en-US" i="1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Find the derivative of </a:t>
            </a:r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Rewrite as a power function:</a:t>
            </a:r>
          </a:p>
          <a:p>
            <a:pPr>
              <a:defRPr/>
            </a:pPr>
            <a:r>
              <a:rPr lang="en-US" altLang="en-US" dirty="0" smtClean="0"/>
              <a:t>Apply the general power rule: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6986415"/>
              </p:ext>
            </p:extLst>
          </p:nvPr>
        </p:nvGraphicFramePr>
        <p:xfrm>
          <a:off x="6216650" y="1422400"/>
          <a:ext cx="2336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58" name="Equation" r:id="rId4" imgW="1168200" imgH="507960" progId="Equation.DSMT4">
                  <p:embed/>
                </p:oleObj>
              </mc:Choice>
              <mc:Fallback>
                <p:oleObj name="Equation" r:id="rId4" imgW="116820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6650" y="1422400"/>
                        <a:ext cx="23368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2776958"/>
              </p:ext>
            </p:extLst>
          </p:nvPr>
        </p:nvGraphicFramePr>
        <p:xfrm>
          <a:off x="5226050" y="3806825"/>
          <a:ext cx="3429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59" name="Equation" r:id="rId6" imgW="1714320" imgH="304560" progId="Equation.DSMT4">
                  <p:embed/>
                </p:oleObj>
              </mc:Choice>
              <mc:Fallback>
                <p:oleObj name="Equation" r:id="rId6" imgW="1714320" imgH="3045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6050" y="3806825"/>
                        <a:ext cx="3429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7049267"/>
              </p:ext>
            </p:extLst>
          </p:nvPr>
        </p:nvGraphicFramePr>
        <p:xfrm>
          <a:off x="7423582" y="2594937"/>
          <a:ext cx="2362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60" name="Equation" r:id="rId8" imgW="1180800" imgH="304560" progId="Equation.DSMT4">
                  <p:embed/>
                </p:oleObj>
              </mc:Choice>
              <mc:Fallback>
                <p:oleObj name="Equation" r:id="rId8" imgW="1180800" imgH="30456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3582" y="2594937"/>
                        <a:ext cx="2362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7994003"/>
              </p:ext>
            </p:extLst>
          </p:nvPr>
        </p:nvGraphicFramePr>
        <p:xfrm>
          <a:off x="5992813" y="4619625"/>
          <a:ext cx="18542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61" name="Equation" r:id="rId10" imgW="927000" imgH="507960" progId="Equation.DSMT4">
                  <p:embed/>
                </p:oleObj>
              </mc:Choice>
              <mc:Fallback>
                <p:oleObj name="Equation" r:id="rId10" imgW="927000" imgH="50796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2813" y="4619625"/>
                        <a:ext cx="18542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177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186038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296681"/>
              </p:ext>
            </p:extLst>
          </p:nvPr>
        </p:nvGraphicFramePr>
        <p:xfrm>
          <a:off x="3658102" y="2107153"/>
          <a:ext cx="3733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961" name="Equation" r:id="rId4" imgW="3733560" imgH="736560" progId="Equation.DSMT4">
                  <p:embed/>
                </p:oleObj>
              </mc:Choice>
              <mc:Fallback>
                <p:oleObj name="Equation" r:id="rId4" imgW="3733560" imgH="736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102" y="2107153"/>
                        <a:ext cx="3733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909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8558675"/>
              </p:ext>
            </p:extLst>
          </p:nvPr>
        </p:nvGraphicFramePr>
        <p:xfrm>
          <a:off x="3658102" y="1955748"/>
          <a:ext cx="3733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999" name="Equation" r:id="rId4" imgW="3733560" imgH="736560" progId="Equation.DSMT4">
                  <p:embed/>
                </p:oleObj>
              </mc:Choice>
              <mc:Fallback>
                <p:oleObj name="Equation" r:id="rId4" imgW="3733560" imgH="736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102" y="1955748"/>
                        <a:ext cx="3733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9190234"/>
              </p:ext>
            </p:extLst>
          </p:nvPr>
        </p:nvGraphicFramePr>
        <p:xfrm>
          <a:off x="3147557" y="3117141"/>
          <a:ext cx="5651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000" name="Equation" r:id="rId6" imgW="5651280" imgH="736560" progId="Equation.DSMT4">
                  <p:embed/>
                </p:oleObj>
              </mc:Choice>
              <mc:Fallback>
                <p:oleObj name="Equation" r:id="rId6" imgW="5651280" imgH="73656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7557" y="3117141"/>
                        <a:ext cx="56515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4093336"/>
              </p:ext>
            </p:extLst>
          </p:nvPr>
        </p:nvGraphicFramePr>
        <p:xfrm>
          <a:off x="3425662" y="4326900"/>
          <a:ext cx="5600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001" name="Equation" r:id="rId8" imgW="5600520" imgH="736560" progId="Equation.DSMT4">
                  <p:embed/>
                </p:oleObj>
              </mc:Choice>
              <mc:Fallback>
                <p:oleObj name="Equation" r:id="rId8" imgW="5600520" imgH="73656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5662" y="4326900"/>
                        <a:ext cx="56007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1608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481125"/>
            <a:ext cx="8229600" cy="225549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894594"/>
              </p:ext>
            </p:extLst>
          </p:nvPr>
        </p:nvGraphicFramePr>
        <p:xfrm>
          <a:off x="2771939" y="2463926"/>
          <a:ext cx="6057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08" name="Equation" r:id="rId4" imgW="6057720" imgH="736560" progId="Equation.DSMT4">
                  <p:embed/>
                </p:oleObj>
              </mc:Choice>
              <mc:Fallback>
                <p:oleObj name="Equation" r:id="rId4" imgW="6057720" imgH="73656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939" y="2463926"/>
                        <a:ext cx="60579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550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231" t="37804" r="18504" b="33179"/>
          <a:stretch/>
        </p:blipFill>
        <p:spPr>
          <a:xfrm>
            <a:off x="2292272" y="2247763"/>
            <a:ext cx="7325862" cy="242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24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12120" y="1600201"/>
            <a:ext cx="8229600" cy="289277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          , 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value of 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917850"/>
              </p:ext>
            </p:extLst>
          </p:nvPr>
        </p:nvGraphicFramePr>
        <p:xfrm>
          <a:off x="4310063" y="1626268"/>
          <a:ext cx="287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36" name="Equation" r:id="rId4" imgW="2869920" imgH="736560" progId="Equation.DSMT4">
                  <p:embed/>
                </p:oleObj>
              </mc:Choice>
              <mc:Fallback>
                <p:oleObj name="Equation" r:id="rId4" imgW="2869920" imgH="736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0063" y="1626268"/>
                        <a:ext cx="2870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7760458"/>
              </p:ext>
            </p:extLst>
          </p:nvPr>
        </p:nvGraphicFramePr>
        <p:xfrm>
          <a:off x="7130841" y="3191875"/>
          <a:ext cx="812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37" name="Equation" r:id="rId6" imgW="812520" imgH="444240" progId="Equation.DSMT4">
                  <p:embed/>
                </p:oleObj>
              </mc:Choice>
              <mc:Fallback>
                <p:oleObj name="Equation" r:id="rId6" imgW="812520" imgH="444240" progId="Equation.DSMT4">
                  <p:embed/>
                  <p:pic>
                    <p:nvPicPr>
                      <p:cNvPr id="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0841" y="3191875"/>
                        <a:ext cx="812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8830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3106" t="32516" r="21782" b="23287"/>
          <a:stretch/>
        </p:blipFill>
        <p:spPr>
          <a:xfrm>
            <a:off x="2122526" y="1645793"/>
            <a:ext cx="7374562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5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12120" y="1600201"/>
            <a:ext cx="8229600" cy="220415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value of 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5572367"/>
              </p:ext>
            </p:extLst>
          </p:nvPr>
        </p:nvGraphicFramePr>
        <p:xfrm>
          <a:off x="7027863" y="2627313"/>
          <a:ext cx="8890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60" name="Equation" r:id="rId4" imgW="888840" imgH="444240" progId="Equation.DSMT4">
                  <p:embed/>
                </p:oleObj>
              </mc:Choice>
              <mc:Fallback>
                <p:oleObj name="Equation" r:id="rId4" imgW="888840" imgH="444240" progId="Equation.DSMT4">
                  <p:embed/>
                  <p:pic>
                    <p:nvPicPr>
                      <p:cNvPr id="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7863" y="2627313"/>
                        <a:ext cx="8890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2896333"/>
              </p:ext>
            </p:extLst>
          </p:nvPr>
        </p:nvGraphicFramePr>
        <p:xfrm>
          <a:off x="4787900" y="1630061"/>
          <a:ext cx="3759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61" name="Equation" r:id="rId6" imgW="3759120" imgH="736560" progId="Equation.DSMT4">
                  <p:embed/>
                </p:oleObj>
              </mc:Choice>
              <mc:Fallback>
                <p:oleObj name="Equation" r:id="rId6" imgW="3759120" imgH="736560" progId="Equation.DSMT4">
                  <p:embed/>
                  <p:pic>
                    <p:nvPicPr>
                      <p:cNvPr id="2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630061"/>
                        <a:ext cx="3759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180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246" t="32373" r="19134" b="18963"/>
          <a:stretch/>
        </p:blipFill>
        <p:spPr>
          <a:xfrm>
            <a:off x="2144889" y="1713891"/>
            <a:ext cx="7828843" cy="440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30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2027661"/>
            <a:ext cx="8229600" cy="2144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5481441"/>
              </p:ext>
            </p:extLst>
          </p:nvPr>
        </p:nvGraphicFramePr>
        <p:xfrm>
          <a:off x="4322307" y="2076768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084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2307" y="2076768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440482"/>
              </p:ext>
            </p:extLst>
          </p:nvPr>
        </p:nvGraphicFramePr>
        <p:xfrm>
          <a:off x="6678147" y="3224654"/>
          <a:ext cx="889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085" name="Equation" r:id="rId6" imgW="888840" imgH="431640" progId="Equation.DSMT4">
                  <p:embed/>
                </p:oleObj>
              </mc:Choice>
              <mc:Fallback>
                <p:oleObj name="Equation" r:id="rId6" imgW="888840" imgH="4316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8147" y="3224654"/>
                        <a:ext cx="889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8210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1794" t="33305" r="11547" b="22419"/>
          <a:stretch/>
        </p:blipFill>
        <p:spPr>
          <a:xfrm>
            <a:off x="1745504" y="1903817"/>
            <a:ext cx="7893554" cy="346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95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59356" y="1383626"/>
            <a:ext cx="8229600" cy="2159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6739715"/>
              </p:ext>
            </p:extLst>
          </p:nvPr>
        </p:nvGraphicFramePr>
        <p:xfrm>
          <a:off x="5329556" y="244382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03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29556" y="244382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890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3866" t="33058" r="16404" b="20386"/>
          <a:stretch/>
        </p:blipFill>
        <p:spPr>
          <a:xfrm>
            <a:off x="1720038" y="1614312"/>
            <a:ext cx="8146453" cy="428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69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312955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0997268"/>
              </p:ext>
            </p:extLst>
          </p:nvPr>
        </p:nvGraphicFramePr>
        <p:xfrm>
          <a:off x="5229367" y="2827980"/>
          <a:ext cx="2235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27" name="Equation" r:id="rId4" imgW="1117440" imgH="469800" progId="Equation.DSMT4">
                  <p:embed/>
                </p:oleObj>
              </mc:Choice>
              <mc:Fallback>
                <p:oleObj name="Equation" r:id="rId4" imgW="1117440" imgH="4698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9367" y="2827980"/>
                        <a:ext cx="2235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5415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714" t="32291" r="15545" b="19569"/>
          <a:stretch/>
        </p:blipFill>
        <p:spPr>
          <a:xfrm>
            <a:off x="1745504" y="1467554"/>
            <a:ext cx="8356875" cy="454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4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333097" y="1667496"/>
            <a:ext cx="8229600" cy="258841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          , 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second  value of 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3052703"/>
              </p:ext>
            </p:extLst>
          </p:nvPr>
        </p:nvGraphicFramePr>
        <p:xfrm>
          <a:off x="4533900" y="1903817"/>
          <a:ext cx="287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56" name="Equation" r:id="rId4" imgW="2869920" imgH="736560" progId="Equation.DSMT4">
                  <p:embed/>
                </p:oleObj>
              </mc:Choice>
              <mc:Fallback>
                <p:oleObj name="Equation" r:id="rId4" imgW="2869920" imgH="736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3900" y="1903817"/>
                        <a:ext cx="2870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1462771"/>
              </p:ext>
            </p:extLst>
          </p:nvPr>
        </p:nvGraphicFramePr>
        <p:xfrm>
          <a:off x="7975952" y="3191495"/>
          <a:ext cx="1003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57" name="Equation" r:id="rId6" imgW="1002960" imgH="444240" progId="Equation.DSMT4">
                  <p:embed/>
                </p:oleObj>
              </mc:Choice>
              <mc:Fallback>
                <p:oleObj name="Equation" r:id="rId6" imgW="1002960" imgH="444240" progId="Equation.DSMT4">
                  <p:embed/>
                  <p:pic>
                    <p:nvPicPr>
                      <p:cNvPr id="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75952" y="3191495"/>
                        <a:ext cx="10033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004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158" t="31416" r="12463" b="21976"/>
          <a:stretch/>
        </p:blipFill>
        <p:spPr>
          <a:xfrm>
            <a:off x="1745504" y="1679659"/>
            <a:ext cx="8512852" cy="4030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0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222673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first derivative of 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4142917"/>
              </p:ext>
            </p:extLst>
          </p:nvPr>
        </p:nvGraphicFramePr>
        <p:xfrm>
          <a:off x="8312172" y="2634956"/>
          <a:ext cx="952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180" name="Equation" r:id="rId4" imgW="952200" imgH="444240" progId="Equation.DSMT4">
                  <p:embed/>
                </p:oleObj>
              </mc:Choice>
              <mc:Fallback>
                <p:oleObj name="Equation" r:id="rId4" imgW="952200" imgH="444240" progId="Equation.DSMT4">
                  <p:embed/>
                  <p:pic>
                    <p:nvPicPr>
                      <p:cNvPr id="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2172" y="2634956"/>
                        <a:ext cx="952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5105010"/>
              </p:ext>
            </p:extLst>
          </p:nvPr>
        </p:nvGraphicFramePr>
        <p:xfrm>
          <a:off x="4787900" y="1740288"/>
          <a:ext cx="36195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181" name="Equation" r:id="rId6" imgW="3619440" imgH="596880" progId="Equation.DSMT4">
                  <p:embed/>
                </p:oleObj>
              </mc:Choice>
              <mc:Fallback>
                <p:oleObj name="Equation" r:id="rId6" imgW="3619440" imgH="596880" progId="Equation.DSMT4">
                  <p:embed/>
                  <p:pic>
                    <p:nvPicPr>
                      <p:cNvPr id="2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740288"/>
                        <a:ext cx="36195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255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982" t="31822" r="18636" b="21435"/>
          <a:stretch/>
        </p:blipFill>
        <p:spPr>
          <a:xfrm>
            <a:off x="2257063" y="1678328"/>
            <a:ext cx="6964262" cy="3947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06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9113" t="35064" r="14100" b="25649"/>
          <a:stretch/>
        </p:blipFill>
        <p:spPr>
          <a:xfrm>
            <a:off x="1453296" y="1903817"/>
            <a:ext cx="8480926" cy="330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97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818" t="32113" r="8235" b="19917"/>
          <a:stretch/>
        </p:blipFill>
        <p:spPr>
          <a:xfrm>
            <a:off x="1215552" y="1546577"/>
            <a:ext cx="9475026" cy="426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2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5504" y="51882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1799" t="31287" r="10004" b="19329"/>
          <a:stretch/>
        </p:blipFill>
        <p:spPr>
          <a:xfrm>
            <a:off x="1458288" y="1488112"/>
            <a:ext cx="9322601" cy="444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82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9146439"/>
              </p:ext>
            </p:extLst>
          </p:nvPr>
        </p:nvGraphicFramePr>
        <p:xfrm>
          <a:off x="5034844" y="2590658"/>
          <a:ext cx="21336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63" name="Equation" r:id="rId4" imgW="1066680" imgH="279360" progId="Equation.DSMT4">
                  <p:embed/>
                </p:oleObj>
              </mc:Choice>
              <mc:Fallback>
                <p:oleObj name="Equation" r:id="rId4" imgW="1066680" imgH="2793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4844" y="2590658"/>
                        <a:ext cx="21336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4909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2800445"/>
              </p:ext>
            </p:extLst>
          </p:nvPr>
        </p:nvGraphicFramePr>
        <p:xfrm>
          <a:off x="5080000" y="2666441"/>
          <a:ext cx="2032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198" name="Equation" r:id="rId4" imgW="1015920" imgH="266400" progId="Equation.DSMT4">
                  <p:embed/>
                </p:oleObj>
              </mc:Choice>
              <mc:Fallback>
                <p:oleObj name="Equation" r:id="rId4" imgW="1015920" imgH="2664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0" y="2666441"/>
                        <a:ext cx="2032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521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4071797"/>
              </p:ext>
            </p:extLst>
          </p:nvPr>
        </p:nvGraphicFramePr>
        <p:xfrm>
          <a:off x="5386333" y="2398254"/>
          <a:ext cx="2336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222" name="Equation" r:id="rId4" imgW="1168200" imgH="507960" progId="Equation.DSMT4">
                  <p:embed/>
                </p:oleObj>
              </mc:Choice>
              <mc:Fallback>
                <p:oleObj name="Equation" r:id="rId4" imgW="116820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6333" y="2398254"/>
                        <a:ext cx="23368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73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0406410"/>
              </p:ext>
            </p:extLst>
          </p:nvPr>
        </p:nvGraphicFramePr>
        <p:xfrm>
          <a:off x="4305602" y="2614302"/>
          <a:ext cx="3924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246" name="Equation" r:id="rId4" imgW="3924000" imgH="736560" progId="Equation.DSMT4">
                  <p:embed/>
                </p:oleObj>
              </mc:Choice>
              <mc:Fallback>
                <p:oleObj name="Equation" r:id="rId4" imgW="3924000" imgH="73656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602" y="2614302"/>
                        <a:ext cx="3924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80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1637643"/>
              </p:ext>
            </p:extLst>
          </p:nvPr>
        </p:nvGraphicFramePr>
        <p:xfrm>
          <a:off x="6605588" y="2889250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42" name="Equation" r:id="rId4" imgW="368280" imgH="253800" progId="Equation.DSMT4">
                  <p:embed/>
                </p:oleObj>
              </mc:Choice>
              <mc:Fallback>
                <p:oleObj name="Equation" r:id="rId4" imgW="3682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05588" y="2889250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0246608"/>
              </p:ext>
            </p:extLst>
          </p:nvPr>
        </p:nvGraphicFramePr>
        <p:xfrm>
          <a:off x="5920072" y="1980355"/>
          <a:ext cx="290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43" name="Equation" r:id="rId6" imgW="2908080" imgH="736560" progId="Equation.DSMT4">
                  <p:embed/>
                </p:oleObj>
              </mc:Choice>
              <mc:Fallback>
                <p:oleObj name="Equation" r:id="rId6" imgW="2908080" imgH="73656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0072" y="1980355"/>
                        <a:ext cx="2908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6559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9064717"/>
              </p:ext>
            </p:extLst>
          </p:nvPr>
        </p:nvGraphicFramePr>
        <p:xfrm>
          <a:off x="5230802" y="266644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268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0802" y="266644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4680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0165633"/>
              </p:ext>
            </p:extLst>
          </p:nvPr>
        </p:nvGraphicFramePr>
        <p:xfrm>
          <a:off x="5271911" y="2477489"/>
          <a:ext cx="2260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291" name="Equation" r:id="rId4" imgW="1130040" imgH="469800" progId="Equation.DSMT4">
                  <p:embed/>
                </p:oleObj>
              </mc:Choice>
              <mc:Fallback>
                <p:oleObj name="Equation" r:id="rId4" imgW="1130040" imgH="4698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1911" y="2477489"/>
                        <a:ext cx="22606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6483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1368</TotalTime>
  <Words>676</Words>
  <Application>Microsoft Office PowerPoint</Application>
  <PresentationFormat>Widescreen</PresentationFormat>
  <Paragraphs>243</Paragraphs>
  <Slides>55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55</vt:i4>
      </vt:variant>
    </vt:vector>
  </HeadingPairs>
  <TitlesOfParts>
    <vt:vector size="65" baseType="lpstr">
      <vt:lpstr>Arial</vt:lpstr>
      <vt:lpstr>Arial Unicode MS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145</cp:revision>
  <dcterms:created xsi:type="dcterms:W3CDTF">2023-04-29T09:08:23Z</dcterms:created>
  <dcterms:modified xsi:type="dcterms:W3CDTF">2023-10-18T10:51:59Z</dcterms:modified>
</cp:coreProperties>
</file>