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350" r:id="rId3"/>
    <p:sldId id="347" r:id="rId4"/>
    <p:sldId id="346" r:id="rId5"/>
    <p:sldId id="351" r:id="rId6"/>
    <p:sldId id="352" r:id="rId7"/>
    <p:sldId id="269" r:id="rId8"/>
    <p:sldId id="353" r:id="rId9"/>
    <p:sldId id="354" r:id="rId10"/>
    <p:sldId id="355" r:id="rId11"/>
    <p:sldId id="275" r:id="rId12"/>
    <p:sldId id="278" r:id="rId13"/>
    <p:sldId id="27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7A1C"/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68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en-SA" smtClean="0"/>
              <a:t>09/25/2022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jpg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fif"/><Relationship Id="rId5" Type="http://schemas.openxmlformats.org/officeDocument/2006/relationships/image" Target="../media/image9.jpg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fi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fif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154403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555831" y="4812623"/>
            <a:ext cx="3088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en-US" sz="2400" b="1" dirty="0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 </a:t>
            </a:r>
            <a:r>
              <a:rPr lang="en-US" sz="2400" b="1" dirty="0" err="1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Israa</a:t>
            </a:r>
            <a:r>
              <a:rPr lang="en-US" sz="2400" b="1" dirty="0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Lewaa</a:t>
            </a:r>
            <a:endParaRPr lang="ar-SA" sz="2400" b="1" dirty="0">
              <a:solidFill>
                <a:srgbClr val="0A1F6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95564" y="5015345"/>
            <a:ext cx="5474549" cy="1078454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algn="l">
              <a:spcBef>
                <a:spcPts val="0"/>
              </a:spcBef>
              <a:buClr>
                <a:schemeClr val="dk2"/>
              </a:buClr>
              <a:buSzPts val="1100"/>
            </a:pPr>
            <a:br>
              <a:rPr lang="en-US" u="sng" dirty="0"/>
            </a:br>
            <a:br>
              <a:rPr lang="ar-SA" sz="6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</a:b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Poppins ExtraBold"/>
              <a:ea typeface="Poppins ExtraBold"/>
              <a:cs typeface="Poppins ExtraBold"/>
              <a:sym typeface="Poppins ExtraBold"/>
            </a:endParaRPr>
          </a:p>
        </p:txBody>
      </p:sp>
      <p:sp>
        <p:nvSpPr>
          <p:cNvPr id="17" name="Google Shape;3176;p35">
            <a:extLst>
              <a:ext uri="{FF2B5EF4-FFF2-40B4-BE49-F238E27FC236}">
                <a16:creationId xmlns:a16="http://schemas.microsoft.com/office/drawing/2014/main" id="{50D3735A-24E9-B84C-A4AD-78A7275E23C5}"/>
              </a:ext>
            </a:extLst>
          </p:cNvPr>
          <p:cNvSpPr txBox="1">
            <a:spLocks/>
          </p:cNvSpPr>
          <p:nvPr/>
        </p:nvSpPr>
        <p:spPr>
          <a:xfrm>
            <a:off x="147782" y="4522103"/>
            <a:ext cx="5564599" cy="12210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  <a:defRPr sz="5200" b="0" i="0" u="none" strike="noStrike" cap="none">
                <a:solidFill>
                  <a:schemeClr val="dk1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rtl="1"/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</a:p>
          <a:p>
            <a:pPr rtl="1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Fall 2022-2023</a:t>
            </a:r>
            <a:r>
              <a:rPr lang="ar-EG" sz="3200" b="1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367815" y="53680"/>
            <a:ext cx="2829827" cy="1205466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Introductory Lecture 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465"/>
    </mc:Choice>
    <mc:Fallback xmlns="">
      <p:transition spd="slow" advTm="9446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2068366" y="2620930"/>
            <a:ext cx="5062728" cy="184665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48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693" y="1357042"/>
            <a:ext cx="3696093" cy="43609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849DA23-A166-40F4-5062-4057E66D78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18821"/>
            <a:ext cx="1222425" cy="10962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9ED6BA-7DD1-96F4-A1BC-01DBCBE47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832" y="43069"/>
            <a:ext cx="1222425" cy="10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1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40"/>
    </mc:Choice>
    <mc:Fallback xmlns="">
      <p:transition spd="slow" advTm="1134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10: Chi-Square Tests and The </a:t>
            </a:r>
            <a:r>
              <a:rPr lang="en-US" sz="2400" i="1" dirty="0"/>
              <a:t>F</a:t>
            </a:r>
            <a:r>
              <a:rPr lang="en-US" sz="2400" dirty="0"/>
              <a:t>-Distribution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149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278"/>
    </mc:Choice>
    <mc:Fallback xmlns="">
      <p:transition spd="slow" advTm="41627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5416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Why Study Statistics ?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616101" y="1491399"/>
            <a:ext cx="9902229" cy="415849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knowledge 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you use the proper methods to collect the data, employ the correct analyses, and effectively present the results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Statistics is a crucial process behind how we make discoveries in science, make decisions based on data, and make predictions.</a:t>
            </a:r>
            <a:endParaRPr lang="ar-SA" sz="3600" b="1" dirty="0">
              <a:solidFill>
                <a:srgbClr val="F27A1C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7631287" y="4973039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08543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033"/>
    </mc:Choice>
    <mc:Fallback xmlns="">
      <p:transition spd="slow" advTm="18903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622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846955" y="622170"/>
            <a:ext cx="10749714" cy="45509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34808" y="1708648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20222 – 2023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61E5817-1B00-DA3F-48A0-87F5DA43FD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356" y="762357"/>
            <a:ext cx="4413972" cy="427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9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573"/>
    </mc:Choice>
    <mc:Fallback xmlns="">
      <p:transition spd="slow" advTm="5657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6E59A2D2-0251-F537-89CB-C0566FE16C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38" y="1411101"/>
            <a:ext cx="4420937" cy="442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250"/>
    </mc:Choice>
    <mc:Fallback xmlns="">
      <p:transition spd="slow" advTm="5525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6BA08C-1572-403A-B171-25EAC712FA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702" y="1399012"/>
            <a:ext cx="4339040" cy="4342031"/>
          </a:xfrm>
          <a:prstGeom prst="rect">
            <a:avLst/>
          </a:prstGeom>
        </p:spPr>
      </p:pic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A49689C7-311C-4EC6-E5F0-184915174779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اعمال الفصل الدراسي </a:t>
            </a: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81"/>
    </mc:Choice>
    <mc:Fallback xmlns="">
      <p:transition spd="slow" advTm="4668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F7386CD-333D-A24E-3580-94982021BA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7" y="1287843"/>
            <a:ext cx="6014903" cy="422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77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91"/>
    </mc:Choice>
    <mc:Fallback xmlns="">
      <p:transition spd="slow" advTm="2829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3220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Introductory Lecture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457200" y="1419571"/>
            <a:ext cx="11326382" cy="396676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يوم السبت 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من كل أسبوع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تمام </a:t>
            </a:r>
            <a:r>
              <a:rPr lang="ar-SA" sz="2800" b="1" u="sng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١٢ ظهراً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بتوقيت الرياض</a:t>
            </a: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حلقات النقاش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هي حلقات أسبوعية وغرضها مناقشة ما تم طرحه في المحاضرة المسجلة لهذا الاسبوع. </a:t>
            </a:r>
            <a:endParaRPr lang="ar-EG" sz="28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endParaRPr lang="ar-EG" sz="28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EG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موعد حلقة النقاش يوم الاثنين من الساعة  </a:t>
            </a:r>
            <a:r>
              <a:rPr lang="ar-EG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 مساء -7:40 مساء</a:t>
            </a:r>
            <a:b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2" descr="Clock Clipart - 13 total - 300 dpi by Elena Williams | TpT">
            <a:extLst>
              <a:ext uri="{FF2B5EF4-FFF2-40B4-BE49-F238E27FC236}">
                <a16:creationId xmlns:a16="http://schemas.microsoft.com/office/drawing/2014/main" id="{A9794FF1-8DCC-A72C-0AFA-9B100D37A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251" y="294286"/>
            <a:ext cx="1438165" cy="13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05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76"/>
    </mc:Choice>
    <mc:Fallback xmlns="">
      <p:transition spd="slow" advTm="3077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831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Quizzes and Exams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40236"/>
            <a:ext cx="8718614" cy="44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95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58"/>
    </mc:Choice>
    <mc:Fallback xmlns="">
      <p:transition spd="slow" advTm="2895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4082167" y="445900"/>
            <a:ext cx="29636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44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Short Exam</a:t>
            </a:r>
            <a:endParaRPr lang="en-SA" sz="44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235914" y="2204822"/>
            <a:ext cx="9790841" cy="26034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الاختبار القصير </a:t>
            </a:r>
            <a:r>
              <a:rPr lang="ar-SA" sz="2400" b="1" dirty="0" err="1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إسبوعياً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في نفس موعد رفع المحاضرة يوم السبت من كل أسبوع في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تمام الساعة العاشرة مساء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ً 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يترك لمدة أسبوع ، ثم يغلق في يوم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السبت الذي يليه تمام الساعة التاسعة مساءً.</a:t>
            </a:r>
            <a:b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الاختبار القصير </a:t>
            </a:r>
            <a:r>
              <a:rPr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 /Matching / true &amp; false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</a:p>
          <a:p>
            <a:pPr algn="ctr" rtl="1"/>
            <a:br>
              <a:rPr lang="ar-SA" sz="2000" dirty="0">
                <a:solidFill>
                  <a:schemeClr val="dk1"/>
                </a:solidFill>
              </a:rPr>
            </a:br>
            <a:br>
              <a:rPr lang="en-US" sz="2000" dirty="0">
                <a:solidFill>
                  <a:schemeClr val="dk1"/>
                </a:solidFill>
              </a:rPr>
            </a:br>
            <a:endParaRPr lang="en-US" sz="2000" dirty="0">
              <a:solidFill>
                <a:schemeClr val="dk1"/>
              </a:solidFill>
            </a:endParaRPr>
          </a:p>
        </p:txBody>
      </p: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88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077"/>
    </mc:Choice>
    <mc:Fallback xmlns="">
      <p:transition spd="slow" advTm="18607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1392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44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2" descr="10 Ways to Prepare for Your Final Exam">
            <a:extLst>
              <a:ext uri="{FF2B5EF4-FFF2-40B4-BE49-F238E27FC236}">
                <a16:creationId xmlns:a16="http://schemas.microsoft.com/office/drawing/2014/main" id="{D0DAFA0F-5E0F-624C-98D6-F4CE365F0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1655">
            <a:off x="9540033" y="673519"/>
            <a:ext cx="2398173" cy="160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1341914" y="1745992"/>
            <a:ext cx="10226523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سيكون من خلال </a:t>
            </a:r>
            <a:r>
              <a:rPr lang="ar-SA" sz="32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المودل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32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b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</a:t>
            </a:r>
            <a:r>
              <a:rPr lang="ar-SA" sz="32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</a:t>
            </a:r>
            <a:r>
              <a:rPr lang="en-US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/Matching / true &amp; false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  <a:endParaRPr lang="en-US" sz="32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Final Exam Soon, almost There, in Short Time - a Clock Symbolizes a  Reminder that Final Exam is Near, Will Happen and Finish Stock Illustration  - Illustration of english, icon: 164309070">
            <a:extLst>
              <a:ext uri="{FF2B5EF4-FFF2-40B4-BE49-F238E27FC236}">
                <a16:creationId xmlns:a16="http://schemas.microsoft.com/office/drawing/2014/main" id="{6A024A24-6DBA-7029-B70B-C16CE1D55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74" y="3750566"/>
            <a:ext cx="1656204" cy="155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44"/>
    </mc:Choice>
    <mc:Fallback xmlns="">
      <p:transition spd="slow" advTm="2834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25017"/>
            <a:ext cx="43220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Introductory Lecture</a:t>
            </a:r>
            <a:endParaRPr lang="en-US" sz="36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145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7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43"/>
    </mc:Choice>
    <mc:Fallback xmlns="">
      <p:transition spd="slow" advTm="72543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3617</TotalTime>
  <Words>299</Words>
  <Application>Microsoft Office PowerPoint</Application>
  <PresentationFormat>Widescreen</PresentationFormat>
  <Paragraphs>47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Bahnschrift Condensed</vt:lpstr>
      <vt:lpstr>Bauhaus 93</vt:lpstr>
      <vt:lpstr>Calibri</vt:lpstr>
      <vt:lpstr>Calibri Light</vt:lpstr>
      <vt:lpstr>Catamaran</vt:lpstr>
      <vt:lpstr>Poppins ExtraBold</vt:lpstr>
      <vt:lpstr>Sakkal Majalla</vt:lpstr>
      <vt:lpstr>Tahoma</vt:lpstr>
      <vt:lpstr>Tajawal ExtraBold</vt:lpstr>
      <vt:lpstr>Tajawal Medium</vt:lpstr>
      <vt:lpstr>Times New Roman</vt:lpstr>
      <vt:lpstr>Office Theme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105</cp:revision>
  <dcterms:created xsi:type="dcterms:W3CDTF">2021-08-03T13:03:26Z</dcterms:created>
  <dcterms:modified xsi:type="dcterms:W3CDTF">2022-09-25T10:20:47Z</dcterms:modified>
</cp:coreProperties>
</file>