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326" r:id="rId2"/>
    <p:sldId id="327" r:id="rId3"/>
    <p:sldId id="338" r:id="rId4"/>
    <p:sldId id="459" r:id="rId5"/>
    <p:sldId id="460" r:id="rId6"/>
    <p:sldId id="461" r:id="rId7"/>
    <p:sldId id="462" r:id="rId8"/>
    <p:sldId id="463" r:id="rId9"/>
    <p:sldId id="464" r:id="rId10"/>
    <p:sldId id="465" r:id="rId11"/>
    <p:sldId id="466" r:id="rId12"/>
    <p:sldId id="467" r:id="rId13"/>
    <p:sldId id="468" r:id="rId14"/>
    <p:sldId id="469" r:id="rId15"/>
    <p:sldId id="470" r:id="rId16"/>
    <p:sldId id="471" r:id="rId17"/>
    <p:sldId id="497" r:id="rId18"/>
    <p:sldId id="498" r:id="rId19"/>
    <p:sldId id="472" r:id="rId20"/>
    <p:sldId id="473" r:id="rId21"/>
    <p:sldId id="500" r:id="rId22"/>
    <p:sldId id="499" r:id="rId23"/>
    <p:sldId id="502" r:id="rId24"/>
    <p:sldId id="503" r:id="rId25"/>
    <p:sldId id="475" r:id="rId26"/>
    <p:sldId id="501" r:id="rId27"/>
    <p:sldId id="455" r:id="rId28"/>
    <p:sldId id="339" r:id="rId29"/>
    <p:sldId id="451" r:id="rId30"/>
    <p:sldId id="482" r:id="rId31"/>
    <p:sldId id="483" r:id="rId32"/>
    <p:sldId id="484" r:id="rId33"/>
    <p:sldId id="485" r:id="rId34"/>
    <p:sldId id="486" r:id="rId35"/>
    <p:sldId id="488" r:id="rId36"/>
    <p:sldId id="489" r:id="rId37"/>
    <p:sldId id="490" r:id="rId38"/>
    <p:sldId id="491" r:id="rId39"/>
    <p:sldId id="504" r:id="rId40"/>
    <p:sldId id="492" r:id="rId41"/>
    <p:sldId id="493" r:id="rId42"/>
    <p:sldId id="494" r:id="rId43"/>
    <p:sldId id="495" r:id="rId44"/>
    <p:sldId id="496" r:id="rId45"/>
    <p:sldId id="505" r:id="rId46"/>
    <p:sldId id="506" r:id="rId47"/>
    <p:sldId id="507" r:id="rId48"/>
    <p:sldId id="508" r:id="rId49"/>
    <p:sldId id="509" r:id="rId50"/>
    <p:sldId id="510" r:id="rId51"/>
    <p:sldId id="511" r:id="rId52"/>
    <p:sldId id="512" r:id="rId53"/>
    <p:sldId id="456" r:id="rId54"/>
    <p:sldId id="333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c03_Agenda" id="{25D72B9D-7524-42C5-989C-83443CC5465A}">
          <p14:sldIdLst>
            <p14:sldId id="326"/>
            <p14:sldId id="327"/>
          </p14:sldIdLst>
        </p14:section>
        <p14:section name="Chapter5" id="{516B8790-2154-4DCA-AE58-AC8D91C625E1}">
          <p14:sldIdLst>
            <p14:sldId id="338"/>
            <p14:sldId id="459"/>
            <p14:sldId id="460"/>
            <p14:sldId id="461"/>
            <p14:sldId id="462"/>
            <p14:sldId id="463"/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97"/>
            <p14:sldId id="498"/>
            <p14:sldId id="472"/>
            <p14:sldId id="473"/>
            <p14:sldId id="500"/>
            <p14:sldId id="499"/>
            <p14:sldId id="502"/>
            <p14:sldId id="503"/>
            <p14:sldId id="475"/>
            <p14:sldId id="501"/>
            <p14:sldId id="455"/>
          </p14:sldIdLst>
        </p14:section>
        <p14:section name="Chapter6" id="{F62F4B25-E708-4923-8C12-F5812FACFA14}">
          <p14:sldIdLst>
            <p14:sldId id="339"/>
            <p14:sldId id="451"/>
            <p14:sldId id="482"/>
            <p14:sldId id="483"/>
            <p14:sldId id="484"/>
            <p14:sldId id="485"/>
            <p14:sldId id="486"/>
            <p14:sldId id="488"/>
            <p14:sldId id="489"/>
            <p14:sldId id="490"/>
            <p14:sldId id="491"/>
            <p14:sldId id="504"/>
            <p14:sldId id="492"/>
            <p14:sldId id="493"/>
            <p14:sldId id="494"/>
            <p14:sldId id="495"/>
            <p14:sldId id="496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456"/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8B13D6-5792-4C0C-B30A-3ECB371D0AB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F9A769A-B082-428B-AF9E-562F28DA1F3F}">
      <dgm:prSet/>
      <dgm:spPr/>
      <dgm:t>
        <a:bodyPr/>
        <a:lstStyle/>
        <a:p>
          <a:r>
            <a:rPr lang="en-US" dirty="0"/>
            <a:t>cat / more /</a:t>
          </a:r>
          <a:r>
            <a:rPr lang="ar-EG" dirty="0"/>
            <a:t> </a:t>
          </a:r>
          <a:r>
            <a:rPr lang="en-US" dirty="0"/>
            <a:t>less</a:t>
          </a:r>
        </a:p>
      </dgm:t>
    </dgm:pt>
    <dgm:pt modelId="{D16A438E-E6DC-43F4-ADA5-F6C53311C067}" type="parTrans" cxnId="{6E3C9D3A-BA21-4B83-BDE7-8BE135F7CA0F}">
      <dgm:prSet/>
      <dgm:spPr/>
      <dgm:t>
        <a:bodyPr/>
        <a:lstStyle/>
        <a:p>
          <a:endParaRPr lang="en-US"/>
        </a:p>
      </dgm:t>
    </dgm:pt>
    <dgm:pt modelId="{2A5DC9FE-E388-42AD-8B34-7BFF14BED86F}" type="sibTrans" cxnId="{6E3C9D3A-BA21-4B83-BDE7-8BE135F7CA0F}">
      <dgm:prSet/>
      <dgm:spPr/>
      <dgm:t>
        <a:bodyPr/>
        <a:lstStyle/>
        <a:p>
          <a:endParaRPr lang="en-US"/>
        </a:p>
      </dgm:t>
    </dgm:pt>
    <dgm:pt modelId="{24F75CC1-3746-4083-968B-16080581FC66}">
      <dgm:prSet/>
      <dgm:spPr/>
      <dgm:t>
        <a:bodyPr/>
        <a:lstStyle/>
        <a:p>
          <a:r>
            <a:rPr lang="en-US"/>
            <a:t>head / tail</a:t>
          </a:r>
        </a:p>
      </dgm:t>
    </dgm:pt>
    <dgm:pt modelId="{EF04B5D6-317A-4052-87A8-120A0ABF359F}" type="parTrans" cxnId="{D8BF6236-9F59-4AFC-9C33-6B9F68E16F4F}">
      <dgm:prSet/>
      <dgm:spPr/>
      <dgm:t>
        <a:bodyPr/>
        <a:lstStyle/>
        <a:p>
          <a:endParaRPr lang="en-US"/>
        </a:p>
      </dgm:t>
    </dgm:pt>
    <dgm:pt modelId="{BB2F80A9-0BF5-492D-897A-DEDFF39D87D1}" type="sibTrans" cxnId="{D8BF6236-9F59-4AFC-9C33-6B9F68E16F4F}">
      <dgm:prSet/>
      <dgm:spPr/>
      <dgm:t>
        <a:bodyPr/>
        <a:lstStyle/>
        <a:p>
          <a:endParaRPr lang="en-US"/>
        </a:p>
      </dgm:t>
    </dgm:pt>
    <dgm:pt modelId="{21615B92-0794-411B-A6DC-FAF121159E93}">
      <dgm:prSet/>
      <dgm:spPr/>
      <dgm:t>
        <a:bodyPr/>
        <a:lstStyle/>
        <a:p>
          <a:r>
            <a:rPr lang="en-US"/>
            <a:t>cut</a:t>
          </a:r>
        </a:p>
      </dgm:t>
    </dgm:pt>
    <dgm:pt modelId="{97B1AFD5-CD39-4E46-A015-6C8185C2D53B}" type="parTrans" cxnId="{2EE058FF-262F-4FF8-8639-4F75B25575A3}">
      <dgm:prSet/>
      <dgm:spPr/>
      <dgm:t>
        <a:bodyPr/>
        <a:lstStyle/>
        <a:p>
          <a:endParaRPr lang="en-US"/>
        </a:p>
      </dgm:t>
    </dgm:pt>
    <dgm:pt modelId="{BB388564-DB16-4D43-8C18-C8576D14DF37}" type="sibTrans" cxnId="{2EE058FF-262F-4FF8-8639-4F75B25575A3}">
      <dgm:prSet/>
      <dgm:spPr/>
      <dgm:t>
        <a:bodyPr/>
        <a:lstStyle/>
        <a:p>
          <a:endParaRPr lang="en-US"/>
        </a:p>
      </dgm:t>
    </dgm:pt>
    <dgm:pt modelId="{6FB075FA-48A6-45B5-8B41-645D413DE5F3}">
      <dgm:prSet/>
      <dgm:spPr/>
      <dgm:t>
        <a:bodyPr/>
        <a:lstStyle/>
        <a:p>
          <a:r>
            <a:rPr lang="en-US"/>
            <a:t>sort</a:t>
          </a:r>
        </a:p>
      </dgm:t>
    </dgm:pt>
    <dgm:pt modelId="{CBA2A402-1E29-4033-ABF6-D522CA04E452}" type="parTrans" cxnId="{960695BD-6ACD-49A2-B357-28B70C02BD33}">
      <dgm:prSet/>
      <dgm:spPr/>
      <dgm:t>
        <a:bodyPr/>
        <a:lstStyle/>
        <a:p>
          <a:endParaRPr lang="en-US"/>
        </a:p>
      </dgm:t>
    </dgm:pt>
    <dgm:pt modelId="{F79267DE-D3A9-496B-9580-893A52CCADEA}" type="sibTrans" cxnId="{960695BD-6ACD-49A2-B357-28B70C02BD33}">
      <dgm:prSet/>
      <dgm:spPr/>
      <dgm:t>
        <a:bodyPr/>
        <a:lstStyle/>
        <a:p>
          <a:endParaRPr lang="en-US"/>
        </a:p>
      </dgm:t>
    </dgm:pt>
    <dgm:pt modelId="{482BC391-F882-4B41-84F5-79B7322439FF}" type="pres">
      <dgm:prSet presAssocID="{218B13D6-5792-4C0C-B30A-3ECB371D0ABD}" presName="linear" presStyleCnt="0">
        <dgm:presLayoutVars>
          <dgm:animLvl val="lvl"/>
          <dgm:resizeHandles val="exact"/>
        </dgm:presLayoutVars>
      </dgm:prSet>
      <dgm:spPr/>
    </dgm:pt>
    <dgm:pt modelId="{E30CB2D8-9835-4985-B286-348B195C4E58}" type="pres">
      <dgm:prSet presAssocID="{0F9A769A-B082-428B-AF9E-562F28DA1F3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184EB4B-D762-4ACA-80C2-2CAE339A7D06}" type="pres">
      <dgm:prSet presAssocID="{2A5DC9FE-E388-42AD-8B34-7BFF14BED86F}" presName="spacer" presStyleCnt="0"/>
      <dgm:spPr/>
    </dgm:pt>
    <dgm:pt modelId="{648E4E91-9B4A-47B0-B929-6C6181719E2B}" type="pres">
      <dgm:prSet presAssocID="{24F75CC1-3746-4083-968B-16080581FC6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126B9AB-4E37-4BA6-B9AA-022D6294A2F3}" type="pres">
      <dgm:prSet presAssocID="{BB2F80A9-0BF5-492D-897A-DEDFF39D87D1}" presName="spacer" presStyleCnt="0"/>
      <dgm:spPr/>
    </dgm:pt>
    <dgm:pt modelId="{CD1DE615-0D23-47FE-8BC8-9F09D9B6E20D}" type="pres">
      <dgm:prSet presAssocID="{21615B92-0794-411B-A6DC-FAF121159E9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615190C-798B-4B8E-B200-3849C808B41E}" type="pres">
      <dgm:prSet presAssocID="{BB388564-DB16-4D43-8C18-C8576D14DF37}" presName="spacer" presStyleCnt="0"/>
      <dgm:spPr/>
    </dgm:pt>
    <dgm:pt modelId="{D269CDE9-42F1-4907-B0E5-0AFEC6901FC7}" type="pres">
      <dgm:prSet presAssocID="{6FB075FA-48A6-45B5-8B41-645D413DE5F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8BF6236-9F59-4AFC-9C33-6B9F68E16F4F}" srcId="{218B13D6-5792-4C0C-B30A-3ECB371D0ABD}" destId="{24F75CC1-3746-4083-968B-16080581FC66}" srcOrd="1" destOrd="0" parTransId="{EF04B5D6-317A-4052-87A8-120A0ABF359F}" sibTransId="{BB2F80A9-0BF5-492D-897A-DEDFF39D87D1}"/>
    <dgm:cxn modelId="{6E3C9D3A-BA21-4B83-BDE7-8BE135F7CA0F}" srcId="{218B13D6-5792-4C0C-B30A-3ECB371D0ABD}" destId="{0F9A769A-B082-428B-AF9E-562F28DA1F3F}" srcOrd="0" destOrd="0" parTransId="{D16A438E-E6DC-43F4-ADA5-F6C53311C067}" sibTransId="{2A5DC9FE-E388-42AD-8B34-7BFF14BED86F}"/>
    <dgm:cxn modelId="{AAAF9574-3AE0-4D2D-913E-B1D1A5BF5068}" type="presOf" srcId="{24F75CC1-3746-4083-968B-16080581FC66}" destId="{648E4E91-9B4A-47B0-B929-6C6181719E2B}" srcOrd="0" destOrd="0" presId="urn:microsoft.com/office/officeart/2005/8/layout/vList2"/>
    <dgm:cxn modelId="{B667DC75-21FD-4A12-8B5E-8DB849016D18}" type="presOf" srcId="{21615B92-0794-411B-A6DC-FAF121159E93}" destId="{CD1DE615-0D23-47FE-8BC8-9F09D9B6E20D}" srcOrd="0" destOrd="0" presId="urn:microsoft.com/office/officeart/2005/8/layout/vList2"/>
    <dgm:cxn modelId="{4C3D6D99-3281-4127-A443-AA4D40E31D7B}" type="presOf" srcId="{0F9A769A-B082-428B-AF9E-562F28DA1F3F}" destId="{E30CB2D8-9835-4985-B286-348B195C4E58}" srcOrd="0" destOrd="0" presId="urn:microsoft.com/office/officeart/2005/8/layout/vList2"/>
    <dgm:cxn modelId="{B004299E-1806-4FEF-85D9-120FCDE18F93}" type="presOf" srcId="{218B13D6-5792-4C0C-B30A-3ECB371D0ABD}" destId="{482BC391-F882-4B41-84F5-79B7322439FF}" srcOrd="0" destOrd="0" presId="urn:microsoft.com/office/officeart/2005/8/layout/vList2"/>
    <dgm:cxn modelId="{960695BD-6ACD-49A2-B357-28B70C02BD33}" srcId="{218B13D6-5792-4C0C-B30A-3ECB371D0ABD}" destId="{6FB075FA-48A6-45B5-8B41-645D413DE5F3}" srcOrd="3" destOrd="0" parTransId="{CBA2A402-1E29-4033-ABF6-D522CA04E452}" sibTransId="{F79267DE-D3A9-496B-9580-893A52CCADEA}"/>
    <dgm:cxn modelId="{84E574F5-D575-4424-A596-94F905164103}" type="presOf" srcId="{6FB075FA-48A6-45B5-8B41-645D413DE5F3}" destId="{D269CDE9-42F1-4907-B0E5-0AFEC6901FC7}" srcOrd="0" destOrd="0" presId="urn:microsoft.com/office/officeart/2005/8/layout/vList2"/>
    <dgm:cxn modelId="{2EE058FF-262F-4FF8-8639-4F75B25575A3}" srcId="{218B13D6-5792-4C0C-B30A-3ECB371D0ABD}" destId="{21615B92-0794-411B-A6DC-FAF121159E93}" srcOrd="2" destOrd="0" parTransId="{97B1AFD5-CD39-4E46-A015-6C8185C2D53B}" sibTransId="{BB388564-DB16-4D43-8C18-C8576D14DF37}"/>
    <dgm:cxn modelId="{977023EF-F8EB-4940-8528-3E7FB8A967F6}" type="presParOf" srcId="{482BC391-F882-4B41-84F5-79B7322439FF}" destId="{E30CB2D8-9835-4985-B286-348B195C4E58}" srcOrd="0" destOrd="0" presId="urn:microsoft.com/office/officeart/2005/8/layout/vList2"/>
    <dgm:cxn modelId="{1C787268-3F0A-4C6E-B4F3-1D7CF9E72024}" type="presParOf" srcId="{482BC391-F882-4B41-84F5-79B7322439FF}" destId="{6184EB4B-D762-4ACA-80C2-2CAE339A7D06}" srcOrd="1" destOrd="0" presId="urn:microsoft.com/office/officeart/2005/8/layout/vList2"/>
    <dgm:cxn modelId="{362DD9EC-C05B-4673-80B6-D40B1B0B50CC}" type="presParOf" srcId="{482BC391-F882-4B41-84F5-79B7322439FF}" destId="{648E4E91-9B4A-47B0-B929-6C6181719E2B}" srcOrd="2" destOrd="0" presId="urn:microsoft.com/office/officeart/2005/8/layout/vList2"/>
    <dgm:cxn modelId="{C7754B0A-8635-482A-BA1E-F0196E858E8F}" type="presParOf" srcId="{482BC391-F882-4B41-84F5-79B7322439FF}" destId="{6126B9AB-4E37-4BA6-B9AA-022D6294A2F3}" srcOrd="3" destOrd="0" presId="urn:microsoft.com/office/officeart/2005/8/layout/vList2"/>
    <dgm:cxn modelId="{711E5614-A605-4348-835E-54A0BFD8731E}" type="presParOf" srcId="{482BC391-F882-4B41-84F5-79B7322439FF}" destId="{CD1DE615-0D23-47FE-8BC8-9F09D9B6E20D}" srcOrd="4" destOrd="0" presId="urn:microsoft.com/office/officeart/2005/8/layout/vList2"/>
    <dgm:cxn modelId="{335F0D4A-E2E1-4B69-8112-70FAF746341B}" type="presParOf" srcId="{482BC391-F882-4B41-84F5-79B7322439FF}" destId="{3615190C-798B-4B8E-B200-3849C808B41E}" srcOrd="5" destOrd="0" presId="urn:microsoft.com/office/officeart/2005/8/layout/vList2"/>
    <dgm:cxn modelId="{17A9A5BD-9F51-4020-B8A6-31D4218734F3}" type="presParOf" srcId="{482BC391-F882-4B41-84F5-79B7322439FF}" destId="{D269CDE9-42F1-4907-B0E5-0AFEC6901FC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CB2D8-9835-4985-B286-348B195C4E58}">
      <dsp:nvSpPr>
        <dsp:cNvPr id="0" name=""/>
        <dsp:cNvSpPr/>
      </dsp:nvSpPr>
      <dsp:spPr>
        <a:xfrm>
          <a:off x="0" y="23303"/>
          <a:ext cx="6245265" cy="127120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 dirty="0"/>
            <a:t>cat / more /</a:t>
          </a:r>
          <a:r>
            <a:rPr lang="ar-EG" sz="5300" kern="1200" dirty="0"/>
            <a:t> </a:t>
          </a:r>
          <a:r>
            <a:rPr lang="en-US" sz="5300" kern="1200" dirty="0"/>
            <a:t>less</a:t>
          </a:r>
        </a:p>
      </dsp:txBody>
      <dsp:txXfrm>
        <a:off x="62055" y="85358"/>
        <a:ext cx="6121155" cy="1147095"/>
      </dsp:txXfrm>
    </dsp:sp>
    <dsp:sp modelId="{648E4E91-9B4A-47B0-B929-6C6181719E2B}">
      <dsp:nvSpPr>
        <dsp:cNvPr id="0" name=""/>
        <dsp:cNvSpPr/>
      </dsp:nvSpPr>
      <dsp:spPr>
        <a:xfrm>
          <a:off x="0" y="1447148"/>
          <a:ext cx="6245265" cy="1271205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head / tail</a:t>
          </a:r>
        </a:p>
      </dsp:txBody>
      <dsp:txXfrm>
        <a:off x="62055" y="1509203"/>
        <a:ext cx="6121155" cy="1147095"/>
      </dsp:txXfrm>
    </dsp:sp>
    <dsp:sp modelId="{CD1DE615-0D23-47FE-8BC8-9F09D9B6E20D}">
      <dsp:nvSpPr>
        <dsp:cNvPr id="0" name=""/>
        <dsp:cNvSpPr/>
      </dsp:nvSpPr>
      <dsp:spPr>
        <a:xfrm>
          <a:off x="0" y="2870993"/>
          <a:ext cx="6245265" cy="1271205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cut</a:t>
          </a:r>
        </a:p>
      </dsp:txBody>
      <dsp:txXfrm>
        <a:off x="62055" y="2933048"/>
        <a:ext cx="6121155" cy="1147095"/>
      </dsp:txXfrm>
    </dsp:sp>
    <dsp:sp modelId="{D269CDE9-42F1-4907-B0E5-0AFEC6901FC7}">
      <dsp:nvSpPr>
        <dsp:cNvPr id="0" name=""/>
        <dsp:cNvSpPr/>
      </dsp:nvSpPr>
      <dsp:spPr>
        <a:xfrm>
          <a:off x="0" y="4294838"/>
          <a:ext cx="6245265" cy="127120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300" kern="1200"/>
            <a:t>sort</a:t>
          </a:r>
        </a:p>
      </dsp:txBody>
      <dsp:txXfrm>
        <a:off x="62055" y="4356893"/>
        <a:ext cx="6121155" cy="11470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6/18/2023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6836" y="-17835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178352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2915751"/>
            <a:ext cx="7909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System Administration I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92317" y="4649420"/>
            <a:ext cx="740926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pic>
        <p:nvPicPr>
          <p:cNvPr id="6" name="Picture 5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AFC5739-6E5D-2361-71BA-619F126EF17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7601584" y="5779269"/>
            <a:ext cx="4176252" cy="96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2362200" y="649967"/>
            <a:ext cx="8096250" cy="12155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2" y="2409040"/>
            <a:ext cx="11298531" cy="2092890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400" b="1" dirty="0"/>
              <a:t>Chapter 5: Create, View, and Edit Text Files </a:t>
            </a:r>
          </a:p>
          <a:p>
            <a:pPr>
              <a:lnSpc>
                <a:spcPct val="250000"/>
              </a:lnSpc>
            </a:pPr>
            <a:r>
              <a:rPr lang="en-US" sz="2400" b="1" dirty="0"/>
              <a:t>Chapter 6: Manage Local Users and Groups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310902" y="300245"/>
            <a:ext cx="18662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Agenda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F6CA851-2F27-9EE4-9336-7AB6D4EAC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119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6"/>
            <a:ext cx="9925050" cy="64135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000" b="1" dirty="0"/>
              <a:t>Chapter 5: Create, View, and Edit Text Files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551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F018A9A-463F-8894-43B6-F9F50B5E95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687"/>
          <a:stretch/>
        </p:blipFill>
        <p:spPr>
          <a:xfrm>
            <a:off x="2678168" y="643467"/>
            <a:ext cx="6835663" cy="5198533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ECB0EDB-26B0-B164-2A13-22F930238E0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BA4F0E-6EC9-A119-9F4C-0F305846244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F07B15-129C-A30B-A20B-C617E41711D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3DD47B-84E4-DC70-2313-642F57AC552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9BF14-5269-8BCE-2AC9-17ECD390DCD4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8883ABC-02C3-4013-133C-4C5887A0AE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04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E4A1F4-48BD-345B-BD0C-F75ED8DCE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79830"/>
            <a:ext cx="10905066" cy="449833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6339C4-8DAA-7BB5-BA88-4CFDF7FC9A3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050CBC-D2F3-D33F-42EB-EF38D5DE559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D9AFF4-01C4-4116-AC8E-7CF215A1B7A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A3E670-DF17-F08E-F62E-28296AB3502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8F75D9-E600-1167-B318-D26ECA20EBD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76043B7-552C-7DA8-C90B-2C7645616A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14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42EC0-E4A5-46AF-63C3-905D9B89E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422" y="643467"/>
            <a:ext cx="8409156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397A14-6400-EF63-B21C-3EAE6B86ACB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8636BB-9AE9-33F1-9CD2-52E734DFFAA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03C243-993F-C485-4EFA-6A21D832D53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1CFAA8-6DEA-3CB4-720F-F73C87A529E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84264C-D56B-314E-E641-E49BEEFADBF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78285A2-8621-7522-53AC-683334AC28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905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8BB81-EC82-AB93-D87E-4C78C2E41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79719"/>
            <a:ext cx="10905066" cy="389856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88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01CF1C-4FE7-6A3C-E461-82646C7D1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469" y="375615"/>
            <a:ext cx="7078712" cy="532028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81410C-1BD0-F828-B02B-0E74038560A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DC6A1A-3D8D-A701-CA3C-712F7FCE28F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498CF2-90F6-268D-A923-8F365DA4615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364824-0790-64E1-AACA-20045630A1B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FC29EC-DCBD-0459-EA3E-0A7286373AA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3775AC1-BAFC-45D0-AE90-0E871C2296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45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F80ED8-BFA9-1F00-E2DD-A4B11E6C46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679" y="643467"/>
            <a:ext cx="9402642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36E8B4-1C9C-82F1-F75A-6C4A6DB6FAA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0F8160-DDF5-14CC-7166-96677DCDF1A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FC97D3-3E70-AC11-CE92-72AA112A4FF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CED64D5-4674-ECDF-6E95-ED5914FB881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FB1E89-6D50-69E3-B894-63BBEA449FF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CBE02E3-4794-E0DD-5A86-D5C68F50EA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670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5BF54-CBB2-B659-0F7D-99D8832089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61396"/>
            <a:ext cx="10905066" cy="3135206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7814C4-C522-85F7-5B66-CFEEA18CC5F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0EBAA2-84A5-E1B3-2469-7C0C912B281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FFAB61-1527-770B-A106-52F86365723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A57306-7215-7849-A5AC-9EF928DF145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BD4399-159C-A8A9-C339-CCBB52BEE55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2C821A0-224D-B543-979F-85503C2FC0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51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2CD91-3D18-9E2E-03FC-2DEE3EC57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0566" y="643467"/>
            <a:ext cx="8570868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E47A0E-62B3-D319-27AC-33E6AFA15E7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39947A-F2B3-2123-6F1C-40A20BD9B46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C07E74-7EA4-7F7A-30C9-373EA065736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54C9DD-81DC-11B7-5F86-F8262E79135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788058-0EC5-8046-2BED-2614CB640C8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F02F2A3-4196-8DD8-E782-5E82B52BB6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641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628DD-E658-F3E2-509A-25621FF01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79940"/>
            <a:ext cx="10905066" cy="509811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91AE6D2-F00F-7278-BF3D-12F79B83C07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B685FD-D6CF-77F1-C849-6163344091E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581971-32B4-0CE8-1530-5D4ECF27156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9B14D9-A06D-8D40-59F1-B8A65754ACA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A027EE-9D90-ED95-6090-DADD73C8CCE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E8C0ED9-A0CF-6BA1-07F6-ACE2E6B2AD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8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85E41D6-5457-CD33-4CA4-7E40291E51D2}"/>
              </a:ext>
            </a:extLst>
          </p:cNvPr>
          <p:cNvGrpSpPr/>
          <p:nvPr/>
        </p:nvGrpSpPr>
        <p:grpSpPr>
          <a:xfrm>
            <a:off x="984659" y="643467"/>
            <a:ext cx="10222682" cy="5187637"/>
            <a:chOff x="1104203" y="1285482"/>
            <a:chExt cx="9888330" cy="499179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688EF58-C160-07B6-6932-C73868372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99466" y="1285482"/>
              <a:ext cx="9793067" cy="1076475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6355C9B-14C1-7D31-C096-97BB288948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04203" y="2361957"/>
              <a:ext cx="9888330" cy="3915321"/>
            </a:xfrm>
            <a:prstGeom prst="rect">
              <a:avLst/>
            </a:prstGeom>
          </p:spPr>
        </p:pic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754B687F-8606-F225-11A1-EFC5432702B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BF0FFA-A766-C820-87D4-4AD454A1999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3C5DEC-38CE-B240-6376-E9F4281A16D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FFAF39-E8F2-C477-62B3-844BE1A756A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880624D-6BDD-5D5D-7F9E-71D1299C88E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0" name="Picture 1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F40D441-7E27-05B1-19D5-DC056C0D35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209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A2C5C2-69C4-58D1-D76B-DCAC64E27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605" y="643468"/>
            <a:ext cx="8704790" cy="52384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4D9B8A-812A-79A5-D6CD-C1D7EED7BD3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8EBBAA-565B-ECD2-3841-F8E0F4A465F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258041-01EE-5E73-07A0-2DBA861E5ED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44D0D6-5FC5-9643-A569-B0B7E68B74EF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D31273-DD5B-729A-29D1-43ED6A7A108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5448C42-E630-C649-C863-DADADD42B1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15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28F646-C82A-51E8-66A9-0CDDF1504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438825"/>
            <a:ext cx="10905066" cy="398034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1BDADC-CC15-218F-B496-025F8D628AC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0680B-DB01-503B-9F90-ED84D072FDD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7017DD-8D3F-BD3B-C701-701BD508ECA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4C20B0-C8B9-B691-BA43-56B0004558F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7DB8B9-B683-1064-91E4-D89C6A479AA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F738159-00FE-4074-3575-7211D600C5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45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5F0E7E2-405B-D82A-6ADD-618682261814}"/>
              </a:ext>
            </a:extLst>
          </p:cNvPr>
          <p:cNvGrpSpPr/>
          <p:nvPr/>
        </p:nvGrpSpPr>
        <p:grpSpPr>
          <a:xfrm>
            <a:off x="1983274" y="645421"/>
            <a:ext cx="7645598" cy="5050483"/>
            <a:chOff x="1983274" y="645421"/>
            <a:chExt cx="7645598" cy="5301259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A143F27-4C72-7AAF-7A60-B2762FFB9CA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59325"/>
            <a:stretch/>
          </p:blipFill>
          <p:spPr>
            <a:xfrm>
              <a:off x="1983274" y="645421"/>
              <a:ext cx="7645598" cy="226601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314FFE1-1AF9-491B-56A1-81E41898B1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6493" y="3011990"/>
              <a:ext cx="6582694" cy="2934690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3A5B4D96-3267-9ED4-F4C4-AC5BD15355F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23B9F4-850C-D949-0262-BC0643B5892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9AB954-38CC-C03B-F664-0E133D780792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8B72AC7-6843-1BFA-D821-0804ECD60AB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41BC61-9435-3EB7-E0E9-422B96E2A81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6D2D93B-32B1-43F0-BF58-0E072AC36D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56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A9BDEBD-9908-211F-A933-697EF06213AA}"/>
              </a:ext>
            </a:extLst>
          </p:cNvPr>
          <p:cNvGrpSpPr/>
          <p:nvPr/>
        </p:nvGrpSpPr>
        <p:grpSpPr>
          <a:xfrm>
            <a:off x="643467" y="707673"/>
            <a:ext cx="10905066" cy="4950042"/>
            <a:chOff x="1820328" y="1033910"/>
            <a:chExt cx="8983860" cy="429343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48C72D8-8B74-F9D5-8574-75152B989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20328" y="1033910"/>
              <a:ext cx="4346792" cy="429343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4924B50-0016-6C38-7669-868453BFE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57396" y="1033910"/>
              <a:ext cx="4346792" cy="4293434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E54F9180-1C96-36FF-7017-86F08945F27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48A0EF-984D-A906-779C-D6794C3EB51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A658AD-2961-373D-B76E-5201E6DF5D8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F910C9-76A1-DAAD-75A4-F59E1ACC025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F8E2F4-DC4A-4E11-B018-35FFF1C9038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EC18813-B32A-8E8E-0BAB-F81B0F4FDD0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634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F910A9A-26A2-B887-E924-9626E15E7384}"/>
              </a:ext>
            </a:extLst>
          </p:cNvPr>
          <p:cNvGrpSpPr/>
          <p:nvPr/>
        </p:nvGrpSpPr>
        <p:grpSpPr>
          <a:xfrm>
            <a:off x="1422234" y="643468"/>
            <a:ext cx="9347531" cy="5119158"/>
            <a:chOff x="1291057" y="1452065"/>
            <a:chExt cx="9345726" cy="404449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67DBE7C-939A-A8DE-1F7D-EE1D9C10E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1057" y="1452065"/>
              <a:ext cx="4540783" cy="404449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0C77181-2B8E-6713-DBF1-1E76062394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96000" y="1452065"/>
              <a:ext cx="4540783" cy="4044495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FABC4DF0-8675-C925-8731-A94C4F7985F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074698-9D8C-F595-1A62-D60D9BF8A54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69132F-90E5-6FEE-B275-03A124C2D22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1FE968-5FE7-C665-72BB-C138E010DD9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CD2F86-462F-0AD3-757F-92970B90D3C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3863832-2176-3E45-340F-6A0453944A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1271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719DC0-911E-2650-93A6-C25E3C718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84300"/>
            <a:ext cx="10905066" cy="408939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A68125-DE39-9391-614A-75619453B15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975E5C-FE12-1A2D-619A-6AED06F6CC3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6891A2-5FDA-097B-F250-FBF8CDCADB9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919AE8-6585-042A-BE12-96B18984050C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29A2C4-D60A-4E83-E125-8F7CE39D87F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505060D-36E1-6262-F66E-D37500D468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1889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B513AA-B8FF-F1F8-426C-F2F737D77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1" y="643467"/>
            <a:ext cx="7756018" cy="5052437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1E02E7-652B-8242-78D7-618C88B117A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FE42F8-4550-AE58-32E2-E879F86C7DB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F71A6B-6FCF-81BC-2359-DE2A6B4941F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3765EC-E483-4A03-90C0-82BA51FAC58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5B6F5F-1837-58CB-68D9-E22F899AA11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44FB548C-41D1-4E39-2ED1-2F99E87992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6706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883C0-284F-17A1-DE78-1FF4DBEDB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6800" b="1"/>
              <a:t>Displaying commands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742468AA-C793-51CE-85F2-B45F9D4A4B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48938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06862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18BB3-F340-4DE7-7A89-B744FC85C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887" y="643468"/>
            <a:ext cx="7684226" cy="523847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CECD84-627E-524B-67F6-530C94F26B71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325F33-408C-E2C7-12E1-4E87348C358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3F05FC-F764-4A66-00CC-37A6E2B9D9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9BF145-B2FD-773B-FF4F-55BA7F16181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6E53BA-C70F-34AA-EF1A-7F9F6DA15EC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15D5C7D-8BD7-254B-6C02-F722B613CD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724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3CED3-B3B7-FD17-03E5-8F72F8442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66" y="853323"/>
            <a:ext cx="10229868" cy="474649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4022637-D9D1-209B-BE3D-27F1D3D0094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8809B0-4B90-8DF1-D5F7-D43C8C0C1E1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B2A44-59DB-2323-9338-B2F769EF090F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1B3297-E2D3-DF79-7953-744333212DB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9C70BC-4FE1-AB89-21EB-9515FF680B26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0D5AA93-B887-AF57-EC6C-B6CC7ED33A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093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219A5-847B-87DC-0FA4-9E5E466B0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021" y="643467"/>
            <a:ext cx="9323957" cy="5269653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B6F793-37C7-9C11-49A0-D6549D5AF21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D27E0F-B53A-0B33-5866-4B0AD9343460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9E991A-B429-0AA2-2AE6-CB5F0AD68D5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CC6706-1BB1-5DD9-226C-AD493E9BB73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EB1363-B582-DDE2-733B-8BD734BC8F0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491CD78-1739-D11F-AB07-A3213C997C5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983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62BF36-9212-4E0F-7399-BDC4B3F21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4441" y="643467"/>
            <a:ext cx="7503117" cy="5052437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BA4697-C09E-0292-8EC9-36FB33FACB1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16FC5C-81A8-4303-A217-247D71C57BE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238F95-E943-DF71-D989-C7BD4330F92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341306-AA60-770C-A9C2-80845200F51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BB1CE6-9226-B83F-EB0D-9DD6622D891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148803C-1AE8-B159-5759-99A64FF8CB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181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BF009-0AC3-1E7E-6A71-12554610A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9529" y="643467"/>
            <a:ext cx="8132942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48C262-2A0F-C982-4FA6-F4E4F63E2BF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6EC23-141C-C086-64DF-73C73BC20B2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6B2394-3EA8-3289-7787-EA24C3765AF4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795861-F8B7-E7BD-6AD9-A5F0D0230B2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98DCF9-F4F1-7734-1253-8CE869194743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76FBFD0-D2F9-BFA8-D715-506D141F90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230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531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23912" y="2705608"/>
            <a:ext cx="106489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725" y="3101975"/>
            <a:ext cx="9839325" cy="841375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4400" b="1" dirty="0"/>
              <a:t>Chapter 6</a:t>
            </a:r>
            <a:r>
              <a:rPr lang="en-US" sz="14500" b="1" dirty="0"/>
              <a:t>: Manage Local Users and Groups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6A19F64-D3CF-27F4-0CAA-0192BE4E171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5D0F2-6175-5662-46A1-7386AC54C4E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C78752-964E-C251-6E31-079D6CE29BE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D2028D-32F7-C933-044D-8CEC592C9EB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062833-A746-D43D-88D4-8AC7AEFEB59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8366EED-478D-B7CC-4C60-558A744A22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18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962A5-E797-A480-0A54-77DB807FE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4565" y="337849"/>
            <a:ext cx="6475946" cy="5493255"/>
          </a:xfrm>
          <a:prstGeom prst="rect">
            <a:avLst/>
          </a:prstGeom>
          <a:ln>
            <a:noFill/>
          </a:ln>
        </p:spPr>
      </p:pic>
      <p:sp>
        <p:nvSpPr>
          <p:cNvPr id="32" name="Isosceles Triangle 3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665241-F91E-CBDD-3DE2-45A0F5FC543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A55539-AA82-DC9C-B6EA-CF486828E2A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79CFC3-B29F-021C-F8D8-66BF1955E2C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4EBD1F-AB14-69C9-3A11-E18D7DCFB0F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A59ECF-C11F-1BBE-5707-C6FDCF1AC4B9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4" name="Picture 13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3D2C2C5-7245-39C5-9A40-4E85E743B5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19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0E540-4F11-7993-6F1A-47E47FE65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9335" y="643467"/>
            <a:ext cx="8773330" cy="50524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D9D419-A67D-93C7-C5ED-C7D100682C6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DD87D2-2F44-D547-1B67-71A6EC1182C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4D00F8-FEEC-96B5-7EEB-C60E7EFEE6B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A7842D-24B2-B54F-EFE3-DBDA92AAF7A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024A9C-7C3A-C925-456C-A90EC32A784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6176EDF-1A8C-2F2E-BFF6-26DF63EF0C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15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DACD52-A856-787C-3D65-78E9510D2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6905" y="643468"/>
            <a:ext cx="8878190" cy="5119158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390E53-741F-1BC9-CB88-1D87AA67A77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867E78-E565-214C-839F-9DD578EE0B6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C46A07-9C13-5933-2834-5036A03CAD0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F7B09B-308C-9701-2066-DAD834F9F37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DE16B9-B4F9-25FA-78B0-6463574FB50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3" name="Picture 1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97DCCB2-F291-4B97-2C7D-677C76B2B7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5125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F466D3B-8159-0DAB-0C7F-ECEBEDB15682}"/>
              </a:ext>
            </a:extLst>
          </p:cNvPr>
          <p:cNvGrpSpPr/>
          <p:nvPr/>
        </p:nvGrpSpPr>
        <p:grpSpPr>
          <a:xfrm>
            <a:off x="1318664" y="1029885"/>
            <a:ext cx="10229869" cy="5059111"/>
            <a:chOff x="1318664" y="1029886"/>
            <a:chExt cx="10229869" cy="500334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C8CEEE2-7188-453F-CD1E-6FAC16681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18665" y="1029886"/>
              <a:ext cx="10229868" cy="178443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E7E522B-23CF-F0F0-017E-EE8FD7C926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18664" y="3099119"/>
              <a:ext cx="10229867" cy="2934109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87885C71-E549-853F-7E5E-286F2F3C3077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C17E46-874A-F016-6264-561AD75474C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50787C-05DC-431B-F6B7-CB54B2DAEC8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F7ACDF3-037B-86D5-35CD-271510F527A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8ADC6FA-021D-1FE8-163B-3F1F7EC4EC9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67DA923-A83C-2F8B-2246-9CE5CF0E46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821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4D57C2C-5842-635A-E1E6-92319DEB980D}"/>
              </a:ext>
            </a:extLst>
          </p:cNvPr>
          <p:cNvGrpSpPr/>
          <p:nvPr/>
        </p:nvGrpSpPr>
        <p:grpSpPr>
          <a:xfrm>
            <a:off x="1674520" y="643468"/>
            <a:ext cx="8842960" cy="5303212"/>
            <a:chOff x="1674520" y="643468"/>
            <a:chExt cx="8842960" cy="530321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D1A87CB-2BBF-6ED3-FF6E-2FBA4D33F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4520" y="643468"/>
              <a:ext cx="8842960" cy="3895968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4F3741E-2313-46E9-09B2-975A514CEF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74278" y="4708257"/>
              <a:ext cx="8743202" cy="1238423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2D8230F8-9702-54C6-08DA-E2D998CCABB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BA55DF-C8F8-09EF-2BCD-E37065836D7B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973CD-11FB-0697-9326-C80F64690A3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F775AC-340F-1F2B-4EF9-8CC2B6672DA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2B7DD5-3EFA-C16C-8BBD-0757C14ED61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5497443-0BD0-DDEE-8666-653E3096EA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556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62C23-0CF5-2634-3C7E-453940285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20834"/>
            <a:ext cx="10905066" cy="5016331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12807C-6874-ABCB-DB6E-84A840FEF2F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1C409F-76DA-15D4-3A0D-6E9B0D55B33F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23BF8B-AC43-A111-EF86-A83F77453AF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A49631-5945-9517-3B15-0C465CADA7F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DB0E11-77BF-74CA-017F-46A039CE859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F73B28E-1633-287B-1094-2650E1A186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556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5324E3F-F489-CE2D-FC24-EBF94B5C2744}"/>
              </a:ext>
            </a:extLst>
          </p:cNvPr>
          <p:cNvGrpSpPr/>
          <p:nvPr/>
        </p:nvGrpSpPr>
        <p:grpSpPr>
          <a:xfrm>
            <a:off x="643467" y="904875"/>
            <a:ext cx="10905066" cy="4312910"/>
            <a:chOff x="320040" y="2172711"/>
            <a:chExt cx="11548872" cy="4004273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936FEFEB-52D6-5C36-08E8-96E17C9908C8}"/>
                </a:ext>
              </a:extLst>
            </p:cNvPr>
            <p:cNvSpPr txBox="1"/>
            <p:nvPr/>
          </p:nvSpPr>
          <p:spPr>
            <a:xfrm>
              <a:off x="2856061" y="2172711"/>
              <a:ext cx="5523641" cy="1001568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/>
            <a:p>
              <a:pPr algn="ctr" defTabSz="1143000">
                <a:lnSpc>
                  <a:spcPct val="90000"/>
                </a:lnSpc>
                <a:spcBef>
                  <a:spcPct val="0"/>
                </a:spcBef>
                <a:spcAft>
                  <a:spcPts val="750"/>
                </a:spcAft>
              </a:pPr>
              <a:r>
                <a:rPr lang="en-US" sz="5400" b="1" kern="1200" dirty="0">
                  <a:solidFill>
                    <a:srgbClr val="FF0000"/>
                  </a:solidFill>
                  <a:latin typeface="+mj-lt"/>
                  <a:ea typeface="+mj-ea"/>
                  <a:cs typeface="+mj-cs"/>
                </a:rPr>
                <a:t>Caution !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93D60C7-5541-8305-932E-179464050E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0040" y="3174279"/>
              <a:ext cx="11548872" cy="3002705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6802FFBB-9849-639A-5B6B-F2834B7F311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45994E-0310-DD10-B884-116E0BC6703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C1640C-1758-D76D-4A1F-81B984C4B72C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C46307E-1420-E5B8-C696-ED19D91BA8F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FB5FA8-7F18-B595-93E0-8B9C833B997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2" name="Picture 1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92F3D36-958E-74EA-17AC-1AE9C6ACD5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3163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98A6131-C9CC-6F7A-EBF0-769F008320D1}"/>
              </a:ext>
            </a:extLst>
          </p:cNvPr>
          <p:cNvGrpSpPr/>
          <p:nvPr/>
        </p:nvGrpSpPr>
        <p:grpSpPr>
          <a:xfrm>
            <a:off x="1416215" y="643467"/>
            <a:ext cx="9359569" cy="5310330"/>
            <a:chOff x="1099585" y="985774"/>
            <a:chExt cx="7992590" cy="503402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45F665F-B480-9539-F7E9-D24E8BCBB1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99585" y="985774"/>
              <a:ext cx="7916380" cy="905001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3C3EBF3-FB3F-3BCF-BF1B-1FECE1A6CA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99585" y="2118991"/>
              <a:ext cx="7992590" cy="3900809"/>
            </a:xfrm>
            <a:prstGeom prst="rect">
              <a:avLst/>
            </a:prstGeom>
          </p:spPr>
        </p:pic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3D1B9FD5-AEFC-9387-9117-85B8DE410C7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11C01B-9C4C-F787-904E-13FE75376A7D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DB8615-73EB-6DFD-AF98-C977D726260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17771B-3F28-917E-079A-182FFE8C8C6E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D6A6CA-4ACF-0300-4BDC-3024DB711281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20" name="Picture 1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71C91C5-6BA8-2F44-21D8-EEE9AA95B6A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523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543B31-8133-595A-FF48-4D4B1FE28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20613"/>
            <a:ext cx="10905066" cy="381677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2081FD-9AF7-17E2-0C50-3A6ABE6FD1E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0EAF3E-5803-ACF2-5FE8-C84C18DF46C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A8C291-6839-9C06-448B-4AEF64827E8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C6DFE7-5122-27F1-3008-2EF592304B9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C6E72A-8309-0753-747A-F13C3E39F77E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32CEE3D4-D45B-751E-1B24-70F0913159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3836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94312-1C83-57DA-4D03-DA1C91887F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205" y="643468"/>
            <a:ext cx="7737590" cy="5272140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60D418-47EA-50CE-968F-E5BA087A924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6F3DFA-C47D-9E5F-11C6-FB14154212D5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09A003-A133-A575-BB0C-2867DEA0063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5CB956-0616-6E6B-CA05-FCB1348D49A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E14E92-8FBD-2CE5-0703-DF91E1C02FD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F1219F4-7E1F-4AA1-CF0A-3265ECCD9D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116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11391-60A8-22CD-E86A-41BC39847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34355"/>
            <a:ext cx="10905066" cy="438928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22EFAC-15EB-303E-0FB5-3A539D4DD52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34F25E-3ACA-F6DC-5264-2714B8BDB234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0ACD9-CF02-F764-CB4B-5A0AD4DDEBB7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CC11FD-1C81-104D-60D8-D7EBC0CB82B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E6FB02-04C3-015D-6FA2-B119DAE056D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7577D42-34DE-C64A-C7AC-BDC03AFDBF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070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5675B-3490-67E9-74EA-A945EEFB4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670" y="643467"/>
            <a:ext cx="7985116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D4A5F1B-0193-3523-C334-121FC1616C1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42952F-0AC2-DD9C-91B4-46988CE5FE72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3F395-9803-F3A7-9DB9-F8C4E9CF73C1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213136-703D-ABFE-89D2-5F9EC1276DDD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6CBDD1-D4E0-4DC4-013F-111EF34D04F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BA3E9D3-7FD4-1F21-0A95-173CCC5BB9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32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B9F6D33-80CC-B436-D75A-7007AD7A61FB}"/>
              </a:ext>
            </a:extLst>
          </p:cNvPr>
          <p:cNvGrpSpPr/>
          <p:nvPr/>
        </p:nvGrpSpPr>
        <p:grpSpPr>
          <a:xfrm>
            <a:off x="885825" y="808004"/>
            <a:ext cx="10662708" cy="4887900"/>
            <a:chOff x="1916034" y="1274055"/>
            <a:chExt cx="6618366" cy="3078999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5A55B2A-7941-6553-9F8B-01D9A97E9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16034" y="1274055"/>
              <a:ext cx="6618366" cy="103837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F3B71D3-3109-FD63-736A-40B07E34BB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16034" y="2504946"/>
              <a:ext cx="6618366" cy="1848108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B2C8B7FF-98BC-0FB8-E815-3182C491207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437058-61F3-1B22-5428-585517AAD2DA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908807-AD3C-2E13-49C0-EE5AD1267DF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FC4481-603A-E5E3-6424-1FE4887ECA8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0D84C5-9231-344C-96CC-D95D21CB7BA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9606D72D-4CC5-ED09-DD28-2BBE12E2E4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445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0158C1-8E5D-E87F-CC68-C3E360BDC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825415"/>
            <a:ext cx="10905066" cy="487048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7F08B8-2000-61E7-DED6-2C6DDF0B9AF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7DD9FB-ABF6-3D3F-D4A0-0DA24E8E43D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028167-80A4-1124-7C5C-EE4B33C85EA0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70D4DC-56B5-2927-3B0E-50A7C7067F62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0E1FAC-9E57-DAFA-5AF8-22DE89A7742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0853C39-96B9-0165-7932-60705EAF41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5616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71B24-49CD-32EA-8A1D-D243DB358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018" y="400050"/>
            <a:ext cx="8603963" cy="544432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9830F6-8BD4-A46E-2D9F-069773273718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DCC837-1F4D-D59A-514B-E2BF0C46FAC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7A1F68-8778-3826-C7CB-33C67B7788F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699C81-315F-CB72-C625-AC6885F12215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61CAD1-FE53-348D-AFC9-0C6F6141C67C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06CAE33-CEAF-221D-0AB4-499B7464DC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854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AC1E5-2B41-AE42-729E-F06F1385CE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4" y="643467"/>
            <a:ext cx="10433617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8C812E-8A76-6622-3F61-43EB02F1D6B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CAC1C5-B72C-BD27-4173-991A88603D99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67CF43-379A-0B0F-A600-59F9DEFF216E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A3CA15-02D7-B7B9-B5DA-A60D152620FB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E87447-C38D-A141-8275-37A474C0BFCD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F2170AC-184D-22BE-4900-B8FC88710C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8819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0E983-B23E-ACB8-248A-82E0F19D8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43295"/>
            <a:ext cx="10905066" cy="3571408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A7D8A6-FAF4-BBE9-F3A8-C502341009E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40113A-D089-83FF-F7A0-9A9E1081DA5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1F4B2C-C9F1-DDD7-EC44-F21088FEA71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BB4926-17F4-147F-8E03-3CBB3DDCF98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FE1E68-C2D0-2782-7446-00C51BCCF29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0CCC6DA2-4B9E-71D9-DAFA-18EDDB8EDB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3067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40E189-DE8B-3A18-2CEE-3209637F4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34466"/>
            <a:ext cx="10905066" cy="498906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4E3DEE-98C5-DD26-A2D6-F7E343C442C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438DE4-E41B-9FDA-156D-EC72AC92E42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083D7F-3AA3-EE98-428E-0488576E0523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44FD3B-66A3-EDA1-1D54-22CD4CB052A0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E9ACA9-AA2D-0DD3-81F4-390C057BDB9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E914501D-D981-6CFB-7FC2-8EA9C451CD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609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C5C99-18DF-095A-D079-388623EFD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57037"/>
            <a:ext cx="10905066" cy="4143924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F51E83-9F8E-5CF2-A519-E7207354E5FB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541A92-5FA8-AFA6-FA17-443690BD713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9F2689-1B4E-63BF-2DBD-5A1DBA9665D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13EB87-6F92-5C56-5011-B01ABCF6BF33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3C0783-7A98-8941-D4F9-FD9ED8F33CA8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0F9338D-7E6F-08E7-3F8F-2768BA563D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0780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E00DC13-F2AC-432D-42B8-4C43B644F899}"/>
              </a:ext>
            </a:extLst>
          </p:cNvPr>
          <p:cNvGrpSpPr/>
          <p:nvPr/>
        </p:nvGrpSpPr>
        <p:grpSpPr>
          <a:xfrm>
            <a:off x="537662" y="929387"/>
            <a:ext cx="10905067" cy="4932377"/>
            <a:chOff x="537662" y="929387"/>
            <a:chExt cx="10905067" cy="518611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5A237F6-0F70-5B12-D5CD-087D67FFE4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7663" y="929387"/>
              <a:ext cx="10905066" cy="185385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4DC9FBE-3073-A838-B8A4-953945615D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7662" y="2767938"/>
              <a:ext cx="10905065" cy="3347563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CDFA0E76-E483-4ED1-9B5F-4AC7D69A77D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21B015-BEEF-AF86-981B-2C74C1FE452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80407E-EB4E-8787-C647-6E708687615D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40C1E3-D943-3B99-17F0-FF91639EB234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727829-9467-7813-DA2D-713FA36DE5A0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C0F06B0-A453-CDF1-0708-D378604CAE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534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837FCA-413E-88B3-7230-6F4620767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34466"/>
            <a:ext cx="10905066" cy="4989066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B25487-029E-DDFD-3A57-0E5DACE1A7C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F42918-2ECA-2F78-C5E5-5D8C10B2ADEC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02419C-419F-206B-B234-B7C3D5B22636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DB2B09-CA28-ECC0-4170-8BF36A1DCF28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B297C95-C43B-82F8-2771-3E92DDEBEEC7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6F353EA-CA62-029F-BC5B-64A5906B2C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9007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FED8B-58DB-FAB8-F86D-0A2733B64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70558"/>
            <a:ext cx="10905066" cy="3516882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EAF4C3-4CB0-24D0-3BE4-0C496F5CDC36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BDF07C-665D-1707-449F-ADE4A2B4CE23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E200AD-5384-2DEB-A7EA-ABBC41268DC8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1DF81E-E221-2221-B77F-3DD89C850E16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740530-1486-A799-0EDB-B3AB8210018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0F6855D-E6A5-4C80-C24F-AD8C4AA6F0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524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3F2B4-4923-A67C-DBA3-BF00D9ACD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37" y="643467"/>
            <a:ext cx="10662325" cy="5187637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5CDEC25-362B-380E-B675-CF618F33495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47C84D-146E-D510-F28B-D52C53A74B78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1BF8A4-4D5B-77B1-5243-6BA4E14BCA3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44B660-B47F-A050-169A-A93A4ED253E7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69A88F-879F-4ED6-71BF-9B8BBA54BF7B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1" name="Picture 10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FB1EEBC-3342-C6AF-29FB-42A1B4E511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950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D668CF8-BCC7-B95F-D9BE-0C3C0D640E54}"/>
              </a:ext>
            </a:extLst>
          </p:cNvPr>
          <p:cNvGrpSpPr/>
          <p:nvPr/>
        </p:nvGrpSpPr>
        <p:grpSpPr>
          <a:xfrm>
            <a:off x="643467" y="831967"/>
            <a:ext cx="10926796" cy="4833342"/>
            <a:chOff x="643467" y="831967"/>
            <a:chExt cx="10926796" cy="483334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AB2C677-F5CC-28AE-E130-00FB6EA9E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3467" y="831967"/>
              <a:ext cx="10905066" cy="3138828"/>
            </a:xfrm>
            <a:prstGeom prst="rect">
              <a:avLst/>
            </a:prstGeom>
            <a:ln>
              <a:noFill/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3D90AC6-3F3F-9E42-E3D2-D6D647BE2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3467" y="4089641"/>
              <a:ext cx="10926796" cy="1575668"/>
            </a:xfrm>
            <a:prstGeom prst="rect">
              <a:avLst/>
            </a:prstGeom>
          </p:spPr>
        </p:pic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CC41EE18-9B88-E353-9E83-9B133FB1338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4621EF-C015-6EA3-8ECA-75DF5CD0E911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BF42F3-09EC-1B00-A7A7-FA03A0AE62C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D4F4F5-1A3B-4BCC-5212-6862D1F17E6A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267004-9FA8-DFB0-D4FE-C5D978541D8F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7" name="Picture 16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5C3DEED-275C-D402-8E1F-DE8C471B3E6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428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6189CAC-EBC2-84EE-24E8-D2C013D54950}"/>
              </a:ext>
            </a:extLst>
          </p:cNvPr>
          <p:cNvSpPr/>
          <p:nvPr/>
        </p:nvSpPr>
        <p:spPr>
          <a:xfrm>
            <a:off x="838200" y="2688146"/>
            <a:ext cx="10753350" cy="1634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A1B6EC-D722-D5C0-B5FB-C5DE89D65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3475" y="2959101"/>
            <a:ext cx="9925050" cy="641350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b="1" dirty="0"/>
              <a:t>End of Chapter 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59015-842C-22DB-46D6-52860B7F078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67D2E-FFD2-33B6-A152-E7431E4C763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76FA0-175F-281D-AE07-A40D1D34E10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DB0AC8-9297-BF95-7AE3-5433F524D629}"/>
              </a:ext>
            </a:extLst>
          </p:cNvPr>
          <p:cNvSpPr/>
          <p:nvPr/>
        </p:nvSpPr>
        <p:spPr>
          <a:xfrm>
            <a:off x="7885044" y="5858094"/>
            <a:ext cx="4306955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A2792-D516-459C-C673-A1175AE79432}"/>
              </a:ext>
            </a:extLst>
          </p:cNvPr>
          <p:cNvSpPr txBox="1"/>
          <p:nvPr/>
        </p:nvSpPr>
        <p:spPr>
          <a:xfrm>
            <a:off x="8060634" y="5857608"/>
            <a:ext cx="3742159" cy="37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Hat Linux Administration I</a:t>
            </a:r>
          </a:p>
        </p:txBody>
      </p:sp>
      <p:pic>
        <p:nvPicPr>
          <p:cNvPr id="18" name="Picture 17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1F81F72-E3D2-93ED-F122-AAE4C7905C4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73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close-up of a pen&#10;&#10;Description automatically generated with medium confidence">
            <a:extLst>
              <a:ext uri="{FF2B5EF4-FFF2-40B4-BE49-F238E27FC236}">
                <a16:creationId xmlns:a16="http://schemas.microsoft.com/office/drawing/2014/main" id="{3077E9F8-A6B0-C5C8-DFAD-A559E758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163" y="1653483"/>
            <a:ext cx="6246003" cy="3509459"/>
          </a:xfrm>
          <a:prstGeom prst="rect">
            <a:avLst/>
          </a:prstGeom>
        </p:spPr>
      </p:pic>
      <p:sp>
        <p:nvSpPr>
          <p:cNvPr id="22" name="Right Triangle 21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6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2805</TotalTime>
  <Words>731</Words>
  <Application>Microsoft Office PowerPoint</Application>
  <PresentationFormat>Widescreen</PresentationFormat>
  <Paragraphs>173</Paragraphs>
  <Slides>54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Displaying commands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د. جمال الدين ابراهيم الدسوقى</cp:lastModifiedBy>
  <cp:revision>82</cp:revision>
  <dcterms:created xsi:type="dcterms:W3CDTF">2023-05-27T09:20:30Z</dcterms:created>
  <dcterms:modified xsi:type="dcterms:W3CDTF">2023-06-18T17:44:32Z</dcterms:modified>
</cp:coreProperties>
</file>