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03" r:id="rId6"/>
    <p:sldId id="276" r:id="rId7"/>
    <p:sldId id="256" r:id="rId8"/>
    <p:sldId id="306" r:id="rId9"/>
    <p:sldId id="495" r:id="rId10"/>
    <p:sldId id="496" r:id="rId11"/>
    <p:sldId id="481" r:id="rId12"/>
    <p:sldId id="497" r:id="rId13"/>
    <p:sldId id="482" r:id="rId14"/>
    <p:sldId id="484" r:id="rId15"/>
    <p:sldId id="485" r:id="rId16"/>
    <p:sldId id="486" r:id="rId17"/>
    <p:sldId id="487" r:id="rId18"/>
    <p:sldId id="488" r:id="rId19"/>
    <p:sldId id="489" r:id="rId20"/>
    <p:sldId id="490" r:id="rId21"/>
    <p:sldId id="491" r:id="rId22"/>
    <p:sldId id="492" r:id="rId23"/>
    <p:sldId id="493" r:id="rId24"/>
    <p:sldId id="494" r:id="rId25"/>
    <p:sldId id="498" r:id="rId26"/>
    <p:sldId id="499" r:id="rId27"/>
    <p:sldId id="500" r:id="rId28"/>
    <p:sldId id="501" r:id="rId29"/>
    <p:sldId id="502"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306"/>
            <p14:sldId id="495"/>
            <p14:sldId id="496"/>
            <p14:sldId id="481"/>
            <p14:sldId id="497"/>
            <p14:sldId id="482"/>
            <p14:sldId id="484"/>
            <p14:sldId id="485"/>
            <p14:sldId id="486"/>
            <p14:sldId id="487"/>
            <p14:sldId id="488"/>
            <p14:sldId id="489"/>
            <p14:sldId id="490"/>
            <p14:sldId id="491"/>
            <p14:sldId id="492"/>
            <p14:sldId id="493"/>
            <p14:sldId id="494"/>
            <p14:sldId id="498"/>
            <p14:sldId id="499"/>
            <p14:sldId id="500"/>
            <p14:sldId id="501"/>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D48CAB-35F4-4B4D-AC3E-7D1620A424A0}" v="140" dt="2025-09-05T21:12:19.848"/>
    <p1510:client id="{FFB0FFC7-E615-43D2-BE56-468736613169}" v="1" dt="2025-09-05T21:23:10.2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5:42:31.784" v="747"/>
      <pc:docMkLst>
        <pc:docMk/>
      </pc:docMkLst>
      <pc:sldChg chg="addSp delSp modSp mod modTransition modAnim">
        <pc:chgData name="Kareem Ahmed" userId="668b7c42-9793-4d96-80a6-ccc644a66bcf" providerId="ADAL" clId="{27DB6DD8-9E6F-4000-A711-379FD347395D}" dt="2025-01-16T15:13:22.356" v="737"/>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modTransition modAnim">
        <pc:chgData name="Kareem Ahmed" userId="668b7c42-9793-4d96-80a6-ccc644a66bcf" providerId="ADAL" clId="{27DB6DD8-9E6F-4000-A711-379FD347395D}" dt="2025-01-16T15:13:22.356" v="737"/>
        <pc:sldMkLst>
          <pc:docMk/>
          <pc:sldMk cId="0" sldId="276"/>
        </pc:sldMkLst>
      </pc:sldChg>
      <pc:sldChg chg="addSp delSp modSp mod modTransition modAnim">
        <pc:chgData name="Kareem Ahmed" userId="668b7c42-9793-4d96-80a6-ccc644a66bcf" providerId="ADAL" clId="{27DB6DD8-9E6F-4000-A711-379FD347395D}" dt="2025-01-16T15:13:22.356" v="737"/>
        <pc:sldMkLst>
          <pc:docMk/>
          <pc:sldMk cId="0" sldId="303"/>
        </pc:sldMkLst>
      </pc:sldChg>
      <pc:sldChg chg="addSp delSp modSp mod modTransition modAnim">
        <pc:chgData name="Kareem Ahmed" userId="668b7c42-9793-4d96-80a6-ccc644a66bcf" providerId="ADAL" clId="{27DB6DD8-9E6F-4000-A711-379FD347395D}" dt="2025-01-16T15:13:22.356" v="737"/>
        <pc:sldMkLst>
          <pc:docMk/>
          <pc:sldMk cId="0" sldId="306"/>
        </pc:sldMkLst>
      </pc:sldChg>
      <pc:sldChg chg="del">
        <pc:chgData name="Kareem Ahmed" userId="668b7c42-9793-4d96-80a6-ccc644a66bcf" providerId="ADAL" clId="{27DB6DD8-9E6F-4000-A711-379FD347395D}" dt="2025-01-16T13:07:44.633" v="173" actId="47"/>
        <pc:sldMkLst>
          <pc:docMk/>
          <pc:sldMk cId="0" sldId="313"/>
        </pc:sldMkLst>
      </pc:sldChg>
      <pc:sldChg chg="addSp modSp modTransition">
        <pc:chgData name="Kareem Ahmed" userId="668b7c42-9793-4d96-80a6-ccc644a66bcf" providerId="ADAL" clId="{27DB6DD8-9E6F-4000-A711-379FD347395D}" dt="2025-01-16T15:42:31.784" v="747"/>
        <pc:sldMkLst>
          <pc:docMk/>
          <pc:sldMk cId="0" sldId="349"/>
        </pc:sldMkLst>
      </pc:sldChg>
      <pc:sldChg chg="addSp delSp modSp mod modTransition delAnim modAnim">
        <pc:chgData name="Kareem Ahmed" userId="668b7c42-9793-4d96-80a6-ccc644a66bcf" providerId="ADAL" clId="{27DB6DD8-9E6F-4000-A711-379FD347395D}" dt="2025-01-16T15:13:22.356" v="737"/>
        <pc:sldMkLst>
          <pc:docMk/>
          <pc:sldMk cId="0" sldId="480"/>
        </pc:sldMkLst>
      </pc:sldChg>
      <pc:sldChg chg="addSp delSp modSp add mod modTransition modAnim">
        <pc:chgData name="Kareem Ahmed" userId="668b7c42-9793-4d96-80a6-ccc644a66bcf" providerId="ADAL" clId="{27DB6DD8-9E6F-4000-A711-379FD347395D}" dt="2025-01-16T15:13:22.356" v="737"/>
        <pc:sldMkLst>
          <pc:docMk/>
          <pc:sldMk cId="3373065567" sldId="481"/>
        </pc:sldMkLst>
      </pc:sldChg>
      <pc:sldChg chg="addSp delSp modSp add mod modTransition delAnim modAnim">
        <pc:chgData name="Kareem Ahmed" userId="668b7c42-9793-4d96-80a6-ccc644a66bcf" providerId="ADAL" clId="{27DB6DD8-9E6F-4000-A711-379FD347395D}" dt="2025-01-16T15:28:49.774" v="738"/>
        <pc:sldMkLst>
          <pc:docMk/>
          <pc:sldMk cId="3357453401" sldId="482"/>
        </pc:sldMkLst>
      </pc:sldChg>
      <pc:sldChg chg="addSp modSp add mod modTransition">
        <pc:chgData name="Kareem Ahmed" userId="668b7c42-9793-4d96-80a6-ccc644a66bcf" providerId="ADAL" clId="{27DB6DD8-9E6F-4000-A711-379FD347395D}" dt="2025-01-16T15:28:49.774" v="738"/>
        <pc:sldMkLst>
          <pc:docMk/>
          <pc:sldMk cId="3956556180" sldId="483"/>
        </pc:sldMkLst>
      </pc:sldChg>
      <pc:sldChg chg="addSp delSp modSp add mod modTransition">
        <pc:chgData name="Kareem Ahmed" userId="668b7c42-9793-4d96-80a6-ccc644a66bcf" providerId="ADAL" clId="{27DB6DD8-9E6F-4000-A711-379FD347395D}" dt="2025-01-16T15:28:49.774" v="738"/>
        <pc:sldMkLst>
          <pc:docMk/>
          <pc:sldMk cId="1295638384" sldId="484"/>
        </pc:sldMkLst>
      </pc:sldChg>
      <pc:sldChg chg="addSp modSp add mod modTransition">
        <pc:chgData name="Kareem Ahmed" userId="668b7c42-9793-4d96-80a6-ccc644a66bcf" providerId="ADAL" clId="{27DB6DD8-9E6F-4000-A711-379FD347395D}" dt="2025-01-16T15:28:49.774" v="738"/>
        <pc:sldMkLst>
          <pc:docMk/>
          <pc:sldMk cId="1855720593" sldId="485"/>
        </pc:sldMkLst>
      </pc:sldChg>
      <pc:sldChg chg="addSp delSp modSp add mod modTransition delAnim modAnim">
        <pc:chgData name="Kareem Ahmed" userId="668b7c42-9793-4d96-80a6-ccc644a66bcf" providerId="ADAL" clId="{27DB6DD8-9E6F-4000-A711-379FD347395D}" dt="2025-01-16T15:31:07.218" v="746"/>
        <pc:sldMkLst>
          <pc:docMk/>
          <pc:sldMk cId="2060808458" sldId="486"/>
        </pc:sldMkLst>
      </pc:sldChg>
      <pc:sldChg chg="addSp modSp add mod modTransition">
        <pc:chgData name="Kareem Ahmed" userId="668b7c42-9793-4d96-80a6-ccc644a66bcf" providerId="ADAL" clId="{27DB6DD8-9E6F-4000-A711-379FD347395D}" dt="2025-01-16T15:42:31.784" v="747"/>
        <pc:sldMkLst>
          <pc:docMk/>
          <pc:sldMk cId="1639239379" sldId="487"/>
        </pc:sldMkLst>
      </pc:sldChg>
      <pc:sldChg chg="addSp modSp add mod modTransition">
        <pc:chgData name="Kareem Ahmed" userId="668b7c42-9793-4d96-80a6-ccc644a66bcf" providerId="ADAL" clId="{27DB6DD8-9E6F-4000-A711-379FD347395D}" dt="2025-01-16T15:42:31.784" v="74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addSp modSp add mod modTransition">
        <pc:chgData name="Kareem Ahmed" userId="668b7c42-9793-4d96-80a6-ccc644a66bcf" providerId="ADAL" clId="{27DB6DD8-9E6F-4000-A711-379FD347395D}" dt="2025-01-16T15:42:31.784" v="747"/>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addSp modSp add mod modTransition">
        <pc:chgData name="Kareem Ahmed" userId="668b7c42-9793-4d96-80a6-ccc644a66bcf" providerId="ADAL" clId="{27DB6DD8-9E6F-4000-A711-379FD347395D}" dt="2025-01-16T15:42:31.784" v="747"/>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modTransition">
        <pc:chgData name="Kareem Ahmed" userId="668b7c42-9793-4d96-80a6-ccc644a66bcf" providerId="ADAL" clId="{27DB6DD8-9E6F-4000-A711-379FD347395D}" dt="2025-01-16T15:42:31.784" v="7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modTransition">
        <pc:chgData name="Kareem Ahmed" userId="668b7c42-9793-4d96-80a6-ccc644a66bcf" providerId="ADAL" clId="{27DB6DD8-9E6F-4000-A711-379FD347395D}" dt="2025-01-16T15:42:31.784" v="747"/>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addSp modSp add mod modTransition">
        <pc:chgData name="Kareem Ahmed" userId="668b7c42-9793-4d96-80a6-ccc644a66bcf" providerId="ADAL" clId="{27DB6DD8-9E6F-4000-A711-379FD347395D}" dt="2025-01-16T15:42:31.784" v="74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areem Ahmed" userId="668b7c42-9793-4d96-80a6-ccc644a66bcf" providerId="ADAL" clId="{FA3B3796-9766-49C7-8354-DDEC3FAA9B56}"/>
    <pc:docChg chg="undo custSel addSld delSld modSld sldOrd modSection">
      <pc:chgData name="Kareem Ahmed" userId="668b7c42-9793-4d96-80a6-ccc644a66bcf" providerId="ADAL" clId="{FA3B3796-9766-49C7-8354-DDEC3FAA9B56}" dt="2025-09-05T21:23:10.239" v="545"/>
      <pc:docMkLst>
        <pc:docMk/>
      </pc:docMkLst>
      <pc:sldChg chg="addSp delSp modSp mod modTransition delAnim modAnim">
        <pc:chgData name="Kareem Ahmed" userId="668b7c42-9793-4d96-80a6-ccc644a66bcf" providerId="ADAL" clId="{FA3B3796-9766-49C7-8354-DDEC3FAA9B56}" dt="2025-09-05T21:23:10.239" v="545"/>
        <pc:sldMkLst>
          <pc:docMk/>
          <pc:sldMk cId="0" sldId="256"/>
        </pc:sldMkLst>
        <pc:spChg chg="mod">
          <ac:chgData name="Kareem Ahmed" userId="668b7c42-9793-4d96-80a6-ccc644a66bcf" providerId="ADAL" clId="{FA3B3796-9766-49C7-8354-DDEC3FAA9B56}" dt="2025-09-05T14:15:04.764" v="415" actId="1076"/>
          <ac:spMkLst>
            <pc:docMk/>
            <pc:sldMk cId="0" sldId="256"/>
            <ac:spMk id="3" creationId="{13ACF604-35CC-5BBD-B2A3-DBACFA1527D1}"/>
          </ac:spMkLst>
        </pc:spChg>
        <pc:picChg chg="add del mod">
          <ac:chgData name="Kareem Ahmed" userId="668b7c42-9793-4d96-80a6-ccc644a66bcf" providerId="ADAL" clId="{FA3B3796-9766-49C7-8354-DDEC3FAA9B56}" dt="2025-09-05T14:45:36.549" v="464"/>
          <ac:picMkLst>
            <pc:docMk/>
            <pc:sldMk cId="0" sldId="256"/>
            <ac:picMk id="4" creationId="{FE7F8F22-ABF7-F43D-E3AA-DE57148196E1}"/>
          </ac:picMkLst>
        </pc:picChg>
        <pc:picChg chg="add del mod ord">
          <ac:chgData name="Kareem Ahmed" userId="668b7c42-9793-4d96-80a6-ccc644a66bcf" providerId="ADAL" clId="{FA3B3796-9766-49C7-8354-DDEC3FAA9B56}" dt="2025-09-05T14:46:12.028" v="465"/>
          <ac:picMkLst>
            <pc:docMk/>
            <pc:sldMk cId="0" sldId="256"/>
            <ac:picMk id="8" creationId="{99AEFCC3-6ECF-D9E4-0AE4-3CB46BA89235}"/>
          </ac:picMkLst>
        </pc:picChg>
        <pc:picChg chg="add del mod">
          <ac:chgData name="Kareem Ahmed" userId="668b7c42-9793-4d96-80a6-ccc644a66bcf" providerId="ADAL" clId="{FA3B3796-9766-49C7-8354-DDEC3FAA9B56}" dt="2025-09-05T21:23:10.239" v="545"/>
          <ac:picMkLst>
            <pc:docMk/>
            <pc:sldMk cId="0" sldId="256"/>
            <ac:picMk id="9" creationId="{62861679-3C27-D5B6-E41E-E8F1BDA337FF}"/>
          </ac:picMkLst>
        </pc:picChg>
        <pc:picChg chg="del">
          <ac:chgData name="Kareem Ahmed" userId="668b7c42-9793-4d96-80a6-ccc644a66bcf" providerId="ADAL" clId="{FA3B3796-9766-49C7-8354-DDEC3FAA9B56}" dt="2025-09-05T13:27:47.518" v="29" actId="478"/>
          <ac:picMkLst>
            <pc:docMk/>
            <pc:sldMk cId="0" sldId="256"/>
            <ac:picMk id="11" creationId="{2AE368FB-30C6-BAD4-8114-CDF5C83E87C5}"/>
          </ac:picMkLst>
        </pc:picChg>
        <pc:picChg chg="add mod">
          <ac:chgData name="Kareem Ahmed" userId="668b7c42-9793-4d96-80a6-ccc644a66bcf" providerId="ADAL" clId="{FA3B3796-9766-49C7-8354-DDEC3FAA9B56}" dt="2025-09-05T14:15:09.337" v="416" actId="1076"/>
          <ac:picMkLst>
            <pc:docMk/>
            <pc:sldMk cId="0" sldId="256"/>
            <ac:picMk id="1026" creationId="{22BCB897-0989-092A-CF10-3A9BF86A483B}"/>
          </ac:picMkLst>
        </pc:picChg>
      </pc:sldChg>
      <pc:sldChg chg="addSp delSp modSp mod modTransition delAnim modAnim">
        <pc:chgData name="Kareem Ahmed" userId="668b7c42-9793-4d96-80a6-ccc644a66bcf" providerId="ADAL" clId="{FA3B3796-9766-49C7-8354-DDEC3FAA9B56}" dt="2025-09-05T21:23:10.239" v="545"/>
        <pc:sldMkLst>
          <pc:docMk/>
          <pc:sldMk cId="0" sldId="276"/>
        </pc:sldMkLst>
        <pc:picChg chg="add del mod">
          <ac:chgData name="Kareem Ahmed" userId="668b7c42-9793-4d96-80a6-ccc644a66bcf" providerId="ADAL" clId="{FA3B3796-9766-49C7-8354-DDEC3FAA9B56}" dt="2025-09-05T21:23:10.239" v="545"/>
          <ac:picMkLst>
            <pc:docMk/>
            <pc:sldMk cId="0" sldId="276"/>
            <ac:picMk id="4" creationId="{866DEF4D-4FDD-1B58-D21C-9E8CB2E85192}"/>
          </ac:picMkLst>
        </pc:picChg>
        <pc:picChg chg="del">
          <ac:chgData name="Kareem Ahmed" userId="668b7c42-9793-4d96-80a6-ccc644a66bcf" providerId="ADAL" clId="{FA3B3796-9766-49C7-8354-DDEC3FAA9B56}" dt="2025-09-05T13:28:01.685" v="31" actId="478"/>
          <ac:picMkLst>
            <pc:docMk/>
            <pc:sldMk cId="0" sldId="276"/>
            <ac:picMk id="8" creationId="{5F95E6C7-21AC-09C6-FE94-9C36BE5FAA22}"/>
          </ac:picMkLst>
        </pc:picChg>
      </pc:sldChg>
      <pc:sldChg chg="addSp delSp modSp mod modTransition delAnim modAnim">
        <pc:chgData name="Kareem Ahmed" userId="668b7c42-9793-4d96-80a6-ccc644a66bcf" providerId="ADAL" clId="{FA3B3796-9766-49C7-8354-DDEC3FAA9B56}" dt="2025-09-05T21:23:10.239" v="545"/>
        <pc:sldMkLst>
          <pc:docMk/>
          <pc:sldMk cId="0" sldId="303"/>
        </pc:sldMkLst>
        <pc:spChg chg="mod">
          <ac:chgData name="Kareem Ahmed" userId="668b7c42-9793-4d96-80a6-ccc644a66bcf" providerId="ADAL" clId="{FA3B3796-9766-49C7-8354-DDEC3FAA9B56}" dt="2025-09-05T13:27:07.128" v="27"/>
          <ac:spMkLst>
            <pc:docMk/>
            <pc:sldMk cId="0" sldId="303"/>
            <ac:spMk id="3" creationId="{371306F5-476E-1B99-19DD-BBE1E03C9120}"/>
          </ac:spMkLst>
        </pc:spChg>
        <pc:spChg chg="mod">
          <ac:chgData name="Kareem Ahmed" userId="668b7c42-9793-4d96-80a6-ccc644a66bcf" providerId="ADAL" clId="{FA3B3796-9766-49C7-8354-DDEC3FAA9B56}" dt="2025-09-05T13:26:50.560" v="22" actId="1037"/>
          <ac:spMkLst>
            <pc:docMk/>
            <pc:sldMk cId="0" sldId="303"/>
            <ac:spMk id="9" creationId="{00000000-0000-0000-0000-000000000000}"/>
          </ac:spMkLst>
        </pc:spChg>
        <pc:picChg chg="add del mod">
          <ac:chgData name="Kareem Ahmed" userId="668b7c42-9793-4d96-80a6-ccc644a66bcf" providerId="ADAL" clId="{FA3B3796-9766-49C7-8354-DDEC3FAA9B56}" dt="2025-09-05T21:23:10.239" v="545"/>
          <ac:picMkLst>
            <pc:docMk/>
            <pc:sldMk cId="0" sldId="303"/>
            <ac:picMk id="12" creationId="{97F00046-9CC3-E27F-915D-A0A0CE5CA254}"/>
          </ac:picMkLst>
        </pc:picChg>
        <pc:picChg chg="del">
          <ac:chgData name="Kareem Ahmed" userId="668b7c42-9793-4d96-80a6-ccc644a66bcf" providerId="ADAL" clId="{FA3B3796-9766-49C7-8354-DDEC3FAA9B56}" dt="2025-09-05T13:27:52.705" v="30" actId="478"/>
          <ac:picMkLst>
            <pc:docMk/>
            <pc:sldMk cId="0" sldId="303"/>
            <ac:picMk id="14" creationId="{5AC73422-8402-C4A2-3BB1-09E528B2B5B4}"/>
          </ac:picMkLst>
        </pc:picChg>
      </pc:sldChg>
      <pc:sldChg chg="addSp delSp modSp mod modTransition delAnim modAnim">
        <pc:chgData name="Kareem Ahmed" userId="668b7c42-9793-4d96-80a6-ccc644a66bcf" providerId="ADAL" clId="{FA3B3796-9766-49C7-8354-DDEC3FAA9B56}" dt="2025-09-05T21:23:10.239" v="545"/>
        <pc:sldMkLst>
          <pc:docMk/>
          <pc:sldMk cId="0" sldId="306"/>
        </pc:sldMkLst>
        <pc:spChg chg="mod">
          <ac:chgData name="Kareem Ahmed" userId="668b7c42-9793-4d96-80a6-ccc644a66bcf" providerId="ADAL" clId="{FA3B3796-9766-49C7-8354-DDEC3FAA9B56}" dt="2025-09-05T14:15:17.355" v="417" actId="2710"/>
          <ac:spMkLst>
            <pc:docMk/>
            <pc:sldMk cId="0" sldId="306"/>
            <ac:spMk id="10" creationId="{A0CFBEA6-3DD1-9A0F-119C-8F996370052D}"/>
          </ac:spMkLst>
        </pc:spChg>
        <pc:picChg chg="add del mod">
          <ac:chgData name="Kareem Ahmed" userId="668b7c42-9793-4d96-80a6-ccc644a66bcf" providerId="ADAL" clId="{FA3B3796-9766-49C7-8354-DDEC3FAA9B56}" dt="2025-09-05T14:46:17.133" v="467"/>
          <ac:picMkLst>
            <pc:docMk/>
            <pc:sldMk cId="0" sldId="306"/>
            <ac:picMk id="3" creationId="{AEF4E359-8C71-125E-F9BE-371744A5EE63}"/>
          </ac:picMkLst>
        </pc:picChg>
        <pc:picChg chg="del">
          <ac:chgData name="Kareem Ahmed" userId="668b7c42-9793-4d96-80a6-ccc644a66bcf" providerId="ADAL" clId="{FA3B3796-9766-49C7-8354-DDEC3FAA9B56}" dt="2025-09-05T13:28:08.467" v="32" actId="478"/>
          <ac:picMkLst>
            <pc:docMk/>
            <pc:sldMk cId="0" sldId="306"/>
            <ac:picMk id="7" creationId="{1186DC7D-3E77-0DB8-0D13-F8348C6A60AB}"/>
          </ac:picMkLst>
        </pc:picChg>
        <pc:picChg chg="add del mod ord">
          <ac:chgData name="Kareem Ahmed" userId="668b7c42-9793-4d96-80a6-ccc644a66bcf" providerId="ADAL" clId="{FA3B3796-9766-49C7-8354-DDEC3FAA9B56}" dt="2025-09-05T14:48:18.885" v="468"/>
          <ac:picMkLst>
            <pc:docMk/>
            <pc:sldMk cId="0" sldId="306"/>
            <ac:picMk id="12" creationId="{2FB5E9F2-B1AB-CA9E-C3DE-5BFCB47188F0}"/>
          </ac:picMkLst>
        </pc:picChg>
        <pc:picChg chg="add del mod">
          <ac:chgData name="Kareem Ahmed" userId="668b7c42-9793-4d96-80a6-ccc644a66bcf" providerId="ADAL" clId="{FA3B3796-9766-49C7-8354-DDEC3FAA9B56}" dt="2025-09-05T21:23:10.239" v="545"/>
          <ac:picMkLst>
            <pc:docMk/>
            <pc:sldMk cId="0" sldId="306"/>
            <ac:picMk id="13" creationId="{37741CFC-9E5A-C9FE-97AC-F5AAE4FDA5CF}"/>
          </ac:picMkLst>
        </pc:picChg>
        <pc:picChg chg="add del mod">
          <ac:chgData name="Kareem Ahmed" userId="668b7c42-9793-4d96-80a6-ccc644a66bcf" providerId="ADAL" clId="{FA3B3796-9766-49C7-8354-DDEC3FAA9B56}" dt="2025-09-05T14:15:53.353" v="421" actId="478"/>
          <ac:picMkLst>
            <pc:docMk/>
            <pc:sldMk cId="0" sldId="306"/>
            <ac:picMk id="2050" creationId="{CE613D58-B8CB-352C-9DD9-233033AB767F}"/>
          </ac:picMkLst>
        </pc:picChg>
      </pc:sldChg>
      <pc:sldChg chg="addSp delSp modSp modTransition modAnim">
        <pc:chgData name="Kareem Ahmed" userId="668b7c42-9793-4d96-80a6-ccc644a66bcf" providerId="ADAL" clId="{FA3B3796-9766-49C7-8354-DDEC3FAA9B56}" dt="2025-09-05T21:23:10.239" v="545"/>
        <pc:sldMkLst>
          <pc:docMk/>
          <pc:sldMk cId="0" sldId="349"/>
        </pc:sldMkLst>
        <pc:picChg chg="del">
          <ac:chgData name="Kareem Ahmed" userId="668b7c42-9793-4d96-80a6-ccc644a66bcf" providerId="ADAL" clId="{FA3B3796-9766-49C7-8354-DDEC3FAA9B56}" dt="2025-09-05T13:28:55.024" v="38"/>
          <ac:picMkLst>
            <pc:docMk/>
            <pc:sldMk cId="0" sldId="349"/>
            <ac:picMk id="4" creationId="{1D876A0B-42D1-6571-3693-5C5A717174E8}"/>
          </ac:picMkLst>
        </pc:picChg>
        <pc:picChg chg="add del mod">
          <ac:chgData name="Kareem Ahmed" userId="668b7c42-9793-4d96-80a6-ccc644a66bcf" providerId="ADAL" clId="{FA3B3796-9766-49C7-8354-DDEC3FAA9B56}" dt="2025-09-05T21:23:10.239" v="545"/>
          <ac:picMkLst>
            <pc:docMk/>
            <pc:sldMk cId="0" sldId="349"/>
            <ac:picMk id="4" creationId="{9C434BC9-A26A-15E7-188D-569262A010A9}"/>
          </ac:picMkLst>
        </pc:picChg>
      </pc:sldChg>
      <pc:sldChg chg="addSp delSp modSp mod modTransition delAnim modAnim">
        <pc:chgData name="Kareem Ahmed" userId="668b7c42-9793-4d96-80a6-ccc644a66bcf" providerId="ADAL" clId="{FA3B3796-9766-49C7-8354-DDEC3FAA9B56}" dt="2025-09-05T21:23:10.239" v="545"/>
        <pc:sldMkLst>
          <pc:docMk/>
          <pc:sldMk cId="0" sldId="480"/>
        </pc:sldMkLst>
        <pc:spChg chg="mod">
          <ac:chgData name="Kareem Ahmed" userId="668b7c42-9793-4d96-80a6-ccc644a66bcf" providerId="ADAL" clId="{FA3B3796-9766-49C7-8354-DDEC3FAA9B56}" dt="2025-09-05T13:26:08.384" v="7"/>
          <ac:spMkLst>
            <pc:docMk/>
            <pc:sldMk cId="0" sldId="480"/>
            <ac:spMk id="46" creationId="{00000000-0000-0000-0000-000000000000}"/>
          </ac:spMkLst>
        </pc:spChg>
        <pc:picChg chg="add del mod">
          <ac:chgData name="Kareem Ahmed" userId="668b7c42-9793-4d96-80a6-ccc644a66bcf" providerId="ADAL" clId="{FA3B3796-9766-49C7-8354-DDEC3FAA9B56}" dt="2025-09-05T21:23:10.239" v="545"/>
          <ac:picMkLst>
            <pc:docMk/>
            <pc:sldMk cId="0" sldId="480"/>
            <ac:picMk id="5" creationId="{93DCA587-D431-D91F-CE6A-736730465872}"/>
          </ac:picMkLst>
        </pc:picChg>
        <pc:picChg chg="del">
          <ac:chgData name="Kareem Ahmed" userId="668b7c42-9793-4d96-80a6-ccc644a66bcf" providerId="ADAL" clId="{FA3B3796-9766-49C7-8354-DDEC3FAA9B56}" dt="2025-09-05T13:26:37.050" v="8" actId="478"/>
          <ac:picMkLst>
            <pc:docMk/>
            <pc:sldMk cId="0" sldId="480"/>
            <ac:picMk id="13" creationId="{45BAA0E7-AF8E-BC33-1F5B-5FC11BFEAEAF}"/>
          </ac:picMkLst>
        </pc:picChg>
      </pc:sldChg>
      <pc:sldChg chg="addSp delSp modSp mod modTransition delAnim modAnim">
        <pc:chgData name="Kareem Ahmed" userId="668b7c42-9793-4d96-80a6-ccc644a66bcf" providerId="ADAL" clId="{FA3B3796-9766-49C7-8354-DDEC3FAA9B56}" dt="2025-09-05T21:23:10.239" v="545"/>
        <pc:sldMkLst>
          <pc:docMk/>
          <pc:sldMk cId="3373065567" sldId="481"/>
        </pc:sldMkLst>
        <pc:spChg chg="mod">
          <ac:chgData name="Kareem Ahmed" userId="668b7c42-9793-4d96-80a6-ccc644a66bcf" providerId="ADAL" clId="{FA3B3796-9766-49C7-8354-DDEC3FAA9B56}" dt="2025-09-05T13:46:21.907" v="197" actId="20577"/>
          <ac:spMkLst>
            <pc:docMk/>
            <pc:sldMk cId="3373065567" sldId="481"/>
            <ac:spMk id="10" creationId="{F283AAF7-BFF2-D8AE-AC4B-F661CBCAF021}"/>
          </ac:spMkLst>
        </pc:spChg>
        <pc:picChg chg="add del mod">
          <ac:chgData name="Kareem Ahmed" userId="668b7c42-9793-4d96-80a6-ccc644a66bcf" providerId="ADAL" clId="{FA3B3796-9766-49C7-8354-DDEC3FAA9B56}" dt="2025-09-05T21:23:10.239" v="545"/>
          <ac:picMkLst>
            <pc:docMk/>
            <pc:sldMk cId="3373065567" sldId="481"/>
            <ac:picMk id="4" creationId="{01C25DC3-1A7F-037C-FCD1-2822E60CAD98}"/>
          </ac:picMkLst>
        </pc:picChg>
        <pc:picChg chg="del">
          <ac:chgData name="Kareem Ahmed" userId="668b7c42-9793-4d96-80a6-ccc644a66bcf" providerId="ADAL" clId="{FA3B3796-9766-49C7-8354-DDEC3FAA9B56}" dt="2025-09-05T13:28:12.230" v="33" actId="478"/>
          <ac:picMkLst>
            <pc:docMk/>
            <pc:sldMk cId="3373065567" sldId="481"/>
            <ac:picMk id="6" creationId="{F039E363-F4B7-45B1-4D23-E25D8A526F9F}"/>
          </ac:picMkLst>
        </pc:picChg>
        <pc:picChg chg="add mod">
          <ac:chgData name="Kareem Ahmed" userId="668b7c42-9793-4d96-80a6-ccc644a66bcf" providerId="ADAL" clId="{FA3B3796-9766-49C7-8354-DDEC3FAA9B56}" dt="2025-09-05T14:16:38.099" v="427" actId="1076"/>
          <ac:picMkLst>
            <pc:docMk/>
            <pc:sldMk cId="3373065567" sldId="481"/>
            <ac:picMk id="3074" creationId="{711C86F6-B1A6-271F-C780-FF4A4D876AC5}"/>
          </ac:picMkLst>
        </pc:picChg>
      </pc:sldChg>
      <pc:sldChg chg="addSp delSp modSp mod modTransition delAnim modAnim">
        <pc:chgData name="Kareem Ahmed" userId="668b7c42-9793-4d96-80a6-ccc644a66bcf" providerId="ADAL" clId="{FA3B3796-9766-49C7-8354-DDEC3FAA9B56}" dt="2025-09-05T21:23:10.239" v="545"/>
        <pc:sldMkLst>
          <pc:docMk/>
          <pc:sldMk cId="3357453401" sldId="482"/>
        </pc:sldMkLst>
        <pc:spChg chg="mod">
          <ac:chgData name="Kareem Ahmed" userId="668b7c42-9793-4d96-80a6-ccc644a66bcf" providerId="ADAL" clId="{FA3B3796-9766-49C7-8354-DDEC3FAA9B56}" dt="2025-09-05T13:49:43.667" v="240" actId="20577"/>
          <ac:spMkLst>
            <pc:docMk/>
            <pc:sldMk cId="3357453401" sldId="482"/>
            <ac:spMk id="10" creationId="{7B4E1D0D-1088-913C-D5D6-A4E8A07347B0}"/>
          </ac:spMkLst>
        </pc:spChg>
        <pc:picChg chg="add del mod">
          <ac:chgData name="Kareem Ahmed" userId="668b7c42-9793-4d96-80a6-ccc644a66bcf" providerId="ADAL" clId="{FA3B3796-9766-49C7-8354-DDEC3FAA9B56}" dt="2025-09-05T21:23:10.239" v="545"/>
          <ac:picMkLst>
            <pc:docMk/>
            <pc:sldMk cId="3357453401" sldId="482"/>
            <ac:picMk id="3" creationId="{9E09D73A-45CE-1ABE-BE23-5319C38E93F4}"/>
          </ac:picMkLst>
        </pc:picChg>
        <pc:picChg chg="del">
          <ac:chgData name="Kareem Ahmed" userId="668b7c42-9793-4d96-80a6-ccc644a66bcf" providerId="ADAL" clId="{FA3B3796-9766-49C7-8354-DDEC3FAA9B56}" dt="2025-09-05T13:28:16.497" v="34" actId="478"/>
          <ac:picMkLst>
            <pc:docMk/>
            <pc:sldMk cId="3357453401" sldId="482"/>
            <ac:picMk id="17" creationId="{DB14896B-91D7-A959-ED4D-FBFC26AEA4A3}"/>
          </ac:picMkLst>
        </pc:picChg>
      </pc:sldChg>
      <pc:sldChg chg="delSp modSp del mod modTransition delAnim">
        <pc:chgData name="Kareem Ahmed" userId="668b7c42-9793-4d96-80a6-ccc644a66bcf" providerId="ADAL" clId="{FA3B3796-9766-49C7-8354-DDEC3FAA9B56}" dt="2025-09-05T13:50:21.211" v="244" actId="47"/>
        <pc:sldMkLst>
          <pc:docMk/>
          <pc:sldMk cId="3956556180" sldId="483"/>
        </pc:sldMkLst>
        <pc:spChg chg="mod">
          <ac:chgData name="Kareem Ahmed" userId="668b7c42-9793-4d96-80a6-ccc644a66bcf" providerId="ADAL" clId="{FA3B3796-9766-49C7-8354-DDEC3FAA9B56}" dt="2025-09-05T13:42:48.845" v="162" actId="20577"/>
          <ac:spMkLst>
            <pc:docMk/>
            <pc:sldMk cId="3956556180" sldId="483"/>
            <ac:spMk id="10" creationId="{06B1F647-4995-4ACD-D27C-93BE772246AE}"/>
          </ac:spMkLst>
        </pc:spChg>
        <pc:picChg chg="del">
          <ac:chgData name="Kareem Ahmed" userId="668b7c42-9793-4d96-80a6-ccc644a66bcf" providerId="ADAL" clId="{FA3B3796-9766-49C7-8354-DDEC3FAA9B56}" dt="2025-09-05T13:28:20.620" v="35" actId="478"/>
          <ac:picMkLst>
            <pc:docMk/>
            <pc:sldMk cId="3956556180" sldId="483"/>
            <ac:picMk id="6" creationId="{59819BFD-1A04-00C0-B56B-77458DB3789E}"/>
          </ac:picMkLst>
        </pc:picChg>
      </pc:sldChg>
      <pc:sldChg chg="addSp delSp modSp mod modTransition delAnim modAnim">
        <pc:chgData name="Kareem Ahmed" userId="668b7c42-9793-4d96-80a6-ccc644a66bcf" providerId="ADAL" clId="{FA3B3796-9766-49C7-8354-DDEC3FAA9B56}" dt="2025-09-05T21:23:10.239" v="545"/>
        <pc:sldMkLst>
          <pc:docMk/>
          <pc:sldMk cId="1295638384" sldId="484"/>
        </pc:sldMkLst>
        <pc:spChg chg="mod">
          <ac:chgData name="Kareem Ahmed" userId="668b7c42-9793-4d96-80a6-ccc644a66bcf" providerId="ADAL" clId="{FA3B3796-9766-49C7-8354-DDEC3FAA9B56}" dt="2025-09-05T14:17:08.171" v="430" actId="1076"/>
          <ac:spMkLst>
            <pc:docMk/>
            <pc:sldMk cId="1295638384" sldId="484"/>
            <ac:spMk id="2" creationId="{ACC8B12E-4CFF-8FF1-AF91-113EE80EA7A6}"/>
          </ac:spMkLst>
        </pc:spChg>
        <pc:picChg chg="add del mod">
          <ac:chgData name="Kareem Ahmed" userId="668b7c42-9793-4d96-80a6-ccc644a66bcf" providerId="ADAL" clId="{FA3B3796-9766-49C7-8354-DDEC3FAA9B56}" dt="2025-09-05T20:07:21.644" v="484"/>
          <ac:picMkLst>
            <pc:docMk/>
            <pc:sldMk cId="1295638384" sldId="484"/>
            <ac:picMk id="4" creationId="{3BEE6E27-76C4-211E-FC69-DAAD0F19257E}"/>
          </ac:picMkLst>
        </pc:picChg>
        <pc:picChg chg="del">
          <ac:chgData name="Kareem Ahmed" userId="668b7c42-9793-4d96-80a6-ccc644a66bcf" providerId="ADAL" clId="{FA3B3796-9766-49C7-8354-DDEC3FAA9B56}" dt="2025-09-05T13:28:23.492" v="36" actId="478"/>
          <ac:picMkLst>
            <pc:docMk/>
            <pc:sldMk cId="1295638384" sldId="484"/>
            <ac:picMk id="6" creationId="{9557F679-800F-82F7-FD00-21D38EBEEBCB}"/>
          </ac:picMkLst>
        </pc:picChg>
        <pc:picChg chg="add del mod ord">
          <ac:chgData name="Kareem Ahmed" userId="668b7c42-9793-4d96-80a6-ccc644a66bcf" providerId="ADAL" clId="{FA3B3796-9766-49C7-8354-DDEC3FAA9B56}" dt="2025-09-05T20:07:52.794" v="485"/>
          <ac:picMkLst>
            <pc:docMk/>
            <pc:sldMk cId="1295638384" sldId="484"/>
            <ac:picMk id="10" creationId="{57DC8829-4A09-B6DA-F23E-922ADA331874}"/>
          </ac:picMkLst>
        </pc:picChg>
        <pc:picChg chg="add del mod">
          <ac:chgData name="Kareem Ahmed" userId="668b7c42-9793-4d96-80a6-ccc644a66bcf" providerId="ADAL" clId="{FA3B3796-9766-49C7-8354-DDEC3FAA9B56}" dt="2025-09-05T21:23:10.239" v="545"/>
          <ac:picMkLst>
            <pc:docMk/>
            <pc:sldMk cId="1295638384" sldId="484"/>
            <ac:picMk id="11" creationId="{084EA18A-34E1-9FF9-88CE-B1F2CA156ACE}"/>
          </ac:picMkLst>
        </pc:picChg>
        <pc:picChg chg="add mod">
          <ac:chgData name="Kareem Ahmed" userId="668b7c42-9793-4d96-80a6-ccc644a66bcf" providerId="ADAL" clId="{FA3B3796-9766-49C7-8354-DDEC3FAA9B56}" dt="2025-09-05T14:17:04.030" v="429" actId="1076"/>
          <ac:picMkLst>
            <pc:docMk/>
            <pc:sldMk cId="1295638384" sldId="484"/>
            <ac:picMk id="5122" creationId="{DC40D552-AACD-DD42-DCC9-1C7BCFD0CAEC}"/>
          </ac:picMkLst>
        </pc:picChg>
      </pc:sldChg>
      <pc:sldChg chg="addSp delSp modSp mod modTransition delAnim modAnim">
        <pc:chgData name="Kareem Ahmed" userId="668b7c42-9793-4d96-80a6-ccc644a66bcf" providerId="ADAL" clId="{FA3B3796-9766-49C7-8354-DDEC3FAA9B56}" dt="2025-09-05T21:23:10.239" v="545"/>
        <pc:sldMkLst>
          <pc:docMk/>
          <pc:sldMk cId="1855720593" sldId="485"/>
        </pc:sldMkLst>
        <pc:spChg chg="mod">
          <ac:chgData name="Kareem Ahmed" userId="668b7c42-9793-4d96-80a6-ccc644a66bcf" providerId="ADAL" clId="{FA3B3796-9766-49C7-8354-DDEC3FAA9B56}" dt="2025-09-05T14:17:44.793" v="432" actId="20577"/>
          <ac:spMkLst>
            <pc:docMk/>
            <pc:sldMk cId="1855720593" sldId="485"/>
            <ac:spMk id="10" creationId="{57A7AC8E-EA95-3A77-7F6B-48959A17CCFD}"/>
          </ac:spMkLst>
        </pc:spChg>
        <pc:picChg chg="del">
          <ac:chgData name="Kareem Ahmed" userId="668b7c42-9793-4d96-80a6-ccc644a66bcf" providerId="ADAL" clId="{FA3B3796-9766-49C7-8354-DDEC3FAA9B56}" dt="2025-09-05T13:28:26.779" v="37" actId="478"/>
          <ac:picMkLst>
            <pc:docMk/>
            <pc:sldMk cId="1855720593" sldId="485"/>
            <ac:picMk id="3" creationId="{D22924EC-E76F-4B73-0A5A-5CCB147E2400}"/>
          </ac:picMkLst>
        </pc:picChg>
        <pc:picChg chg="add del mod">
          <ac:chgData name="Kareem Ahmed" userId="668b7c42-9793-4d96-80a6-ccc644a66bcf" providerId="ADAL" clId="{FA3B3796-9766-49C7-8354-DDEC3FAA9B56}" dt="2025-09-05T21:23:10.239" v="545"/>
          <ac:picMkLst>
            <pc:docMk/>
            <pc:sldMk cId="1855720593" sldId="485"/>
            <ac:picMk id="5" creationId="{2C2D8C64-B719-6364-609E-397AFF5BAE33}"/>
          </ac:picMkLst>
        </pc:picChg>
        <pc:picChg chg="add mod">
          <ac:chgData name="Kareem Ahmed" userId="668b7c42-9793-4d96-80a6-ccc644a66bcf" providerId="ADAL" clId="{FA3B3796-9766-49C7-8354-DDEC3FAA9B56}" dt="2025-09-05T14:17:54.334" v="435" actId="1076"/>
          <ac:picMkLst>
            <pc:docMk/>
            <pc:sldMk cId="1855720593" sldId="485"/>
            <ac:picMk id="6146" creationId="{0412DF08-AEFB-4172-9C37-40F23E2F68C1}"/>
          </ac:picMkLst>
        </pc:picChg>
      </pc:sldChg>
      <pc:sldChg chg="addSp delSp modSp add mod modTransition modAnim">
        <pc:chgData name="Kareem Ahmed" userId="668b7c42-9793-4d96-80a6-ccc644a66bcf" providerId="ADAL" clId="{FA3B3796-9766-49C7-8354-DDEC3FAA9B56}" dt="2025-09-05T21:23:10.239" v="545"/>
        <pc:sldMkLst>
          <pc:docMk/>
          <pc:sldMk cId="790879181" sldId="486"/>
        </pc:sldMkLst>
        <pc:spChg chg="mod">
          <ac:chgData name="Kareem Ahmed" userId="668b7c42-9793-4d96-80a6-ccc644a66bcf" providerId="ADAL" clId="{FA3B3796-9766-49C7-8354-DDEC3FAA9B56}" dt="2025-09-05T14:18:36.715" v="436" actId="2710"/>
          <ac:spMkLst>
            <pc:docMk/>
            <pc:sldMk cId="790879181" sldId="486"/>
            <ac:spMk id="10" creationId="{C6D5CBC9-EE82-EFA6-B607-66A7D6195403}"/>
          </ac:spMkLst>
        </pc:spChg>
        <pc:picChg chg="add del mod">
          <ac:chgData name="Kareem Ahmed" userId="668b7c42-9793-4d96-80a6-ccc644a66bcf" providerId="ADAL" clId="{FA3B3796-9766-49C7-8354-DDEC3FAA9B56}" dt="2025-09-05T21:23:10.239" v="545"/>
          <ac:picMkLst>
            <pc:docMk/>
            <pc:sldMk cId="790879181" sldId="486"/>
            <ac:picMk id="3" creationId="{71C87F92-783D-2860-B860-D89E1C77E69E}"/>
          </ac:picMkLst>
        </pc:picChg>
        <pc:picChg chg="add mod">
          <ac:chgData name="Kareem Ahmed" userId="668b7c42-9793-4d96-80a6-ccc644a66bcf" providerId="ADAL" clId="{FA3B3796-9766-49C7-8354-DDEC3FAA9B56}" dt="2025-09-05T14:18:43.926" v="440" actId="1076"/>
          <ac:picMkLst>
            <pc:docMk/>
            <pc:sldMk cId="790879181" sldId="486"/>
            <ac:picMk id="7170" creationId="{55A0EB23-AEAF-6ECA-13CB-A973C4941972}"/>
          </ac:picMkLst>
        </pc:picChg>
      </pc:sldChg>
      <pc:sldChg chg="delSp del modTransition modAnim">
        <pc:chgData name="Kareem Ahmed" userId="668b7c42-9793-4d96-80a6-ccc644a66bcf" providerId="ADAL" clId="{FA3B3796-9766-49C7-8354-DDEC3FAA9B56}" dt="2025-09-05T13:29:49.272" v="47" actId="47"/>
        <pc:sldMkLst>
          <pc:docMk/>
          <pc:sldMk cId="2060808458" sldId="486"/>
        </pc:sldMkLst>
        <pc:picChg chg="del">
          <ac:chgData name="Kareem Ahmed" userId="668b7c42-9793-4d96-80a6-ccc644a66bcf" providerId="ADAL" clId="{FA3B3796-9766-49C7-8354-DDEC3FAA9B56}" dt="2025-09-05T13:28:55.024" v="38"/>
          <ac:picMkLst>
            <pc:docMk/>
            <pc:sldMk cId="2060808458" sldId="486"/>
            <ac:picMk id="15" creationId="{E47D6467-E413-DD4E-FF5F-039B87ABC665}"/>
          </ac:picMkLst>
        </pc:picChg>
      </pc:sldChg>
      <pc:sldChg chg="delSp del modTransition modAnim">
        <pc:chgData name="Kareem Ahmed" userId="668b7c42-9793-4d96-80a6-ccc644a66bcf" providerId="ADAL" clId="{FA3B3796-9766-49C7-8354-DDEC3FAA9B56}" dt="2025-09-05T13:29:49.272" v="47" actId="47"/>
        <pc:sldMkLst>
          <pc:docMk/>
          <pc:sldMk cId="1639239379" sldId="487"/>
        </pc:sldMkLst>
        <pc:picChg chg="del">
          <ac:chgData name="Kareem Ahmed" userId="668b7c42-9793-4d96-80a6-ccc644a66bcf" providerId="ADAL" clId="{FA3B3796-9766-49C7-8354-DDEC3FAA9B56}" dt="2025-09-05T13:28:55.024" v="38"/>
          <ac:picMkLst>
            <pc:docMk/>
            <pc:sldMk cId="1639239379" sldId="487"/>
            <ac:picMk id="4" creationId="{14F44B23-AFAE-E0E8-010C-1EDC998F16B3}"/>
          </ac:picMkLst>
        </pc:picChg>
      </pc:sldChg>
      <pc:sldChg chg="addSp delSp modSp add mod modTransition modAnim">
        <pc:chgData name="Kareem Ahmed" userId="668b7c42-9793-4d96-80a6-ccc644a66bcf" providerId="ADAL" clId="{FA3B3796-9766-49C7-8354-DDEC3FAA9B56}" dt="2025-09-05T21:23:10.239" v="545"/>
        <pc:sldMkLst>
          <pc:docMk/>
          <pc:sldMk cId="2972619568" sldId="487"/>
        </pc:sldMkLst>
        <pc:spChg chg="mod">
          <ac:chgData name="Kareem Ahmed" userId="668b7c42-9793-4d96-80a6-ccc644a66bcf" providerId="ADAL" clId="{FA3B3796-9766-49C7-8354-DDEC3FAA9B56}" dt="2025-09-05T13:30:38.526" v="66" actId="20577"/>
          <ac:spMkLst>
            <pc:docMk/>
            <pc:sldMk cId="2972619568" sldId="487"/>
            <ac:spMk id="10" creationId="{06731356-B978-D0FC-C929-33129262A9D1}"/>
          </ac:spMkLst>
        </pc:spChg>
        <pc:picChg chg="add del mod">
          <ac:chgData name="Kareem Ahmed" userId="668b7c42-9793-4d96-80a6-ccc644a66bcf" providerId="ADAL" clId="{FA3B3796-9766-49C7-8354-DDEC3FAA9B56}" dt="2025-09-05T21:23:10.239" v="545"/>
          <ac:picMkLst>
            <pc:docMk/>
            <pc:sldMk cId="2972619568" sldId="487"/>
            <ac:picMk id="3" creationId="{43F0A803-918E-CD85-302E-B9FE17F7AFCA}"/>
          </ac:picMkLst>
        </pc:picChg>
      </pc:sldChg>
      <pc:sldChg chg="delSp del modTransition modAnim">
        <pc:chgData name="Kareem Ahmed" userId="668b7c42-9793-4d96-80a6-ccc644a66bcf" providerId="ADAL" clId="{FA3B3796-9766-49C7-8354-DDEC3FAA9B56}" dt="2025-09-05T13:29:49.272" v="47" actId="47"/>
        <pc:sldMkLst>
          <pc:docMk/>
          <pc:sldMk cId="866858472" sldId="488"/>
        </pc:sldMkLst>
        <pc:picChg chg="del">
          <ac:chgData name="Kareem Ahmed" userId="668b7c42-9793-4d96-80a6-ccc644a66bcf" providerId="ADAL" clId="{FA3B3796-9766-49C7-8354-DDEC3FAA9B56}" dt="2025-09-05T13:28:55.024" v="38"/>
          <ac:picMkLst>
            <pc:docMk/>
            <pc:sldMk cId="866858472" sldId="488"/>
            <ac:picMk id="3" creationId="{887EAA7C-C39B-7D12-AB85-21FBFAFFBD13}"/>
          </ac:picMkLst>
        </pc:picChg>
      </pc:sldChg>
      <pc:sldChg chg="addSp delSp modSp add mod modTransition modAnim">
        <pc:chgData name="Kareem Ahmed" userId="668b7c42-9793-4d96-80a6-ccc644a66bcf" providerId="ADAL" clId="{FA3B3796-9766-49C7-8354-DDEC3FAA9B56}" dt="2025-09-05T21:23:10.239" v="545"/>
        <pc:sldMkLst>
          <pc:docMk/>
          <pc:sldMk cId="1061684922" sldId="488"/>
        </pc:sldMkLst>
        <pc:spChg chg="mod">
          <ac:chgData name="Kareem Ahmed" userId="668b7c42-9793-4d96-80a6-ccc644a66bcf" providerId="ADAL" clId="{FA3B3796-9766-49C7-8354-DDEC3FAA9B56}" dt="2025-09-05T13:31:03.147" v="81" actId="20577"/>
          <ac:spMkLst>
            <pc:docMk/>
            <pc:sldMk cId="1061684922" sldId="488"/>
            <ac:spMk id="10" creationId="{846ABE78-1A9E-4C16-C548-E3584373C0DE}"/>
          </ac:spMkLst>
        </pc:spChg>
        <pc:picChg chg="add del mod">
          <ac:chgData name="Kareem Ahmed" userId="668b7c42-9793-4d96-80a6-ccc644a66bcf" providerId="ADAL" clId="{FA3B3796-9766-49C7-8354-DDEC3FAA9B56}" dt="2025-09-05T21:23:10.239" v="545"/>
          <ac:picMkLst>
            <pc:docMk/>
            <pc:sldMk cId="1061684922" sldId="488"/>
            <ac:picMk id="3" creationId="{8F512A81-3D6A-8E27-83BC-944A1E886250}"/>
          </ac:picMkLst>
        </pc:picChg>
        <pc:picChg chg="add del">
          <ac:chgData name="Kareem Ahmed" userId="668b7c42-9793-4d96-80a6-ccc644a66bcf" providerId="ADAL" clId="{FA3B3796-9766-49C7-8354-DDEC3FAA9B56}" dt="2025-09-05T13:30:54.552" v="71" actId="22"/>
          <ac:picMkLst>
            <pc:docMk/>
            <pc:sldMk cId="1061684922" sldId="488"/>
            <ac:picMk id="3" creationId="{E45DCE3B-A38D-2AB6-8A90-27D24626DFFA}"/>
          </ac:picMkLst>
        </pc:picChg>
      </pc:sldChg>
      <pc:sldChg chg="delSp del modTransition modAnim">
        <pc:chgData name="Kareem Ahmed" userId="668b7c42-9793-4d96-80a6-ccc644a66bcf" providerId="ADAL" clId="{FA3B3796-9766-49C7-8354-DDEC3FAA9B56}" dt="2025-09-05T13:29:49.272" v="47" actId="47"/>
        <pc:sldMkLst>
          <pc:docMk/>
          <pc:sldMk cId="3320018200" sldId="489"/>
        </pc:sldMkLst>
        <pc:picChg chg="del">
          <ac:chgData name="Kareem Ahmed" userId="668b7c42-9793-4d96-80a6-ccc644a66bcf" providerId="ADAL" clId="{FA3B3796-9766-49C7-8354-DDEC3FAA9B56}" dt="2025-09-05T13:28:55.024" v="38"/>
          <ac:picMkLst>
            <pc:docMk/>
            <pc:sldMk cId="3320018200" sldId="489"/>
            <ac:picMk id="3" creationId="{F9ECFB34-401F-3764-5E1B-0EF25803CE4C}"/>
          </ac:picMkLst>
        </pc:picChg>
      </pc:sldChg>
      <pc:sldChg chg="addSp delSp modSp add mod modTransition modAnim">
        <pc:chgData name="Kareem Ahmed" userId="668b7c42-9793-4d96-80a6-ccc644a66bcf" providerId="ADAL" clId="{FA3B3796-9766-49C7-8354-DDEC3FAA9B56}" dt="2025-09-05T21:23:10.239" v="545"/>
        <pc:sldMkLst>
          <pc:docMk/>
          <pc:sldMk cId="3786678557" sldId="489"/>
        </pc:sldMkLst>
        <pc:spChg chg="mod">
          <ac:chgData name="Kareem Ahmed" userId="668b7c42-9793-4d96-80a6-ccc644a66bcf" providerId="ADAL" clId="{FA3B3796-9766-49C7-8354-DDEC3FAA9B56}" dt="2025-09-05T14:19:25.145" v="441" actId="2710"/>
          <ac:spMkLst>
            <pc:docMk/>
            <pc:sldMk cId="3786678557" sldId="489"/>
            <ac:spMk id="10" creationId="{C5ABE8BC-70AA-4ED8-92CD-0F8D6BF8E970}"/>
          </ac:spMkLst>
        </pc:spChg>
        <pc:picChg chg="add del mod">
          <ac:chgData name="Kareem Ahmed" userId="668b7c42-9793-4d96-80a6-ccc644a66bcf" providerId="ADAL" clId="{FA3B3796-9766-49C7-8354-DDEC3FAA9B56}" dt="2025-09-05T21:23:10.239" v="545"/>
          <ac:picMkLst>
            <pc:docMk/>
            <pc:sldMk cId="3786678557" sldId="489"/>
            <ac:picMk id="3" creationId="{743A4FB8-D7C8-7D4D-3A68-756694192C61}"/>
          </ac:picMkLst>
        </pc:picChg>
        <pc:picChg chg="add mod">
          <ac:chgData name="Kareem Ahmed" userId="668b7c42-9793-4d96-80a6-ccc644a66bcf" providerId="ADAL" clId="{FA3B3796-9766-49C7-8354-DDEC3FAA9B56}" dt="2025-09-05T14:19:30.506" v="444" actId="1076"/>
          <ac:picMkLst>
            <pc:docMk/>
            <pc:sldMk cId="3786678557" sldId="489"/>
            <ac:picMk id="8194" creationId="{95DEFC76-2271-20ED-E3C1-E413FCFD71DB}"/>
          </ac:picMkLst>
        </pc:picChg>
      </pc:sldChg>
      <pc:sldChg chg="delSp del modTransition modAnim">
        <pc:chgData name="Kareem Ahmed" userId="668b7c42-9793-4d96-80a6-ccc644a66bcf" providerId="ADAL" clId="{FA3B3796-9766-49C7-8354-DDEC3FAA9B56}" dt="2025-09-05T13:29:49.272" v="47" actId="47"/>
        <pc:sldMkLst>
          <pc:docMk/>
          <pc:sldMk cId="1846167774" sldId="490"/>
        </pc:sldMkLst>
        <pc:picChg chg="del">
          <ac:chgData name="Kareem Ahmed" userId="668b7c42-9793-4d96-80a6-ccc644a66bcf" providerId="ADAL" clId="{FA3B3796-9766-49C7-8354-DDEC3FAA9B56}" dt="2025-09-05T13:28:55.024" v="38"/>
          <ac:picMkLst>
            <pc:docMk/>
            <pc:sldMk cId="1846167774" sldId="490"/>
            <ac:picMk id="3" creationId="{A958C402-145E-B97D-F4B8-139CD455369A}"/>
          </ac:picMkLst>
        </pc:picChg>
      </pc:sldChg>
      <pc:sldChg chg="addSp delSp modSp add mod modTransition modAnim">
        <pc:chgData name="Kareem Ahmed" userId="668b7c42-9793-4d96-80a6-ccc644a66bcf" providerId="ADAL" clId="{FA3B3796-9766-49C7-8354-DDEC3FAA9B56}" dt="2025-09-05T21:23:10.239" v="545"/>
        <pc:sldMkLst>
          <pc:docMk/>
          <pc:sldMk cId="4236956660" sldId="490"/>
        </pc:sldMkLst>
        <pc:spChg chg="mod">
          <ac:chgData name="Kareem Ahmed" userId="668b7c42-9793-4d96-80a6-ccc644a66bcf" providerId="ADAL" clId="{FA3B3796-9766-49C7-8354-DDEC3FAA9B56}" dt="2025-09-05T13:32:23.425" v="110" actId="20577"/>
          <ac:spMkLst>
            <pc:docMk/>
            <pc:sldMk cId="4236956660" sldId="490"/>
            <ac:spMk id="10" creationId="{5AF70FDC-A16E-4F6C-7611-7710B8CB1241}"/>
          </ac:spMkLst>
        </pc:spChg>
        <pc:picChg chg="add del mod">
          <ac:chgData name="Kareem Ahmed" userId="668b7c42-9793-4d96-80a6-ccc644a66bcf" providerId="ADAL" clId="{FA3B3796-9766-49C7-8354-DDEC3FAA9B56}" dt="2025-09-05T21:23:10.239" v="545"/>
          <ac:picMkLst>
            <pc:docMk/>
            <pc:sldMk cId="4236956660" sldId="490"/>
            <ac:picMk id="3" creationId="{3284F87F-511C-C3B4-87A3-D2666F3700FA}"/>
          </ac:picMkLst>
        </pc:picChg>
      </pc:sldChg>
      <pc:sldChg chg="addSp delSp modSp add mod modTransition modAnim">
        <pc:chgData name="Kareem Ahmed" userId="668b7c42-9793-4d96-80a6-ccc644a66bcf" providerId="ADAL" clId="{FA3B3796-9766-49C7-8354-DDEC3FAA9B56}" dt="2025-09-05T21:23:10.239" v="545"/>
        <pc:sldMkLst>
          <pc:docMk/>
          <pc:sldMk cId="2681357955" sldId="491"/>
        </pc:sldMkLst>
        <pc:spChg chg="mod">
          <ac:chgData name="Kareem Ahmed" userId="668b7c42-9793-4d96-80a6-ccc644a66bcf" providerId="ADAL" clId="{FA3B3796-9766-49C7-8354-DDEC3FAA9B56}" dt="2025-09-05T14:20:05.391" v="445" actId="2710"/>
          <ac:spMkLst>
            <pc:docMk/>
            <pc:sldMk cId="2681357955" sldId="491"/>
            <ac:spMk id="10" creationId="{DC770971-1349-A380-18BE-C89236FDFD11}"/>
          </ac:spMkLst>
        </pc:spChg>
        <pc:picChg chg="add del mod">
          <ac:chgData name="Kareem Ahmed" userId="668b7c42-9793-4d96-80a6-ccc644a66bcf" providerId="ADAL" clId="{FA3B3796-9766-49C7-8354-DDEC3FAA9B56}" dt="2025-09-05T21:23:10.239" v="545"/>
          <ac:picMkLst>
            <pc:docMk/>
            <pc:sldMk cId="2681357955" sldId="491"/>
            <ac:picMk id="3" creationId="{689426C4-BFFB-18FE-B0AF-46B049D70225}"/>
          </ac:picMkLst>
        </pc:picChg>
        <pc:picChg chg="add mod">
          <ac:chgData name="Kareem Ahmed" userId="668b7c42-9793-4d96-80a6-ccc644a66bcf" providerId="ADAL" clId="{FA3B3796-9766-49C7-8354-DDEC3FAA9B56}" dt="2025-09-05T14:20:09.238" v="447" actId="1076"/>
          <ac:picMkLst>
            <pc:docMk/>
            <pc:sldMk cId="2681357955" sldId="491"/>
            <ac:picMk id="9218" creationId="{5C4812B0-5FC2-5640-5821-A4E4D70ECC9F}"/>
          </ac:picMkLst>
        </pc:picChg>
      </pc:sldChg>
      <pc:sldChg chg="delSp del modTransition modAnim">
        <pc:chgData name="Kareem Ahmed" userId="668b7c42-9793-4d96-80a6-ccc644a66bcf" providerId="ADAL" clId="{FA3B3796-9766-49C7-8354-DDEC3FAA9B56}" dt="2025-09-05T13:29:49.272" v="47" actId="47"/>
        <pc:sldMkLst>
          <pc:docMk/>
          <pc:sldMk cId="4081449117" sldId="491"/>
        </pc:sldMkLst>
        <pc:picChg chg="del">
          <ac:chgData name="Kareem Ahmed" userId="668b7c42-9793-4d96-80a6-ccc644a66bcf" providerId="ADAL" clId="{FA3B3796-9766-49C7-8354-DDEC3FAA9B56}" dt="2025-09-05T13:28:55.024" v="38"/>
          <ac:picMkLst>
            <pc:docMk/>
            <pc:sldMk cId="4081449117" sldId="491"/>
            <ac:picMk id="3" creationId="{F9F0545F-28D5-15F5-69FE-CF8FE044C643}"/>
          </ac:picMkLst>
        </pc:picChg>
      </pc:sldChg>
      <pc:sldChg chg="delSp del modTransition modAnim">
        <pc:chgData name="Kareem Ahmed" userId="668b7c42-9793-4d96-80a6-ccc644a66bcf" providerId="ADAL" clId="{FA3B3796-9766-49C7-8354-DDEC3FAA9B56}" dt="2025-09-05T13:29:49.272" v="47" actId="47"/>
        <pc:sldMkLst>
          <pc:docMk/>
          <pc:sldMk cId="1563592099" sldId="492"/>
        </pc:sldMkLst>
        <pc:picChg chg="del">
          <ac:chgData name="Kareem Ahmed" userId="668b7c42-9793-4d96-80a6-ccc644a66bcf" providerId="ADAL" clId="{FA3B3796-9766-49C7-8354-DDEC3FAA9B56}" dt="2025-09-05T13:28:55.024" v="38"/>
          <ac:picMkLst>
            <pc:docMk/>
            <pc:sldMk cId="1563592099" sldId="492"/>
            <ac:picMk id="5" creationId="{5D9A904B-7285-6A93-6C54-77FB505E8809}"/>
          </ac:picMkLst>
        </pc:picChg>
      </pc:sldChg>
      <pc:sldChg chg="addSp delSp modSp add mod modTransition modAnim">
        <pc:chgData name="Kareem Ahmed" userId="668b7c42-9793-4d96-80a6-ccc644a66bcf" providerId="ADAL" clId="{FA3B3796-9766-49C7-8354-DDEC3FAA9B56}" dt="2025-09-05T21:23:10.239" v="545"/>
        <pc:sldMkLst>
          <pc:docMk/>
          <pc:sldMk cId="4083946426" sldId="492"/>
        </pc:sldMkLst>
        <pc:spChg chg="mod">
          <ac:chgData name="Kareem Ahmed" userId="668b7c42-9793-4d96-80a6-ccc644a66bcf" providerId="ADAL" clId="{FA3B3796-9766-49C7-8354-DDEC3FAA9B56}" dt="2025-09-05T14:20:59.502" v="448" actId="2710"/>
          <ac:spMkLst>
            <pc:docMk/>
            <pc:sldMk cId="4083946426" sldId="492"/>
            <ac:spMk id="10" creationId="{8E5E1C4B-7972-BCB6-8552-1EEE6B7698BA}"/>
          </ac:spMkLst>
        </pc:spChg>
        <pc:picChg chg="add del mod">
          <ac:chgData name="Kareem Ahmed" userId="668b7c42-9793-4d96-80a6-ccc644a66bcf" providerId="ADAL" clId="{FA3B3796-9766-49C7-8354-DDEC3FAA9B56}" dt="2025-09-05T21:23:10.239" v="545"/>
          <ac:picMkLst>
            <pc:docMk/>
            <pc:sldMk cId="4083946426" sldId="492"/>
            <ac:picMk id="3" creationId="{6BEEFDA6-B1C4-3188-9EEB-C31A6881EEA9}"/>
          </ac:picMkLst>
        </pc:picChg>
        <pc:picChg chg="add mod">
          <ac:chgData name="Kareem Ahmed" userId="668b7c42-9793-4d96-80a6-ccc644a66bcf" providerId="ADAL" clId="{FA3B3796-9766-49C7-8354-DDEC3FAA9B56}" dt="2025-09-05T14:21:03.674" v="450" actId="1076"/>
          <ac:picMkLst>
            <pc:docMk/>
            <pc:sldMk cId="4083946426" sldId="492"/>
            <ac:picMk id="10242" creationId="{23C6F9C5-7E36-31E8-85A1-6F0367897D06}"/>
          </ac:picMkLst>
        </pc:picChg>
      </pc:sldChg>
      <pc:sldChg chg="delSp del modTransition modAnim">
        <pc:chgData name="Kareem Ahmed" userId="668b7c42-9793-4d96-80a6-ccc644a66bcf" providerId="ADAL" clId="{FA3B3796-9766-49C7-8354-DDEC3FAA9B56}" dt="2025-09-05T13:29:49.272" v="47" actId="47"/>
        <pc:sldMkLst>
          <pc:docMk/>
          <pc:sldMk cId="1513669469" sldId="493"/>
        </pc:sldMkLst>
        <pc:picChg chg="del">
          <ac:chgData name="Kareem Ahmed" userId="668b7c42-9793-4d96-80a6-ccc644a66bcf" providerId="ADAL" clId="{FA3B3796-9766-49C7-8354-DDEC3FAA9B56}" dt="2025-09-05T13:28:55.024" v="38"/>
          <ac:picMkLst>
            <pc:docMk/>
            <pc:sldMk cId="1513669469" sldId="493"/>
            <ac:picMk id="5" creationId="{9E4E083B-1FC5-3C62-0FD7-F7709749C454}"/>
          </ac:picMkLst>
        </pc:picChg>
      </pc:sldChg>
      <pc:sldChg chg="addSp delSp modSp add mod modTransition modAnim">
        <pc:chgData name="Kareem Ahmed" userId="668b7c42-9793-4d96-80a6-ccc644a66bcf" providerId="ADAL" clId="{FA3B3796-9766-49C7-8354-DDEC3FAA9B56}" dt="2025-09-05T21:23:10.239" v="545"/>
        <pc:sldMkLst>
          <pc:docMk/>
          <pc:sldMk cId="2061807406" sldId="493"/>
        </pc:sldMkLst>
        <pc:spChg chg="mod">
          <ac:chgData name="Kareem Ahmed" userId="668b7c42-9793-4d96-80a6-ccc644a66bcf" providerId="ADAL" clId="{FA3B3796-9766-49C7-8354-DDEC3FAA9B56}" dt="2025-09-05T13:50:12.381" v="243" actId="20577"/>
          <ac:spMkLst>
            <pc:docMk/>
            <pc:sldMk cId="2061807406" sldId="493"/>
            <ac:spMk id="10" creationId="{C1BF4BC8-372E-E967-81C2-6E9BCA15C5A1}"/>
          </ac:spMkLst>
        </pc:spChg>
        <pc:picChg chg="add del mod">
          <ac:chgData name="Kareem Ahmed" userId="668b7c42-9793-4d96-80a6-ccc644a66bcf" providerId="ADAL" clId="{FA3B3796-9766-49C7-8354-DDEC3FAA9B56}" dt="2025-09-05T21:23:10.239" v="545"/>
          <ac:picMkLst>
            <pc:docMk/>
            <pc:sldMk cId="2061807406" sldId="493"/>
            <ac:picMk id="3" creationId="{4B690428-7166-A308-688A-FBEE21FC614F}"/>
          </ac:picMkLst>
        </pc:picChg>
      </pc:sldChg>
      <pc:sldChg chg="addSp delSp modSp add mod modTransition modAnim">
        <pc:chgData name="Kareem Ahmed" userId="668b7c42-9793-4d96-80a6-ccc644a66bcf" providerId="ADAL" clId="{FA3B3796-9766-49C7-8354-DDEC3FAA9B56}" dt="2025-09-05T21:23:10.239" v="545"/>
        <pc:sldMkLst>
          <pc:docMk/>
          <pc:sldMk cId="3236054234" sldId="494"/>
        </pc:sldMkLst>
        <pc:spChg chg="mod">
          <ac:chgData name="Kareem Ahmed" userId="668b7c42-9793-4d96-80a6-ccc644a66bcf" providerId="ADAL" clId="{FA3B3796-9766-49C7-8354-DDEC3FAA9B56}" dt="2025-09-05T14:21:29.107" v="451" actId="2710"/>
          <ac:spMkLst>
            <pc:docMk/>
            <pc:sldMk cId="3236054234" sldId="494"/>
            <ac:spMk id="10" creationId="{711326F2-8CDB-EEA1-AEE4-96CCC5A39B78}"/>
          </ac:spMkLst>
        </pc:spChg>
        <pc:picChg chg="add del mod">
          <ac:chgData name="Kareem Ahmed" userId="668b7c42-9793-4d96-80a6-ccc644a66bcf" providerId="ADAL" clId="{FA3B3796-9766-49C7-8354-DDEC3FAA9B56}" dt="2025-09-05T21:23:10.239" v="545"/>
          <ac:picMkLst>
            <pc:docMk/>
            <pc:sldMk cId="3236054234" sldId="494"/>
            <ac:picMk id="3" creationId="{54DE1EB9-066A-2042-8EAA-0CEA8A67CFF1}"/>
          </ac:picMkLst>
        </pc:picChg>
        <pc:picChg chg="add mod">
          <ac:chgData name="Kareem Ahmed" userId="668b7c42-9793-4d96-80a6-ccc644a66bcf" providerId="ADAL" clId="{FA3B3796-9766-49C7-8354-DDEC3FAA9B56}" dt="2025-09-05T14:21:33.451" v="453" actId="1076"/>
          <ac:picMkLst>
            <pc:docMk/>
            <pc:sldMk cId="3236054234" sldId="494"/>
            <ac:picMk id="11266" creationId="{6FB707ED-EE19-22E2-447E-16F3914350A7}"/>
          </ac:picMkLst>
        </pc:picChg>
      </pc:sldChg>
      <pc:sldChg chg="addSp delSp modSp add mod modTransition modAnim">
        <pc:chgData name="Kareem Ahmed" userId="668b7c42-9793-4d96-80a6-ccc644a66bcf" providerId="ADAL" clId="{FA3B3796-9766-49C7-8354-DDEC3FAA9B56}" dt="2025-09-05T21:23:10.239" v="545"/>
        <pc:sldMkLst>
          <pc:docMk/>
          <pc:sldMk cId="2735293786" sldId="495"/>
        </pc:sldMkLst>
        <pc:spChg chg="mod">
          <ac:chgData name="Kareem Ahmed" userId="668b7c42-9793-4d96-80a6-ccc644a66bcf" providerId="ADAL" clId="{FA3B3796-9766-49C7-8354-DDEC3FAA9B56}" dt="2025-09-05T14:49:20.976" v="480" actId="20577"/>
          <ac:spMkLst>
            <pc:docMk/>
            <pc:sldMk cId="2735293786" sldId="495"/>
            <ac:spMk id="10" creationId="{1FED929B-4192-B821-A311-DE6186697491}"/>
          </ac:spMkLst>
        </pc:spChg>
        <pc:picChg chg="add mod">
          <ac:chgData name="Kareem Ahmed" userId="668b7c42-9793-4d96-80a6-ccc644a66bcf" providerId="ADAL" clId="{FA3B3796-9766-49C7-8354-DDEC3FAA9B56}" dt="2025-09-05T14:16:03.298" v="424" actId="14100"/>
          <ac:picMkLst>
            <pc:docMk/>
            <pc:sldMk cId="2735293786" sldId="495"/>
            <ac:picMk id="2" creationId="{D6FBB866-C6E0-2988-9842-A2D1A2EE3651}"/>
          </ac:picMkLst>
        </pc:picChg>
        <pc:picChg chg="add del mod">
          <ac:chgData name="Kareem Ahmed" userId="668b7c42-9793-4d96-80a6-ccc644a66bcf" providerId="ADAL" clId="{FA3B3796-9766-49C7-8354-DDEC3FAA9B56}" dt="2025-09-05T21:23:10.239" v="545"/>
          <ac:picMkLst>
            <pc:docMk/>
            <pc:sldMk cId="2735293786" sldId="495"/>
            <ac:picMk id="6" creationId="{83458A31-1214-D73E-D23C-29B7FB377AED}"/>
          </ac:picMkLst>
        </pc:picChg>
      </pc:sldChg>
      <pc:sldChg chg="addSp delSp modSp add mod ord modTransition modAnim">
        <pc:chgData name="Kareem Ahmed" userId="668b7c42-9793-4d96-80a6-ccc644a66bcf" providerId="ADAL" clId="{FA3B3796-9766-49C7-8354-DDEC3FAA9B56}" dt="2025-09-05T21:23:10.239" v="545"/>
        <pc:sldMkLst>
          <pc:docMk/>
          <pc:sldMk cId="4061540794" sldId="496"/>
        </pc:sldMkLst>
        <pc:spChg chg="mod">
          <ac:chgData name="Kareem Ahmed" userId="668b7c42-9793-4d96-80a6-ccc644a66bcf" providerId="ADAL" clId="{FA3B3796-9766-49C7-8354-DDEC3FAA9B56}" dt="2025-09-05T13:48:54.787" v="212" actId="20577"/>
          <ac:spMkLst>
            <pc:docMk/>
            <pc:sldMk cId="4061540794" sldId="496"/>
            <ac:spMk id="10" creationId="{40E245EB-B45F-7BB4-6B42-6E1AE82B38DD}"/>
          </ac:spMkLst>
        </pc:spChg>
        <pc:picChg chg="add del mod">
          <ac:chgData name="Kareem Ahmed" userId="668b7c42-9793-4d96-80a6-ccc644a66bcf" providerId="ADAL" clId="{FA3B3796-9766-49C7-8354-DDEC3FAA9B56}" dt="2025-09-05T21:23:10.239" v="545"/>
          <ac:picMkLst>
            <pc:docMk/>
            <pc:sldMk cId="4061540794" sldId="496"/>
            <ac:picMk id="4" creationId="{B56B6A58-5E1A-F0E3-D605-E089A1CCADAD}"/>
          </ac:picMkLst>
        </pc:picChg>
      </pc:sldChg>
      <pc:sldChg chg="addSp delSp modSp add mod ord modTransition modAnim">
        <pc:chgData name="Kareem Ahmed" userId="668b7c42-9793-4d96-80a6-ccc644a66bcf" providerId="ADAL" clId="{FA3B3796-9766-49C7-8354-DDEC3FAA9B56}" dt="2025-09-05T21:23:10.239" v="545"/>
        <pc:sldMkLst>
          <pc:docMk/>
          <pc:sldMk cId="2702658026" sldId="497"/>
        </pc:sldMkLst>
        <pc:spChg chg="mod">
          <ac:chgData name="Kareem Ahmed" userId="668b7c42-9793-4d96-80a6-ccc644a66bcf" providerId="ADAL" clId="{FA3B3796-9766-49C7-8354-DDEC3FAA9B56}" dt="2025-09-05T13:49:25.775" v="234" actId="5793"/>
          <ac:spMkLst>
            <pc:docMk/>
            <pc:sldMk cId="2702658026" sldId="497"/>
            <ac:spMk id="10" creationId="{D2E2BA25-2553-A39E-44B7-882206803708}"/>
          </ac:spMkLst>
        </pc:spChg>
        <pc:picChg chg="add del mod">
          <ac:chgData name="Kareem Ahmed" userId="668b7c42-9793-4d96-80a6-ccc644a66bcf" providerId="ADAL" clId="{FA3B3796-9766-49C7-8354-DDEC3FAA9B56}" dt="2025-09-05T21:23:10.239" v="545"/>
          <ac:picMkLst>
            <pc:docMk/>
            <pc:sldMk cId="2702658026" sldId="497"/>
            <ac:picMk id="4" creationId="{20E26D8F-4045-1D4E-7AD7-3376C6050F2F}"/>
          </ac:picMkLst>
        </pc:picChg>
      </pc:sldChg>
      <pc:sldChg chg="addSp delSp modSp add mod modTransition modAnim">
        <pc:chgData name="Kareem Ahmed" userId="668b7c42-9793-4d96-80a6-ccc644a66bcf" providerId="ADAL" clId="{FA3B3796-9766-49C7-8354-DDEC3FAA9B56}" dt="2025-09-05T21:23:10.239" v="545"/>
        <pc:sldMkLst>
          <pc:docMk/>
          <pc:sldMk cId="165464769" sldId="498"/>
        </pc:sldMkLst>
        <pc:spChg chg="mod">
          <ac:chgData name="Kareem Ahmed" userId="668b7c42-9793-4d96-80a6-ccc644a66bcf" providerId="ADAL" clId="{FA3B3796-9766-49C7-8354-DDEC3FAA9B56}" dt="2025-09-05T14:07:19.142" v="307" actId="1076"/>
          <ac:spMkLst>
            <pc:docMk/>
            <pc:sldMk cId="165464769" sldId="498"/>
            <ac:spMk id="9" creationId="{2ECEF42D-7817-340E-2DCB-364BBFC548A8}"/>
          </ac:spMkLst>
        </pc:spChg>
        <pc:spChg chg="mod">
          <ac:chgData name="Kareem Ahmed" userId="668b7c42-9793-4d96-80a6-ccc644a66bcf" providerId="ADAL" clId="{FA3B3796-9766-49C7-8354-DDEC3FAA9B56}" dt="2025-09-05T21:00:29.512" v="539" actId="20577"/>
          <ac:spMkLst>
            <pc:docMk/>
            <pc:sldMk cId="165464769" sldId="498"/>
            <ac:spMk id="10" creationId="{C04392AA-B80C-B374-B0C0-B4141FE7E54C}"/>
          </ac:spMkLst>
        </pc:spChg>
        <pc:picChg chg="add del mod">
          <ac:chgData name="Kareem Ahmed" userId="668b7c42-9793-4d96-80a6-ccc644a66bcf" providerId="ADAL" clId="{FA3B3796-9766-49C7-8354-DDEC3FAA9B56}" dt="2025-09-05T21:23:10.239" v="545"/>
          <ac:picMkLst>
            <pc:docMk/>
            <pc:sldMk cId="165464769" sldId="498"/>
            <ac:picMk id="5" creationId="{0A3D425B-E355-6A58-B42F-CA0AA9C75A60}"/>
          </ac:picMkLst>
        </pc:picChg>
        <pc:picChg chg="add mod">
          <ac:chgData name="Kareem Ahmed" userId="668b7c42-9793-4d96-80a6-ccc644a66bcf" providerId="ADAL" clId="{FA3B3796-9766-49C7-8354-DDEC3FAA9B56}" dt="2025-09-05T21:02:56.396" v="541" actId="1076"/>
          <ac:picMkLst>
            <pc:docMk/>
            <pc:sldMk cId="165464769" sldId="498"/>
            <ac:picMk id="12290" creationId="{3717B265-D7B0-E347-59AC-0F1A9B61B42A}"/>
          </ac:picMkLst>
        </pc:picChg>
      </pc:sldChg>
      <pc:sldChg chg="addSp delSp modSp add mod modTransition modAnim">
        <pc:chgData name="Kareem Ahmed" userId="668b7c42-9793-4d96-80a6-ccc644a66bcf" providerId="ADAL" clId="{FA3B3796-9766-49C7-8354-DDEC3FAA9B56}" dt="2025-09-05T21:23:10.239" v="545"/>
        <pc:sldMkLst>
          <pc:docMk/>
          <pc:sldMk cId="1154901607" sldId="499"/>
        </pc:sldMkLst>
        <pc:spChg chg="mod">
          <ac:chgData name="Kareem Ahmed" userId="668b7c42-9793-4d96-80a6-ccc644a66bcf" providerId="ADAL" clId="{FA3B3796-9766-49C7-8354-DDEC3FAA9B56}" dt="2025-09-05T14:07:59.665" v="316" actId="1076"/>
          <ac:spMkLst>
            <pc:docMk/>
            <pc:sldMk cId="1154901607" sldId="499"/>
            <ac:spMk id="9" creationId="{34BDB6E0-82B6-F337-B1B4-920EC8445664}"/>
          </ac:spMkLst>
        </pc:spChg>
        <pc:spChg chg="mod">
          <ac:chgData name="Kareem Ahmed" userId="668b7c42-9793-4d96-80a6-ccc644a66bcf" providerId="ADAL" clId="{FA3B3796-9766-49C7-8354-DDEC3FAA9B56}" dt="2025-09-05T14:10:01.156" v="336"/>
          <ac:spMkLst>
            <pc:docMk/>
            <pc:sldMk cId="1154901607" sldId="499"/>
            <ac:spMk id="10" creationId="{B0BDD052-C7A6-B11B-DB34-85A7D7259034}"/>
          </ac:spMkLst>
        </pc:spChg>
        <pc:picChg chg="add del mod">
          <ac:chgData name="Kareem Ahmed" userId="668b7c42-9793-4d96-80a6-ccc644a66bcf" providerId="ADAL" clId="{FA3B3796-9766-49C7-8354-DDEC3FAA9B56}" dt="2025-09-05T21:23:10.239" v="545"/>
          <ac:picMkLst>
            <pc:docMk/>
            <pc:sldMk cId="1154901607" sldId="499"/>
            <ac:picMk id="4" creationId="{30EF9F83-FEE5-B307-9D7E-7F2246F4FD8F}"/>
          </ac:picMkLst>
        </pc:picChg>
      </pc:sldChg>
      <pc:sldChg chg="addSp delSp modSp add mod modTransition modAnim">
        <pc:chgData name="Kareem Ahmed" userId="668b7c42-9793-4d96-80a6-ccc644a66bcf" providerId="ADAL" clId="{FA3B3796-9766-49C7-8354-DDEC3FAA9B56}" dt="2025-09-05T21:23:10.239" v="545"/>
        <pc:sldMkLst>
          <pc:docMk/>
          <pc:sldMk cId="4192731757" sldId="500"/>
        </pc:sldMkLst>
        <pc:spChg chg="mod">
          <ac:chgData name="Kareem Ahmed" userId="668b7c42-9793-4d96-80a6-ccc644a66bcf" providerId="ADAL" clId="{FA3B3796-9766-49C7-8354-DDEC3FAA9B56}" dt="2025-09-05T14:10:27.202" v="345" actId="1076"/>
          <ac:spMkLst>
            <pc:docMk/>
            <pc:sldMk cId="4192731757" sldId="500"/>
            <ac:spMk id="9" creationId="{46895789-5BE9-13B0-6184-78B53FF1C302}"/>
          </ac:spMkLst>
        </pc:spChg>
        <pc:spChg chg="mod">
          <ac:chgData name="Kareem Ahmed" userId="668b7c42-9793-4d96-80a6-ccc644a66bcf" providerId="ADAL" clId="{FA3B3796-9766-49C7-8354-DDEC3FAA9B56}" dt="2025-09-05T21:05:08.298" v="543" actId="2710"/>
          <ac:spMkLst>
            <pc:docMk/>
            <pc:sldMk cId="4192731757" sldId="500"/>
            <ac:spMk id="10" creationId="{E6BFA10A-188A-6EF1-1295-DC3C3DA7DEFF}"/>
          </ac:spMkLst>
        </pc:spChg>
        <pc:picChg chg="add del mod">
          <ac:chgData name="Kareem Ahmed" userId="668b7c42-9793-4d96-80a6-ccc644a66bcf" providerId="ADAL" clId="{FA3B3796-9766-49C7-8354-DDEC3FAA9B56}" dt="2025-09-05T21:23:10.239" v="545"/>
          <ac:picMkLst>
            <pc:docMk/>
            <pc:sldMk cId="4192731757" sldId="500"/>
            <ac:picMk id="11" creationId="{276168FC-BECA-08B0-EB7F-E41C9DF16384}"/>
          </ac:picMkLst>
        </pc:picChg>
      </pc:sldChg>
      <pc:sldChg chg="addSp delSp modSp add mod modTransition modAnim">
        <pc:chgData name="Kareem Ahmed" userId="668b7c42-9793-4d96-80a6-ccc644a66bcf" providerId="ADAL" clId="{FA3B3796-9766-49C7-8354-DDEC3FAA9B56}" dt="2025-09-05T21:23:10.239" v="545"/>
        <pc:sldMkLst>
          <pc:docMk/>
          <pc:sldMk cId="2434995830" sldId="501"/>
        </pc:sldMkLst>
        <pc:spChg chg="mod">
          <ac:chgData name="Kareem Ahmed" userId="668b7c42-9793-4d96-80a6-ccc644a66bcf" providerId="ADAL" clId="{FA3B3796-9766-49C7-8354-DDEC3FAA9B56}" dt="2025-09-05T14:24:15.912" v="458" actId="20577"/>
          <ac:spMkLst>
            <pc:docMk/>
            <pc:sldMk cId="2434995830" sldId="501"/>
            <ac:spMk id="10" creationId="{3569F6E2-0D81-F723-C336-593A71F7FD57}"/>
          </ac:spMkLst>
        </pc:spChg>
        <pc:picChg chg="add del mod">
          <ac:chgData name="Kareem Ahmed" userId="668b7c42-9793-4d96-80a6-ccc644a66bcf" providerId="ADAL" clId="{FA3B3796-9766-49C7-8354-DDEC3FAA9B56}" dt="2025-09-05T21:23:10.239" v="545"/>
          <ac:picMkLst>
            <pc:docMk/>
            <pc:sldMk cId="2434995830" sldId="501"/>
            <ac:picMk id="4" creationId="{6EA9585A-06A2-AC47-4B3F-538BE64CD028}"/>
          </ac:picMkLst>
        </pc:picChg>
        <pc:picChg chg="add mod">
          <ac:chgData name="Kareem Ahmed" userId="668b7c42-9793-4d96-80a6-ccc644a66bcf" providerId="ADAL" clId="{FA3B3796-9766-49C7-8354-DDEC3FAA9B56}" dt="2025-09-05T14:24:23.115" v="461" actId="1076"/>
          <ac:picMkLst>
            <pc:docMk/>
            <pc:sldMk cId="2434995830" sldId="501"/>
            <ac:picMk id="13314" creationId="{D73FBB6C-786C-07D1-8085-AED002160487}"/>
          </ac:picMkLst>
        </pc:picChg>
      </pc:sldChg>
      <pc:sldChg chg="addSp delSp modSp add mod modTransition modAnim">
        <pc:chgData name="Kareem Ahmed" userId="668b7c42-9793-4d96-80a6-ccc644a66bcf" providerId="ADAL" clId="{FA3B3796-9766-49C7-8354-DDEC3FAA9B56}" dt="2025-09-05T21:23:10.239" v="545"/>
        <pc:sldMkLst>
          <pc:docMk/>
          <pc:sldMk cId="2285433042" sldId="502"/>
        </pc:sldMkLst>
        <pc:spChg chg="mod">
          <ac:chgData name="Kareem Ahmed" userId="668b7c42-9793-4d96-80a6-ccc644a66bcf" providerId="ADAL" clId="{FA3B3796-9766-49C7-8354-DDEC3FAA9B56}" dt="2025-09-05T14:13:00.360" v="389" actId="1076"/>
          <ac:spMkLst>
            <pc:docMk/>
            <pc:sldMk cId="2285433042" sldId="502"/>
            <ac:spMk id="9" creationId="{EA7A0CF4-D483-57B1-9267-BBBE935AD9AE}"/>
          </ac:spMkLst>
        </pc:spChg>
        <pc:spChg chg="mod">
          <ac:chgData name="Kareem Ahmed" userId="668b7c42-9793-4d96-80a6-ccc644a66bcf" providerId="ADAL" clId="{FA3B3796-9766-49C7-8354-DDEC3FAA9B56}" dt="2025-09-05T14:14:17.308" v="412" actId="113"/>
          <ac:spMkLst>
            <pc:docMk/>
            <pc:sldMk cId="2285433042" sldId="502"/>
            <ac:spMk id="10" creationId="{58E70C68-3DFC-C071-085B-0866B097A48E}"/>
          </ac:spMkLst>
        </pc:spChg>
        <pc:picChg chg="add del mod">
          <ac:chgData name="Kareem Ahmed" userId="668b7c42-9793-4d96-80a6-ccc644a66bcf" providerId="ADAL" clId="{FA3B3796-9766-49C7-8354-DDEC3FAA9B56}" dt="2025-09-05T21:23:10.239" v="545"/>
          <ac:picMkLst>
            <pc:docMk/>
            <pc:sldMk cId="2285433042" sldId="502"/>
            <ac:picMk id="3" creationId="{AFF17478-0F45-5119-52FC-744102F0D80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19672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Alexandria" charset="0"/>
              </a:rPr>
              <a:t>إعداد </a:t>
            </a:r>
          </a:p>
          <a:p>
            <a:pPr algn="ctr"/>
            <a:r>
              <a:rPr lang="ar-EG" sz="2400" b="1" dirty="0">
                <a:latin typeface="Alexandria" charset="0"/>
                <a:cs typeface="Alexandria" charset="0"/>
              </a:rPr>
              <a:t>د. كريم أحمد </a:t>
            </a:r>
            <a:endParaRPr lang="en-US" sz="24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632700" y="546322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تعريفية </a:t>
            </a:r>
            <a:endParaRPr lang="en-US" sz="2800" b="1" dirty="0">
              <a:solidFill>
                <a:schemeClr val="bg1"/>
              </a:solidFill>
              <a:latin typeface="Alexandria" charset="0"/>
              <a:cs typeface="Alexandria" charset="0"/>
            </a:endParaRPr>
          </a:p>
        </p:txBody>
      </p:sp>
      <p:sp>
        <p:nvSpPr>
          <p:cNvPr id="46" name="TextBox 45"/>
          <p:cNvSpPr txBox="1"/>
          <p:nvPr/>
        </p:nvSpPr>
        <p:spPr>
          <a:xfrm>
            <a:off x="7692307" y="2774740"/>
            <a:ext cx="3284874" cy="830997"/>
          </a:xfrm>
          <a:prstGeom prst="rect">
            <a:avLst/>
          </a:prstGeom>
          <a:noFill/>
        </p:spPr>
        <p:txBody>
          <a:bodyPr wrap="none" rtlCol="0">
            <a:spAutoFit/>
          </a:bodyPr>
          <a:lstStyle/>
          <a:p>
            <a:pPr algn="ctr"/>
            <a:r>
              <a:rPr lang="en-US" sz="2400" b="1" dirty="0">
                <a:latin typeface="Alexandria" charset="0"/>
                <a:cs typeface="Alexandria" charset="0"/>
              </a:rPr>
              <a:t>MKT324</a:t>
            </a:r>
          </a:p>
          <a:p>
            <a:pPr algn="ctr"/>
            <a:r>
              <a:rPr lang="ar-EG" sz="2400" b="1" dirty="0">
                <a:latin typeface="Alexandria" charset="0"/>
                <a:cs typeface="Alexandria" charset="0"/>
              </a:rPr>
              <a:t>التسويق عبر الهاتف المحمول </a:t>
            </a:r>
            <a:endParaRPr lang="en-US" sz="2400" b="1" dirty="0">
              <a:latin typeface="Alexandria" charset="0"/>
              <a:cs typeface="Alexandria" charset="0"/>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22064" y="2899911"/>
            <a:ext cx="5881738"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التسويق عبر الهاتف المحمول </a:t>
            </a: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تعريفية </a:t>
            </a:r>
            <a:endParaRPr lang="en-US" sz="2800" b="1" dirty="0">
              <a:solidFill>
                <a:schemeClr val="tx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859581" y="4502115"/>
            <a:ext cx="2776722" cy="707886"/>
          </a:xfrm>
          <a:prstGeom prst="rect">
            <a:avLst/>
          </a:prstGeom>
          <a:noFill/>
        </p:spPr>
        <p:txBody>
          <a:bodyPr wrap="none" rtlCol="0">
            <a:spAutoFit/>
          </a:bodyPr>
          <a:lstStyle/>
          <a:p>
            <a:pPr algn="ctr"/>
            <a:r>
              <a:rPr lang="en-US" sz="2000" b="1" dirty="0">
                <a:latin typeface="Alexandria" charset="0"/>
                <a:cs typeface="Alexandria" charset="0"/>
              </a:rPr>
              <a:t>MKT324</a:t>
            </a:r>
          </a:p>
          <a:p>
            <a:pPr algn="ctr"/>
            <a:r>
              <a:rPr lang="ar-EG" sz="2000" b="1" dirty="0">
                <a:latin typeface="Alexandria" charset="0"/>
                <a:cs typeface="Alexandria" charset="0"/>
              </a:rPr>
              <a:t>التسويق عبر الهاتف المحمول </a:t>
            </a:r>
            <a:endParaRPr lang="en-US" sz="2000" b="1" dirty="0">
              <a:latin typeface="Alexandria" charset="0"/>
              <a:cs typeface="Alexandria" charset="0"/>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Alexandria" charset="0"/>
              </a:rPr>
              <a:t>إعداد </a:t>
            </a:r>
          </a:p>
          <a:p>
            <a:pPr algn="ctr"/>
            <a:r>
              <a:rPr lang="ar-EG" sz="2000" b="1" dirty="0">
                <a:solidFill>
                  <a:schemeClr val="bg1"/>
                </a:solidFill>
                <a:latin typeface="Alexandria" charset="0"/>
                <a:cs typeface="Alexandria" charset="0"/>
              </a:rPr>
              <a:t>د. كريم أحمد </a:t>
            </a:r>
            <a:endParaRPr lang="en-US" sz="2000" b="1" dirty="0">
              <a:solidFill>
                <a:schemeClr val="bg1"/>
              </a:solidFill>
              <a:latin typeface="Alexandria" charset="0"/>
              <a:cs typeface="Alexandri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64402"/>
            <a:ext cx="10812720" cy="5212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28" y="-57274"/>
            <a:ext cx="2305141" cy="1076343"/>
          </a:xfrm>
          <a:prstGeom prst="rect">
            <a:avLst/>
          </a:prstGeom>
        </p:spPr>
      </p:pic>
      <p:sp>
        <p:nvSpPr>
          <p:cNvPr id="2" name="TextBox 1">
            <a:extLst>
              <a:ext uri="{FF2B5EF4-FFF2-40B4-BE49-F238E27FC236}">
                <a16:creationId xmlns:a16="http://schemas.microsoft.com/office/drawing/2014/main" id="{BF0BF45A-727C-461C-B005-6CDEE71DBDBB}"/>
              </a:ext>
            </a:extLst>
          </p:cNvPr>
          <p:cNvSpPr txBox="1"/>
          <p:nvPr/>
        </p:nvSpPr>
        <p:spPr>
          <a:xfrm>
            <a:off x="1288719" y="1531592"/>
            <a:ext cx="9469841" cy="4524315"/>
          </a:xfrm>
          <a:prstGeom prst="rect">
            <a:avLst/>
          </a:prstGeom>
          <a:noFill/>
        </p:spPr>
        <p:txBody>
          <a:bodyPr wrap="square" rtlCol="0">
            <a:spAutoFit/>
          </a:bodyPr>
          <a:lstStyle/>
          <a:p>
            <a:pPr algn="just" rtl="1">
              <a:lnSpc>
                <a:spcPct val="150000"/>
              </a:lnSpc>
            </a:pPr>
            <a:r>
              <a:rPr lang="ar-EG" sz="2400" b="1" u="sng" dirty="0">
                <a:solidFill>
                  <a:srgbClr val="2D3956"/>
                </a:solidFill>
                <a:latin typeface="Tajawal ExtraBold" panose="00000800000000000000" pitchFamily="2" charset="-78"/>
                <a:cs typeface="+mj-cs"/>
              </a:rPr>
              <a:t>    د/ كريم أحمد</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حاصل على الدكتوراه في التسويق الرقمي من جامعة المنصورة بجمهورية مصر العربية.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حاصل على الماجستير في تخصص التسويق بالتركيز على أخلاقيات التسويق.</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أقوم بتدريس المقررات الخاصة بالتسويق والتسويق الرقمي لطلبة البكالوريوس في جمهورية مصر العربية.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كما قمت بالتدريس سابقاً لطلبة البكالوريوس في المملكة العربية السعودية.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عملت في مجال تقديم الاستشارات الإدارية والتسويقية للشركات في مصر والسعودية.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اهتماماتي البحثية تركز على التسويق عبر المنصات الرقمية والابتكار في مجال التسويق. </a:t>
            </a:r>
            <a:endParaRPr lang="en-US" sz="2400" dirty="0">
              <a:solidFill>
                <a:srgbClr val="2D3956"/>
              </a:solidFill>
              <a:latin typeface="Tajawal ExtraBold" panose="00000800000000000000" pitchFamily="2" charset="-78"/>
              <a:cs typeface="+mj-cs"/>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79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3ACF604-35CC-5BBD-B2A3-DBACFA1527D1}"/>
              </a:ext>
            </a:extLst>
          </p:cNvPr>
          <p:cNvSpPr txBox="1"/>
          <p:nvPr/>
        </p:nvSpPr>
        <p:spPr>
          <a:xfrm>
            <a:off x="1468402" y="1768891"/>
            <a:ext cx="8417320" cy="4221605"/>
          </a:xfrm>
          <a:prstGeom prst="rect">
            <a:avLst/>
          </a:prstGeom>
          <a:noFill/>
        </p:spPr>
        <p:txBody>
          <a:bodyPr wrap="square" rtlCol="0">
            <a:spAutoFit/>
          </a:bodyPr>
          <a:lstStyle/>
          <a:p>
            <a:pPr algn="r" rtl="1">
              <a:lnSpc>
                <a:spcPct val="150000"/>
              </a:lnSpc>
            </a:pPr>
            <a:r>
              <a:rPr lang="ar-EG" sz="2600" b="1" dirty="0">
                <a:solidFill>
                  <a:srgbClr val="0A1F61"/>
                </a:solidFill>
                <a:latin typeface="Tajawal ExtraBold" panose="00000800000000000000" pitchFamily="2" charset="-78"/>
                <a:cs typeface="+mj-cs"/>
              </a:rPr>
              <a:t>محتويات المحاضرة </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وصف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أهداف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مخرجات التعلم.</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تقييم الطلاب.</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موضوعات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لماذا ندرس هذا المقرر؟ </a:t>
            </a:r>
          </a:p>
        </p:txBody>
      </p:sp>
      <p:pic>
        <p:nvPicPr>
          <p:cNvPr id="1026" name="Picture 2" descr="‫خطوات تحضير المحاضرة الورقية - MOR‬‎">
            <a:extLst>
              <a:ext uri="{FF2B5EF4-FFF2-40B4-BE49-F238E27FC236}">
                <a16:creationId xmlns:a16="http://schemas.microsoft.com/office/drawing/2014/main" id="{22BCB897-0989-092A-CF10-3A9BF86A48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6178" y="2439950"/>
            <a:ext cx="2095500" cy="2190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785693" y="894259"/>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وصف المقرر</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A0CFBEA6-3DD1-9A0F-119C-8F996370052D}"/>
              </a:ext>
            </a:extLst>
          </p:cNvPr>
          <p:cNvSpPr txBox="1"/>
          <p:nvPr/>
        </p:nvSpPr>
        <p:spPr>
          <a:xfrm>
            <a:off x="520700" y="1474732"/>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rgbClr val="2D3956"/>
                </a:solidFill>
                <a:latin typeface="Tajawal ExtraBold" panose="00000800000000000000" pitchFamily="2" charset="-78"/>
                <a:cs typeface="+mj-cs"/>
              </a:rPr>
              <a:t>يركز مقرر التسويق عبر الهاتف المحمول على دراسة الأسس النظرية والتطبيقية لاستخدام الأجهزة المحمولة كمنصات تسويقية فعالة في العصر الرقمي. يهدف المقرر إلى تمكين الطلاب من فهم تطور هذا المجال، وتحليل سلوك العملاء عبر الهواتف الذكية، وتصميم استراتيجيات اتصال وتفاعل تتناسب مع طبيعة الأجهزة المحمولة.</a:t>
            </a:r>
          </a:p>
          <a:p>
            <a:pPr algn="just" rtl="1">
              <a:lnSpc>
                <a:spcPct val="150000"/>
              </a:lnSpc>
            </a:pPr>
            <a:r>
              <a:rPr lang="ar-EG" sz="2400" dirty="0">
                <a:solidFill>
                  <a:srgbClr val="2D3956"/>
                </a:solidFill>
                <a:latin typeface="Tajawal ExtraBold" panose="00000800000000000000" pitchFamily="2" charset="-78"/>
                <a:cs typeface="+mj-cs"/>
              </a:rPr>
              <a:t>ويتناول المقرر استراتيجيات التسويق عبر التطبيقات والمواقع الإلكترونية، بما في ذلك تحسين تجربة المستخدم وتحسين محركات البحث </a:t>
            </a:r>
            <a:r>
              <a:rPr lang="en-US" sz="2400" dirty="0">
                <a:solidFill>
                  <a:srgbClr val="2D3956"/>
                </a:solidFill>
                <a:latin typeface="Tajawal ExtraBold" panose="00000800000000000000" pitchFamily="2" charset="-78"/>
                <a:cs typeface="+mj-cs"/>
              </a:rPr>
              <a:t>SEO، </a:t>
            </a:r>
            <a:r>
              <a:rPr lang="ar-EG" sz="2400" dirty="0">
                <a:solidFill>
                  <a:srgbClr val="2D3956"/>
                </a:solidFill>
                <a:latin typeface="Tajawal ExtraBold" panose="00000800000000000000" pitchFamily="2" charset="-78"/>
                <a:cs typeface="+mj-cs"/>
              </a:rPr>
              <a:t>إلى جانب تخطيط وتنفيذ الحملات الإعلانية المحمولة. كما يناقش المبادئ الأخلاقية والقانونية المرتبطة بجمع البيانات واستخدامها، ويستعرض تطبيقات التسويق المحمول في السياقات الدولية، مع التركيز على التحديات الثقافية والتنظيمية.</a:t>
            </a:r>
          </a:p>
        </p:txBody>
      </p:sp>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06C6E-3EB0-C6CE-227D-5AA513815AB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F8CBC0E-6CB4-D342-20C2-8AF373E93D6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784EEFA-C4C1-488D-13E8-081B1528D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19893F1-320A-3088-1E2A-5921F562B007}"/>
              </a:ext>
            </a:extLst>
          </p:cNvPr>
          <p:cNvSpPr txBox="1"/>
          <p:nvPr/>
        </p:nvSpPr>
        <p:spPr>
          <a:xfrm>
            <a:off x="9785693" y="894259"/>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وصف المقرر</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1FED929B-4192-B821-A311-DE6186697491}"/>
              </a:ext>
            </a:extLst>
          </p:cNvPr>
          <p:cNvSpPr txBox="1"/>
          <p:nvPr/>
        </p:nvSpPr>
        <p:spPr>
          <a:xfrm>
            <a:off x="520700" y="1474732"/>
            <a:ext cx="11150600" cy="219579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2400" dirty="0">
                <a:solidFill>
                  <a:srgbClr val="2D3956"/>
                </a:solidFill>
                <a:latin typeface="Tajawal ExtraBold" panose="00000800000000000000" pitchFamily="2" charset="-78"/>
                <a:cs typeface="+mj-cs"/>
              </a:rPr>
              <a:t>كما يولي المقرر اهتمامًا خاصًا بإدارة التسويق عبر الهاتف المحمول من حيث التخطيط، وتخصيص الموارد، وقياس الأداء، بالإضافة إلى استكشاف الاتجاهات الحديثة مثل الذكاء الاصطناعي، الواقع المعزز، وإنترنت الأشياء، بما يعزز قدرة الطلاب على مواكبة التطورات المستقبلية في هذا المجال الحيوي.</a:t>
            </a:r>
          </a:p>
        </p:txBody>
      </p:sp>
      <p:pic>
        <p:nvPicPr>
          <p:cNvPr id="2" name="Picture 2" descr="دورة تدريبية التسويق عبر الهاتف المحمول | أكاديمية اعمل بيزنس">
            <a:extLst>
              <a:ext uri="{FF2B5EF4-FFF2-40B4-BE49-F238E27FC236}">
                <a16:creationId xmlns:a16="http://schemas.microsoft.com/office/drawing/2014/main" id="{D6FBB866-C6E0-2988-9842-A2D1A2EE36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7262" y="3989389"/>
            <a:ext cx="2657475" cy="2195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29378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12E62-1FEF-0EAB-00FB-932BBA3F60B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7C4A039-F55D-F41C-FE8B-D93DA9F8FD2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E627E7E-C5C5-AB6E-F5AD-8F2554114C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545827F-8E7B-9F45-F91D-F34ECAC3588E}"/>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أهداف المقرر</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40E245EB-B45F-7BB4-6B42-6E1AE82B38DD}"/>
              </a:ext>
            </a:extLst>
          </p:cNvPr>
          <p:cNvSpPr txBox="1"/>
          <p:nvPr/>
        </p:nvSpPr>
        <p:spPr>
          <a:xfrm>
            <a:off x="520700" y="1474732"/>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يهدف هذا المقرر إلى:</a:t>
            </a:r>
          </a:p>
          <a:p>
            <a:pPr marL="342900" indent="-342900" algn="r" rtl="1">
              <a:lnSpc>
                <a:spcPct val="150000"/>
              </a:lnSpc>
              <a:buFont typeface="+mj-lt"/>
              <a:buAutoNum type="arabicPeriod"/>
            </a:pPr>
            <a:r>
              <a:rPr lang="ar-EG" sz="2400" b="1" dirty="0">
                <a:cs typeface="+mj-cs"/>
              </a:rPr>
              <a:t>فهم المفاهيم الأساسية</a:t>
            </a:r>
            <a:r>
              <a:rPr lang="ar-EG" sz="2400" dirty="0">
                <a:cs typeface="+mj-cs"/>
              </a:rPr>
              <a:t> للتسويق عبر الهاتف المحمول ودوره في بيئة الأعمال الرقمية الحديثة.</a:t>
            </a:r>
          </a:p>
          <a:p>
            <a:pPr marL="342900" indent="-342900" algn="r" rtl="1">
              <a:lnSpc>
                <a:spcPct val="150000"/>
              </a:lnSpc>
              <a:buFont typeface="+mj-lt"/>
              <a:buAutoNum type="arabicPeriod"/>
            </a:pPr>
            <a:r>
              <a:rPr lang="ar-EG" sz="2400" b="1" dirty="0">
                <a:cs typeface="+mj-cs"/>
              </a:rPr>
              <a:t>تحليل سلوك العملاء</a:t>
            </a:r>
            <a:r>
              <a:rPr lang="ar-EG" sz="2400" dirty="0">
                <a:cs typeface="+mj-cs"/>
              </a:rPr>
              <a:t> عبر الأجهزة المحمولة وتحديد أنماط الاستخدام وتوقعات التفاعل.</a:t>
            </a:r>
          </a:p>
          <a:p>
            <a:pPr marL="342900" indent="-342900" algn="r" rtl="1">
              <a:lnSpc>
                <a:spcPct val="150000"/>
              </a:lnSpc>
              <a:buFont typeface="+mj-lt"/>
              <a:buAutoNum type="arabicPeriod"/>
            </a:pPr>
            <a:r>
              <a:rPr lang="ar-EG" sz="2400" b="1" dirty="0">
                <a:cs typeface="+mj-cs"/>
              </a:rPr>
              <a:t>تصميم استراتيجيات اتصال فعالة</a:t>
            </a:r>
            <a:r>
              <a:rPr lang="ar-EG" sz="2400" dirty="0">
                <a:cs typeface="+mj-cs"/>
              </a:rPr>
              <a:t> باستخدام قنوات الهاتف المحمول لتحقيق أهداف تسويقية محددة.</a:t>
            </a:r>
          </a:p>
          <a:p>
            <a:pPr marL="342900" indent="-342900" algn="r" rtl="1">
              <a:lnSpc>
                <a:spcPct val="150000"/>
              </a:lnSpc>
              <a:buFont typeface="+mj-lt"/>
              <a:buAutoNum type="arabicPeriod"/>
            </a:pPr>
            <a:r>
              <a:rPr lang="ar-EG" sz="2400" b="1" dirty="0">
                <a:cs typeface="+mj-cs"/>
              </a:rPr>
              <a:t>تطوير خطط تسويقية</a:t>
            </a:r>
            <a:r>
              <a:rPr lang="ar-EG" sz="2400" dirty="0">
                <a:cs typeface="+mj-cs"/>
              </a:rPr>
              <a:t> لترويج التطبيقات وتحسين ظهورها في المتاجر الرقمية.</a:t>
            </a:r>
          </a:p>
          <a:p>
            <a:pPr marL="342900" indent="-342900" algn="r" rtl="1">
              <a:lnSpc>
                <a:spcPct val="150000"/>
              </a:lnSpc>
              <a:buFont typeface="+mj-lt"/>
              <a:buAutoNum type="arabicPeriod"/>
            </a:pPr>
            <a:r>
              <a:rPr lang="ar-EG" sz="2400" b="1" dirty="0">
                <a:cs typeface="+mj-cs"/>
              </a:rPr>
              <a:t>تصميم مواقع إلكترونية متوافقة</a:t>
            </a:r>
            <a:r>
              <a:rPr lang="ar-EG" sz="2400" dirty="0">
                <a:cs typeface="+mj-cs"/>
              </a:rPr>
              <a:t> مع الأجهزة المحمولة وتطبيق تقنيات تحسين محركات البحث </a:t>
            </a:r>
            <a:r>
              <a:rPr lang="en-US" sz="2400" dirty="0">
                <a:cs typeface="+mj-cs"/>
              </a:rPr>
              <a:t>SEO</a:t>
            </a:r>
          </a:p>
          <a:p>
            <a:pPr marL="342900" indent="-342900" algn="r" rtl="1">
              <a:lnSpc>
                <a:spcPct val="150000"/>
              </a:lnSpc>
              <a:buFont typeface="+mj-lt"/>
              <a:buAutoNum type="arabicPeriod"/>
            </a:pPr>
            <a:r>
              <a:rPr lang="ar-EG" sz="2400" b="1" dirty="0">
                <a:cs typeface="+mj-cs"/>
              </a:rPr>
              <a:t>تخطيط الحملات الإعلانية المحمولة</a:t>
            </a:r>
            <a:r>
              <a:rPr lang="ar-EG" sz="2400" dirty="0">
                <a:cs typeface="+mj-cs"/>
              </a:rPr>
              <a:t> وتقييم فعاليتها باستخدام مؤشرات الأداء المناسبة. </a:t>
            </a:r>
          </a:p>
          <a:p>
            <a:pPr algn="r" rtl="1">
              <a:lnSpc>
                <a:spcPct val="150000"/>
              </a:lnSpc>
            </a:pPr>
            <a:endParaRPr lang="ar-EG" sz="2400" dirty="0">
              <a:cs typeface="+mj-cs"/>
            </a:endParaRPr>
          </a:p>
        </p:txBody>
      </p:sp>
    </p:spTree>
    <p:extLst>
      <p:ext uri="{BB962C8B-B14F-4D97-AF65-F5344CB8AC3E}">
        <p14:creationId xmlns:p14="http://schemas.microsoft.com/office/powerpoint/2010/main" val="4061540794"/>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أهداف المقرر</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474732"/>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يهدف هذا المقرر إلى:</a:t>
            </a:r>
          </a:p>
          <a:p>
            <a:pPr marL="457200" indent="-457200" algn="r" rtl="1">
              <a:lnSpc>
                <a:spcPct val="150000"/>
              </a:lnSpc>
              <a:buFont typeface="+mj-lt"/>
              <a:buAutoNum type="arabicPeriod" startAt="7"/>
            </a:pPr>
            <a:r>
              <a:rPr lang="ar-EG" sz="2400" b="1" dirty="0">
                <a:cs typeface="+mj-cs"/>
              </a:rPr>
              <a:t>تقييم الممارسات الأخلاقية</a:t>
            </a:r>
            <a:r>
              <a:rPr lang="ar-EG" sz="2400" dirty="0">
                <a:cs typeface="+mj-cs"/>
              </a:rPr>
              <a:t> في التسويق المحمول واقتراح حلول تعزز ثقة العملاء وتحمي خصوصيتهم.</a:t>
            </a:r>
          </a:p>
          <a:p>
            <a:pPr marL="342900" indent="-342900" algn="r" rtl="1">
              <a:lnSpc>
                <a:spcPct val="150000"/>
              </a:lnSpc>
              <a:buFont typeface="+mj-lt"/>
              <a:buAutoNum type="arabicPeriod" startAt="7"/>
            </a:pPr>
            <a:r>
              <a:rPr lang="ar-EG" sz="2400" b="1" dirty="0">
                <a:cs typeface="+mj-cs"/>
              </a:rPr>
              <a:t>تكييف الحملات التسويقية</a:t>
            </a:r>
            <a:r>
              <a:rPr lang="ar-EG" sz="2400" dirty="0">
                <a:cs typeface="+mj-cs"/>
              </a:rPr>
              <a:t> لتناسب السياقات الثقافية والتنظيمية للأسواق الدولية.</a:t>
            </a:r>
          </a:p>
          <a:p>
            <a:pPr marL="342900" indent="-342900" algn="r" rtl="1">
              <a:lnSpc>
                <a:spcPct val="150000"/>
              </a:lnSpc>
              <a:buFont typeface="+mj-lt"/>
              <a:buAutoNum type="arabicPeriod" startAt="7"/>
            </a:pPr>
            <a:r>
              <a:rPr lang="ar-EG" sz="2400" b="1" dirty="0">
                <a:cs typeface="+mj-cs"/>
              </a:rPr>
              <a:t>إدارة الموارد التسويقية</a:t>
            </a:r>
            <a:r>
              <a:rPr lang="ar-EG" sz="2400" dirty="0">
                <a:cs typeface="+mj-cs"/>
              </a:rPr>
              <a:t> وتنسيق الفرق وتحديد مؤشرات الأداء لقياس نجاح الحملات.</a:t>
            </a:r>
          </a:p>
          <a:p>
            <a:pPr marL="342900" indent="-342900" algn="r" rtl="1">
              <a:lnSpc>
                <a:spcPct val="150000"/>
              </a:lnSpc>
              <a:buFont typeface="+mj-lt"/>
              <a:buAutoNum type="arabicPeriod" startAt="7"/>
            </a:pPr>
            <a:r>
              <a:rPr lang="ar-EG" sz="2400" b="1" dirty="0">
                <a:cs typeface="+mj-cs"/>
              </a:rPr>
              <a:t>استكشاف الاتجاهات التقنية الحديثة</a:t>
            </a:r>
            <a:r>
              <a:rPr lang="ar-EG" sz="2400" dirty="0">
                <a:cs typeface="+mj-cs"/>
              </a:rPr>
              <a:t> مثل الذكاء الاصطناعي، الواقع المعزز، وإنترنت الأشياء، واقتراح تطبيقات مبتكرة تعزز تجربة المستخدم.</a:t>
            </a:r>
            <a:br>
              <a:rPr lang="ar-EG" sz="2400" dirty="0">
                <a:cs typeface="+mj-cs"/>
              </a:rPr>
            </a:br>
            <a:endParaRPr lang="ar-EG" sz="2400" dirty="0">
              <a:cs typeface="+mj-cs"/>
            </a:endParaRPr>
          </a:p>
        </p:txBody>
      </p:sp>
      <p:pic>
        <p:nvPicPr>
          <p:cNvPr id="3074" name="Picture 2" descr="أهم 10 اتجاهات تقنية رقمية لعام 2023 (2-2) - مجلة عالم التكنولوجيا">
            <a:extLst>
              <a:ext uri="{FF2B5EF4-FFF2-40B4-BE49-F238E27FC236}">
                <a16:creationId xmlns:a16="http://schemas.microsoft.com/office/drawing/2014/main" id="{711C86F6-B1A6-271F-C780-FF4A4D876A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3511" y="4868874"/>
            <a:ext cx="2762250"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06556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E1C31-335F-1332-E359-2AB90FFE087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AE96855-E544-3898-4415-62D3042AA8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6770E8-2010-3253-E862-6EA2ACFD95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B1ADC0B-A4F9-2698-15E2-9EC4194AAEEB}"/>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مخرجات التعلم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D2E2BA25-2553-A39E-44B7-882206803708}"/>
              </a:ext>
            </a:extLst>
          </p:cNvPr>
          <p:cNvSpPr txBox="1"/>
          <p:nvPr/>
        </p:nvSpPr>
        <p:spPr>
          <a:xfrm>
            <a:off x="520700" y="1474732"/>
            <a:ext cx="11150600" cy="501156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solidFill>
                  <a:srgbClr val="2D3956"/>
                </a:solidFill>
                <a:latin typeface="Tajawal ExtraBold" panose="00000800000000000000" pitchFamily="2" charset="-78"/>
                <a:cs typeface="+mj-cs"/>
              </a:rPr>
              <a:t>في نهاية هذا المقرر، سوف يكون الطلاب قادرون على ما يلي:</a:t>
            </a:r>
          </a:p>
          <a:p>
            <a:pPr marL="342900" indent="-342900" algn="r" rtl="1">
              <a:lnSpc>
                <a:spcPct val="150000"/>
              </a:lnSpc>
              <a:buFont typeface="Arial" panose="020B0604020202020204" pitchFamily="34" charset="0"/>
              <a:buChar char="•"/>
            </a:pPr>
            <a:r>
              <a:rPr lang="ar-EG" sz="2400" b="1" dirty="0">
                <a:cs typeface="+mj-cs"/>
              </a:rPr>
              <a:t>تفسير المفاهيم الأساسية</a:t>
            </a:r>
            <a:r>
              <a:rPr lang="ar-EG" sz="2400" dirty="0">
                <a:cs typeface="+mj-cs"/>
              </a:rPr>
              <a:t> للتسويق عبر الهاتف المحمول وربطها بسياق الأعمال الرقمية.</a:t>
            </a:r>
          </a:p>
          <a:p>
            <a:pPr marL="285750" indent="-285750" algn="r" rtl="1">
              <a:lnSpc>
                <a:spcPct val="150000"/>
              </a:lnSpc>
              <a:buFont typeface="Arial" panose="020B0604020202020204" pitchFamily="34" charset="0"/>
              <a:buChar char="•"/>
            </a:pPr>
            <a:r>
              <a:rPr lang="ar-EG" sz="2400" b="1" dirty="0">
                <a:cs typeface="+mj-cs"/>
              </a:rPr>
              <a:t>تحليل البيانات السلوكية للعملاء</a:t>
            </a:r>
            <a:r>
              <a:rPr lang="ar-EG" sz="2400" dirty="0">
                <a:cs typeface="+mj-cs"/>
              </a:rPr>
              <a:t> عبر الأجهزة المحمولة باستخدام أدوات تحليل الجمهور.</a:t>
            </a:r>
          </a:p>
          <a:p>
            <a:pPr marL="285750" indent="-285750" algn="r" rtl="1">
              <a:lnSpc>
                <a:spcPct val="150000"/>
              </a:lnSpc>
              <a:buFont typeface="Arial" panose="020B0604020202020204" pitchFamily="34" charset="0"/>
              <a:buChar char="•"/>
            </a:pPr>
            <a:r>
              <a:rPr lang="ar-EG" sz="2400" b="1" dirty="0">
                <a:cs typeface="+mj-cs"/>
              </a:rPr>
              <a:t>تصميم وتنفيذ استراتيجيات اتصال تسويقي</a:t>
            </a:r>
            <a:r>
              <a:rPr lang="ar-EG" sz="2400" dirty="0">
                <a:cs typeface="+mj-cs"/>
              </a:rPr>
              <a:t> عبر قنوات الهاتف المحمول بما يتناسب مع خصائص كل شريحة مستهدفة.</a:t>
            </a:r>
          </a:p>
          <a:p>
            <a:pPr marL="285750" indent="-285750" algn="r" rtl="1">
              <a:lnSpc>
                <a:spcPct val="150000"/>
              </a:lnSpc>
              <a:buFont typeface="Arial" panose="020B0604020202020204" pitchFamily="34" charset="0"/>
              <a:buChar char="•"/>
            </a:pPr>
            <a:r>
              <a:rPr lang="ar-EG" sz="2400" b="1" dirty="0">
                <a:cs typeface="+mj-cs"/>
              </a:rPr>
              <a:t>إعداد خطة تسويقية متكاملة</a:t>
            </a:r>
            <a:r>
              <a:rPr lang="ar-EG" sz="2400" dirty="0">
                <a:cs typeface="+mj-cs"/>
              </a:rPr>
              <a:t> لترويج تطبيقات الهواتف المحمولة تشمل تحسين تجربة المستخدم وظهور التطبيق في المتاجر الرقمية.</a:t>
            </a:r>
          </a:p>
          <a:p>
            <a:pPr marL="285750" indent="-285750" algn="r" rtl="1">
              <a:lnSpc>
                <a:spcPct val="150000"/>
              </a:lnSpc>
              <a:buFont typeface="Arial" panose="020B0604020202020204" pitchFamily="34" charset="0"/>
              <a:buChar char="•"/>
            </a:pPr>
            <a:r>
              <a:rPr lang="ar-EG" sz="2400" b="1" dirty="0">
                <a:cs typeface="+mj-cs"/>
              </a:rPr>
              <a:t>تطبيق تقنيات تحسين محركات البحث </a:t>
            </a:r>
            <a:r>
              <a:rPr lang="en-US" sz="2400" dirty="0"/>
              <a:t>SEO</a:t>
            </a:r>
            <a:r>
              <a:rPr lang="ar-EG" sz="2400" dirty="0"/>
              <a:t> </a:t>
            </a:r>
            <a:r>
              <a:rPr lang="ar-EG" sz="2400" dirty="0">
                <a:cs typeface="+mj-cs"/>
              </a:rPr>
              <a:t>على المواقع الإلكترونية المخصصة للأجهزة المحمولة.</a:t>
            </a:r>
          </a:p>
          <a:p>
            <a:pPr algn="r" rtl="1">
              <a:lnSpc>
                <a:spcPct val="150000"/>
              </a:lnSpc>
            </a:pPr>
            <a:endParaRPr lang="en-US" sz="2400" b="1"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270265802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F4F58-0351-817A-CD4E-B5359201A3B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E574BB-19FF-BB2A-D6AB-4400163051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08097B-8A50-3EEF-4FD0-1EE4FA9B1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0C0D3DF-47C7-AF36-E7FE-5015A3DB1CEA}"/>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مخرجات التعلم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7B4E1D0D-1088-913C-D5D6-A4E8A07347B0}"/>
              </a:ext>
            </a:extLst>
          </p:cNvPr>
          <p:cNvSpPr txBox="1"/>
          <p:nvPr/>
        </p:nvSpPr>
        <p:spPr>
          <a:xfrm>
            <a:off x="520700" y="1474732"/>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solidFill>
                  <a:srgbClr val="2D3956"/>
                </a:solidFill>
                <a:latin typeface="Tajawal ExtraBold" panose="00000800000000000000" pitchFamily="2" charset="-78"/>
                <a:cs typeface="+mj-cs"/>
              </a:rPr>
              <a:t>في نهاية هذا المقرر، سوف يكون الطلاب قادرون على ما يلي:</a:t>
            </a:r>
          </a:p>
          <a:p>
            <a:pPr marL="285750" indent="-285750" algn="r" rtl="1">
              <a:lnSpc>
                <a:spcPct val="150000"/>
              </a:lnSpc>
              <a:buFont typeface="Arial" panose="020B0604020202020204" pitchFamily="34" charset="0"/>
              <a:buChar char="•"/>
            </a:pPr>
            <a:r>
              <a:rPr lang="ar-EG" sz="2400" b="1" dirty="0">
                <a:cs typeface="+mj-cs"/>
              </a:rPr>
              <a:t>تخطيط وتنفيذ حملات إعلانية محمولة</a:t>
            </a:r>
            <a:r>
              <a:rPr lang="ar-EG" sz="2400" dirty="0">
                <a:cs typeface="+mj-cs"/>
              </a:rPr>
              <a:t> وتقييم نتائجها باستخدام مؤشرات الأداء الرئيسية </a:t>
            </a:r>
            <a:r>
              <a:rPr lang="en-US" sz="2400" dirty="0">
                <a:cs typeface="+mj-cs"/>
              </a:rPr>
              <a:t>KPIs</a:t>
            </a:r>
          </a:p>
          <a:p>
            <a:pPr marL="285750" indent="-285750" algn="r" rtl="1">
              <a:lnSpc>
                <a:spcPct val="150000"/>
              </a:lnSpc>
              <a:buFont typeface="Arial" panose="020B0604020202020204" pitchFamily="34" charset="0"/>
              <a:buChar char="•"/>
            </a:pPr>
            <a:r>
              <a:rPr lang="ar-EG" sz="2400" b="1" dirty="0">
                <a:cs typeface="+mj-cs"/>
              </a:rPr>
              <a:t>تقييم الممارسات الأخلاقية والقانونية</a:t>
            </a:r>
            <a:r>
              <a:rPr lang="ar-EG" sz="2400" dirty="0">
                <a:cs typeface="+mj-cs"/>
              </a:rPr>
              <a:t> المرتبطة بجمع واستخدام بيانات العملاء في التسويق المحمول.</a:t>
            </a:r>
          </a:p>
          <a:p>
            <a:pPr marL="285750" indent="-285750" algn="r" rtl="1">
              <a:lnSpc>
                <a:spcPct val="150000"/>
              </a:lnSpc>
              <a:buFont typeface="Arial" panose="020B0604020202020204" pitchFamily="34" charset="0"/>
              <a:buChar char="•"/>
            </a:pPr>
            <a:r>
              <a:rPr lang="ar-EG" sz="2400" b="1" dirty="0">
                <a:cs typeface="+mj-cs"/>
              </a:rPr>
              <a:t>تصميم حملات تسويقية دولية</a:t>
            </a:r>
            <a:r>
              <a:rPr lang="ar-EG" sz="2400" dirty="0">
                <a:cs typeface="+mj-cs"/>
              </a:rPr>
              <a:t> تأخذ في الاعتبار الفروقات الثقافية والتنظيمية بين الأسواق.</a:t>
            </a:r>
          </a:p>
          <a:p>
            <a:pPr marL="285750" indent="-285750" algn="r" rtl="1">
              <a:lnSpc>
                <a:spcPct val="150000"/>
              </a:lnSpc>
              <a:buFont typeface="Arial" panose="020B0604020202020204" pitchFamily="34" charset="0"/>
              <a:buChar char="•"/>
            </a:pPr>
            <a:r>
              <a:rPr lang="ar-EG" sz="2400" b="1" dirty="0">
                <a:cs typeface="+mj-cs"/>
              </a:rPr>
              <a:t>إدارة الموارد التسويقية</a:t>
            </a:r>
            <a:r>
              <a:rPr lang="ar-EG" sz="2400" dirty="0">
                <a:cs typeface="+mj-cs"/>
              </a:rPr>
              <a:t> وتنسيق فرق العمل لضمان تنفيذ فعال للحملات عبر الأجهزة المحمولة.</a:t>
            </a:r>
          </a:p>
          <a:p>
            <a:pPr marL="285750" indent="-285750" algn="r" rtl="1">
              <a:lnSpc>
                <a:spcPct val="150000"/>
              </a:lnSpc>
              <a:buFont typeface="Arial" panose="020B0604020202020204" pitchFamily="34" charset="0"/>
              <a:buChar char="•"/>
            </a:pPr>
            <a:r>
              <a:rPr lang="ar-EG" sz="2400" b="1" dirty="0">
                <a:cs typeface="+mj-cs"/>
              </a:rPr>
              <a:t>اقتراح حلول مبتكرة</a:t>
            </a:r>
            <a:r>
              <a:rPr lang="ar-EG" sz="2400" dirty="0">
                <a:cs typeface="+mj-cs"/>
              </a:rPr>
              <a:t> تعتمد على الاتجاهات التقنية الحديثة مثل الذكاء الاصطناعي والواقع المعزز لتعزيز تجربة المستخدم.</a:t>
            </a:r>
          </a:p>
          <a:p>
            <a:pPr algn="r" rtl="1">
              <a:lnSpc>
                <a:spcPct val="150000"/>
              </a:lnSpc>
            </a:pPr>
            <a:endParaRPr lang="en-US" sz="2400" b="1"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335745340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4B7B0-A84A-8429-958F-ADBCF84F1C1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DB35792-B1AD-1759-A0E0-BFEE714A683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14BD1D-D73D-71CF-B640-29F2247060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5D29E45-DD99-87EF-75F8-D75355B7E073}"/>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تقييم الطلاب </a:t>
            </a:r>
            <a:endParaRPr lang="en-US" sz="2800" b="1" dirty="0">
              <a:latin typeface="Tajawal Medium" panose="00000600000000000000" pitchFamily="2" charset="-78"/>
              <a:cs typeface="+mj-cs"/>
            </a:endParaRPr>
          </a:p>
        </p:txBody>
      </p:sp>
      <p:sp>
        <p:nvSpPr>
          <p:cNvPr id="2" name="TextBox 1">
            <a:extLst>
              <a:ext uri="{FF2B5EF4-FFF2-40B4-BE49-F238E27FC236}">
                <a16:creationId xmlns:a16="http://schemas.microsoft.com/office/drawing/2014/main" id="{ACC8B12E-4CFF-8FF1-AF91-113EE80EA7A6}"/>
              </a:ext>
            </a:extLst>
          </p:cNvPr>
          <p:cNvSpPr txBox="1"/>
          <p:nvPr/>
        </p:nvSpPr>
        <p:spPr>
          <a:xfrm>
            <a:off x="5281159" y="1531692"/>
            <a:ext cx="4253346" cy="2611164"/>
          </a:xfrm>
          <a:prstGeom prst="rect">
            <a:avLst/>
          </a:prstGeom>
          <a:noFill/>
        </p:spPr>
        <p:txBody>
          <a:bodyPr wrap="square" rtlCol="0">
            <a:spAutoFit/>
          </a:bodyPr>
          <a:lstStyle/>
          <a:p>
            <a:pPr marL="285750" marR="0" lvl="0" indent="-285750" algn="just" rtl="1">
              <a:lnSpc>
                <a:spcPct val="200000"/>
              </a:lnSpc>
              <a:spcBef>
                <a:spcPts val="0"/>
              </a:spcBef>
              <a:spcAft>
                <a:spcPts val="0"/>
              </a:spcAft>
              <a:buFont typeface="Wingdings" panose="05000000000000000000" pitchFamily="2" charset="2"/>
              <a:buChar char="Ø"/>
            </a:pPr>
            <a:r>
              <a:rPr lang="ar-EG" sz="4400" dirty="0">
                <a:latin typeface="Calibri" panose="020F0502020204030204" pitchFamily="34" charset="0"/>
                <a:ea typeface="Calibri" panose="020F0502020204030204" pitchFamily="34" charset="0"/>
                <a:cs typeface="Arial" panose="020B0604020202020204" pitchFamily="34" charset="0"/>
              </a:rPr>
              <a:t>الاختبار الأسبوعي</a:t>
            </a:r>
          </a:p>
          <a:p>
            <a:pPr marL="285750" marR="0" lvl="0" indent="-285750" algn="just" rtl="1">
              <a:lnSpc>
                <a:spcPct val="200000"/>
              </a:lnSpc>
              <a:spcBef>
                <a:spcPts val="0"/>
              </a:spcBef>
              <a:spcAft>
                <a:spcPts val="0"/>
              </a:spcAft>
              <a:buFont typeface="Wingdings" panose="05000000000000000000" pitchFamily="2" charset="2"/>
              <a:buChar char="Ø"/>
            </a:pPr>
            <a:r>
              <a:rPr lang="ar-EG" sz="4400" dirty="0">
                <a:latin typeface="Calibri" panose="020F0502020204030204" pitchFamily="34" charset="0"/>
                <a:ea typeface="Calibri" panose="020F0502020204030204" pitchFamily="34" charset="0"/>
                <a:cs typeface="Arial" panose="020B0604020202020204" pitchFamily="34" charset="0"/>
              </a:rPr>
              <a:t>الاختبار النهائي</a:t>
            </a:r>
            <a:endParaRPr lang="en-US" sz="4400" dirty="0">
              <a:latin typeface="Calibri" panose="020F0502020204030204" pitchFamily="34" charset="0"/>
              <a:ea typeface="Calibri" panose="020F0502020204030204" pitchFamily="34" charset="0"/>
              <a:cs typeface="Arial" panose="020B0604020202020204" pitchFamily="34" charset="0"/>
            </a:endParaRPr>
          </a:p>
        </p:txBody>
      </p:sp>
      <p:pic>
        <p:nvPicPr>
          <p:cNvPr id="5122" name="Picture 2" descr="التقييم فى التعليم و انواعه الثلاثة الأساسية المستخدمة 2025">
            <a:extLst>
              <a:ext uri="{FF2B5EF4-FFF2-40B4-BE49-F238E27FC236}">
                <a16:creationId xmlns:a16="http://schemas.microsoft.com/office/drawing/2014/main" id="{DC40D552-AACD-DD42-DCC9-1C7BCFD0CA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097" y="4654131"/>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63838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5D403-D581-6A25-FF2F-7FC4626B5A5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0A6BAB6-DD39-E16E-8206-347F205925B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941547-CA53-56B2-1380-7822F105E6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E7BEB4E-7F82-4E04-0D42-9A215FA322DB}"/>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57A7AC8E-EA95-3A77-7F6B-48959A17CCFD}"/>
              </a:ext>
            </a:extLst>
          </p:cNvPr>
          <p:cNvSpPr txBox="1"/>
          <p:nvPr/>
        </p:nvSpPr>
        <p:spPr>
          <a:xfrm>
            <a:off x="180431" y="2338332"/>
            <a:ext cx="11490869"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1.</a:t>
            </a:r>
            <a:r>
              <a:rPr lang="ar-EG"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مقدمة في التسويق عبر الهاتف المحمول</a:t>
            </a: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يتناول هذا الموضوع نشأة التسويق عبر الهاتف المحمول وتطوره كأحد أهم فروع التسويق الرقمي. يتم استعراض الفروق بين التسويق المحمول والتقليدي، وأسباب التحول نحو الأجهزة المحمولة، مثل الانتشار الواسع للهواتف الذكية، وتغير سلوك المستهلكين. كما يناقش أهمية هذا النوع من التسويق في بناء علاقات مباشرة وفورية مع العملاء، وتحقيق نتائج قابلة للقياس.</a:t>
            </a:r>
          </a:p>
        </p:txBody>
      </p:sp>
      <p:pic>
        <p:nvPicPr>
          <p:cNvPr id="6146" name="Picture 2" descr="‫التسويق عبر الهاتف المحمول | PDF‬‎">
            <a:extLst>
              <a:ext uri="{FF2B5EF4-FFF2-40B4-BE49-F238E27FC236}">
                <a16:creationId xmlns:a16="http://schemas.microsoft.com/office/drawing/2014/main" id="{0412DF08-AEFB-4172-9C37-40F23E2F68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201"/>
          <a:stretch>
            <a:fillRect/>
          </a:stretch>
        </p:blipFill>
        <p:spPr bwMode="auto">
          <a:xfrm>
            <a:off x="1914525" y="4663440"/>
            <a:ext cx="1847850" cy="1919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72059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031BD-2BCF-12F7-114B-D1B36F0EB16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0FD98E0-7FDC-A786-3D67-237C073693E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DF11D6F-F6A9-1BE9-668C-5BB193AFE5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87277BC-75D8-BE83-0850-BFCAFDCCE8A7}"/>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C6D5CBC9-EE82-EFA6-B607-66A7D6195403}"/>
              </a:ext>
            </a:extLst>
          </p:cNvPr>
          <p:cNvSpPr txBox="1"/>
          <p:nvPr/>
        </p:nvSpPr>
        <p:spPr>
          <a:xfrm>
            <a:off x="180431" y="2338332"/>
            <a:ext cx="11490869"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2.</a:t>
            </a:r>
            <a:r>
              <a:rPr lang="ar-EG"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تحليل سلوك العملاء عبر الهاتف المحمول </a:t>
            </a: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يركز هذا الموضوع على فهم كيفية تفاعل المستخدمين مع الأجهزة المحمولة، من حيث أنماط الاستخدام، وتفضيلات التطبيقات، وسلوكيات الشراء. يتم تحليل البيانات السلوكية لتحديد نقاط الاتصال الفعالة، وتخصيص الرسائل التسويقية. كما يتم التطرق إلى أدوات تحليل الجمهور مثل تتبع النقرات، وتحليل مسار المستخدم.</a:t>
            </a:r>
            <a:endParaRPr lang="ar-EG" sz="2400" dirty="0">
              <a:solidFill>
                <a:srgbClr val="2D3956"/>
              </a:solidFill>
              <a:latin typeface="Tajawal ExtraBold" panose="00000800000000000000" pitchFamily="2" charset="-78"/>
              <a:cs typeface="+mj-cs"/>
            </a:endParaRPr>
          </a:p>
        </p:txBody>
      </p:sp>
      <p:pic>
        <p:nvPicPr>
          <p:cNvPr id="7170" name="Picture 2" descr="‫سلوك المستهلك: التعريف والعوامل والطرق | QuestionPro‬‎">
            <a:extLst>
              <a:ext uri="{FF2B5EF4-FFF2-40B4-BE49-F238E27FC236}">
                <a16:creationId xmlns:a16="http://schemas.microsoft.com/office/drawing/2014/main" id="{55A0EB23-AEAF-6ECA-13CB-A973C49419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4183112"/>
            <a:ext cx="2760798" cy="2415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87918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3F92D-EC56-D46A-5E0B-2D1D9A3764B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2FA1E7B-BBB9-C7AE-EAA1-398879DDBDE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FA2D54B-788E-D49D-1FAE-AACEF1683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AFDE96A-09BB-BA77-BB1F-57AEF039B632}"/>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06731356-B978-D0FC-C929-33129262A9D1}"/>
              </a:ext>
            </a:extLst>
          </p:cNvPr>
          <p:cNvSpPr txBox="1"/>
          <p:nvPr/>
        </p:nvSpPr>
        <p:spPr>
          <a:xfrm>
            <a:off x="180431" y="2338332"/>
            <a:ext cx="11490869" cy="29344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3.</a:t>
            </a:r>
            <a:r>
              <a:rPr lang="ar-EG"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استراتيجية الاتصال والتواصل عبر الهاتف المحمول</a:t>
            </a:r>
          </a:p>
          <a:p>
            <a:pPr lvl="0" algn="just" rtl="1">
              <a:lnSpc>
                <a:spcPct val="20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يتناول هذا الموضوع كيفية تصميم استراتيجية اتصال فعالة عبر القنوات المحمولة، مثل الرسائل النصية، الإشعارات الفورية، والتفاعل داخل التطبيقات. يتم التركيز على صياغة الرسائل التسويقية بما يتناسب مع طبيعة الجهاز المحمول، وتحديد التوقيت الأمثل للإرسال، واختيار القنوات المناسبة لكل شريحة من العملاء.</a:t>
            </a:r>
          </a:p>
        </p:txBody>
      </p:sp>
    </p:spTree>
    <p:extLst>
      <p:ext uri="{BB962C8B-B14F-4D97-AF65-F5344CB8AC3E}">
        <p14:creationId xmlns:p14="http://schemas.microsoft.com/office/powerpoint/2010/main" val="2972619568"/>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964CD-8F2C-96CA-39A6-F24A6FC4D95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D5487F-53DE-F1F0-2128-BE7E286706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1F60B39-2789-45E5-8EBE-EDB03EE1D2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B04A64D-0AE8-4427-2C08-C32792D11DB0}"/>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846ABE78-1A9E-4C16-C548-E3584373C0DE}"/>
              </a:ext>
            </a:extLst>
          </p:cNvPr>
          <p:cNvSpPr txBox="1"/>
          <p:nvPr/>
        </p:nvSpPr>
        <p:spPr>
          <a:xfrm>
            <a:off x="180431" y="2338332"/>
            <a:ext cx="11490869" cy="29344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4.</a:t>
            </a:r>
            <a:r>
              <a:rPr lang="ar-EG"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التسويق عبر تطبيقات الهاتف المحمول</a:t>
            </a:r>
          </a:p>
          <a:p>
            <a:pPr lvl="0" algn="just" rtl="1">
              <a:lnSpc>
                <a:spcPct val="20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يستعرض هذا الموضوع استراتيجيات تطوير وتسويق التطبيقات، بدءًا من تحديد الحاجة السوقية، مرورًا بتصميم تجربة المستخدم، وانتهاءً بتحسين ظهور التطبيق في متاجر التطبيقات. كما يناقش كيفية استخدام التطبيقات كأداة لبناء الولاء، وزيادة التفاعل، وجمع البيانات السلوكية.</a:t>
            </a:r>
          </a:p>
        </p:txBody>
      </p:sp>
    </p:spTree>
    <p:extLst>
      <p:ext uri="{BB962C8B-B14F-4D97-AF65-F5344CB8AC3E}">
        <p14:creationId xmlns:p14="http://schemas.microsoft.com/office/powerpoint/2010/main" val="106168492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4436F-9D25-7603-343A-EC5CEB3C88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978D848-7E91-A21C-0A62-EE7657A0F65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993429F-5A0A-E5C1-2ABC-793A65EDC5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3DB8D1F-0F6F-02A8-EC5D-A586B3EA76E9}"/>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C5ABE8BC-70AA-4ED8-92CD-0F8D6BF8E970}"/>
              </a:ext>
            </a:extLst>
          </p:cNvPr>
          <p:cNvSpPr txBox="1"/>
          <p:nvPr/>
        </p:nvSpPr>
        <p:spPr>
          <a:xfrm>
            <a:off x="180431" y="2338332"/>
            <a:ext cx="11490869"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5.</a:t>
            </a:r>
            <a:r>
              <a:rPr lang="ar-EG"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تصميم المواقع الإلكترونية وتحسين محركات البحث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SEO</a:t>
            </a:r>
            <a:endParaRPr lang="ar-EG"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يركز هذا الموضوع على تصميم مواقع إلكترونية متوافقة مع الأجهزة المحمولة من حيث السرعة، التفاعل، وسهولة الاستخدام. كما يتناول استراتيجيات تحسين محركات البحث</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SEO</a:t>
            </a:r>
            <a:r>
              <a:rPr lang="en-US" sz="2400" dirty="0">
                <a:latin typeface="Calibri" panose="020F0502020204030204" pitchFamily="34" charset="0"/>
                <a:ea typeface="Calibri" panose="020F0502020204030204" pitchFamily="34" charset="0"/>
                <a:cs typeface="Times New Roman" panose="02020603050405020304" pitchFamily="18" charset="0"/>
              </a:rPr>
              <a:t> </a:t>
            </a: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الخاصة بالمواقع المحمولة، مثل تحسين سرعة التحميل، استخدام الكلمات المفتاحية المناسبة، وتحسين تجربة المستخدم لضمان تصدر نتائج البحث.</a:t>
            </a:r>
          </a:p>
        </p:txBody>
      </p:sp>
      <p:pic>
        <p:nvPicPr>
          <p:cNvPr id="8194" name="Picture 2" descr="شركة خدمات تحسين محركات بحث SEO | شركة سيو في دبي، الإمارات">
            <a:extLst>
              <a:ext uri="{FF2B5EF4-FFF2-40B4-BE49-F238E27FC236}">
                <a16:creationId xmlns:a16="http://schemas.microsoft.com/office/drawing/2014/main" id="{95DEFC76-2271-20ED-E3C1-E413FCFD71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798" y="4711176"/>
            <a:ext cx="2562225" cy="178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67855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2B017-5E8D-186E-116E-E77B4CC9A62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4989378-2783-D01F-5B30-95FBB722634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668C946-2FF6-C6CA-555D-9FFE400E23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AC5697A-2D8D-A418-9515-97A08D8BDC0A}"/>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5AF70FDC-A16E-4F6C-7611-7710B8CB1241}"/>
              </a:ext>
            </a:extLst>
          </p:cNvPr>
          <p:cNvSpPr txBox="1"/>
          <p:nvPr/>
        </p:nvSpPr>
        <p:spPr>
          <a:xfrm>
            <a:off x="180431" y="2338332"/>
            <a:ext cx="11490869" cy="29344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6.</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الحملات الإعلانية عبر الهاتف المحمول</a:t>
            </a:r>
          </a:p>
          <a:p>
            <a:pPr lvl="0" algn="just" rtl="1">
              <a:lnSpc>
                <a:spcPct val="20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يتناول هذا الموضوع أنواع الإعلانات المخصصة للأجهزة المحمولة، مثل الإعلانات داخل التطبيقات، الإعلانات المدمجة في المحتوى، والإعلانات المعتمدة على الموقع الجغرافي. يتم تحليل مزايا وعيوب كل نوع، واستعراض أدوات تتبع الأداء. </a:t>
            </a:r>
          </a:p>
        </p:txBody>
      </p:sp>
    </p:spTree>
    <p:extLst>
      <p:ext uri="{BB962C8B-B14F-4D97-AF65-F5344CB8AC3E}">
        <p14:creationId xmlns:p14="http://schemas.microsoft.com/office/powerpoint/2010/main" val="423695666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39081-0461-A7B7-2E96-DB043DC7FD9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AD06179-E0BC-3AB9-4CC4-CF4131E705C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796D8C2-603E-3C48-02E4-68C983015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96E6F6F0-4C72-A847-60C7-7F4B3A5193EB}"/>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DC770971-1349-A380-18BE-C89236FDFD11}"/>
              </a:ext>
            </a:extLst>
          </p:cNvPr>
          <p:cNvSpPr txBox="1"/>
          <p:nvPr/>
        </p:nvSpPr>
        <p:spPr>
          <a:xfrm>
            <a:off x="180431" y="2338332"/>
            <a:ext cx="11490869"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7.</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أخلاقيات التسويق عبر الهاتف المحمول </a:t>
            </a: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يناقش هذا الموضوع المبادئ الأخلاقية التي يجب أن يلتزم بها المسوقون عند التعامل مع بيانات المستخدمين، مثل الشفافية، الموافقة المسبقة، وتحديد الغرض من جمع البيانات. كما يتم التطرق إلى التحديات الأخلاقية المرتبطة بالإعلانات المستهدفة، والتخصيص المفرط، وتأثير ذلك على ثقة المستخدمين.</a:t>
            </a:r>
          </a:p>
        </p:txBody>
      </p:sp>
      <p:pic>
        <p:nvPicPr>
          <p:cNvPr id="9218" name="Picture 2" descr="ما هي أخلاقيات التسويق؟">
            <a:extLst>
              <a:ext uri="{FF2B5EF4-FFF2-40B4-BE49-F238E27FC236}">
                <a16:creationId xmlns:a16="http://schemas.microsoft.com/office/drawing/2014/main" id="{5C4812B0-5FC2-5640-5821-A4E4D70ECC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7322" y="4524155"/>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135795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F863E-7836-B76E-4637-6B73B48299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929CA66-9AD2-0BB0-B551-9A2AECE1B1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3F79CA9-20CE-F4C3-917C-A78EAA5EB2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386805D-7AE8-E3FF-B3CA-2AF98BDE00B3}"/>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8E5E1C4B-7972-BCB6-8552-1EEE6B7698BA}"/>
              </a:ext>
            </a:extLst>
          </p:cNvPr>
          <p:cNvSpPr txBox="1"/>
          <p:nvPr/>
        </p:nvSpPr>
        <p:spPr>
          <a:xfrm>
            <a:off x="180431" y="2338332"/>
            <a:ext cx="11490869"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8.</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التسويق عبر الهاتف المحمول في السياق العالمي</a:t>
            </a: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يستعرض هذا الموضوع كيفية تكييف استراتيجيات التسويق المحمول لتناسب الأسواق الدولية، مع مراعاة الفروقات الثقافية، والتقنية، والتنظيمية. يتم تحليل أمثلة من حملات تسويقية ناجحة في بيئات متعددة، ومناقشة تحديات مثل تعدد اللغات، وتفاوت البنية التحتية الرقمية.</a:t>
            </a:r>
          </a:p>
        </p:txBody>
      </p:sp>
      <p:pic>
        <p:nvPicPr>
          <p:cNvPr id="10242" name="Picture 2" descr="Cours : تسويق دولي">
            <a:extLst>
              <a:ext uri="{FF2B5EF4-FFF2-40B4-BE49-F238E27FC236}">
                <a16:creationId xmlns:a16="http://schemas.microsoft.com/office/drawing/2014/main" id="{23C6F9C5-7E36-31E8-85A1-6F0367897D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9075" y="4628930"/>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394642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E4EAA-CC48-017B-98A3-4E19582AC84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CA25DD7-D545-DD6D-B9EA-65B3A44342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25ADF4-C2F3-DCBC-9839-F02AC21D1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1096A38-92CB-2C2D-CCBC-9F1EBCFB6A5A}"/>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C1BF4BC8-372E-E967-81C2-6E9BCA15C5A1}"/>
              </a:ext>
            </a:extLst>
          </p:cNvPr>
          <p:cNvSpPr txBox="1"/>
          <p:nvPr/>
        </p:nvSpPr>
        <p:spPr>
          <a:xfrm>
            <a:off x="180431" y="2338332"/>
            <a:ext cx="11490869" cy="367312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9.</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إدارة التسويق عبر الهاتف المحمول</a:t>
            </a:r>
          </a:p>
          <a:p>
            <a:pPr lvl="0" algn="just" rtl="1">
              <a:lnSpc>
                <a:spcPct val="20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يركز هذا الموضوع على الجوانب الإدارية والاستراتيجية لتخطيط وتنفيذ الحملات التسويقية عبر الأجهزة المحمولة. يتناول كيفية إدارة الموارد التسويقية، وتنسيق فرق العمل، واختيار القنوات المناسبة، وتحديد مؤشرات الأداء الرئيسية </a:t>
            </a:r>
            <a:r>
              <a:rPr lang="en-US" sz="2400" dirty="0">
                <a:latin typeface="Calibri" panose="020F0502020204030204" pitchFamily="34" charset="0"/>
                <a:ea typeface="Calibri" panose="020F0502020204030204" pitchFamily="34" charset="0"/>
                <a:cs typeface="Times New Roman" panose="02020603050405020304" pitchFamily="18" charset="0"/>
              </a:rPr>
              <a:t>KPIs</a:t>
            </a: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لقياس نجاح الحملات. كما يناقش الموضوع كيفية التفاعل مع العملاء في الوقت الحقيقي، وتخصيص المحتوى بناءً على البيانات السلوكية، وضمان الاتساق بين التسويق المحمول وباقي الأنشطة التسويقية للمنظمة.</a:t>
            </a:r>
          </a:p>
        </p:txBody>
      </p:sp>
    </p:spTree>
    <p:extLst>
      <p:ext uri="{BB962C8B-B14F-4D97-AF65-F5344CB8AC3E}">
        <p14:creationId xmlns:p14="http://schemas.microsoft.com/office/powerpoint/2010/main" val="206180740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4484C-605F-A884-2BAC-C9657B1A54F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AC5ED3B-3F06-4C95-4979-41D30F17562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859286-5056-449B-A2D8-08C737AE1D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EAE0E18-5B53-5A58-5E62-40F2CE452EE5}"/>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711326F2-8CDB-EEA1-AEE4-96CCC5A39B78}"/>
              </a:ext>
            </a:extLst>
          </p:cNvPr>
          <p:cNvSpPr txBox="1"/>
          <p:nvPr/>
        </p:nvSpPr>
        <p:spPr>
          <a:xfrm>
            <a:off x="180431" y="2338332"/>
            <a:ext cx="11490869" cy="22491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10.</a:t>
            </a:r>
            <a:r>
              <a:rPr lang="ar-EG" sz="2400" b="1" dirty="0">
                <a:effectLst/>
                <a:latin typeface="Calibri" panose="020F0502020204030204" pitchFamily="34" charset="0"/>
                <a:ea typeface="Calibri" panose="020F0502020204030204" pitchFamily="34" charset="0"/>
                <a:cs typeface="Times New Roman" panose="02020603050405020304" pitchFamily="18" charset="0"/>
              </a:rPr>
              <a:t>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الاتجاهات الحديثة في التسويق عبر الهاتف المحمول</a:t>
            </a: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يتناول هذا الموضوع أحدث الابتكارات في المجال، مثل استخدام الذكاء الاصطناعي في تخصيص المحتوى، والواقع المعزز في تجربة التسوق. كما يتم استعراض مستقبل التسويق المحمول في ظل تطور تقنيات مثل 5</a:t>
            </a:r>
            <a:r>
              <a:rPr lang="en-US" sz="2400" dirty="0">
                <a:effectLst/>
                <a:latin typeface="Calibri" panose="020F0502020204030204" pitchFamily="34" charset="0"/>
                <a:ea typeface="Calibri" panose="020F0502020204030204" pitchFamily="34" charset="0"/>
                <a:cs typeface="Times New Roman" panose="02020603050405020304" pitchFamily="18" charset="0"/>
              </a:rPr>
              <a:t>G، </a:t>
            </a:r>
            <a:r>
              <a:rPr lang="ar-SA" sz="2400" dirty="0">
                <a:effectLst/>
                <a:latin typeface="Calibri" panose="020F0502020204030204" pitchFamily="34" charset="0"/>
                <a:ea typeface="Calibri" panose="020F0502020204030204" pitchFamily="34" charset="0"/>
                <a:cs typeface="Times New Roman" panose="02020603050405020304" pitchFamily="18" charset="0"/>
              </a:rPr>
              <a:t>وإنترنت الأشياء </a:t>
            </a:r>
            <a:r>
              <a:rPr lang="en-US" sz="2400" dirty="0">
                <a:latin typeface="Calibri" panose="020F0502020204030204" pitchFamily="34" charset="0"/>
                <a:ea typeface="Calibri" panose="020F0502020204030204" pitchFamily="34" charset="0"/>
                <a:cs typeface="Times New Roman" panose="02020603050405020304" pitchFamily="18" charset="0"/>
              </a:rPr>
              <a:t>IOT</a:t>
            </a: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والتفاعل الصوتي. </a:t>
            </a:r>
          </a:p>
        </p:txBody>
      </p:sp>
      <p:pic>
        <p:nvPicPr>
          <p:cNvPr id="11266" name="Picture 2" descr="‫الذكاء الاصطناعي في التسويق | تسويق إيه آي Taswiqai‬‎">
            <a:extLst>
              <a:ext uri="{FF2B5EF4-FFF2-40B4-BE49-F238E27FC236}">
                <a16:creationId xmlns:a16="http://schemas.microsoft.com/office/drawing/2014/main" id="{6FB707ED-EE19-22E2-447E-16F391435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654" y="4587474"/>
            <a:ext cx="282892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05423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11668-BA87-9548-ADA3-1D436C3F1C1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6D68D5D-5448-23A0-24CF-8738470079F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47FEBF-8416-D652-D30D-86CE4DA46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ECEF42D-7817-340E-2DCB-364BBFC548A8}"/>
              </a:ext>
            </a:extLst>
          </p:cNvPr>
          <p:cNvSpPr txBox="1"/>
          <p:nvPr/>
        </p:nvSpPr>
        <p:spPr>
          <a:xfrm>
            <a:off x="8636000" y="846547"/>
            <a:ext cx="3375569" cy="523220"/>
          </a:xfrm>
          <a:prstGeom prst="rect">
            <a:avLst/>
          </a:prstGeom>
          <a:solidFill>
            <a:schemeClr val="accent6">
              <a:lumMod val="20000"/>
              <a:lumOff val="80000"/>
            </a:schemeClr>
          </a:solidFill>
        </p:spPr>
        <p:txBody>
          <a:bodyPr wrap="square" rtlCol="0">
            <a:spAutoFit/>
          </a:bodyPr>
          <a:lstStyle/>
          <a:p>
            <a:r>
              <a:rPr lang="ar-EG" sz="2800" b="1" dirty="0">
                <a:latin typeface="Tajawal Medium" panose="00000600000000000000" pitchFamily="2" charset="-78"/>
                <a:cs typeface="+mj-cs"/>
              </a:rPr>
              <a:t>لماذا ندرس هذا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C04392AA-B80C-B374-B0C0-B4141FE7E54C}"/>
              </a:ext>
            </a:extLst>
          </p:cNvPr>
          <p:cNvSpPr txBox="1"/>
          <p:nvPr/>
        </p:nvSpPr>
        <p:spPr>
          <a:xfrm>
            <a:off x="329289" y="1774806"/>
            <a:ext cx="11490869"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في عصر أصبحت فيه الهواتف الذكية امتدادًا لحياة الأفراد اليومية، لم يعد التسويق عبر الهاتف المحمول خيارًا إضافيًا، بل ضرورة استراتيجية لأي مؤسسة تسعى للتفاعل الفوري والفعال مع جمهورها. تشير الدراسات إلى أن</a:t>
            </a:r>
            <a:r>
              <a:rPr lang="ar-EG" sz="2400" dirty="0">
                <a:effectLst/>
                <a:latin typeface="Calibri" panose="020F0502020204030204" pitchFamily="34" charset="0"/>
                <a:ea typeface="Calibri" panose="020F0502020204030204" pitchFamily="34" charset="0"/>
                <a:cs typeface="Times New Roman" panose="02020603050405020304" pitchFamily="18" charset="0"/>
              </a:rPr>
              <a:t>ه بنهاية </a:t>
            </a:r>
            <a:r>
              <a:rPr lang="ar-SA" sz="2400" dirty="0">
                <a:effectLst/>
                <a:latin typeface="Calibri" panose="020F0502020204030204" pitchFamily="34" charset="0"/>
                <a:ea typeface="Calibri" panose="020F0502020204030204" pitchFamily="34" charset="0"/>
                <a:cs typeface="Times New Roman" panose="02020603050405020304" pitchFamily="18" charset="0"/>
              </a:rPr>
              <a:t>عام 2025، من المتوقع أن </a:t>
            </a:r>
            <a:r>
              <a:rPr lang="ar-EG" sz="2400" dirty="0">
                <a:effectLst/>
                <a:latin typeface="Calibri" panose="020F0502020204030204" pitchFamily="34" charset="0"/>
                <a:ea typeface="Calibri" panose="020F0502020204030204" pitchFamily="34" charset="0"/>
                <a:cs typeface="Times New Roman" panose="02020603050405020304" pitchFamily="18" charset="0"/>
              </a:rPr>
              <a:t>تصل</a:t>
            </a:r>
            <a:r>
              <a:rPr lang="ar-SA" sz="2400" dirty="0">
                <a:effectLst/>
                <a:latin typeface="Calibri" panose="020F0502020204030204" pitchFamily="34" charset="0"/>
                <a:ea typeface="Calibri" panose="020F0502020204030204" pitchFamily="34" charset="0"/>
                <a:cs typeface="Times New Roman" panose="02020603050405020304" pitchFamily="18" charset="0"/>
              </a:rPr>
              <a:t> إيرادات تطبيقات الهواتف المحمولة إلى نحو 613 مليار دولار.</a:t>
            </a:r>
            <a:r>
              <a:rPr lang="ar-EG" sz="2400" dirty="0">
                <a:effectLst/>
                <a:latin typeface="Calibri" panose="020F0502020204030204" pitchFamily="34" charset="0"/>
                <a:ea typeface="Calibri" panose="020F0502020204030204" pitchFamily="34" charset="0"/>
                <a:cs typeface="Times New Roman" panose="02020603050405020304" pitchFamily="18" charset="0"/>
              </a:rPr>
              <a:t> كما تشير الإحصائيات إلى </a:t>
            </a:r>
            <a:r>
              <a:rPr lang="ar-EG" sz="2400" dirty="0">
                <a:latin typeface="Calibri" panose="020F0502020204030204" pitchFamily="34" charset="0"/>
                <a:ea typeface="Calibri" panose="020F0502020204030204" pitchFamily="34" charset="0"/>
                <a:cs typeface="Times New Roman" panose="02020603050405020304" pitchFamily="18" charset="0"/>
              </a:rPr>
              <a:t>أن المستخدم العادي للهواتف الذكية يستخدم ما </a:t>
            </a:r>
            <a:r>
              <a:rPr lang="ar-EG" sz="2400" dirty="0">
                <a:effectLst/>
                <a:latin typeface="Calibri" panose="020F0502020204030204" pitchFamily="34" charset="0"/>
                <a:ea typeface="Calibri" panose="020F0502020204030204" pitchFamily="34" charset="0"/>
                <a:cs typeface="Times New Roman" panose="02020603050405020304" pitchFamily="18" charset="0"/>
              </a:rPr>
              <a:t>بين 9 إلى 10 تطبيقات يوميًا، وما يقارب 30 تطبيقًا شهريًا.</a:t>
            </a:r>
            <a:endParaRPr lang="ar-SA"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هذا النمو يعكس التحول العميق في سلوك المستهلكين، حيث يقضي المستخدمون ساعات طويلة يوميًا على هواتفهم، ويتفاعلون مع العلامات التجارية من خلال التطبيقات، الإشعارات، والمحتوى المخصص.</a:t>
            </a:r>
            <a:endParaRPr lang="ar-SA" sz="24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290" name="Picture 2" descr="ارتفاع المبيعات العالمية من الهواتف الذكية بنسبة 3.4 بالمائة على أساس سنوي">
            <a:extLst>
              <a:ext uri="{FF2B5EF4-FFF2-40B4-BE49-F238E27FC236}">
                <a16:creationId xmlns:a16="http://schemas.microsoft.com/office/drawing/2014/main" id="{3717B265-D7B0-E347-59AC-0F1A9B61B4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842" y="4943599"/>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46476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ABF8C-E379-5F65-9685-0B8E7B0BD9D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1BC47C1-BE50-A045-E860-58D2B75A7E7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35657B-5FD3-B1B8-CF56-434E50058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4BDB6E0-82B6-F337-B1B4-920EC8445664}"/>
              </a:ext>
            </a:extLst>
          </p:cNvPr>
          <p:cNvSpPr txBox="1"/>
          <p:nvPr/>
        </p:nvSpPr>
        <p:spPr>
          <a:xfrm>
            <a:off x="8636000" y="744458"/>
            <a:ext cx="3375569" cy="523220"/>
          </a:xfrm>
          <a:prstGeom prst="rect">
            <a:avLst/>
          </a:prstGeom>
          <a:solidFill>
            <a:schemeClr val="accent6">
              <a:lumMod val="20000"/>
              <a:lumOff val="80000"/>
            </a:schemeClr>
          </a:solidFill>
        </p:spPr>
        <p:txBody>
          <a:bodyPr wrap="square" rtlCol="0">
            <a:spAutoFit/>
          </a:bodyPr>
          <a:lstStyle/>
          <a:p>
            <a:r>
              <a:rPr lang="ar-EG" sz="2800" b="1" dirty="0">
                <a:latin typeface="Tajawal Medium" panose="00000600000000000000" pitchFamily="2" charset="-78"/>
                <a:cs typeface="+mj-cs"/>
              </a:rPr>
              <a:t>لماذا ندرس هذا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B0BDD052-C7A6-B11B-DB34-85A7D7259034}"/>
              </a:ext>
            </a:extLst>
          </p:cNvPr>
          <p:cNvSpPr txBox="1"/>
          <p:nvPr/>
        </p:nvSpPr>
        <p:spPr>
          <a:xfrm>
            <a:off x="265491" y="1353708"/>
            <a:ext cx="11490869"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تأتي أهمية هذا المقرر من كونه يستجيب لحاجة السوق المتزايدة إلى متخصصين قادرين على تصميم وتنفيذ حملات تسويقية تتوافق مع طبيعة الأجهزة المحمولة وسلوك المستخدمين عليها. فمع تجاوز استخدام الهواتف الذكية للحواسيب في تصفح الإنترنت والتسوق الإلكتروني، أصبحت الشركات تعتمد بشكل متزايد على استراتيجيات التسويق المحمول لتحقيق التفاعل الفوري، وزيادة الولاء، وتحسين تجربة العملاء.</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تُظهر الأبحاث أن التسويق عبر التطبيقات المحمولة يساهم بشكل مباشر في زيادة المبيعات وتعزيز ولاء العملاء، إذ توفر التطبيقات تجربة أقل تشتيتًا، وأسرع أداءً، وتتيح للشركات إرسال عروض مخصصة في الوقت المناسب، مما يؤدي إلى معدلات تحويل أعلى. كما أن 85% من المستهلكين يفضلون التسوق عبر التطبيقات مقارنة بالمتصفحات، مما يجعلها قناة رئيسية في التجارة الإلكترونية.</a:t>
            </a:r>
          </a:p>
        </p:txBody>
      </p:sp>
    </p:spTree>
    <p:extLst>
      <p:ext uri="{BB962C8B-B14F-4D97-AF65-F5344CB8AC3E}">
        <p14:creationId xmlns:p14="http://schemas.microsoft.com/office/powerpoint/2010/main" val="115490160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F0E91-CAB0-F318-62A3-9E7DB610763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D74C6BA-1DCF-CF07-8C63-BE0C8AA02F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96CD773-3C34-D29A-EF10-46003091B1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6895789-5BE9-13B0-6184-78B53FF1C302}"/>
              </a:ext>
            </a:extLst>
          </p:cNvPr>
          <p:cNvSpPr txBox="1"/>
          <p:nvPr/>
        </p:nvSpPr>
        <p:spPr>
          <a:xfrm>
            <a:off x="8636000" y="962271"/>
            <a:ext cx="3375569" cy="523220"/>
          </a:xfrm>
          <a:prstGeom prst="rect">
            <a:avLst/>
          </a:prstGeom>
          <a:solidFill>
            <a:schemeClr val="accent6">
              <a:lumMod val="20000"/>
              <a:lumOff val="80000"/>
            </a:schemeClr>
          </a:solidFill>
        </p:spPr>
        <p:txBody>
          <a:bodyPr wrap="square" rtlCol="0">
            <a:spAutoFit/>
          </a:bodyPr>
          <a:lstStyle/>
          <a:p>
            <a:r>
              <a:rPr lang="ar-EG" sz="2800" b="1" dirty="0">
                <a:latin typeface="Tajawal Medium" panose="00000600000000000000" pitchFamily="2" charset="-78"/>
                <a:cs typeface="+mj-cs"/>
              </a:rPr>
              <a:t>لماذا ندرس هذا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E6BFA10A-188A-6EF1-1295-DC3C3DA7DEFF}"/>
              </a:ext>
            </a:extLst>
          </p:cNvPr>
          <p:cNvSpPr txBox="1"/>
          <p:nvPr/>
        </p:nvSpPr>
        <p:spPr>
          <a:xfrm>
            <a:off x="180431" y="1764174"/>
            <a:ext cx="11490869"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تحديات التسويق عبر الهاتف المحمول في المنطقة العربية</a:t>
            </a:r>
          </a:p>
          <a:p>
            <a:pPr lvl="0" algn="just" rtl="1">
              <a:lnSpc>
                <a:spcPct val="150000"/>
              </a:lnSpc>
            </a:pPr>
            <a:r>
              <a:rPr lang="ar-SA" sz="2400" dirty="0">
                <a:effectLst/>
                <a:latin typeface="Calibri" panose="020F0502020204030204" pitchFamily="34" charset="0"/>
                <a:ea typeface="Calibri" panose="020F0502020204030204" pitchFamily="34" charset="0"/>
                <a:cs typeface="Times New Roman" panose="02020603050405020304" pitchFamily="18" charset="0"/>
              </a:rPr>
              <a:t>رغم النمو السريع، تواجه الشركات العربية عدة تحديات في تطبيق استراتيجيات التسويق المحمول، أبرزها:</a:t>
            </a:r>
          </a:p>
          <a:p>
            <a:pPr marL="457200" lvl="0" indent="-457200" algn="just" rtl="1">
              <a:lnSpc>
                <a:spcPct val="150000"/>
              </a:lnSpc>
              <a:buFont typeface="+mj-lt"/>
              <a:buAutoNum type="arabicPeriod"/>
            </a:pPr>
            <a:r>
              <a:rPr lang="ar-SA" sz="2400" dirty="0">
                <a:effectLst/>
                <a:latin typeface="Calibri" panose="020F0502020204030204" pitchFamily="34" charset="0"/>
                <a:ea typeface="Calibri" panose="020F0502020204030204" pitchFamily="34" charset="0"/>
                <a:cs typeface="Times New Roman" panose="02020603050405020304" pitchFamily="18" charset="0"/>
              </a:rPr>
              <a:t>تشبع السوق بالتطبيقات: يصعب على التطبيقات الجديدة التميز وسط ملايين التطبيقات المتاحة، مما يتطلب استراتيجيات دقيقة للاستهداف.</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lvl="0" indent="-457200" algn="just" rtl="1">
              <a:lnSpc>
                <a:spcPct val="150000"/>
              </a:lnSpc>
              <a:buFont typeface="+mj-lt"/>
              <a:buAutoNum type="arabicPeriod"/>
            </a:pPr>
            <a:r>
              <a:rPr lang="ar-SA" sz="2400" dirty="0">
                <a:effectLst/>
                <a:latin typeface="Calibri" panose="020F0502020204030204" pitchFamily="34" charset="0"/>
                <a:ea typeface="Calibri" panose="020F0502020204030204" pitchFamily="34" charset="0"/>
                <a:cs typeface="Times New Roman" panose="02020603050405020304" pitchFamily="18" charset="0"/>
              </a:rPr>
              <a:t>مخاوف الخصوصية: المستخدمون العرب أصبحوا أكثر وعيًا بحقوقهم الرقمية، مما يفرض على الشركات الالتزام الصارم بالشفافية وحماية البيانات.</a:t>
            </a:r>
          </a:p>
          <a:p>
            <a:pPr marL="457200" lvl="0" indent="-457200" algn="just" rtl="1">
              <a:lnSpc>
                <a:spcPct val="150000"/>
              </a:lnSpc>
              <a:buFont typeface="+mj-lt"/>
              <a:buAutoNum type="arabicPeriod"/>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الحاجة إلى محتوى محلي مخصص: يتطلب فهمًا عميقًا للثقافة واللغة واللهجات المحلية.</a:t>
            </a:r>
          </a:p>
        </p:txBody>
      </p:sp>
    </p:spTree>
    <p:extLst>
      <p:ext uri="{BB962C8B-B14F-4D97-AF65-F5344CB8AC3E}">
        <p14:creationId xmlns:p14="http://schemas.microsoft.com/office/powerpoint/2010/main" val="419273175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44D55-FFA3-C70B-C773-BA413858EAF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5212464-F1A7-19AD-5E71-28AE4AB46DB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4548E4-D865-90C3-9A6D-D0DE923F8B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CDDAA48-7719-BAF2-93B2-AEDFAA455BBA}"/>
              </a:ext>
            </a:extLst>
          </p:cNvPr>
          <p:cNvSpPr txBox="1"/>
          <p:nvPr/>
        </p:nvSpPr>
        <p:spPr>
          <a:xfrm>
            <a:off x="8636000" y="962271"/>
            <a:ext cx="3375569" cy="523220"/>
          </a:xfrm>
          <a:prstGeom prst="rect">
            <a:avLst/>
          </a:prstGeom>
          <a:solidFill>
            <a:schemeClr val="accent6">
              <a:lumMod val="20000"/>
              <a:lumOff val="80000"/>
            </a:schemeClr>
          </a:solidFill>
        </p:spPr>
        <p:txBody>
          <a:bodyPr wrap="square" rtlCol="0">
            <a:spAutoFit/>
          </a:bodyPr>
          <a:lstStyle/>
          <a:p>
            <a:r>
              <a:rPr lang="ar-EG" sz="2800" b="1" dirty="0">
                <a:latin typeface="Tajawal Medium" panose="00000600000000000000" pitchFamily="2" charset="-78"/>
                <a:cs typeface="+mj-cs"/>
              </a:rPr>
              <a:t>لماذا ندرس هذا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3569F6E2-0D81-F723-C336-593A71F7FD57}"/>
              </a:ext>
            </a:extLst>
          </p:cNvPr>
          <p:cNvSpPr txBox="1"/>
          <p:nvPr/>
        </p:nvSpPr>
        <p:spPr>
          <a:xfrm>
            <a:off x="180431" y="1764174"/>
            <a:ext cx="11490869" cy="29344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تحديات التسويق عبر الهاتف المحمول في المنطقة العربية</a:t>
            </a:r>
          </a:p>
          <a:p>
            <a:pPr lvl="0" algn="just" rtl="1">
              <a:lnSpc>
                <a:spcPct val="20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السعودية</a:t>
            </a:r>
            <a:r>
              <a:rPr lang="ar-SA" sz="2400" dirty="0">
                <a:effectLst/>
                <a:latin typeface="Calibri" panose="020F0502020204030204" pitchFamily="34" charset="0"/>
                <a:ea typeface="Calibri" panose="020F0502020204030204" pitchFamily="34" charset="0"/>
                <a:cs typeface="Times New Roman" panose="02020603050405020304" pitchFamily="18" charset="0"/>
              </a:rPr>
              <a:t> تتصدر المنطقة في نشاط التجارة الإلكترونية عبر الهاتف المحمول، بنسبة نمو بلغت 9% في الطلبات عبر الإنترنت عام 2024.</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20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الإمارات</a:t>
            </a:r>
            <a:r>
              <a:rPr lang="ar-SA" sz="2400" dirty="0">
                <a:effectLst/>
                <a:latin typeface="Calibri" panose="020F0502020204030204" pitchFamily="34" charset="0"/>
                <a:ea typeface="Calibri" panose="020F0502020204030204" pitchFamily="34" charset="0"/>
                <a:cs typeface="Times New Roman" panose="02020603050405020304" pitchFamily="18" charset="0"/>
              </a:rPr>
              <a:t> جاءت في المرتبة الثانية بنسبة نمو 7%، مع متوسط قيمة طلبات بلغ 102 دولارًا.</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314" name="Picture 2" descr="‫بـ&quot;حجاب&quot; ولهجة سعودية.. الروبوت &quot;سارة&quot; ترحب بزوار مؤتمر &quot;ليب 2023&quot; بالرياض  - CNN Arabic‬‎">
            <a:extLst>
              <a:ext uri="{FF2B5EF4-FFF2-40B4-BE49-F238E27FC236}">
                <a16:creationId xmlns:a16="http://schemas.microsoft.com/office/drawing/2014/main" id="{D73FBB6C-786C-07D1-8085-AED002160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707" y="4824362"/>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499583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A8DB7-5F83-96A2-E902-26F2112348A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17C0B6C-F55C-C7EF-5AEF-A4A68596FF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357305-BA6B-3D78-4711-2571611A94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A7A0CF4-D483-57B1-9267-BBBE935AD9AE}"/>
              </a:ext>
            </a:extLst>
          </p:cNvPr>
          <p:cNvSpPr txBox="1"/>
          <p:nvPr/>
        </p:nvSpPr>
        <p:spPr>
          <a:xfrm>
            <a:off x="8636000" y="856597"/>
            <a:ext cx="3375569" cy="523220"/>
          </a:xfrm>
          <a:prstGeom prst="rect">
            <a:avLst/>
          </a:prstGeom>
          <a:solidFill>
            <a:schemeClr val="accent6">
              <a:lumMod val="20000"/>
              <a:lumOff val="80000"/>
            </a:schemeClr>
          </a:solidFill>
        </p:spPr>
        <p:txBody>
          <a:bodyPr wrap="square" rtlCol="0">
            <a:spAutoFit/>
          </a:bodyPr>
          <a:lstStyle/>
          <a:p>
            <a:r>
              <a:rPr lang="ar-EG" sz="2800" b="1" dirty="0">
                <a:latin typeface="Tajawal Medium" panose="00000600000000000000" pitchFamily="2" charset="-78"/>
                <a:cs typeface="+mj-cs"/>
              </a:rPr>
              <a:t>لماذا ندرس هذا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58E70C68-3DFC-C071-085B-0866B097A48E}"/>
              </a:ext>
            </a:extLst>
          </p:cNvPr>
          <p:cNvSpPr txBox="1"/>
          <p:nvPr/>
        </p:nvSpPr>
        <p:spPr>
          <a:xfrm>
            <a:off x="180431" y="1465847"/>
            <a:ext cx="11490869" cy="464261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أمثلة على شركات عربية نجحت في التسويق </a:t>
            </a:r>
            <a:r>
              <a:rPr lang="ar-EG" sz="2400" b="1" dirty="0">
                <a:effectLst/>
                <a:latin typeface="Calibri" panose="020F0502020204030204" pitchFamily="34" charset="0"/>
                <a:ea typeface="Calibri" panose="020F0502020204030204" pitchFamily="34" charset="0"/>
                <a:cs typeface="Times New Roman" panose="02020603050405020304" pitchFamily="18" charset="0"/>
              </a:rPr>
              <a:t>عبر الهاتف </a:t>
            </a:r>
            <a:r>
              <a:rPr lang="ar-SA" sz="2400" b="1" dirty="0">
                <a:effectLst/>
                <a:latin typeface="Calibri" panose="020F0502020204030204" pitchFamily="34" charset="0"/>
                <a:ea typeface="Calibri" panose="020F0502020204030204" pitchFamily="34" charset="0"/>
                <a:cs typeface="Times New Roman" panose="02020603050405020304" pitchFamily="18" charset="0"/>
              </a:rPr>
              <a:t>المحمول</a:t>
            </a:r>
          </a:p>
          <a:p>
            <a:pPr lvl="0" algn="just" rtl="1">
              <a:lnSpc>
                <a:spcPct val="150000"/>
              </a:lnSpc>
            </a:pPr>
            <a:r>
              <a:rPr lang="en-US" sz="2400" b="1" dirty="0">
                <a:effectLst/>
                <a:latin typeface="Calibri" panose="020F0502020204030204" pitchFamily="34" charset="0"/>
                <a:ea typeface="Calibri" panose="020F0502020204030204" pitchFamily="34" charset="0"/>
                <a:cs typeface="Times New Roman" panose="02020603050405020304" pitchFamily="18" charset="0"/>
              </a:rPr>
              <a:t>Flower Delivery Dubai – </a:t>
            </a:r>
            <a:r>
              <a:rPr lang="en-US" sz="2400" b="1" dirty="0" err="1">
                <a:effectLst/>
                <a:latin typeface="Calibri" panose="020F0502020204030204" pitchFamily="34" charset="0"/>
                <a:ea typeface="Calibri" panose="020F0502020204030204" pitchFamily="34" charset="0"/>
                <a:cs typeface="Times New Roman" panose="02020603050405020304" pitchFamily="18" charset="0"/>
              </a:rPr>
              <a:t>Flowwow</a:t>
            </a:r>
            <a:r>
              <a:rPr lang="ar-SA" sz="2400" dirty="0">
                <a:effectLst/>
                <a:latin typeface="Calibri" panose="020F0502020204030204" pitchFamily="34" charset="0"/>
                <a:ea typeface="Calibri" panose="020F0502020204030204" pitchFamily="34" charset="0"/>
                <a:cs typeface="Times New Roman" panose="02020603050405020304" pitchFamily="18" charset="0"/>
              </a:rPr>
              <a:t>: منصة للهدايا شهدت نموًا بنسبة 212% في الإيرادات خلال عام واحد، بفضل حملات تسويقية محمولة مخصصة وتطبيق ذكي يتفاعل مع المناسبات المحلية.</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طلبات</a:t>
            </a:r>
            <a:r>
              <a:rPr lang="ar-EG" sz="2400" dirty="0">
                <a:effectLst/>
                <a:latin typeface="Calibri" panose="020F0502020204030204" pitchFamily="34" charset="0"/>
                <a:ea typeface="Calibri" panose="020F0502020204030204" pitchFamily="34" charset="0"/>
                <a:cs typeface="Times New Roman" panose="02020603050405020304" pitchFamily="18"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شركة توصيل الطعام في الخليج، تعتمد على التسويق عبر التطبيقات والإشعارات الفورية، وتحقق معدلات تحويل عالية.</a:t>
            </a:r>
          </a:p>
          <a:p>
            <a:pPr lvl="0" algn="just" rtl="1">
              <a:lnSpc>
                <a:spcPct val="150000"/>
              </a:lnSpc>
            </a:pPr>
            <a:r>
              <a:rPr lang="ar-EG" sz="2400" b="1" dirty="0">
                <a:effectLst/>
                <a:latin typeface="Calibri" panose="020F0502020204030204" pitchFamily="34" charset="0"/>
                <a:ea typeface="Calibri" panose="020F0502020204030204" pitchFamily="34" charset="0"/>
                <a:cs typeface="Times New Roman" panose="02020603050405020304" pitchFamily="18" charset="0"/>
              </a:rPr>
              <a:t>نون</a:t>
            </a:r>
            <a:r>
              <a:rPr lang="ar-EG" sz="2400" dirty="0">
                <a:effectLst/>
                <a:latin typeface="Calibri" panose="020F0502020204030204" pitchFamily="34" charset="0"/>
                <a:ea typeface="Calibri" panose="020F0502020204030204" pitchFamily="34" charset="0"/>
                <a:cs typeface="Times New Roman" panose="02020603050405020304" pitchFamily="18"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منصة تجارة إلكترونية تستخدم التسويق المحمول بشكل مكثف، من خلال العروض المخصصة والتنبيهات الجغرافية.</a:t>
            </a:r>
          </a:p>
          <a:p>
            <a:pPr lvl="0" algn="just" rtl="1">
              <a:lnSpc>
                <a:spcPct val="150000"/>
              </a:lnSpc>
            </a:pPr>
            <a:r>
              <a:rPr lang="ar-EG" sz="2400" b="1" dirty="0">
                <a:effectLst/>
                <a:latin typeface="Calibri" panose="020F0502020204030204" pitchFamily="34" charset="0"/>
                <a:ea typeface="Calibri" panose="020F0502020204030204" pitchFamily="34" charset="0"/>
                <a:cs typeface="Times New Roman" panose="02020603050405020304" pitchFamily="18" charset="0"/>
              </a:rPr>
              <a:t>كريم</a:t>
            </a:r>
            <a:r>
              <a:rPr lang="ar-EG" sz="2400" dirty="0">
                <a:effectLst/>
                <a:latin typeface="Calibri" panose="020F0502020204030204" pitchFamily="34" charset="0"/>
                <a:ea typeface="Calibri" panose="020F0502020204030204" pitchFamily="34" charset="0"/>
                <a:cs typeface="Times New Roman" panose="02020603050405020304" pitchFamily="18"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شركة النقل الذكي، نجحت في بناء ولاء العملاء عبر تطبيقها، باستخدام برامج المكافآت والتنبيهات الذكية.</a:t>
            </a:r>
          </a:p>
        </p:txBody>
      </p:sp>
    </p:spTree>
    <p:extLst>
      <p:ext uri="{BB962C8B-B14F-4D97-AF65-F5344CB8AC3E}">
        <p14:creationId xmlns:p14="http://schemas.microsoft.com/office/powerpoint/2010/main" val="228543304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27EF1C9-B975-4E68-AC71-4389A041252A}"/>
</file>

<file path=docProps/app.xml><?xml version="1.0" encoding="utf-8"?>
<Properties xmlns="http://schemas.openxmlformats.org/officeDocument/2006/extended-properties" xmlns:vt="http://schemas.openxmlformats.org/officeDocument/2006/docPropsVTypes">
  <TotalTime>499</TotalTime>
  <Words>1684</Words>
  <Application>Microsoft Office PowerPoint</Application>
  <PresentationFormat>Widescreen</PresentationFormat>
  <Paragraphs>117</Paragraphs>
  <Slides>27</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Alexandria</vt: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cp:revision>
  <dcterms:created xsi:type="dcterms:W3CDTF">2023-04-29T09:08:00Z</dcterms:created>
  <dcterms:modified xsi:type="dcterms:W3CDTF">2025-09-05T21:23:11Z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