
<file path=[Content_Types].xml><?xml version="1.0" encoding="utf-8"?>
<Types xmlns="http://schemas.openxmlformats.org/package/2006/content-types">
  <Default Extension="glb" ContentType="model/gltf.binary"/>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1.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20.xml" ContentType="application/vnd.openxmlformats-officedocument.themeOverr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2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37"/>
  </p:notesMasterIdLst>
  <p:sldIdLst>
    <p:sldId id="480" r:id="rId6"/>
    <p:sldId id="531" r:id="rId7"/>
    <p:sldId id="502" r:id="rId8"/>
    <p:sldId id="499" r:id="rId9"/>
    <p:sldId id="503" r:id="rId10"/>
    <p:sldId id="500" r:id="rId11"/>
    <p:sldId id="536" r:id="rId12"/>
    <p:sldId id="537" r:id="rId13"/>
    <p:sldId id="556" r:id="rId14"/>
    <p:sldId id="540" r:id="rId15"/>
    <p:sldId id="541" r:id="rId16"/>
    <p:sldId id="542" r:id="rId17"/>
    <p:sldId id="544" r:id="rId18"/>
    <p:sldId id="306" r:id="rId19"/>
    <p:sldId id="505" r:id="rId20"/>
    <p:sldId id="554" r:id="rId21"/>
    <p:sldId id="510" r:id="rId22"/>
    <p:sldId id="535" r:id="rId23"/>
    <p:sldId id="555" r:id="rId24"/>
    <p:sldId id="547" r:id="rId25"/>
    <p:sldId id="548" r:id="rId26"/>
    <p:sldId id="551" r:id="rId27"/>
    <p:sldId id="550" r:id="rId28"/>
    <p:sldId id="552" r:id="rId29"/>
    <p:sldId id="553" r:id="rId30"/>
    <p:sldId id="506" r:id="rId31"/>
    <p:sldId id="520" r:id="rId32"/>
    <p:sldId id="534" r:id="rId33"/>
    <p:sldId id="533" r:id="rId34"/>
    <p:sldId id="519"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1"/>
            <p14:sldId id="502"/>
            <p14:sldId id="499"/>
            <p14:sldId id="503"/>
            <p14:sldId id="500"/>
            <p14:sldId id="536"/>
            <p14:sldId id="537"/>
            <p14:sldId id="556"/>
            <p14:sldId id="540"/>
            <p14:sldId id="541"/>
            <p14:sldId id="542"/>
            <p14:sldId id="544"/>
            <p14:sldId id="306"/>
            <p14:sldId id="505"/>
            <p14:sldId id="554"/>
            <p14:sldId id="510"/>
            <p14:sldId id="535"/>
            <p14:sldId id="555"/>
            <p14:sldId id="547"/>
            <p14:sldId id="548"/>
            <p14:sldId id="551"/>
            <p14:sldId id="550"/>
            <p14:sldId id="552"/>
            <p14:sldId id="553"/>
            <p14:sldId id="506"/>
            <p14:sldId id="520"/>
            <p14:sldId id="534"/>
            <p14:sldId id="533"/>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9A486C-96B6-4976-A6EE-72A976A3639B}" type="doc">
      <dgm:prSet loTypeId="urn:microsoft.com/office/officeart/2005/8/layout/vList3" loCatId="list" qsTypeId="urn:microsoft.com/office/officeart/2005/8/quickstyle/simple1#1" qsCatId="simple" csTypeId="urn:microsoft.com/office/officeart/2005/8/colors/accent1_2#1" csCatId="accent1" phldr="1"/>
      <dgm:spPr>
        <a:scene3d>
          <a:camera prst="orthographicFront">
            <a:rot lat="0" lon="0" rev="10799999"/>
          </a:camera>
          <a:lightRig rig="threePt" dir="t"/>
        </a:scene3d>
      </dgm:spPr>
    </dgm:pt>
    <dgm:pt modelId="{10EA2E2B-3353-4654-AD5A-AB72D0B39216}">
      <dgm:prSet phldrT="[Text]"/>
      <dgm:spPr/>
      <dgm:t>
        <a:bodyPr>
          <a:flatTx/>
        </a:bodyPr>
        <a:lstStyle/>
        <a:p>
          <a:pPr>
            <a:buFont typeface="+mj-lt"/>
            <a:buAutoNum type="arabicPeriod"/>
          </a:pPr>
          <a:r>
            <a:rPr lang="ar-EG" b="1" dirty="0">
              <a:cs typeface="+mj-cs"/>
            </a:rPr>
            <a:t>أهمية دراسة المُشكلة البحثية وأهدافها</a:t>
          </a:r>
          <a:endParaRPr lang="en-US" b="1" dirty="0">
            <a:cs typeface="+mj-cs"/>
          </a:endParaRPr>
        </a:p>
      </dgm:t>
    </dgm:pt>
    <dgm:pt modelId="{FE7214BB-F292-494F-ADAA-9D5F3B51F50A}" type="parTrans" cxnId="{7BD232DD-C45C-4890-899E-3F2A732538E1}">
      <dgm:prSet/>
      <dgm:spPr/>
      <dgm:t>
        <a:bodyPr/>
        <a:lstStyle/>
        <a:p>
          <a:endParaRPr lang="en-US"/>
        </a:p>
      </dgm:t>
    </dgm:pt>
    <dgm:pt modelId="{B373B44B-F834-4961-806E-F540D7D8932E}" type="sibTrans" cxnId="{7BD232DD-C45C-4890-899E-3F2A732538E1}">
      <dgm:prSet/>
      <dgm:spPr/>
      <dgm:t>
        <a:bodyPr/>
        <a:lstStyle/>
        <a:p>
          <a:endParaRPr lang="en-US"/>
        </a:p>
      </dgm:t>
    </dgm:pt>
    <dgm:pt modelId="{C9F720E5-EB35-4DFE-B44B-D7059C32E8D1}">
      <dgm:prSet phldrT="[Text]"/>
      <dgm:spPr/>
      <dgm:t>
        <a:bodyPr>
          <a:flatTx/>
        </a:bodyPr>
        <a:lstStyle/>
        <a:p>
          <a:pPr>
            <a:buFont typeface="+mj-lt"/>
            <a:buAutoNum type="arabicPeriod"/>
          </a:pPr>
          <a:r>
            <a:rPr lang="ar-EG" b="1" dirty="0">
              <a:cs typeface="+mj-cs"/>
            </a:rPr>
            <a:t>المُشكلة البحثية</a:t>
          </a:r>
          <a:endParaRPr lang="en-US" b="1" dirty="0">
            <a:cs typeface="+mj-cs"/>
          </a:endParaRPr>
        </a:p>
      </dgm:t>
    </dgm:pt>
    <dgm:pt modelId="{F3B2D2A2-6241-48A0-8F34-E2AE43C36E40}" type="parTrans" cxnId="{C2ADF8FF-98ED-48B0-A622-889AB7BD3027}">
      <dgm:prSet/>
      <dgm:spPr/>
      <dgm:t>
        <a:bodyPr/>
        <a:lstStyle/>
        <a:p>
          <a:endParaRPr lang="en-US"/>
        </a:p>
      </dgm:t>
    </dgm:pt>
    <dgm:pt modelId="{7D32F75C-E740-496F-A14A-FDD80A684976}" type="sibTrans" cxnId="{C2ADF8FF-98ED-48B0-A622-889AB7BD3027}">
      <dgm:prSet/>
      <dgm:spPr/>
      <dgm:t>
        <a:bodyPr/>
        <a:lstStyle/>
        <a:p>
          <a:endParaRPr lang="en-US"/>
        </a:p>
      </dgm:t>
    </dgm:pt>
    <dgm:pt modelId="{0EC95FB6-F8CF-4AE5-AD33-2B68E5BD75C0}">
      <dgm:prSet phldrT="[Text]"/>
      <dgm:spPr/>
      <dgm:t>
        <a:bodyPr>
          <a:flatTx/>
        </a:bodyPr>
        <a:lstStyle/>
        <a:p>
          <a:pPr>
            <a:buFont typeface="+mj-lt"/>
            <a:buAutoNum type="arabicPeriod"/>
          </a:pPr>
          <a:r>
            <a:rPr lang="ar-EG" b="1" dirty="0">
              <a:cs typeface="+mj-cs"/>
            </a:rPr>
            <a:t>أنواع البحوث والدراسات العِلمية</a:t>
          </a:r>
          <a:endParaRPr lang="en-US" b="1" dirty="0">
            <a:cs typeface="+mj-cs"/>
          </a:endParaRPr>
        </a:p>
      </dgm:t>
    </dgm:pt>
    <dgm:pt modelId="{4FD1B55B-77E5-48EA-B54F-3ADD82F88D31}" type="parTrans" cxnId="{7DAE8A0B-607C-46F7-A15F-9EADD427463A}">
      <dgm:prSet/>
      <dgm:spPr/>
      <dgm:t>
        <a:bodyPr/>
        <a:lstStyle/>
        <a:p>
          <a:endParaRPr lang="en-US"/>
        </a:p>
      </dgm:t>
    </dgm:pt>
    <dgm:pt modelId="{14A9A968-BDF7-485F-A9D4-C2713B27BB0A}" type="sibTrans" cxnId="{7DAE8A0B-607C-46F7-A15F-9EADD427463A}">
      <dgm:prSet/>
      <dgm:spPr/>
      <dgm:t>
        <a:bodyPr/>
        <a:lstStyle/>
        <a:p>
          <a:endParaRPr lang="en-US"/>
        </a:p>
      </dgm:t>
    </dgm:pt>
    <dgm:pt modelId="{DFC268F2-C414-4C71-A409-124C68B4CE7F}">
      <dgm:prSet phldrT="[Text]"/>
      <dgm:spPr/>
      <dgm:t>
        <a:bodyPr>
          <a:flatTx/>
        </a:bodyPr>
        <a:lstStyle/>
        <a:p>
          <a:pPr>
            <a:buFont typeface="+mj-lt"/>
            <a:buAutoNum type="arabicPeriod"/>
          </a:pPr>
          <a:r>
            <a:rPr lang="ar-EG" b="1" dirty="0">
              <a:cs typeface="+mj-cs"/>
            </a:rPr>
            <a:t>تحديد مُتغيرات البحث وصياغة التساؤلات</a:t>
          </a:r>
          <a:endParaRPr lang="en-US" b="1" dirty="0">
            <a:cs typeface="+mj-cs"/>
          </a:endParaRPr>
        </a:p>
      </dgm:t>
    </dgm:pt>
    <dgm:pt modelId="{46A429CD-E213-4139-8914-978A79851AE2}" type="parTrans" cxnId="{CC1EA6B2-AEC0-41BB-9102-06189A5A8E86}">
      <dgm:prSet/>
      <dgm:spPr/>
      <dgm:t>
        <a:bodyPr/>
        <a:lstStyle/>
        <a:p>
          <a:endParaRPr lang="en-US"/>
        </a:p>
      </dgm:t>
    </dgm:pt>
    <dgm:pt modelId="{7BA529EE-C07B-484E-A4BF-D6FB174E0E49}" type="sibTrans" cxnId="{CC1EA6B2-AEC0-41BB-9102-06189A5A8E86}">
      <dgm:prSet/>
      <dgm:spPr/>
      <dgm:t>
        <a:bodyPr/>
        <a:lstStyle/>
        <a:p>
          <a:endParaRPr lang="en-US"/>
        </a:p>
      </dgm:t>
    </dgm:pt>
    <dgm:pt modelId="{294281A5-3B3B-4654-8FC2-ED4F6BE4670A}">
      <dgm:prSet phldrT="[Text]"/>
      <dgm:spPr/>
      <dgm:t>
        <a:bodyPr>
          <a:flatTx/>
        </a:bodyPr>
        <a:lstStyle/>
        <a:p>
          <a:pPr>
            <a:buFont typeface="+mj-lt"/>
            <a:buAutoNum type="arabicPeriod"/>
          </a:pPr>
          <a:r>
            <a:rPr lang="ar-EG" b="1" dirty="0">
              <a:cs typeface="+mj-cs"/>
            </a:rPr>
            <a:t>من صياغة المُشكلة إلى تصميم البحث</a:t>
          </a:r>
          <a:endParaRPr lang="en-US" b="1" dirty="0">
            <a:cs typeface="+mj-cs"/>
          </a:endParaRPr>
        </a:p>
      </dgm:t>
    </dgm:pt>
    <dgm:pt modelId="{6C021B8A-160F-4951-A5F2-1FCD38513658}" type="parTrans" cxnId="{92C99B0F-4A0B-482D-B722-58EDDF8D7241}">
      <dgm:prSet/>
      <dgm:spPr/>
      <dgm:t>
        <a:bodyPr/>
        <a:lstStyle/>
        <a:p>
          <a:endParaRPr lang="en-US"/>
        </a:p>
      </dgm:t>
    </dgm:pt>
    <dgm:pt modelId="{C15A3D60-2281-4E7A-A184-C92E8F6BBA42}" type="sibTrans" cxnId="{92C99B0F-4A0B-482D-B722-58EDDF8D7241}">
      <dgm:prSet/>
      <dgm:spPr/>
      <dgm:t>
        <a:bodyPr/>
        <a:lstStyle/>
        <a:p>
          <a:endParaRPr lang="en-US"/>
        </a:p>
      </dgm:t>
    </dgm:pt>
    <dgm:pt modelId="{BC483C09-A62B-439E-B25B-DBA51C2E66F2}" type="pres">
      <dgm:prSet presAssocID="{8E9A486C-96B6-4976-A6EE-72A976A3639B}" presName="linearFlow" presStyleCnt="0">
        <dgm:presLayoutVars>
          <dgm:dir/>
          <dgm:resizeHandles val="exact"/>
        </dgm:presLayoutVars>
      </dgm:prSet>
      <dgm:spPr/>
    </dgm:pt>
    <dgm:pt modelId="{55AA17BB-343D-47A2-BBC8-0293DBF7196D}" type="pres">
      <dgm:prSet presAssocID="{DFC268F2-C414-4C71-A409-124C68B4CE7F}" presName="composite" presStyleCnt="0"/>
      <dgm:spPr/>
    </dgm:pt>
    <dgm:pt modelId="{CDB80F7C-9B25-42FC-A652-59A1A49FCF84}" type="pres">
      <dgm:prSet presAssocID="{DFC268F2-C414-4C71-A409-124C68B4CE7F}" presName="imgShp" presStyleLbl="fgImgPlace1" presStyleIdx="0" presStyleCnt="5"/>
      <dgm:spPr>
        <a:solidFill>
          <a:schemeClr val="accent1">
            <a:tint val="50000"/>
            <a:hueOff val="0"/>
            <a:satOff val="0"/>
            <a:lumOff val="0"/>
          </a:schemeClr>
        </a:solidFill>
      </dgm:spPr>
    </dgm:pt>
    <dgm:pt modelId="{932AEDFD-DCA7-4EE0-8CAC-1C089AE1FCB8}" type="pres">
      <dgm:prSet presAssocID="{DFC268F2-C414-4C71-A409-124C68B4CE7F}" presName="txShp" presStyleLbl="node1" presStyleIdx="0" presStyleCnt="5">
        <dgm:presLayoutVars>
          <dgm:bulletEnabled val="1"/>
        </dgm:presLayoutVars>
      </dgm:prSet>
      <dgm:spPr/>
    </dgm:pt>
    <dgm:pt modelId="{6BFA6BC4-0FF4-4612-AF14-052D4C0F2478}" type="pres">
      <dgm:prSet presAssocID="{7BA529EE-C07B-484E-A4BF-D6FB174E0E49}" presName="spacing" presStyleCnt="0"/>
      <dgm:spPr/>
    </dgm:pt>
    <dgm:pt modelId="{B7CF12A9-65CF-4ECE-8AC9-CCFB42F9A6F3}" type="pres">
      <dgm:prSet presAssocID="{294281A5-3B3B-4654-8FC2-ED4F6BE4670A}" presName="composite" presStyleCnt="0"/>
      <dgm:spPr/>
    </dgm:pt>
    <dgm:pt modelId="{F716D0FD-3D59-4BA7-A04F-B65605AF338B}" type="pres">
      <dgm:prSet presAssocID="{294281A5-3B3B-4654-8FC2-ED4F6BE4670A}" presName="imgShp" presStyleLbl="fgImgPlace1" presStyleIdx="1" presStyleCnt="5"/>
      <dgm:spPr>
        <a:solidFill>
          <a:schemeClr val="accent1">
            <a:tint val="50000"/>
            <a:hueOff val="0"/>
            <a:satOff val="0"/>
            <a:lumOff val="0"/>
          </a:schemeClr>
        </a:solidFill>
      </dgm:spPr>
    </dgm:pt>
    <dgm:pt modelId="{7CA28712-8091-4599-BD2D-F8158EC39049}" type="pres">
      <dgm:prSet presAssocID="{294281A5-3B3B-4654-8FC2-ED4F6BE4670A}" presName="txShp" presStyleLbl="node1" presStyleIdx="1" presStyleCnt="5">
        <dgm:presLayoutVars>
          <dgm:bulletEnabled val="1"/>
        </dgm:presLayoutVars>
      </dgm:prSet>
      <dgm:spPr/>
    </dgm:pt>
    <dgm:pt modelId="{B568BB7F-29FD-4619-BE23-5E8644AD4F3A}" type="pres">
      <dgm:prSet presAssocID="{C15A3D60-2281-4E7A-A184-C92E8F6BBA42}" presName="spacing" presStyleCnt="0"/>
      <dgm:spPr/>
    </dgm:pt>
    <dgm:pt modelId="{9E4ACA2A-DCC8-41FB-BEF6-2FBC99BE433D}" type="pres">
      <dgm:prSet presAssocID="{10EA2E2B-3353-4654-AD5A-AB72D0B39216}" presName="composite" presStyleCnt="0"/>
      <dgm:spPr/>
    </dgm:pt>
    <dgm:pt modelId="{5549CC15-EB74-4EFB-B255-5F588AF25F13}" type="pres">
      <dgm:prSet presAssocID="{10EA2E2B-3353-4654-AD5A-AB72D0B39216}" presName="imgShp" presStyleLbl="fgImgPlace1" presStyleIdx="2" presStyleCnt="5"/>
      <dgm:spPr>
        <a:solidFill>
          <a:schemeClr val="accent1">
            <a:tint val="50000"/>
            <a:hueOff val="0"/>
            <a:satOff val="0"/>
            <a:lumOff val="0"/>
          </a:schemeClr>
        </a:solidFill>
      </dgm:spPr>
    </dgm:pt>
    <dgm:pt modelId="{3CFD5C70-A80F-43D6-B3E3-5D0D7069F49C}" type="pres">
      <dgm:prSet presAssocID="{10EA2E2B-3353-4654-AD5A-AB72D0B39216}" presName="txShp" presStyleLbl="node1" presStyleIdx="2" presStyleCnt="5">
        <dgm:presLayoutVars>
          <dgm:bulletEnabled val="1"/>
        </dgm:presLayoutVars>
      </dgm:prSet>
      <dgm:spPr/>
    </dgm:pt>
    <dgm:pt modelId="{1226BE49-6BB8-4EC3-BAC4-07F48E0446E3}" type="pres">
      <dgm:prSet presAssocID="{B373B44B-F834-4961-806E-F540D7D8932E}" presName="spacing" presStyleCnt="0"/>
      <dgm:spPr/>
    </dgm:pt>
    <dgm:pt modelId="{815260DB-D288-4C5F-AEB8-153FBE755A5B}" type="pres">
      <dgm:prSet presAssocID="{C9F720E5-EB35-4DFE-B44B-D7059C32E8D1}" presName="composite" presStyleCnt="0"/>
      <dgm:spPr/>
    </dgm:pt>
    <dgm:pt modelId="{761DCCEC-4FAC-4143-A04D-3FEF6A4BD69C}" type="pres">
      <dgm:prSet presAssocID="{C9F720E5-EB35-4DFE-B44B-D7059C32E8D1}" presName="imgShp" presStyleLbl="fgImgPlace1" presStyleIdx="3" presStyleCnt="5"/>
      <dgm:spPr>
        <a:solidFill>
          <a:schemeClr val="accent1">
            <a:tint val="50000"/>
            <a:hueOff val="0"/>
            <a:satOff val="0"/>
            <a:lumOff val="0"/>
          </a:schemeClr>
        </a:solidFill>
      </dgm:spPr>
    </dgm:pt>
    <dgm:pt modelId="{C7D0D7E4-90D4-4BE8-AF49-5B8388DD0432}" type="pres">
      <dgm:prSet presAssocID="{C9F720E5-EB35-4DFE-B44B-D7059C32E8D1}" presName="txShp" presStyleLbl="node1" presStyleIdx="3" presStyleCnt="5">
        <dgm:presLayoutVars>
          <dgm:bulletEnabled val="1"/>
        </dgm:presLayoutVars>
      </dgm:prSet>
      <dgm:spPr/>
    </dgm:pt>
    <dgm:pt modelId="{C62EEDD3-61A1-4916-9EB3-F5D5CB533206}" type="pres">
      <dgm:prSet presAssocID="{7D32F75C-E740-496F-A14A-FDD80A684976}" presName="spacing" presStyleCnt="0"/>
      <dgm:spPr/>
    </dgm:pt>
    <dgm:pt modelId="{50A0A206-3B3F-4CD1-AB63-012B5CAC87DA}" type="pres">
      <dgm:prSet presAssocID="{0EC95FB6-F8CF-4AE5-AD33-2B68E5BD75C0}" presName="composite" presStyleCnt="0"/>
      <dgm:spPr/>
    </dgm:pt>
    <dgm:pt modelId="{BB830121-A4B6-4733-A054-584773C1FCE6}" type="pres">
      <dgm:prSet presAssocID="{0EC95FB6-F8CF-4AE5-AD33-2B68E5BD75C0}" presName="imgShp" presStyleLbl="fgImgPlace1" presStyleIdx="4" presStyleCnt="5" custLinFactNeighborY="-6192"/>
      <dgm:spPr>
        <a:solidFill>
          <a:schemeClr val="accent1">
            <a:tint val="50000"/>
            <a:hueOff val="0"/>
            <a:satOff val="0"/>
            <a:lumOff val="0"/>
          </a:schemeClr>
        </a:solidFill>
      </dgm:spPr>
      <dgm:extLst>
        <a:ext uri="{E40237B7-FDA0-4F09-8148-C483321AD2D9}">
          <dgm14:cNvPr xmlns:dgm14="http://schemas.microsoft.com/office/drawing/2010/diagram" id="0" name="" descr="Badge 1 with solid fill"/>
        </a:ext>
      </dgm:extLst>
    </dgm:pt>
    <dgm:pt modelId="{4CA347A8-4D40-467B-BB33-9FC10D059202}" type="pres">
      <dgm:prSet presAssocID="{0EC95FB6-F8CF-4AE5-AD33-2B68E5BD75C0}" presName="txShp" presStyleLbl="node1" presStyleIdx="4" presStyleCnt="5">
        <dgm:presLayoutVars>
          <dgm:bulletEnabled val="1"/>
        </dgm:presLayoutVars>
      </dgm:prSet>
      <dgm:spPr/>
    </dgm:pt>
  </dgm:ptLst>
  <dgm:cxnLst>
    <dgm:cxn modelId="{7AAC5A09-7070-4E62-B764-DF3EFD0F1207}" type="presOf" srcId="{C9F720E5-EB35-4DFE-B44B-D7059C32E8D1}" destId="{C7D0D7E4-90D4-4BE8-AF49-5B8388DD0432}" srcOrd="0" destOrd="0" presId="urn:microsoft.com/office/officeart/2005/8/layout/vList3"/>
    <dgm:cxn modelId="{7DAE8A0B-607C-46F7-A15F-9EADD427463A}" srcId="{8E9A486C-96B6-4976-A6EE-72A976A3639B}" destId="{0EC95FB6-F8CF-4AE5-AD33-2B68E5BD75C0}" srcOrd="4" destOrd="0" parTransId="{4FD1B55B-77E5-48EA-B54F-3ADD82F88D31}" sibTransId="{14A9A968-BDF7-485F-A9D4-C2713B27BB0A}"/>
    <dgm:cxn modelId="{92C99B0F-4A0B-482D-B722-58EDDF8D7241}" srcId="{8E9A486C-96B6-4976-A6EE-72A976A3639B}" destId="{294281A5-3B3B-4654-8FC2-ED4F6BE4670A}" srcOrd="1" destOrd="0" parTransId="{6C021B8A-160F-4951-A5F2-1FCD38513658}" sibTransId="{C15A3D60-2281-4E7A-A184-C92E8F6BBA42}"/>
    <dgm:cxn modelId="{BC3F722E-BA5F-4426-9F5F-19C5D941F675}" type="presOf" srcId="{294281A5-3B3B-4654-8FC2-ED4F6BE4670A}" destId="{7CA28712-8091-4599-BD2D-F8158EC39049}" srcOrd="0" destOrd="0" presId="urn:microsoft.com/office/officeart/2005/8/layout/vList3"/>
    <dgm:cxn modelId="{361D0658-0AE3-484D-8E61-4D0C95A11E12}" type="presOf" srcId="{10EA2E2B-3353-4654-AD5A-AB72D0B39216}" destId="{3CFD5C70-A80F-43D6-B3E3-5D0D7069F49C}" srcOrd="0" destOrd="0" presId="urn:microsoft.com/office/officeart/2005/8/layout/vList3"/>
    <dgm:cxn modelId="{164BB858-FDA4-463C-8769-452EC9C5422D}" type="presOf" srcId="{8E9A486C-96B6-4976-A6EE-72A976A3639B}" destId="{BC483C09-A62B-439E-B25B-DBA51C2E66F2}" srcOrd="0" destOrd="0" presId="urn:microsoft.com/office/officeart/2005/8/layout/vList3"/>
    <dgm:cxn modelId="{CC1EA6B2-AEC0-41BB-9102-06189A5A8E86}" srcId="{8E9A486C-96B6-4976-A6EE-72A976A3639B}" destId="{DFC268F2-C414-4C71-A409-124C68B4CE7F}" srcOrd="0" destOrd="0" parTransId="{46A429CD-E213-4139-8914-978A79851AE2}" sibTransId="{7BA529EE-C07B-484E-A4BF-D6FB174E0E49}"/>
    <dgm:cxn modelId="{5EA140C5-BFC4-435F-8BF4-B2C7963BB173}" type="presOf" srcId="{DFC268F2-C414-4C71-A409-124C68B4CE7F}" destId="{932AEDFD-DCA7-4EE0-8CAC-1C089AE1FCB8}" srcOrd="0" destOrd="0" presId="urn:microsoft.com/office/officeart/2005/8/layout/vList3"/>
    <dgm:cxn modelId="{7BD232DD-C45C-4890-899E-3F2A732538E1}" srcId="{8E9A486C-96B6-4976-A6EE-72A976A3639B}" destId="{10EA2E2B-3353-4654-AD5A-AB72D0B39216}" srcOrd="2" destOrd="0" parTransId="{FE7214BB-F292-494F-ADAA-9D5F3B51F50A}" sibTransId="{B373B44B-F834-4961-806E-F540D7D8932E}"/>
    <dgm:cxn modelId="{BF86CFE9-6EBA-40CD-8638-AF0B5DD7ECCC}" type="presOf" srcId="{0EC95FB6-F8CF-4AE5-AD33-2B68E5BD75C0}" destId="{4CA347A8-4D40-467B-BB33-9FC10D059202}" srcOrd="0" destOrd="0" presId="urn:microsoft.com/office/officeart/2005/8/layout/vList3"/>
    <dgm:cxn modelId="{C2ADF8FF-98ED-48B0-A622-889AB7BD3027}" srcId="{8E9A486C-96B6-4976-A6EE-72A976A3639B}" destId="{C9F720E5-EB35-4DFE-B44B-D7059C32E8D1}" srcOrd="3" destOrd="0" parTransId="{F3B2D2A2-6241-48A0-8F34-E2AE43C36E40}" sibTransId="{7D32F75C-E740-496F-A14A-FDD80A684976}"/>
    <dgm:cxn modelId="{09F5009B-EF4B-444E-B7C5-8905365AD6CD}" type="presParOf" srcId="{BC483C09-A62B-439E-B25B-DBA51C2E66F2}" destId="{55AA17BB-343D-47A2-BBC8-0293DBF7196D}" srcOrd="0" destOrd="0" presId="urn:microsoft.com/office/officeart/2005/8/layout/vList3"/>
    <dgm:cxn modelId="{FDE28A1E-6130-4162-AB79-2E1CE03BBDBF}" type="presParOf" srcId="{55AA17BB-343D-47A2-BBC8-0293DBF7196D}" destId="{CDB80F7C-9B25-42FC-A652-59A1A49FCF84}" srcOrd="0" destOrd="0" presId="urn:microsoft.com/office/officeart/2005/8/layout/vList3"/>
    <dgm:cxn modelId="{AC070932-BAC9-4B4A-8445-12993F56BE8C}" type="presParOf" srcId="{55AA17BB-343D-47A2-BBC8-0293DBF7196D}" destId="{932AEDFD-DCA7-4EE0-8CAC-1C089AE1FCB8}" srcOrd="1" destOrd="0" presId="urn:microsoft.com/office/officeart/2005/8/layout/vList3"/>
    <dgm:cxn modelId="{9B48E300-8687-4775-BD63-B7DE656B9BD8}" type="presParOf" srcId="{BC483C09-A62B-439E-B25B-DBA51C2E66F2}" destId="{6BFA6BC4-0FF4-4612-AF14-052D4C0F2478}" srcOrd="1" destOrd="0" presId="urn:microsoft.com/office/officeart/2005/8/layout/vList3"/>
    <dgm:cxn modelId="{71F37F35-0493-4E82-82EF-8B868A24D24D}" type="presParOf" srcId="{BC483C09-A62B-439E-B25B-DBA51C2E66F2}" destId="{B7CF12A9-65CF-4ECE-8AC9-CCFB42F9A6F3}" srcOrd="2" destOrd="0" presId="urn:microsoft.com/office/officeart/2005/8/layout/vList3"/>
    <dgm:cxn modelId="{4AB37E96-C224-4EAE-A532-3BC170D4B382}" type="presParOf" srcId="{B7CF12A9-65CF-4ECE-8AC9-CCFB42F9A6F3}" destId="{F716D0FD-3D59-4BA7-A04F-B65605AF338B}" srcOrd="0" destOrd="0" presId="urn:microsoft.com/office/officeart/2005/8/layout/vList3"/>
    <dgm:cxn modelId="{65388B4B-2AC6-4CC4-8E9A-957D611581C2}" type="presParOf" srcId="{B7CF12A9-65CF-4ECE-8AC9-CCFB42F9A6F3}" destId="{7CA28712-8091-4599-BD2D-F8158EC39049}" srcOrd="1" destOrd="0" presId="urn:microsoft.com/office/officeart/2005/8/layout/vList3"/>
    <dgm:cxn modelId="{8AF78A02-C7FC-4425-8D21-9A398AFFFACB}" type="presParOf" srcId="{BC483C09-A62B-439E-B25B-DBA51C2E66F2}" destId="{B568BB7F-29FD-4619-BE23-5E8644AD4F3A}" srcOrd="3" destOrd="0" presId="urn:microsoft.com/office/officeart/2005/8/layout/vList3"/>
    <dgm:cxn modelId="{9AA71D4B-F60E-466A-BC75-7ED0DC760DC9}" type="presParOf" srcId="{BC483C09-A62B-439E-B25B-DBA51C2E66F2}" destId="{9E4ACA2A-DCC8-41FB-BEF6-2FBC99BE433D}" srcOrd="4" destOrd="0" presId="urn:microsoft.com/office/officeart/2005/8/layout/vList3"/>
    <dgm:cxn modelId="{0E71313C-A178-4EE2-BE5A-CDD734A8440E}" type="presParOf" srcId="{9E4ACA2A-DCC8-41FB-BEF6-2FBC99BE433D}" destId="{5549CC15-EB74-4EFB-B255-5F588AF25F13}" srcOrd="0" destOrd="0" presId="urn:microsoft.com/office/officeart/2005/8/layout/vList3"/>
    <dgm:cxn modelId="{0EC3FADE-623B-45CE-817F-77F2528E3F87}" type="presParOf" srcId="{9E4ACA2A-DCC8-41FB-BEF6-2FBC99BE433D}" destId="{3CFD5C70-A80F-43D6-B3E3-5D0D7069F49C}" srcOrd="1" destOrd="0" presId="urn:microsoft.com/office/officeart/2005/8/layout/vList3"/>
    <dgm:cxn modelId="{1B469E4B-F197-4618-A369-D46B1E54C906}" type="presParOf" srcId="{BC483C09-A62B-439E-B25B-DBA51C2E66F2}" destId="{1226BE49-6BB8-4EC3-BAC4-07F48E0446E3}" srcOrd="5" destOrd="0" presId="urn:microsoft.com/office/officeart/2005/8/layout/vList3"/>
    <dgm:cxn modelId="{1DAA067B-2587-47D5-A3F1-8C2BC976F319}" type="presParOf" srcId="{BC483C09-A62B-439E-B25B-DBA51C2E66F2}" destId="{815260DB-D288-4C5F-AEB8-153FBE755A5B}" srcOrd="6" destOrd="0" presId="urn:microsoft.com/office/officeart/2005/8/layout/vList3"/>
    <dgm:cxn modelId="{0BA4CD2C-063C-4AC1-8C9B-BDE15DE43A2E}" type="presParOf" srcId="{815260DB-D288-4C5F-AEB8-153FBE755A5B}" destId="{761DCCEC-4FAC-4143-A04D-3FEF6A4BD69C}" srcOrd="0" destOrd="0" presId="urn:microsoft.com/office/officeart/2005/8/layout/vList3"/>
    <dgm:cxn modelId="{714A7818-BBB5-4F8A-90F6-E51FC899403E}" type="presParOf" srcId="{815260DB-D288-4C5F-AEB8-153FBE755A5B}" destId="{C7D0D7E4-90D4-4BE8-AF49-5B8388DD0432}" srcOrd="1" destOrd="0" presId="urn:microsoft.com/office/officeart/2005/8/layout/vList3"/>
    <dgm:cxn modelId="{8B8186D0-AB7D-4BFB-A38A-785803E22F6C}" type="presParOf" srcId="{BC483C09-A62B-439E-B25B-DBA51C2E66F2}" destId="{C62EEDD3-61A1-4916-9EB3-F5D5CB533206}" srcOrd="7" destOrd="0" presId="urn:microsoft.com/office/officeart/2005/8/layout/vList3"/>
    <dgm:cxn modelId="{4F68DAD1-07C6-4DFF-849A-F61DF832B1F2}" type="presParOf" srcId="{BC483C09-A62B-439E-B25B-DBA51C2E66F2}" destId="{50A0A206-3B3F-4CD1-AB63-012B5CAC87DA}" srcOrd="8" destOrd="0" presId="urn:microsoft.com/office/officeart/2005/8/layout/vList3"/>
    <dgm:cxn modelId="{9F1B7179-1D4C-4760-B37B-83304A7AAF1E}" type="presParOf" srcId="{50A0A206-3B3F-4CD1-AB63-012B5CAC87DA}" destId="{BB830121-A4B6-4733-A054-584773C1FCE6}" srcOrd="0" destOrd="0" presId="urn:microsoft.com/office/officeart/2005/8/layout/vList3"/>
    <dgm:cxn modelId="{80F549CF-441E-4252-966F-576C52E0608B}" type="presParOf" srcId="{50A0A206-3B3F-4CD1-AB63-012B5CAC87DA}" destId="{4CA347A8-4D40-467B-BB33-9FC10D05920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9A486C-96B6-4976-A6EE-72A976A3639B}" type="doc">
      <dgm:prSet loTypeId="urn:microsoft.com/office/officeart/2005/8/layout/vList3" loCatId="list" qsTypeId="urn:microsoft.com/office/officeart/2005/8/quickstyle/simple1#2" qsCatId="simple" csTypeId="urn:microsoft.com/office/officeart/2005/8/colors/accent1_2#2" csCatId="accent1" phldr="1"/>
      <dgm:spPr>
        <a:scene3d>
          <a:camera prst="orthographicFront">
            <a:rot lat="0" lon="0" rev="10799999"/>
          </a:camera>
          <a:lightRig rig="threePt" dir="t"/>
        </a:scene3d>
      </dgm:spPr>
    </dgm:pt>
    <dgm:pt modelId="{10EA2E2B-3353-4654-AD5A-AB72D0B39216}">
      <dgm:prSet phldrT="[Text]" custT="1"/>
      <dgm:spPr/>
      <dgm:t>
        <a:bodyPr>
          <a:flatTx/>
        </a:bodyPr>
        <a:lstStyle/>
        <a:p>
          <a:pPr>
            <a:buFont typeface="+mj-lt"/>
            <a:buAutoNum type="arabicPeriod"/>
          </a:pPr>
          <a:r>
            <a:rPr lang="ar-EG" sz="2500" b="1" dirty="0">
              <a:cs typeface="+mj-cs"/>
            </a:rPr>
            <a:t>تحليل المُحتوى</a:t>
          </a:r>
          <a:endParaRPr lang="en-US" sz="2500" b="1" dirty="0">
            <a:cs typeface="+mj-cs"/>
          </a:endParaRPr>
        </a:p>
      </dgm:t>
    </dgm:pt>
    <dgm:pt modelId="{FE7214BB-F292-494F-ADAA-9D5F3B51F50A}" type="parTrans" cxnId="{7BD232DD-C45C-4890-899E-3F2A732538E1}">
      <dgm:prSet/>
      <dgm:spPr/>
      <dgm:t>
        <a:bodyPr/>
        <a:lstStyle/>
        <a:p>
          <a:endParaRPr lang="en-US"/>
        </a:p>
      </dgm:t>
    </dgm:pt>
    <dgm:pt modelId="{B373B44B-F834-4961-806E-F540D7D8932E}" type="sibTrans" cxnId="{7BD232DD-C45C-4890-899E-3F2A732538E1}">
      <dgm:prSet/>
      <dgm:spPr/>
      <dgm:t>
        <a:bodyPr/>
        <a:lstStyle/>
        <a:p>
          <a:endParaRPr lang="en-US"/>
        </a:p>
      </dgm:t>
    </dgm:pt>
    <dgm:pt modelId="{C9F720E5-EB35-4DFE-B44B-D7059C32E8D1}">
      <dgm:prSet phldrT="[Text]" custT="1"/>
      <dgm:spPr/>
      <dgm:t>
        <a:bodyPr>
          <a:flatTx/>
        </a:bodyPr>
        <a:lstStyle/>
        <a:p>
          <a:pPr>
            <a:buFont typeface="+mj-lt"/>
            <a:buAutoNum type="arabicPeriod"/>
          </a:pPr>
          <a:r>
            <a:rPr lang="ar-EG" sz="2500" b="1" dirty="0">
              <a:cs typeface="+mj-cs"/>
            </a:rPr>
            <a:t>الاستبيان</a:t>
          </a:r>
          <a:endParaRPr lang="en-US" sz="2500" b="1" dirty="0">
            <a:cs typeface="+mj-cs"/>
          </a:endParaRPr>
        </a:p>
      </dgm:t>
    </dgm:pt>
    <dgm:pt modelId="{F3B2D2A2-6241-48A0-8F34-E2AE43C36E40}" type="parTrans" cxnId="{C2ADF8FF-98ED-48B0-A622-889AB7BD3027}">
      <dgm:prSet/>
      <dgm:spPr/>
      <dgm:t>
        <a:bodyPr/>
        <a:lstStyle/>
        <a:p>
          <a:endParaRPr lang="en-US"/>
        </a:p>
      </dgm:t>
    </dgm:pt>
    <dgm:pt modelId="{7D32F75C-E740-496F-A14A-FDD80A684976}" type="sibTrans" cxnId="{C2ADF8FF-98ED-48B0-A622-889AB7BD3027}">
      <dgm:prSet/>
      <dgm:spPr/>
      <dgm:t>
        <a:bodyPr/>
        <a:lstStyle/>
        <a:p>
          <a:endParaRPr lang="en-US"/>
        </a:p>
      </dgm:t>
    </dgm:pt>
    <dgm:pt modelId="{0EC95FB6-F8CF-4AE5-AD33-2B68E5BD75C0}">
      <dgm:prSet phldrT="[Text]" custT="1"/>
      <dgm:spPr/>
      <dgm:t>
        <a:bodyPr>
          <a:flatTx/>
        </a:bodyPr>
        <a:lstStyle/>
        <a:p>
          <a:pPr>
            <a:buFont typeface="+mj-lt"/>
            <a:buAutoNum type="arabicPeriod"/>
          </a:pPr>
          <a:r>
            <a:rPr lang="ar-EG" sz="2500" b="1" dirty="0">
              <a:cs typeface="+mj-cs"/>
            </a:rPr>
            <a:t>الإطار المفاهيمي وأدوات البحث</a:t>
          </a:r>
          <a:endParaRPr lang="en-US" sz="2500" b="1" dirty="0">
            <a:cs typeface="+mj-cs"/>
          </a:endParaRPr>
        </a:p>
      </dgm:t>
    </dgm:pt>
    <dgm:pt modelId="{4FD1B55B-77E5-48EA-B54F-3ADD82F88D31}" type="parTrans" cxnId="{7DAE8A0B-607C-46F7-A15F-9EADD427463A}">
      <dgm:prSet/>
      <dgm:spPr/>
      <dgm:t>
        <a:bodyPr/>
        <a:lstStyle/>
        <a:p>
          <a:endParaRPr lang="en-US"/>
        </a:p>
      </dgm:t>
    </dgm:pt>
    <dgm:pt modelId="{14A9A968-BDF7-485F-A9D4-C2713B27BB0A}" type="sibTrans" cxnId="{7DAE8A0B-607C-46F7-A15F-9EADD427463A}">
      <dgm:prSet/>
      <dgm:spPr/>
      <dgm:t>
        <a:bodyPr/>
        <a:lstStyle/>
        <a:p>
          <a:endParaRPr lang="en-US"/>
        </a:p>
      </dgm:t>
    </dgm:pt>
    <dgm:pt modelId="{DFC268F2-C414-4C71-A409-124C68B4CE7F}">
      <dgm:prSet phldrT="[Text]" custT="1"/>
      <dgm:spPr/>
      <dgm:t>
        <a:bodyPr>
          <a:flatTx/>
        </a:bodyPr>
        <a:lstStyle/>
        <a:p>
          <a:pPr>
            <a:buFont typeface="+mj-lt"/>
            <a:buAutoNum type="arabicPeriod"/>
          </a:pPr>
          <a:r>
            <a:rPr lang="ar-EG" sz="2500" b="1" dirty="0">
              <a:cs typeface="+mj-cs"/>
            </a:rPr>
            <a:t>إتمام المُسودة النهائية للبحث</a:t>
          </a:r>
          <a:endParaRPr lang="en-US" sz="2500" b="1" dirty="0">
            <a:cs typeface="+mj-cs"/>
          </a:endParaRPr>
        </a:p>
      </dgm:t>
    </dgm:pt>
    <dgm:pt modelId="{46A429CD-E213-4139-8914-978A79851AE2}" type="parTrans" cxnId="{CC1EA6B2-AEC0-41BB-9102-06189A5A8E86}">
      <dgm:prSet/>
      <dgm:spPr/>
      <dgm:t>
        <a:bodyPr/>
        <a:lstStyle/>
        <a:p>
          <a:endParaRPr lang="en-US"/>
        </a:p>
      </dgm:t>
    </dgm:pt>
    <dgm:pt modelId="{7BA529EE-C07B-484E-A4BF-D6FB174E0E49}" type="sibTrans" cxnId="{CC1EA6B2-AEC0-41BB-9102-06189A5A8E86}">
      <dgm:prSet/>
      <dgm:spPr/>
      <dgm:t>
        <a:bodyPr/>
        <a:lstStyle/>
        <a:p>
          <a:endParaRPr lang="en-US"/>
        </a:p>
      </dgm:t>
    </dgm:pt>
    <dgm:pt modelId="{294281A5-3B3B-4654-8FC2-ED4F6BE4670A}">
      <dgm:prSet phldrT="[Text]" custT="1"/>
      <dgm:spPr/>
      <dgm:t>
        <a:bodyPr>
          <a:flatTx/>
        </a:bodyPr>
        <a:lstStyle/>
        <a:p>
          <a:pPr>
            <a:buFont typeface="+mj-lt"/>
            <a:buAutoNum type="arabicPeriod"/>
          </a:pPr>
          <a:r>
            <a:rPr lang="ar-EG" sz="2500" b="1" dirty="0">
              <a:cs typeface="+mj-cs"/>
            </a:rPr>
            <a:t>جمع البيانات ومُعالجتها</a:t>
          </a:r>
          <a:endParaRPr lang="en-US" sz="2500" b="1" dirty="0">
            <a:cs typeface="+mj-cs"/>
          </a:endParaRPr>
        </a:p>
      </dgm:t>
    </dgm:pt>
    <dgm:pt modelId="{6C021B8A-160F-4951-A5F2-1FCD38513658}" type="parTrans" cxnId="{92C99B0F-4A0B-482D-B722-58EDDF8D7241}">
      <dgm:prSet/>
      <dgm:spPr/>
      <dgm:t>
        <a:bodyPr/>
        <a:lstStyle/>
        <a:p>
          <a:endParaRPr lang="en-US"/>
        </a:p>
      </dgm:t>
    </dgm:pt>
    <dgm:pt modelId="{C15A3D60-2281-4E7A-A184-C92E8F6BBA42}" type="sibTrans" cxnId="{92C99B0F-4A0B-482D-B722-58EDDF8D7241}">
      <dgm:prSet/>
      <dgm:spPr/>
      <dgm:t>
        <a:bodyPr/>
        <a:lstStyle/>
        <a:p>
          <a:endParaRPr lang="en-US"/>
        </a:p>
      </dgm:t>
    </dgm:pt>
    <dgm:pt modelId="{BC483C09-A62B-439E-B25B-DBA51C2E66F2}" type="pres">
      <dgm:prSet presAssocID="{8E9A486C-96B6-4976-A6EE-72A976A3639B}" presName="linearFlow" presStyleCnt="0">
        <dgm:presLayoutVars>
          <dgm:dir/>
          <dgm:resizeHandles val="exact"/>
        </dgm:presLayoutVars>
      </dgm:prSet>
      <dgm:spPr/>
    </dgm:pt>
    <dgm:pt modelId="{55AA17BB-343D-47A2-BBC8-0293DBF7196D}" type="pres">
      <dgm:prSet presAssocID="{DFC268F2-C414-4C71-A409-124C68B4CE7F}" presName="composite" presStyleCnt="0"/>
      <dgm:spPr/>
    </dgm:pt>
    <dgm:pt modelId="{CDB80F7C-9B25-42FC-A652-59A1A49FCF84}" type="pres">
      <dgm:prSet presAssocID="{DFC268F2-C414-4C71-A409-124C68B4CE7F}" presName="imgShp" presStyleLbl="fgImgPlace1" presStyleIdx="0" presStyleCnt="5"/>
      <dgm:spPr>
        <a:solidFill>
          <a:schemeClr val="accent1">
            <a:tint val="50000"/>
            <a:hueOff val="0"/>
            <a:satOff val="0"/>
            <a:lumOff val="0"/>
          </a:schemeClr>
        </a:solidFill>
      </dgm:spPr>
    </dgm:pt>
    <dgm:pt modelId="{932AEDFD-DCA7-4EE0-8CAC-1C089AE1FCB8}" type="pres">
      <dgm:prSet presAssocID="{DFC268F2-C414-4C71-A409-124C68B4CE7F}" presName="txShp" presStyleLbl="node1" presStyleIdx="0" presStyleCnt="5">
        <dgm:presLayoutVars>
          <dgm:bulletEnabled val="1"/>
        </dgm:presLayoutVars>
      </dgm:prSet>
      <dgm:spPr/>
    </dgm:pt>
    <dgm:pt modelId="{6BFA6BC4-0FF4-4612-AF14-052D4C0F2478}" type="pres">
      <dgm:prSet presAssocID="{7BA529EE-C07B-484E-A4BF-D6FB174E0E49}" presName="spacing" presStyleCnt="0"/>
      <dgm:spPr/>
    </dgm:pt>
    <dgm:pt modelId="{B7CF12A9-65CF-4ECE-8AC9-CCFB42F9A6F3}" type="pres">
      <dgm:prSet presAssocID="{294281A5-3B3B-4654-8FC2-ED4F6BE4670A}" presName="composite" presStyleCnt="0"/>
      <dgm:spPr/>
    </dgm:pt>
    <dgm:pt modelId="{F716D0FD-3D59-4BA7-A04F-B65605AF338B}" type="pres">
      <dgm:prSet presAssocID="{294281A5-3B3B-4654-8FC2-ED4F6BE4670A}" presName="imgShp" presStyleLbl="fgImgPlace1" presStyleIdx="1" presStyleCnt="5"/>
      <dgm:spPr>
        <a:solidFill>
          <a:schemeClr val="accent1">
            <a:tint val="50000"/>
            <a:hueOff val="0"/>
            <a:satOff val="0"/>
            <a:lumOff val="0"/>
          </a:schemeClr>
        </a:solidFill>
      </dgm:spPr>
    </dgm:pt>
    <dgm:pt modelId="{7CA28712-8091-4599-BD2D-F8158EC39049}" type="pres">
      <dgm:prSet presAssocID="{294281A5-3B3B-4654-8FC2-ED4F6BE4670A}" presName="txShp" presStyleLbl="node1" presStyleIdx="1" presStyleCnt="5">
        <dgm:presLayoutVars>
          <dgm:bulletEnabled val="1"/>
        </dgm:presLayoutVars>
      </dgm:prSet>
      <dgm:spPr/>
    </dgm:pt>
    <dgm:pt modelId="{B568BB7F-29FD-4619-BE23-5E8644AD4F3A}" type="pres">
      <dgm:prSet presAssocID="{C15A3D60-2281-4E7A-A184-C92E8F6BBA42}" presName="spacing" presStyleCnt="0"/>
      <dgm:spPr/>
    </dgm:pt>
    <dgm:pt modelId="{9E4ACA2A-DCC8-41FB-BEF6-2FBC99BE433D}" type="pres">
      <dgm:prSet presAssocID="{10EA2E2B-3353-4654-AD5A-AB72D0B39216}" presName="composite" presStyleCnt="0"/>
      <dgm:spPr/>
    </dgm:pt>
    <dgm:pt modelId="{5549CC15-EB74-4EFB-B255-5F588AF25F13}" type="pres">
      <dgm:prSet presAssocID="{10EA2E2B-3353-4654-AD5A-AB72D0B39216}" presName="imgShp" presStyleLbl="fgImgPlace1" presStyleIdx="2" presStyleCnt="5"/>
      <dgm:spPr>
        <a:solidFill>
          <a:schemeClr val="accent1">
            <a:tint val="50000"/>
            <a:hueOff val="0"/>
            <a:satOff val="0"/>
            <a:lumOff val="0"/>
          </a:schemeClr>
        </a:solidFill>
      </dgm:spPr>
    </dgm:pt>
    <dgm:pt modelId="{3CFD5C70-A80F-43D6-B3E3-5D0D7069F49C}" type="pres">
      <dgm:prSet presAssocID="{10EA2E2B-3353-4654-AD5A-AB72D0B39216}" presName="txShp" presStyleLbl="node1" presStyleIdx="2" presStyleCnt="5">
        <dgm:presLayoutVars>
          <dgm:bulletEnabled val="1"/>
        </dgm:presLayoutVars>
      </dgm:prSet>
      <dgm:spPr/>
    </dgm:pt>
    <dgm:pt modelId="{1226BE49-6BB8-4EC3-BAC4-07F48E0446E3}" type="pres">
      <dgm:prSet presAssocID="{B373B44B-F834-4961-806E-F540D7D8932E}" presName="spacing" presStyleCnt="0"/>
      <dgm:spPr/>
    </dgm:pt>
    <dgm:pt modelId="{815260DB-D288-4C5F-AEB8-153FBE755A5B}" type="pres">
      <dgm:prSet presAssocID="{C9F720E5-EB35-4DFE-B44B-D7059C32E8D1}" presName="composite" presStyleCnt="0"/>
      <dgm:spPr/>
    </dgm:pt>
    <dgm:pt modelId="{761DCCEC-4FAC-4143-A04D-3FEF6A4BD69C}" type="pres">
      <dgm:prSet presAssocID="{C9F720E5-EB35-4DFE-B44B-D7059C32E8D1}" presName="imgShp" presStyleLbl="fgImgPlace1" presStyleIdx="3" presStyleCnt="5"/>
      <dgm:spPr>
        <a:solidFill>
          <a:schemeClr val="accent1">
            <a:tint val="50000"/>
            <a:hueOff val="0"/>
            <a:satOff val="0"/>
            <a:lumOff val="0"/>
          </a:schemeClr>
        </a:solidFill>
      </dgm:spPr>
    </dgm:pt>
    <dgm:pt modelId="{C7D0D7E4-90D4-4BE8-AF49-5B8388DD0432}" type="pres">
      <dgm:prSet presAssocID="{C9F720E5-EB35-4DFE-B44B-D7059C32E8D1}" presName="txShp" presStyleLbl="node1" presStyleIdx="3" presStyleCnt="5">
        <dgm:presLayoutVars>
          <dgm:bulletEnabled val="1"/>
        </dgm:presLayoutVars>
      </dgm:prSet>
      <dgm:spPr/>
    </dgm:pt>
    <dgm:pt modelId="{C62EEDD3-61A1-4916-9EB3-F5D5CB533206}" type="pres">
      <dgm:prSet presAssocID="{7D32F75C-E740-496F-A14A-FDD80A684976}" presName="spacing" presStyleCnt="0"/>
      <dgm:spPr/>
    </dgm:pt>
    <dgm:pt modelId="{50A0A206-3B3F-4CD1-AB63-012B5CAC87DA}" type="pres">
      <dgm:prSet presAssocID="{0EC95FB6-F8CF-4AE5-AD33-2B68E5BD75C0}" presName="composite" presStyleCnt="0"/>
      <dgm:spPr/>
    </dgm:pt>
    <dgm:pt modelId="{BB830121-A4B6-4733-A054-584773C1FCE6}" type="pres">
      <dgm:prSet presAssocID="{0EC95FB6-F8CF-4AE5-AD33-2B68E5BD75C0}" presName="imgShp" presStyleLbl="fgImgPlace1" presStyleIdx="4" presStyleCnt="5"/>
      <dgm:spPr>
        <a:solidFill>
          <a:schemeClr val="accent1">
            <a:tint val="50000"/>
            <a:hueOff val="0"/>
            <a:satOff val="0"/>
            <a:lumOff val="0"/>
          </a:schemeClr>
        </a:solidFill>
      </dgm:spPr>
      <dgm:extLst>
        <a:ext uri="{E40237B7-FDA0-4F09-8148-C483321AD2D9}">
          <dgm14:cNvPr xmlns:dgm14="http://schemas.microsoft.com/office/drawing/2010/diagram" id="0" name="" descr="Badge 1 with solid fill"/>
        </a:ext>
      </dgm:extLst>
    </dgm:pt>
    <dgm:pt modelId="{4CA347A8-4D40-467B-BB33-9FC10D059202}" type="pres">
      <dgm:prSet presAssocID="{0EC95FB6-F8CF-4AE5-AD33-2B68E5BD75C0}" presName="txShp" presStyleLbl="node1" presStyleIdx="4" presStyleCnt="5">
        <dgm:presLayoutVars>
          <dgm:bulletEnabled val="1"/>
        </dgm:presLayoutVars>
      </dgm:prSet>
      <dgm:spPr/>
    </dgm:pt>
  </dgm:ptLst>
  <dgm:cxnLst>
    <dgm:cxn modelId="{7AAC5A09-7070-4E62-B764-DF3EFD0F1207}" type="presOf" srcId="{C9F720E5-EB35-4DFE-B44B-D7059C32E8D1}" destId="{C7D0D7E4-90D4-4BE8-AF49-5B8388DD0432}" srcOrd="0" destOrd="0" presId="urn:microsoft.com/office/officeart/2005/8/layout/vList3"/>
    <dgm:cxn modelId="{7DAE8A0B-607C-46F7-A15F-9EADD427463A}" srcId="{8E9A486C-96B6-4976-A6EE-72A976A3639B}" destId="{0EC95FB6-F8CF-4AE5-AD33-2B68E5BD75C0}" srcOrd="4" destOrd="0" parTransId="{4FD1B55B-77E5-48EA-B54F-3ADD82F88D31}" sibTransId="{14A9A968-BDF7-485F-A9D4-C2713B27BB0A}"/>
    <dgm:cxn modelId="{92C99B0F-4A0B-482D-B722-58EDDF8D7241}" srcId="{8E9A486C-96B6-4976-A6EE-72A976A3639B}" destId="{294281A5-3B3B-4654-8FC2-ED4F6BE4670A}" srcOrd="1" destOrd="0" parTransId="{6C021B8A-160F-4951-A5F2-1FCD38513658}" sibTransId="{C15A3D60-2281-4E7A-A184-C92E8F6BBA42}"/>
    <dgm:cxn modelId="{BC3F722E-BA5F-4426-9F5F-19C5D941F675}" type="presOf" srcId="{294281A5-3B3B-4654-8FC2-ED4F6BE4670A}" destId="{7CA28712-8091-4599-BD2D-F8158EC39049}" srcOrd="0" destOrd="0" presId="urn:microsoft.com/office/officeart/2005/8/layout/vList3"/>
    <dgm:cxn modelId="{361D0658-0AE3-484D-8E61-4D0C95A11E12}" type="presOf" srcId="{10EA2E2B-3353-4654-AD5A-AB72D0B39216}" destId="{3CFD5C70-A80F-43D6-B3E3-5D0D7069F49C}" srcOrd="0" destOrd="0" presId="urn:microsoft.com/office/officeart/2005/8/layout/vList3"/>
    <dgm:cxn modelId="{164BB858-FDA4-463C-8769-452EC9C5422D}" type="presOf" srcId="{8E9A486C-96B6-4976-A6EE-72A976A3639B}" destId="{BC483C09-A62B-439E-B25B-DBA51C2E66F2}" srcOrd="0" destOrd="0" presId="urn:microsoft.com/office/officeart/2005/8/layout/vList3"/>
    <dgm:cxn modelId="{CC1EA6B2-AEC0-41BB-9102-06189A5A8E86}" srcId="{8E9A486C-96B6-4976-A6EE-72A976A3639B}" destId="{DFC268F2-C414-4C71-A409-124C68B4CE7F}" srcOrd="0" destOrd="0" parTransId="{46A429CD-E213-4139-8914-978A79851AE2}" sibTransId="{7BA529EE-C07B-484E-A4BF-D6FB174E0E49}"/>
    <dgm:cxn modelId="{5EA140C5-BFC4-435F-8BF4-B2C7963BB173}" type="presOf" srcId="{DFC268F2-C414-4C71-A409-124C68B4CE7F}" destId="{932AEDFD-DCA7-4EE0-8CAC-1C089AE1FCB8}" srcOrd="0" destOrd="0" presId="urn:microsoft.com/office/officeart/2005/8/layout/vList3"/>
    <dgm:cxn modelId="{7BD232DD-C45C-4890-899E-3F2A732538E1}" srcId="{8E9A486C-96B6-4976-A6EE-72A976A3639B}" destId="{10EA2E2B-3353-4654-AD5A-AB72D0B39216}" srcOrd="2" destOrd="0" parTransId="{FE7214BB-F292-494F-ADAA-9D5F3B51F50A}" sibTransId="{B373B44B-F834-4961-806E-F540D7D8932E}"/>
    <dgm:cxn modelId="{BF86CFE9-6EBA-40CD-8638-AF0B5DD7ECCC}" type="presOf" srcId="{0EC95FB6-F8CF-4AE5-AD33-2B68E5BD75C0}" destId="{4CA347A8-4D40-467B-BB33-9FC10D059202}" srcOrd="0" destOrd="0" presId="urn:microsoft.com/office/officeart/2005/8/layout/vList3"/>
    <dgm:cxn modelId="{C2ADF8FF-98ED-48B0-A622-889AB7BD3027}" srcId="{8E9A486C-96B6-4976-A6EE-72A976A3639B}" destId="{C9F720E5-EB35-4DFE-B44B-D7059C32E8D1}" srcOrd="3" destOrd="0" parTransId="{F3B2D2A2-6241-48A0-8F34-E2AE43C36E40}" sibTransId="{7D32F75C-E740-496F-A14A-FDD80A684976}"/>
    <dgm:cxn modelId="{09F5009B-EF4B-444E-B7C5-8905365AD6CD}" type="presParOf" srcId="{BC483C09-A62B-439E-B25B-DBA51C2E66F2}" destId="{55AA17BB-343D-47A2-BBC8-0293DBF7196D}" srcOrd="0" destOrd="0" presId="urn:microsoft.com/office/officeart/2005/8/layout/vList3"/>
    <dgm:cxn modelId="{FDE28A1E-6130-4162-AB79-2E1CE03BBDBF}" type="presParOf" srcId="{55AA17BB-343D-47A2-BBC8-0293DBF7196D}" destId="{CDB80F7C-9B25-42FC-A652-59A1A49FCF84}" srcOrd="0" destOrd="0" presId="urn:microsoft.com/office/officeart/2005/8/layout/vList3"/>
    <dgm:cxn modelId="{AC070932-BAC9-4B4A-8445-12993F56BE8C}" type="presParOf" srcId="{55AA17BB-343D-47A2-BBC8-0293DBF7196D}" destId="{932AEDFD-DCA7-4EE0-8CAC-1C089AE1FCB8}" srcOrd="1" destOrd="0" presId="urn:microsoft.com/office/officeart/2005/8/layout/vList3"/>
    <dgm:cxn modelId="{9B48E300-8687-4775-BD63-B7DE656B9BD8}" type="presParOf" srcId="{BC483C09-A62B-439E-B25B-DBA51C2E66F2}" destId="{6BFA6BC4-0FF4-4612-AF14-052D4C0F2478}" srcOrd="1" destOrd="0" presId="urn:microsoft.com/office/officeart/2005/8/layout/vList3"/>
    <dgm:cxn modelId="{71F37F35-0493-4E82-82EF-8B868A24D24D}" type="presParOf" srcId="{BC483C09-A62B-439E-B25B-DBA51C2E66F2}" destId="{B7CF12A9-65CF-4ECE-8AC9-CCFB42F9A6F3}" srcOrd="2" destOrd="0" presId="urn:microsoft.com/office/officeart/2005/8/layout/vList3"/>
    <dgm:cxn modelId="{4AB37E96-C224-4EAE-A532-3BC170D4B382}" type="presParOf" srcId="{B7CF12A9-65CF-4ECE-8AC9-CCFB42F9A6F3}" destId="{F716D0FD-3D59-4BA7-A04F-B65605AF338B}" srcOrd="0" destOrd="0" presId="urn:microsoft.com/office/officeart/2005/8/layout/vList3"/>
    <dgm:cxn modelId="{65388B4B-2AC6-4CC4-8E9A-957D611581C2}" type="presParOf" srcId="{B7CF12A9-65CF-4ECE-8AC9-CCFB42F9A6F3}" destId="{7CA28712-8091-4599-BD2D-F8158EC39049}" srcOrd="1" destOrd="0" presId="urn:microsoft.com/office/officeart/2005/8/layout/vList3"/>
    <dgm:cxn modelId="{8AF78A02-C7FC-4425-8D21-9A398AFFFACB}" type="presParOf" srcId="{BC483C09-A62B-439E-B25B-DBA51C2E66F2}" destId="{B568BB7F-29FD-4619-BE23-5E8644AD4F3A}" srcOrd="3" destOrd="0" presId="urn:microsoft.com/office/officeart/2005/8/layout/vList3"/>
    <dgm:cxn modelId="{9AA71D4B-F60E-466A-BC75-7ED0DC760DC9}" type="presParOf" srcId="{BC483C09-A62B-439E-B25B-DBA51C2E66F2}" destId="{9E4ACA2A-DCC8-41FB-BEF6-2FBC99BE433D}" srcOrd="4" destOrd="0" presId="urn:microsoft.com/office/officeart/2005/8/layout/vList3"/>
    <dgm:cxn modelId="{0E71313C-A178-4EE2-BE5A-CDD734A8440E}" type="presParOf" srcId="{9E4ACA2A-DCC8-41FB-BEF6-2FBC99BE433D}" destId="{5549CC15-EB74-4EFB-B255-5F588AF25F13}" srcOrd="0" destOrd="0" presId="urn:microsoft.com/office/officeart/2005/8/layout/vList3"/>
    <dgm:cxn modelId="{0EC3FADE-623B-45CE-817F-77F2528E3F87}" type="presParOf" srcId="{9E4ACA2A-DCC8-41FB-BEF6-2FBC99BE433D}" destId="{3CFD5C70-A80F-43D6-B3E3-5D0D7069F49C}" srcOrd="1" destOrd="0" presId="urn:microsoft.com/office/officeart/2005/8/layout/vList3"/>
    <dgm:cxn modelId="{1B469E4B-F197-4618-A369-D46B1E54C906}" type="presParOf" srcId="{BC483C09-A62B-439E-B25B-DBA51C2E66F2}" destId="{1226BE49-6BB8-4EC3-BAC4-07F48E0446E3}" srcOrd="5" destOrd="0" presId="urn:microsoft.com/office/officeart/2005/8/layout/vList3"/>
    <dgm:cxn modelId="{1DAA067B-2587-47D5-A3F1-8C2BC976F319}" type="presParOf" srcId="{BC483C09-A62B-439E-B25B-DBA51C2E66F2}" destId="{815260DB-D288-4C5F-AEB8-153FBE755A5B}" srcOrd="6" destOrd="0" presId="urn:microsoft.com/office/officeart/2005/8/layout/vList3"/>
    <dgm:cxn modelId="{0BA4CD2C-063C-4AC1-8C9B-BDE15DE43A2E}" type="presParOf" srcId="{815260DB-D288-4C5F-AEB8-153FBE755A5B}" destId="{761DCCEC-4FAC-4143-A04D-3FEF6A4BD69C}" srcOrd="0" destOrd="0" presId="urn:microsoft.com/office/officeart/2005/8/layout/vList3"/>
    <dgm:cxn modelId="{714A7818-BBB5-4F8A-90F6-E51FC899403E}" type="presParOf" srcId="{815260DB-D288-4C5F-AEB8-153FBE755A5B}" destId="{C7D0D7E4-90D4-4BE8-AF49-5B8388DD0432}" srcOrd="1" destOrd="0" presId="urn:microsoft.com/office/officeart/2005/8/layout/vList3"/>
    <dgm:cxn modelId="{8B8186D0-AB7D-4BFB-A38A-785803E22F6C}" type="presParOf" srcId="{BC483C09-A62B-439E-B25B-DBA51C2E66F2}" destId="{C62EEDD3-61A1-4916-9EB3-F5D5CB533206}" srcOrd="7" destOrd="0" presId="urn:microsoft.com/office/officeart/2005/8/layout/vList3"/>
    <dgm:cxn modelId="{4F68DAD1-07C6-4DFF-849A-F61DF832B1F2}" type="presParOf" srcId="{BC483C09-A62B-439E-B25B-DBA51C2E66F2}" destId="{50A0A206-3B3F-4CD1-AB63-012B5CAC87DA}" srcOrd="8" destOrd="0" presId="urn:microsoft.com/office/officeart/2005/8/layout/vList3"/>
    <dgm:cxn modelId="{9F1B7179-1D4C-4760-B37B-83304A7AAF1E}" type="presParOf" srcId="{50A0A206-3B3F-4CD1-AB63-012B5CAC87DA}" destId="{BB830121-A4B6-4733-A054-584773C1FCE6}" srcOrd="0" destOrd="0" presId="urn:microsoft.com/office/officeart/2005/8/layout/vList3"/>
    <dgm:cxn modelId="{80F549CF-441E-4252-966F-576C52E0608B}" type="presParOf" srcId="{50A0A206-3B3F-4CD1-AB63-012B5CAC87DA}" destId="{4CA347A8-4D40-467B-BB33-9FC10D05920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09D4457-216D-4026-836C-1498FC478EED}" type="doc">
      <dgm:prSet loTypeId="urn:microsoft.com/office/officeart/2008/layout/LinedList" loCatId="list" qsTypeId="urn:microsoft.com/office/officeart/2005/8/quickstyle/3d1#1" qsCatId="3D" csTypeId="urn:microsoft.com/office/officeart/2005/8/colors/accent1_2#3" csCatId="accent1" phldr="1"/>
      <dgm:spPr/>
      <dgm:t>
        <a:bodyPr/>
        <a:lstStyle/>
        <a:p>
          <a:endParaRPr lang="en-US"/>
        </a:p>
      </dgm:t>
    </dgm:pt>
    <dgm:pt modelId="{8A019D6D-2763-4BD6-823D-952127FCA9BA}">
      <dgm:prSet phldrT="[Text]" phldr="0"/>
      <dgm:spPr/>
      <dgm:t>
        <a:bodyPr/>
        <a:lstStyle/>
        <a:p>
          <a:r>
            <a:rPr lang="ar-EG" dirty="0">
              <a:cs typeface="+mj-cs"/>
            </a:rPr>
            <a:t>الأسبوع الأول:</a:t>
          </a:r>
          <a:endParaRPr lang="en-US" dirty="0">
            <a:cs typeface="+mj-cs"/>
          </a:endParaRPr>
        </a:p>
      </dgm:t>
    </dgm:pt>
    <dgm:pt modelId="{D8D6C704-7D8F-4E62-9DB0-072C6836AA32}" type="parTrans" cxnId="{1D3B4B26-E3A2-47EB-97A6-FB3BA8A4724C}">
      <dgm:prSet/>
      <dgm:spPr/>
      <dgm:t>
        <a:bodyPr/>
        <a:lstStyle/>
        <a:p>
          <a:endParaRPr lang="en-US"/>
        </a:p>
      </dgm:t>
    </dgm:pt>
    <dgm:pt modelId="{9E2CD0CB-2F64-4825-8CDA-2311F5D34E33}" type="sibTrans" cxnId="{1D3B4B26-E3A2-47EB-97A6-FB3BA8A4724C}">
      <dgm:prSet/>
      <dgm:spPr/>
      <dgm:t>
        <a:bodyPr/>
        <a:lstStyle/>
        <a:p>
          <a:endParaRPr lang="en-US"/>
        </a:p>
      </dgm:t>
    </dgm:pt>
    <dgm:pt modelId="{D0D6980F-AC33-4707-89AE-5AA989B22538}">
      <dgm:prSet phldrT="[Text]" custT="1"/>
      <dgm:spPr/>
      <dgm:t>
        <a:bodyPr/>
        <a:lstStyle/>
        <a:p>
          <a:pPr algn="ctr">
            <a:buFont typeface="+mj-lt"/>
            <a:buAutoNum type="arabicPeriod"/>
          </a:pPr>
          <a:r>
            <a:rPr lang="ar-SA" sz="2400" b="1" dirty="0"/>
            <a:t>تسليم</a:t>
          </a:r>
          <a:r>
            <a:rPr lang="ar-SA" sz="2400" b="1" dirty="0">
              <a:latin typeface="Alexandria"/>
              <a:cs typeface="+mj-cs"/>
            </a:rPr>
            <a:t> الأفكار البحثية والموافقة عليها.</a:t>
          </a:r>
          <a:endParaRPr lang="en-US" sz="2400" b="1" dirty="0">
            <a:latin typeface="Alexandria"/>
            <a:cs typeface="+mj-cs"/>
          </a:endParaRPr>
        </a:p>
      </dgm:t>
    </dgm:pt>
    <dgm:pt modelId="{BD0CA50A-E094-40F0-8CC3-8C934BB6FD3C}" type="parTrans" cxnId="{D313A000-D08E-4CDA-B80B-B46B4B8182AE}">
      <dgm:prSet/>
      <dgm:spPr/>
      <dgm:t>
        <a:bodyPr/>
        <a:lstStyle/>
        <a:p>
          <a:endParaRPr lang="en-US"/>
        </a:p>
      </dgm:t>
    </dgm:pt>
    <dgm:pt modelId="{268C9988-F799-48B0-AA5E-1EE9D807E88D}" type="sibTrans" cxnId="{D313A000-D08E-4CDA-B80B-B46B4B8182AE}">
      <dgm:prSet/>
      <dgm:spPr/>
      <dgm:t>
        <a:bodyPr/>
        <a:lstStyle/>
        <a:p>
          <a:endParaRPr lang="en-US"/>
        </a:p>
      </dgm:t>
    </dgm:pt>
    <dgm:pt modelId="{67F3D530-D4D5-4302-B58C-D6A697ECA027}">
      <dgm:prSet phldrT="[Text]"/>
      <dgm:spPr/>
      <dgm:t>
        <a:bodyPr/>
        <a:lstStyle/>
        <a:p>
          <a:r>
            <a:rPr lang="ar-EG" dirty="0">
              <a:cs typeface="+mj-cs"/>
            </a:rPr>
            <a:t>الأسبوع الثاني:</a:t>
          </a:r>
          <a:endParaRPr lang="en-US" dirty="0">
            <a:cs typeface="+mj-cs"/>
          </a:endParaRPr>
        </a:p>
      </dgm:t>
    </dgm:pt>
    <dgm:pt modelId="{9C3C450C-73C3-47FC-8AB8-7489EEBF1024}" type="parTrans" cxnId="{20B45BEE-C264-4CC4-91FD-B0D976B3BF4E}">
      <dgm:prSet/>
      <dgm:spPr/>
      <dgm:t>
        <a:bodyPr/>
        <a:lstStyle/>
        <a:p>
          <a:endParaRPr lang="en-US"/>
        </a:p>
      </dgm:t>
    </dgm:pt>
    <dgm:pt modelId="{507F4B46-BEF2-49E1-8A1A-47BE57129ED3}" type="sibTrans" cxnId="{20B45BEE-C264-4CC4-91FD-B0D976B3BF4E}">
      <dgm:prSet/>
      <dgm:spPr/>
      <dgm:t>
        <a:bodyPr/>
        <a:lstStyle/>
        <a:p>
          <a:endParaRPr lang="en-US"/>
        </a:p>
      </dgm:t>
    </dgm:pt>
    <dgm:pt modelId="{4ED3D96E-CC1A-4724-8F1B-21E6C9D56C76}">
      <dgm:prSet phldrT="[Text]" custT="1"/>
      <dgm:spPr/>
      <dgm:t>
        <a:bodyPr/>
        <a:lstStyle/>
        <a:p>
          <a:pPr algn="ctr">
            <a:buFont typeface="+mj-lt"/>
            <a:buAutoNum type="arabicPeriod"/>
          </a:pPr>
          <a:r>
            <a:rPr lang="ar-SA" sz="2400" b="1" kern="1200" dirty="0">
              <a:solidFill>
                <a:prstClr val="black">
                  <a:hueOff val="0"/>
                  <a:satOff val="0"/>
                  <a:lumOff val="0"/>
                  <a:alphaOff val="0"/>
                </a:prstClr>
              </a:solidFill>
              <a:latin typeface="Alexandria"/>
              <a:ea typeface="+mn-ea"/>
              <a:cs typeface="+mj-cs"/>
            </a:rPr>
            <a:t>تسليم </a:t>
          </a:r>
          <a:r>
            <a:rPr lang="ar-EG" sz="2400" b="1" kern="1200" dirty="0">
              <a:solidFill>
                <a:prstClr val="black">
                  <a:hueOff val="0"/>
                  <a:satOff val="0"/>
                  <a:lumOff val="0"/>
                  <a:alphaOff val="0"/>
                </a:prstClr>
              </a:solidFill>
              <a:latin typeface="Alexandria"/>
              <a:ea typeface="+mn-ea"/>
              <a:cs typeface="+mj-cs"/>
            </a:rPr>
            <a:t>غلاف و</a:t>
          </a:r>
          <a:r>
            <a:rPr lang="ar-SA" sz="2400" b="1" kern="1200" dirty="0">
              <a:solidFill>
                <a:prstClr val="black">
                  <a:hueOff val="0"/>
                  <a:satOff val="0"/>
                  <a:lumOff val="0"/>
                  <a:alphaOff val="0"/>
                </a:prstClr>
              </a:solidFill>
              <a:latin typeface="Alexandria"/>
              <a:ea typeface="+mn-ea"/>
              <a:cs typeface="+mj-cs"/>
            </a:rPr>
            <a:t>عنوان البحث</a:t>
          </a:r>
          <a:r>
            <a:rPr lang="ar-SA" sz="2800" b="1" kern="1200" dirty="0">
              <a:latin typeface="Alexandria"/>
              <a:cs typeface="+mj-cs"/>
            </a:rPr>
            <a:t>.</a:t>
          </a:r>
          <a:endParaRPr lang="en-US" sz="2800" b="1" kern="1200" dirty="0">
            <a:solidFill>
              <a:prstClr val="black">
                <a:hueOff val="0"/>
                <a:satOff val="0"/>
                <a:lumOff val="0"/>
                <a:alphaOff val="0"/>
              </a:prstClr>
            </a:solidFill>
            <a:latin typeface="Alexandria"/>
            <a:ea typeface="+mn-ea"/>
            <a:cs typeface="+mj-cs"/>
          </a:endParaRPr>
        </a:p>
      </dgm:t>
    </dgm:pt>
    <dgm:pt modelId="{AE405068-9A05-4ED4-A6D7-6EBDFF11C959}" type="parTrans" cxnId="{3F51C776-FB17-4C99-B2B3-A9F799E60D9F}">
      <dgm:prSet/>
      <dgm:spPr/>
      <dgm:t>
        <a:bodyPr/>
        <a:lstStyle/>
        <a:p>
          <a:endParaRPr lang="en-US"/>
        </a:p>
      </dgm:t>
    </dgm:pt>
    <dgm:pt modelId="{0C3DDC6A-5C18-4BB8-8554-557A92EA223C}" type="sibTrans" cxnId="{3F51C776-FB17-4C99-B2B3-A9F799E60D9F}">
      <dgm:prSet/>
      <dgm:spPr/>
      <dgm:t>
        <a:bodyPr/>
        <a:lstStyle/>
        <a:p>
          <a:endParaRPr lang="en-US"/>
        </a:p>
      </dgm:t>
    </dgm:pt>
    <dgm:pt modelId="{1197F8D0-FC37-456A-9AF7-4E8F39F541DC}">
      <dgm:prSet phldrT="[Text]"/>
      <dgm:spPr/>
      <dgm:t>
        <a:bodyPr/>
        <a:lstStyle/>
        <a:p>
          <a:r>
            <a:rPr lang="ar-EG" dirty="0">
              <a:cs typeface="+mj-cs"/>
            </a:rPr>
            <a:t>الأسبوع الثالث:</a:t>
          </a:r>
          <a:endParaRPr lang="en-US" dirty="0">
            <a:cs typeface="+mj-cs"/>
          </a:endParaRPr>
        </a:p>
      </dgm:t>
    </dgm:pt>
    <dgm:pt modelId="{11CB9B29-7FB5-4330-9380-8628446B7CC5}" type="parTrans" cxnId="{DA4EE48A-E0E3-4C15-A701-2B08BCBF919D}">
      <dgm:prSet/>
      <dgm:spPr/>
      <dgm:t>
        <a:bodyPr/>
        <a:lstStyle/>
        <a:p>
          <a:endParaRPr lang="en-US"/>
        </a:p>
      </dgm:t>
    </dgm:pt>
    <dgm:pt modelId="{84EC175B-77A1-4045-BF05-39EB9991BD8B}" type="sibTrans" cxnId="{DA4EE48A-E0E3-4C15-A701-2B08BCBF919D}">
      <dgm:prSet/>
      <dgm:spPr/>
      <dgm:t>
        <a:bodyPr/>
        <a:lstStyle/>
        <a:p>
          <a:endParaRPr lang="en-US"/>
        </a:p>
      </dgm:t>
    </dgm:pt>
    <dgm:pt modelId="{D3455902-0ED9-44BF-AF83-9AA081998DFF}">
      <dgm:prSet phldrT="[Text]" custT="1"/>
      <dgm:spPr/>
      <dgm:t>
        <a:bodyPr/>
        <a:lstStyle/>
        <a:p>
          <a:pPr marL="0" lvl="0" indent="0" algn="ctr" defTabSz="1422400">
            <a:lnSpc>
              <a:spcPct val="90000"/>
            </a:lnSpc>
            <a:spcBef>
              <a:spcPct val="0"/>
            </a:spcBef>
            <a:spcAft>
              <a:spcPct val="35000"/>
            </a:spcAft>
            <a:buFont typeface="+mj-lt"/>
            <a:buNone/>
          </a:pPr>
          <a:r>
            <a:rPr lang="ar-SA" sz="2000" b="1" kern="1200" dirty="0"/>
            <a:t>تسليم</a:t>
          </a:r>
          <a:r>
            <a:rPr lang="ar-EG" sz="2000" b="1" kern="1200" dirty="0">
              <a:solidFill>
                <a:prstClr val="black">
                  <a:hueOff val="0"/>
                  <a:satOff val="0"/>
                  <a:lumOff val="0"/>
                  <a:alphaOff val="0"/>
                </a:prstClr>
              </a:solidFill>
              <a:latin typeface="Alexandria"/>
              <a:ea typeface="+mn-ea"/>
              <a:cs typeface="+mj-cs"/>
            </a:rPr>
            <a:t> </a:t>
          </a:r>
          <a:r>
            <a:rPr lang="ar-SA" sz="2000" b="1" kern="1200" dirty="0">
              <a:latin typeface="Alexandria"/>
              <a:cs typeface="+mj-cs"/>
            </a:rPr>
            <a:t>الدراسات السابقة م</a:t>
          </a:r>
          <a:r>
            <a:rPr lang="ar-EG" sz="2000" b="1" kern="1200" dirty="0">
              <a:latin typeface="Alexandria"/>
              <a:cs typeface="+mj-cs"/>
            </a:rPr>
            <a:t>ُ</a:t>
          </a:r>
          <a:r>
            <a:rPr lang="ar-SA" sz="2000" b="1" kern="1200" dirty="0">
              <a:latin typeface="Alexandria"/>
              <a:cs typeface="+mj-cs"/>
            </a:rPr>
            <a:t>قس</a:t>
          </a:r>
          <a:r>
            <a:rPr lang="ar-EG" sz="2000" b="1" kern="1200" dirty="0">
              <a:latin typeface="Alexandria"/>
              <a:cs typeface="+mj-cs"/>
            </a:rPr>
            <a:t>ّ</a:t>
          </a:r>
          <a:r>
            <a:rPr lang="ar-SA" sz="2000" b="1" kern="1200" dirty="0">
              <a:latin typeface="Alexandria"/>
              <a:cs typeface="+mj-cs"/>
            </a:rPr>
            <a:t>مة إلى محورين </a:t>
          </a:r>
          <a:r>
            <a:rPr lang="ar-EG" sz="2000" b="1" kern="1200" dirty="0">
              <a:latin typeface="Alexandria"/>
              <a:cs typeface="+mj-cs"/>
            </a:rPr>
            <a:t>(</a:t>
          </a:r>
          <a:r>
            <a:rPr lang="ar-SA" sz="2000" b="1" kern="1200" dirty="0">
              <a:latin typeface="Alexandria"/>
              <a:cs typeface="+mj-cs"/>
            </a:rPr>
            <a:t>ارتباطًا بمتغيرات الدراسة</a:t>
          </a:r>
          <a:r>
            <a:rPr lang="ar-EG" sz="2000" b="1" kern="1200" dirty="0">
              <a:latin typeface="Alexandria"/>
              <a:cs typeface="+mj-cs"/>
            </a:rPr>
            <a:t>)،</a:t>
          </a:r>
          <a:r>
            <a:rPr lang="ar-SA" sz="2000" b="1" kern="1200" dirty="0">
              <a:latin typeface="Alexandria"/>
              <a:cs typeface="+mj-cs"/>
            </a:rPr>
            <a:t> والتعليق على الدراسات السابقة</a:t>
          </a:r>
          <a:r>
            <a:rPr lang="ar-SA" sz="2000" b="1" kern="1200" dirty="0">
              <a:solidFill>
                <a:prstClr val="black">
                  <a:hueOff val="0"/>
                  <a:satOff val="0"/>
                  <a:lumOff val="0"/>
                  <a:alphaOff val="0"/>
                </a:prstClr>
              </a:solidFill>
              <a:latin typeface="Alexandria"/>
              <a:ea typeface="+mn-ea"/>
              <a:cs typeface="+mj-cs"/>
            </a:rPr>
            <a:t>.</a:t>
          </a:r>
          <a:endParaRPr lang="en-US" sz="2000" b="1" kern="1200" dirty="0">
            <a:solidFill>
              <a:prstClr val="black">
                <a:hueOff val="0"/>
                <a:satOff val="0"/>
                <a:lumOff val="0"/>
                <a:alphaOff val="0"/>
              </a:prstClr>
            </a:solidFill>
            <a:latin typeface="Alexandria"/>
            <a:ea typeface="+mn-ea"/>
            <a:cs typeface="+mj-cs"/>
          </a:endParaRPr>
        </a:p>
      </dgm:t>
    </dgm:pt>
    <dgm:pt modelId="{5FD6C986-DAAC-4CA3-8E16-7FA05291ADDE}" type="parTrans" cxnId="{D39A78E6-A3C6-488B-922A-4DE1D225C1B2}">
      <dgm:prSet/>
      <dgm:spPr/>
      <dgm:t>
        <a:bodyPr/>
        <a:lstStyle/>
        <a:p>
          <a:endParaRPr lang="en-US"/>
        </a:p>
      </dgm:t>
    </dgm:pt>
    <dgm:pt modelId="{5D56364E-3EF5-4EDA-AE0A-8648FE8143EA}" type="sibTrans" cxnId="{D39A78E6-A3C6-488B-922A-4DE1D225C1B2}">
      <dgm:prSet/>
      <dgm:spPr/>
      <dgm:t>
        <a:bodyPr/>
        <a:lstStyle/>
        <a:p>
          <a:endParaRPr lang="en-US"/>
        </a:p>
      </dgm:t>
    </dgm:pt>
    <dgm:pt modelId="{8CF62B13-FA6F-444A-9660-392CE0BAE1B0}">
      <dgm:prSet/>
      <dgm:spPr/>
      <dgm:t>
        <a:bodyPr/>
        <a:lstStyle/>
        <a:p>
          <a:r>
            <a:rPr lang="ar-EG" dirty="0">
              <a:cs typeface="+mj-cs"/>
            </a:rPr>
            <a:t>الأسبوع الرابع:</a:t>
          </a:r>
          <a:endParaRPr lang="en-US" dirty="0">
            <a:cs typeface="+mj-cs"/>
          </a:endParaRPr>
        </a:p>
      </dgm:t>
    </dgm:pt>
    <dgm:pt modelId="{57ECF427-F3D2-4C44-A6B2-477CE9B40C3C}" type="parTrans" cxnId="{C487473F-5AFB-4D6C-8A98-F9BF878EC74B}">
      <dgm:prSet/>
      <dgm:spPr/>
      <dgm:t>
        <a:bodyPr/>
        <a:lstStyle/>
        <a:p>
          <a:endParaRPr lang="en-US"/>
        </a:p>
      </dgm:t>
    </dgm:pt>
    <dgm:pt modelId="{9A6F4979-9E0B-480C-B9ED-37A77E51BF03}" type="sibTrans" cxnId="{C487473F-5AFB-4D6C-8A98-F9BF878EC74B}">
      <dgm:prSet/>
      <dgm:spPr/>
      <dgm:t>
        <a:bodyPr/>
        <a:lstStyle/>
        <a:p>
          <a:endParaRPr lang="en-US"/>
        </a:p>
      </dgm:t>
    </dgm:pt>
    <dgm:pt modelId="{65B1D41B-24C3-49A3-B6BA-D773FE3FF74E}">
      <dgm:prSet/>
      <dgm:spPr/>
      <dgm:t>
        <a:bodyPr/>
        <a:lstStyle/>
        <a:p>
          <a:r>
            <a:rPr lang="ar-EG" dirty="0">
              <a:cs typeface="+mj-cs"/>
            </a:rPr>
            <a:t>الأسبوع الخامس:</a:t>
          </a:r>
          <a:endParaRPr lang="en-US" dirty="0">
            <a:cs typeface="+mj-cs"/>
          </a:endParaRPr>
        </a:p>
      </dgm:t>
    </dgm:pt>
    <dgm:pt modelId="{1324ABE3-A38B-44DF-AB65-95EF0F6DE3BE}" type="parTrans" cxnId="{21DF61DD-2B8C-420C-BA4B-1A13BDD8B766}">
      <dgm:prSet/>
      <dgm:spPr/>
      <dgm:t>
        <a:bodyPr/>
        <a:lstStyle/>
        <a:p>
          <a:endParaRPr lang="en-US"/>
        </a:p>
      </dgm:t>
    </dgm:pt>
    <dgm:pt modelId="{25159AF9-0255-4CF2-ABF7-7DE9924CE008}" type="sibTrans" cxnId="{21DF61DD-2B8C-420C-BA4B-1A13BDD8B766}">
      <dgm:prSet/>
      <dgm:spPr/>
      <dgm:t>
        <a:bodyPr/>
        <a:lstStyle/>
        <a:p>
          <a:endParaRPr lang="en-US"/>
        </a:p>
      </dgm:t>
    </dgm:pt>
    <dgm:pt modelId="{B1A0A9CC-C4D2-49DB-8307-2352FBAAB333}">
      <dgm:prSet phldrT="[Text]" custT="1"/>
      <dgm:spPr/>
      <dgm:t>
        <a:bodyPr/>
        <a:lstStyle/>
        <a:p>
          <a:pPr marL="0" lvl="0" indent="0" algn="ctr" defTabSz="1422400">
            <a:lnSpc>
              <a:spcPct val="90000"/>
            </a:lnSpc>
            <a:spcBef>
              <a:spcPct val="0"/>
            </a:spcBef>
            <a:spcAft>
              <a:spcPct val="35000"/>
            </a:spcAft>
          </a:pPr>
          <a:r>
            <a:rPr lang="ar-SA" sz="2000" b="1" kern="1200" dirty="0"/>
            <a:t>تسليم</a:t>
          </a:r>
          <a:r>
            <a:rPr lang="ar-SA" sz="2000" b="1" kern="1200" dirty="0">
              <a:latin typeface="Alexandria"/>
              <a:cs typeface="+mj-cs"/>
            </a:rPr>
            <a:t> الإطار المعرفي للدراسة</a:t>
          </a:r>
          <a:endParaRPr lang="en-US" sz="2000" b="1" kern="1200" dirty="0">
            <a:solidFill>
              <a:prstClr val="black">
                <a:hueOff val="0"/>
                <a:satOff val="0"/>
                <a:lumOff val="0"/>
                <a:alphaOff val="0"/>
              </a:prstClr>
            </a:solidFill>
            <a:latin typeface="Alexandria"/>
            <a:ea typeface="+mn-ea"/>
            <a:cs typeface="+mj-cs"/>
          </a:endParaRPr>
        </a:p>
      </dgm:t>
    </dgm:pt>
    <dgm:pt modelId="{00520AE8-994C-40B2-B010-9C1E115077B7}" type="parTrans" cxnId="{5A6029FE-D86E-453B-8ADF-C70EE5304B03}">
      <dgm:prSet/>
      <dgm:spPr/>
      <dgm:t>
        <a:bodyPr/>
        <a:lstStyle/>
        <a:p>
          <a:endParaRPr lang="en-US"/>
        </a:p>
      </dgm:t>
    </dgm:pt>
    <dgm:pt modelId="{8DA639B9-AA7E-4821-92F9-45E308886845}" type="sibTrans" cxnId="{5A6029FE-D86E-453B-8ADF-C70EE5304B03}">
      <dgm:prSet/>
      <dgm:spPr/>
      <dgm:t>
        <a:bodyPr/>
        <a:lstStyle/>
        <a:p>
          <a:endParaRPr lang="en-US"/>
        </a:p>
      </dgm:t>
    </dgm:pt>
    <dgm:pt modelId="{E1CA0CE3-DEEB-4632-81F6-395C188ECF62}" type="pres">
      <dgm:prSet presAssocID="{209D4457-216D-4026-836C-1498FC478EED}" presName="vert0" presStyleCnt="0">
        <dgm:presLayoutVars>
          <dgm:dir val="rev"/>
          <dgm:animOne val="branch"/>
          <dgm:animLvl val="lvl"/>
        </dgm:presLayoutVars>
      </dgm:prSet>
      <dgm:spPr/>
    </dgm:pt>
    <dgm:pt modelId="{9CC4FE2B-519F-4D55-AE16-16A0014BFD3C}" type="pres">
      <dgm:prSet presAssocID="{8A019D6D-2763-4BD6-823D-952127FCA9BA}" presName="thickLine" presStyleLbl="alignNode1" presStyleIdx="0" presStyleCnt="5"/>
      <dgm:spPr/>
    </dgm:pt>
    <dgm:pt modelId="{D3BA7DAC-89D6-4BE3-9226-A245BCC49767}" type="pres">
      <dgm:prSet presAssocID="{8A019D6D-2763-4BD6-823D-952127FCA9BA}" presName="horz1" presStyleCnt="0"/>
      <dgm:spPr/>
    </dgm:pt>
    <dgm:pt modelId="{945AAB9D-DEA7-40EE-85B1-58F9684A570B}" type="pres">
      <dgm:prSet presAssocID="{8A019D6D-2763-4BD6-823D-952127FCA9BA}" presName="tx1" presStyleLbl="revTx" presStyleIdx="0" presStyleCnt="9"/>
      <dgm:spPr/>
    </dgm:pt>
    <dgm:pt modelId="{EBA6140D-67CC-42B8-B0A2-7B4236B59971}" type="pres">
      <dgm:prSet presAssocID="{8A019D6D-2763-4BD6-823D-952127FCA9BA}" presName="vert1" presStyleCnt="0"/>
      <dgm:spPr/>
    </dgm:pt>
    <dgm:pt modelId="{4FCBA73B-2F6A-453D-837F-7F6852A9559F}" type="pres">
      <dgm:prSet presAssocID="{D0D6980F-AC33-4707-89AE-5AA989B22538}" presName="vertSpace2a" presStyleCnt="0"/>
      <dgm:spPr/>
    </dgm:pt>
    <dgm:pt modelId="{FE4C26F7-E8FA-4CA2-85C0-3E7D0EC5B7A8}" type="pres">
      <dgm:prSet presAssocID="{D0D6980F-AC33-4707-89AE-5AA989B22538}" presName="horz2" presStyleCnt="0"/>
      <dgm:spPr/>
    </dgm:pt>
    <dgm:pt modelId="{FE94B3BE-CFCE-4F4D-BD3D-C9ACE64A8C57}" type="pres">
      <dgm:prSet presAssocID="{D0D6980F-AC33-4707-89AE-5AA989B22538}" presName="horzSpace2" presStyleCnt="0"/>
      <dgm:spPr/>
    </dgm:pt>
    <dgm:pt modelId="{A60262F3-691C-40FE-8519-1967B8CDE11D}" type="pres">
      <dgm:prSet presAssocID="{D0D6980F-AC33-4707-89AE-5AA989B22538}" presName="tx2" presStyleLbl="revTx" presStyleIdx="1" presStyleCnt="9"/>
      <dgm:spPr/>
    </dgm:pt>
    <dgm:pt modelId="{F19DF628-BCA3-4E10-A5EA-6683D553E92A}" type="pres">
      <dgm:prSet presAssocID="{D0D6980F-AC33-4707-89AE-5AA989B22538}" presName="vert2" presStyleCnt="0"/>
      <dgm:spPr/>
    </dgm:pt>
    <dgm:pt modelId="{1A7FFEB3-91DC-448C-89B9-8545C601D697}" type="pres">
      <dgm:prSet presAssocID="{D0D6980F-AC33-4707-89AE-5AA989B22538}" presName="thinLine2b" presStyleLbl="callout" presStyleIdx="0" presStyleCnt="4"/>
      <dgm:spPr/>
    </dgm:pt>
    <dgm:pt modelId="{04F636FA-03D2-4768-9EF0-3607D57EA783}" type="pres">
      <dgm:prSet presAssocID="{D0D6980F-AC33-4707-89AE-5AA989B22538}" presName="vertSpace2b" presStyleCnt="0"/>
      <dgm:spPr/>
    </dgm:pt>
    <dgm:pt modelId="{75AE86F7-F1E1-4C39-8F78-3CE2D72DCDC4}" type="pres">
      <dgm:prSet presAssocID="{67F3D530-D4D5-4302-B58C-D6A697ECA027}" presName="thickLine" presStyleLbl="alignNode1" presStyleIdx="1" presStyleCnt="5"/>
      <dgm:spPr/>
    </dgm:pt>
    <dgm:pt modelId="{69910112-F5C6-4385-A875-F3830F9753AA}" type="pres">
      <dgm:prSet presAssocID="{67F3D530-D4D5-4302-B58C-D6A697ECA027}" presName="horz1" presStyleCnt="0"/>
      <dgm:spPr/>
    </dgm:pt>
    <dgm:pt modelId="{5FC42AFD-1CAB-4952-82AA-4EFE2D1214A3}" type="pres">
      <dgm:prSet presAssocID="{67F3D530-D4D5-4302-B58C-D6A697ECA027}" presName="tx1" presStyleLbl="revTx" presStyleIdx="2" presStyleCnt="9"/>
      <dgm:spPr/>
    </dgm:pt>
    <dgm:pt modelId="{22F3CF50-16D8-418E-9609-BC4495F1D843}" type="pres">
      <dgm:prSet presAssocID="{67F3D530-D4D5-4302-B58C-D6A697ECA027}" presName="vert1" presStyleCnt="0"/>
      <dgm:spPr/>
    </dgm:pt>
    <dgm:pt modelId="{7A5E19D9-EB9B-4049-96A9-8624B41952A4}" type="pres">
      <dgm:prSet presAssocID="{4ED3D96E-CC1A-4724-8F1B-21E6C9D56C76}" presName="vertSpace2a" presStyleCnt="0"/>
      <dgm:spPr/>
    </dgm:pt>
    <dgm:pt modelId="{E4F7B2AD-ABE7-4101-B5EF-7A10F9CD58A1}" type="pres">
      <dgm:prSet presAssocID="{4ED3D96E-CC1A-4724-8F1B-21E6C9D56C76}" presName="horz2" presStyleCnt="0"/>
      <dgm:spPr/>
    </dgm:pt>
    <dgm:pt modelId="{12866EDC-E477-4929-8094-7AB597A63AF2}" type="pres">
      <dgm:prSet presAssocID="{4ED3D96E-CC1A-4724-8F1B-21E6C9D56C76}" presName="horzSpace2" presStyleCnt="0"/>
      <dgm:spPr/>
    </dgm:pt>
    <dgm:pt modelId="{481B5CC9-C62A-4CA2-B53C-E3443820D73D}" type="pres">
      <dgm:prSet presAssocID="{4ED3D96E-CC1A-4724-8F1B-21E6C9D56C76}" presName="tx2" presStyleLbl="revTx" presStyleIdx="3" presStyleCnt="9"/>
      <dgm:spPr/>
    </dgm:pt>
    <dgm:pt modelId="{910FBEFC-5578-4806-9D9D-F80DC7528771}" type="pres">
      <dgm:prSet presAssocID="{4ED3D96E-CC1A-4724-8F1B-21E6C9D56C76}" presName="vert2" presStyleCnt="0"/>
      <dgm:spPr/>
    </dgm:pt>
    <dgm:pt modelId="{F51E07EB-52EC-4A79-B37D-D6325C87640F}" type="pres">
      <dgm:prSet presAssocID="{4ED3D96E-CC1A-4724-8F1B-21E6C9D56C76}" presName="thinLine2b" presStyleLbl="callout" presStyleIdx="1" presStyleCnt="4"/>
      <dgm:spPr/>
    </dgm:pt>
    <dgm:pt modelId="{BB663F7D-F98A-4112-9774-811C9B446DB5}" type="pres">
      <dgm:prSet presAssocID="{4ED3D96E-CC1A-4724-8F1B-21E6C9D56C76}" presName="vertSpace2b" presStyleCnt="0"/>
      <dgm:spPr/>
    </dgm:pt>
    <dgm:pt modelId="{C5483DF3-EE02-438D-A4C3-A02A03F90655}" type="pres">
      <dgm:prSet presAssocID="{1197F8D0-FC37-456A-9AF7-4E8F39F541DC}" presName="thickLine" presStyleLbl="alignNode1" presStyleIdx="2" presStyleCnt="5"/>
      <dgm:spPr/>
    </dgm:pt>
    <dgm:pt modelId="{6B8886DF-628F-4788-BCC2-C7363AC5798B}" type="pres">
      <dgm:prSet presAssocID="{1197F8D0-FC37-456A-9AF7-4E8F39F541DC}" presName="horz1" presStyleCnt="0"/>
      <dgm:spPr/>
    </dgm:pt>
    <dgm:pt modelId="{DF7AE9C1-9FE9-4063-AADA-A58FDB8268A2}" type="pres">
      <dgm:prSet presAssocID="{1197F8D0-FC37-456A-9AF7-4E8F39F541DC}" presName="tx1" presStyleLbl="revTx" presStyleIdx="4" presStyleCnt="9"/>
      <dgm:spPr/>
    </dgm:pt>
    <dgm:pt modelId="{6AF7EFDB-066C-47E8-8A47-F022010BDBC7}" type="pres">
      <dgm:prSet presAssocID="{1197F8D0-FC37-456A-9AF7-4E8F39F541DC}" presName="vert1" presStyleCnt="0"/>
      <dgm:spPr/>
    </dgm:pt>
    <dgm:pt modelId="{F9F783C3-B318-4B67-8CD5-6B4D73250FB0}" type="pres">
      <dgm:prSet presAssocID="{D3455902-0ED9-44BF-AF83-9AA081998DFF}" presName="vertSpace2a" presStyleCnt="0"/>
      <dgm:spPr/>
    </dgm:pt>
    <dgm:pt modelId="{4B16AC1D-D64B-48BE-9ACE-39341696BF52}" type="pres">
      <dgm:prSet presAssocID="{D3455902-0ED9-44BF-AF83-9AA081998DFF}" presName="horz2" presStyleCnt="0"/>
      <dgm:spPr/>
    </dgm:pt>
    <dgm:pt modelId="{D4F73FF1-CD4D-414A-8243-5884FB371F99}" type="pres">
      <dgm:prSet presAssocID="{D3455902-0ED9-44BF-AF83-9AA081998DFF}" presName="horzSpace2" presStyleCnt="0"/>
      <dgm:spPr/>
    </dgm:pt>
    <dgm:pt modelId="{C64E9BFE-A1CF-4667-ACD3-00B997BBDEF9}" type="pres">
      <dgm:prSet presAssocID="{D3455902-0ED9-44BF-AF83-9AA081998DFF}" presName="tx2" presStyleLbl="revTx" presStyleIdx="5" presStyleCnt="9" custScaleX="113587" custScaleY="580178" custLinFactNeighborY="-979"/>
      <dgm:spPr/>
    </dgm:pt>
    <dgm:pt modelId="{EBA398FE-0AE9-4C41-B45C-7E37CEC8017E}" type="pres">
      <dgm:prSet presAssocID="{D3455902-0ED9-44BF-AF83-9AA081998DFF}" presName="vert2" presStyleCnt="0"/>
      <dgm:spPr/>
    </dgm:pt>
    <dgm:pt modelId="{40831DD9-B5AB-4842-A440-04D829967C6C}" type="pres">
      <dgm:prSet presAssocID="{D3455902-0ED9-44BF-AF83-9AA081998DFF}" presName="thinLine2b" presStyleLbl="callout" presStyleIdx="2" presStyleCnt="4"/>
      <dgm:spPr/>
    </dgm:pt>
    <dgm:pt modelId="{3BE7F87A-962A-46FF-BEE5-D32ABD58A70D}" type="pres">
      <dgm:prSet presAssocID="{D3455902-0ED9-44BF-AF83-9AA081998DFF}" presName="vertSpace2b" presStyleCnt="0"/>
      <dgm:spPr/>
    </dgm:pt>
    <dgm:pt modelId="{7679E709-FDA7-4E2F-A6A6-60BB5055BC89}" type="pres">
      <dgm:prSet presAssocID="{B1A0A9CC-C4D2-49DB-8307-2352FBAAB333}" presName="horz2" presStyleCnt="0"/>
      <dgm:spPr/>
    </dgm:pt>
    <dgm:pt modelId="{27A00606-64EC-4136-BDEC-5A7030A736BD}" type="pres">
      <dgm:prSet presAssocID="{B1A0A9CC-C4D2-49DB-8307-2352FBAAB333}" presName="horzSpace2" presStyleCnt="0"/>
      <dgm:spPr/>
    </dgm:pt>
    <dgm:pt modelId="{F25E4B9B-E30B-4CC0-B429-AB4E054D420F}" type="pres">
      <dgm:prSet presAssocID="{B1A0A9CC-C4D2-49DB-8307-2352FBAAB333}" presName="tx2" presStyleLbl="revTx" presStyleIdx="6" presStyleCnt="9" custScaleX="106052" custScaleY="320037" custLinFactY="200000" custLinFactNeighborX="674" custLinFactNeighborY="237211"/>
      <dgm:spPr/>
    </dgm:pt>
    <dgm:pt modelId="{AB1DAB8F-D326-4F0E-A532-689EFD94FF1F}" type="pres">
      <dgm:prSet presAssocID="{B1A0A9CC-C4D2-49DB-8307-2352FBAAB333}" presName="vert2" presStyleCnt="0"/>
      <dgm:spPr/>
    </dgm:pt>
    <dgm:pt modelId="{CB65699A-B6DE-4613-B496-9F93B77DE689}" type="pres">
      <dgm:prSet presAssocID="{B1A0A9CC-C4D2-49DB-8307-2352FBAAB333}" presName="thinLine2b" presStyleLbl="callout" presStyleIdx="3" presStyleCnt="4"/>
      <dgm:spPr/>
    </dgm:pt>
    <dgm:pt modelId="{B24AEABF-4BC7-4F5F-B280-281C8C830612}" type="pres">
      <dgm:prSet presAssocID="{B1A0A9CC-C4D2-49DB-8307-2352FBAAB333}" presName="vertSpace2b" presStyleCnt="0"/>
      <dgm:spPr/>
    </dgm:pt>
    <dgm:pt modelId="{BCF70091-DDFE-4098-9F21-F7B34D906D3D}" type="pres">
      <dgm:prSet presAssocID="{8CF62B13-FA6F-444A-9660-392CE0BAE1B0}" presName="thickLine" presStyleLbl="alignNode1" presStyleIdx="3" presStyleCnt="5"/>
      <dgm:spPr/>
    </dgm:pt>
    <dgm:pt modelId="{63DCC1F7-5F91-42FE-99E2-C83A2AAA0AAA}" type="pres">
      <dgm:prSet presAssocID="{8CF62B13-FA6F-444A-9660-392CE0BAE1B0}" presName="horz1" presStyleCnt="0"/>
      <dgm:spPr/>
    </dgm:pt>
    <dgm:pt modelId="{D2BA0B10-D66D-441F-93EF-9C154E67ABB2}" type="pres">
      <dgm:prSet presAssocID="{8CF62B13-FA6F-444A-9660-392CE0BAE1B0}" presName="tx1" presStyleLbl="revTx" presStyleIdx="7" presStyleCnt="9"/>
      <dgm:spPr/>
    </dgm:pt>
    <dgm:pt modelId="{C2B032E1-B063-4516-8C0E-AB5BFC2D7F97}" type="pres">
      <dgm:prSet presAssocID="{8CF62B13-FA6F-444A-9660-392CE0BAE1B0}" presName="vert1" presStyleCnt="0"/>
      <dgm:spPr/>
    </dgm:pt>
    <dgm:pt modelId="{0E6EFAD4-D4BC-4F27-8C00-87B47D0E2E53}" type="pres">
      <dgm:prSet presAssocID="{65B1D41B-24C3-49A3-B6BA-D773FE3FF74E}" presName="thickLine" presStyleLbl="alignNode1" presStyleIdx="4" presStyleCnt="5"/>
      <dgm:spPr/>
    </dgm:pt>
    <dgm:pt modelId="{67108C65-0F07-480F-ABBF-1895B6354A23}" type="pres">
      <dgm:prSet presAssocID="{65B1D41B-24C3-49A3-B6BA-D773FE3FF74E}" presName="horz1" presStyleCnt="0"/>
      <dgm:spPr/>
    </dgm:pt>
    <dgm:pt modelId="{888200ED-6F81-48F3-B0C3-9F69158A12FC}" type="pres">
      <dgm:prSet presAssocID="{65B1D41B-24C3-49A3-B6BA-D773FE3FF74E}" presName="tx1" presStyleLbl="revTx" presStyleIdx="8" presStyleCnt="9"/>
      <dgm:spPr/>
    </dgm:pt>
    <dgm:pt modelId="{852E3813-C769-441A-84F2-4E6A983E1007}" type="pres">
      <dgm:prSet presAssocID="{65B1D41B-24C3-49A3-B6BA-D773FE3FF74E}" presName="vert1" presStyleCnt="0"/>
      <dgm:spPr/>
    </dgm:pt>
  </dgm:ptLst>
  <dgm:cxnLst>
    <dgm:cxn modelId="{D313A000-D08E-4CDA-B80B-B46B4B8182AE}" srcId="{8A019D6D-2763-4BD6-823D-952127FCA9BA}" destId="{D0D6980F-AC33-4707-89AE-5AA989B22538}" srcOrd="0" destOrd="0" parTransId="{BD0CA50A-E094-40F0-8CC3-8C934BB6FD3C}" sibTransId="{268C9988-F799-48B0-AA5E-1EE9D807E88D}"/>
    <dgm:cxn modelId="{1D3B4B26-E3A2-47EB-97A6-FB3BA8A4724C}" srcId="{209D4457-216D-4026-836C-1498FC478EED}" destId="{8A019D6D-2763-4BD6-823D-952127FCA9BA}" srcOrd="0" destOrd="0" parTransId="{D8D6C704-7D8F-4E62-9DB0-072C6836AA32}" sibTransId="{9E2CD0CB-2F64-4825-8CDA-2311F5D34E33}"/>
    <dgm:cxn modelId="{99DB7733-C0CA-491E-AD50-9836AD3D5DCB}" type="presOf" srcId="{65B1D41B-24C3-49A3-B6BA-D773FE3FF74E}" destId="{888200ED-6F81-48F3-B0C3-9F69158A12FC}" srcOrd="0" destOrd="0" presId="urn:microsoft.com/office/officeart/2008/layout/LinedList"/>
    <dgm:cxn modelId="{72B6B938-D55C-422E-998E-D3A960E65F6E}" type="presOf" srcId="{D3455902-0ED9-44BF-AF83-9AA081998DFF}" destId="{C64E9BFE-A1CF-4667-ACD3-00B997BBDEF9}" srcOrd="0" destOrd="0" presId="urn:microsoft.com/office/officeart/2008/layout/LinedList"/>
    <dgm:cxn modelId="{C487473F-5AFB-4D6C-8A98-F9BF878EC74B}" srcId="{209D4457-216D-4026-836C-1498FC478EED}" destId="{8CF62B13-FA6F-444A-9660-392CE0BAE1B0}" srcOrd="3" destOrd="0" parTransId="{57ECF427-F3D2-4C44-A6B2-477CE9B40C3C}" sibTransId="{9A6F4979-9E0B-480C-B9ED-37A77E51BF03}"/>
    <dgm:cxn modelId="{933D995C-3A90-4F42-959B-50BA909613B5}" type="presOf" srcId="{67F3D530-D4D5-4302-B58C-D6A697ECA027}" destId="{5FC42AFD-1CAB-4952-82AA-4EFE2D1214A3}" srcOrd="0" destOrd="0" presId="urn:microsoft.com/office/officeart/2008/layout/LinedList"/>
    <dgm:cxn modelId="{3F51C776-FB17-4C99-B2B3-A9F799E60D9F}" srcId="{67F3D530-D4D5-4302-B58C-D6A697ECA027}" destId="{4ED3D96E-CC1A-4724-8F1B-21E6C9D56C76}" srcOrd="0" destOrd="0" parTransId="{AE405068-9A05-4ED4-A6D7-6EBDFF11C959}" sibTransId="{0C3DDC6A-5C18-4BB8-8554-557A92EA223C}"/>
    <dgm:cxn modelId="{1A2A2A59-F573-42F5-A5DF-992BC7AE9D96}" type="presOf" srcId="{B1A0A9CC-C4D2-49DB-8307-2352FBAAB333}" destId="{F25E4B9B-E30B-4CC0-B429-AB4E054D420F}" srcOrd="0" destOrd="0" presId="urn:microsoft.com/office/officeart/2008/layout/LinedList"/>
    <dgm:cxn modelId="{DA4EE48A-E0E3-4C15-A701-2B08BCBF919D}" srcId="{209D4457-216D-4026-836C-1498FC478EED}" destId="{1197F8D0-FC37-456A-9AF7-4E8F39F541DC}" srcOrd="2" destOrd="0" parTransId="{11CB9B29-7FB5-4330-9380-8628446B7CC5}" sibTransId="{84EC175B-77A1-4045-BF05-39EB9991BD8B}"/>
    <dgm:cxn modelId="{B2424296-911D-4B0E-8D93-D53786550004}" type="presOf" srcId="{8CF62B13-FA6F-444A-9660-392CE0BAE1B0}" destId="{D2BA0B10-D66D-441F-93EF-9C154E67ABB2}" srcOrd="0" destOrd="0" presId="urn:microsoft.com/office/officeart/2008/layout/LinedList"/>
    <dgm:cxn modelId="{718D249D-132A-4CE2-B1E9-8C47F7C7ADAD}" type="presOf" srcId="{D0D6980F-AC33-4707-89AE-5AA989B22538}" destId="{A60262F3-691C-40FE-8519-1967B8CDE11D}" srcOrd="0" destOrd="0" presId="urn:microsoft.com/office/officeart/2008/layout/LinedList"/>
    <dgm:cxn modelId="{006AE2A5-1218-4601-B0AC-ECDDC1028E18}" type="presOf" srcId="{8A019D6D-2763-4BD6-823D-952127FCA9BA}" destId="{945AAB9D-DEA7-40EE-85B1-58F9684A570B}" srcOrd="0" destOrd="0" presId="urn:microsoft.com/office/officeart/2008/layout/LinedList"/>
    <dgm:cxn modelId="{C5E335BC-C43B-4379-9532-93A0A6EB5068}" type="presOf" srcId="{1197F8D0-FC37-456A-9AF7-4E8F39F541DC}" destId="{DF7AE9C1-9FE9-4063-AADA-A58FDB8268A2}" srcOrd="0" destOrd="0" presId="urn:microsoft.com/office/officeart/2008/layout/LinedList"/>
    <dgm:cxn modelId="{21DF61DD-2B8C-420C-BA4B-1A13BDD8B766}" srcId="{209D4457-216D-4026-836C-1498FC478EED}" destId="{65B1D41B-24C3-49A3-B6BA-D773FE3FF74E}" srcOrd="4" destOrd="0" parTransId="{1324ABE3-A38B-44DF-AB65-95EF0F6DE3BE}" sibTransId="{25159AF9-0255-4CF2-ABF7-7DE9924CE008}"/>
    <dgm:cxn modelId="{848E7BE1-DC22-49E4-B655-09B13866A013}" type="presOf" srcId="{4ED3D96E-CC1A-4724-8F1B-21E6C9D56C76}" destId="{481B5CC9-C62A-4CA2-B53C-E3443820D73D}" srcOrd="0" destOrd="0" presId="urn:microsoft.com/office/officeart/2008/layout/LinedList"/>
    <dgm:cxn modelId="{D39A78E6-A3C6-488B-922A-4DE1D225C1B2}" srcId="{1197F8D0-FC37-456A-9AF7-4E8F39F541DC}" destId="{D3455902-0ED9-44BF-AF83-9AA081998DFF}" srcOrd="0" destOrd="0" parTransId="{5FD6C986-DAAC-4CA3-8E16-7FA05291ADDE}" sibTransId="{5D56364E-3EF5-4EDA-AE0A-8648FE8143EA}"/>
    <dgm:cxn modelId="{20B45BEE-C264-4CC4-91FD-B0D976B3BF4E}" srcId="{209D4457-216D-4026-836C-1498FC478EED}" destId="{67F3D530-D4D5-4302-B58C-D6A697ECA027}" srcOrd="1" destOrd="0" parTransId="{9C3C450C-73C3-47FC-8AB8-7489EEBF1024}" sibTransId="{507F4B46-BEF2-49E1-8A1A-47BE57129ED3}"/>
    <dgm:cxn modelId="{96D6CAEE-0D99-47EC-AE74-A7ED887221DB}" type="presOf" srcId="{209D4457-216D-4026-836C-1498FC478EED}" destId="{E1CA0CE3-DEEB-4632-81F6-395C188ECF62}" srcOrd="0" destOrd="0" presId="urn:microsoft.com/office/officeart/2008/layout/LinedList"/>
    <dgm:cxn modelId="{5A6029FE-D86E-453B-8ADF-C70EE5304B03}" srcId="{1197F8D0-FC37-456A-9AF7-4E8F39F541DC}" destId="{B1A0A9CC-C4D2-49DB-8307-2352FBAAB333}" srcOrd="1" destOrd="0" parTransId="{00520AE8-994C-40B2-B010-9C1E115077B7}" sibTransId="{8DA639B9-AA7E-4821-92F9-45E308886845}"/>
    <dgm:cxn modelId="{92B0617A-3EB3-4A2A-8CF0-A1C1A35E7D37}" type="presParOf" srcId="{E1CA0CE3-DEEB-4632-81F6-395C188ECF62}" destId="{9CC4FE2B-519F-4D55-AE16-16A0014BFD3C}" srcOrd="0" destOrd="0" presId="urn:microsoft.com/office/officeart/2008/layout/LinedList"/>
    <dgm:cxn modelId="{ABEEBB2F-BC58-4502-8D4C-009962E67101}" type="presParOf" srcId="{E1CA0CE3-DEEB-4632-81F6-395C188ECF62}" destId="{D3BA7DAC-89D6-4BE3-9226-A245BCC49767}" srcOrd="1" destOrd="0" presId="urn:microsoft.com/office/officeart/2008/layout/LinedList"/>
    <dgm:cxn modelId="{D1B590D5-F5FB-4081-AA5A-15CF3A3292DB}" type="presParOf" srcId="{D3BA7DAC-89D6-4BE3-9226-A245BCC49767}" destId="{945AAB9D-DEA7-40EE-85B1-58F9684A570B}" srcOrd="0" destOrd="0" presId="urn:microsoft.com/office/officeart/2008/layout/LinedList"/>
    <dgm:cxn modelId="{568CDCC9-1833-4636-B74E-C804FB55018A}" type="presParOf" srcId="{D3BA7DAC-89D6-4BE3-9226-A245BCC49767}" destId="{EBA6140D-67CC-42B8-B0A2-7B4236B59971}" srcOrd="1" destOrd="0" presId="urn:microsoft.com/office/officeart/2008/layout/LinedList"/>
    <dgm:cxn modelId="{F8765177-658E-4060-B525-715A73021262}" type="presParOf" srcId="{EBA6140D-67CC-42B8-B0A2-7B4236B59971}" destId="{4FCBA73B-2F6A-453D-837F-7F6852A9559F}" srcOrd="0" destOrd="0" presId="urn:microsoft.com/office/officeart/2008/layout/LinedList"/>
    <dgm:cxn modelId="{D102EEBE-8044-4512-BF96-D553DF56F2E6}" type="presParOf" srcId="{EBA6140D-67CC-42B8-B0A2-7B4236B59971}" destId="{FE4C26F7-E8FA-4CA2-85C0-3E7D0EC5B7A8}" srcOrd="1" destOrd="0" presId="urn:microsoft.com/office/officeart/2008/layout/LinedList"/>
    <dgm:cxn modelId="{DB183C28-D6B9-4E1D-8ADA-58A2E5DF9D66}" type="presParOf" srcId="{FE4C26F7-E8FA-4CA2-85C0-3E7D0EC5B7A8}" destId="{FE94B3BE-CFCE-4F4D-BD3D-C9ACE64A8C57}" srcOrd="0" destOrd="0" presId="urn:microsoft.com/office/officeart/2008/layout/LinedList"/>
    <dgm:cxn modelId="{BA126784-6A43-467D-AF59-0E0C492EB31A}" type="presParOf" srcId="{FE4C26F7-E8FA-4CA2-85C0-3E7D0EC5B7A8}" destId="{A60262F3-691C-40FE-8519-1967B8CDE11D}" srcOrd="1" destOrd="0" presId="urn:microsoft.com/office/officeart/2008/layout/LinedList"/>
    <dgm:cxn modelId="{7DD3C405-48D9-42F3-AF0D-2566607F667A}" type="presParOf" srcId="{FE4C26F7-E8FA-4CA2-85C0-3E7D0EC5B7A8}" destId="{F19DF628-BCA3-4E10-A5EA-6683D553E92A}" srcOrd="2" destOrd="0" presId="urn:microsoft.com/office/officeart/2008/layout/LinedList"/>
    <dgm:cxn modelId="{2C60CA13-2450-4E26-87BD-83C22AE8D7C3}" type="presParOf" srcId="{EBA6140D-67CC-42B8-B0A2-7B4236B59971}" destId="{1A7FFEB3-91DC-448C-89B9-8545C601D697}" srcOrd="2" destOrd="0" presId="urn:microsoft.com/office/officeart/2008/layout/LinedList"/>
    <dgm:cxn modelId="{EA5CC769-DE2C-447D-99CD-50A70563BF60}" type="presParOf" srcId="{EBA6140D-67CC-42B8-B0A2-7B4236B59971}" destId="{04F636FA-03D2-4768-9EF0-3607D57EA783}" srcOrd="3" destOrd="0" presId="urn:microsoft.com/office/officeart/2008/layout/LinedList"/>
    <dgm:cxn modelId="{30A52005-1393-4B2B-A5DC-8BB5E8713FBA}" type="presParOf" srcId="{E1CA0CE3-DEEB-4632-81F6-395C188ECF62}" destId="{75AE86F7-F1E1-4C39-8F78-3CE2D72DCDC4}" srcOrd="2" destOrd="0" presId="urn:microsoft.com/office/officeart/2008/layout/LinedList"/>
    <dgm:cxn modelId="{A3F7B491-A7B8-4562-980F-38EE29CEE9B8}" type="presParOf" srcId="{E1CA0CE3-DEEB-4632-81F6-395C188ECF62}" destId="{69910112-F5C6-4385-A875-F3830F9753AA}" srcOrd="3" destOrd="0" presId="urn:microsoft.com/office/officeart/2008/layout/LinedList"/>
    <dgm:cxn modelId="{F4B0F98D-79FE-49A5-8797-1C3FB58201C9}" type="presParOf" srcId="{69910112-F5C6-4385-A875-F3830F9753AA}" destId="{5FC42AFD-1CAB-4952-82AA-4EFE2D1214A3}" srcOrd="0" destOrd="0" presId="urn:microsoft.com/office/officeart/2008/layout/LinedList"/>
    <dgm:cxn modelId="{261B5A9C-CFA1-4DFF-82C4-2E8874921E76}" type="presParOf" srcId="{69910112-F5C6-4385-A875-F3830F9753AA}" destId="{22F3CF50-16D8-418E-9609-BC4495F1D843}" srcOrd="1" destOrd="0" presId="urn:microsoft.com/office/officeart/2008/layout/LinedList"/>
    <dgm:cxn modelId="{3D16EFD7-DF5F-4C34-8859-4D1A0DA815C5}" type="presParOf" srcId="{22F3CF50-16D8-418E-9609-BC4495F1D843}" destId="{7A5E19D9-EB9B-4049-96A9-8624B41952A4}" srcOrd="0" destOrd="0" presId="urn:microsoft.com/office/officeart/2008/layout/LinedList"/>
    <dgm:cxn modelId="{07ACD827-AFA8-4C34-AA87-15E1D7CE7A38}" type="presParOf" srcId="{22F3CF50-16D8-418E-9609-BC4495F1D843}" destId="{E4F7B2AD-ABE7-4101-B5EF-7A10F9CD58A1}" srcOrd="1" destOrd="0" presId="urn:microsoft.com/office/officeart/2008/layout/LinedList"/>
    <dgm:cxn modelId="{ADCCD4BD-D080-4E67-9208-474171050E91}" type="presParOf" srcId="{E4F7B2AD-ABE7-4101-B5EF-7A10F9CD58A1}" destId="{12866EDC-E477-4929-8094-7AB597A63AF2}" srcOrd="0" destOrd="0" presId="urn:microsoft.com/office/officeart/2008/layout/LinedList"/>
    <dgm:cxn modelId="{833A3BEB-57AB-44A4-83A1-C24FECB3FAE5}" type="presParOf" srcId="{E4F7B2AD-ABE7-4101-B5EF-7A10F9CD58A1}" destId="{481B5CC9-C62A-4CA2-B53C-E3443820D73D}" srcOrd="1" destOrd="0" presId="urn:microsoft.com/office/officeart/2008/layout/LinedList"/>
    <dgm:cxn modelId="{CC654574-E82C-4E5D-91B6-462B5FE3CFE4}" type="presParOf" srcId="{E4F7B2AD-ABE7-4101-B5EF-7A10F9CD58A1}" destId="{910FBEFC-5578-4806-9D9D-F80DC7528771}" srcOrd="2" destOrd="0" presId="urn:microsoft.com/office/officeart/2008/layout/LinedList"/>
    <dgm:cxn modelId="{BC69040F-AAF9-48F9-A3C6-92E8D4711C5B}" type="presParOf" srcId="{22F3CF50-16D8-418E-9609-BC4495F1D843}" destId="{F51E07EB-52EC-4A79-B37D-D6325C87640F}" srcOrd="2" destOrd="0" presId="urn:microsoft.com/office/officeart/2008/layout/LinedList"/>
    <dgm:cxn modelId="{117199A3-9488-4DDD-901E-40F1A7303904}" type="presParOf" srcId="{22F3CF50-16D8-418E-9609-BC4495F1D843}" destId="{BB663F7D-F98A-4112-9774-811C9B446DB5}" srcOrd="3" destOrd="0" presId="urn:microsoft.com/office/officeart/2008/layout/LinedList"/>
    <dgm:cxn modelId="{02F45F57-8A9A-42D2-A680-19D389DAE880}" type="presParOf" srcId="{E1CA0CE3-DEEB-4632-81F6-395C188ECF62}" destId="{C5483DF3-EE02-438D-A4C3-A02A03F90655}" srcOrd="4" destOrd="0" presId="urn:microsoft.com/office/officeart/2008/layout/LinedList"/>
    <dgm:cxn modelId="{08A719BD-D1C5-44E8-9EDD-51D62E2E9FA8}" type="presParOf" srcId="{E1CA0CE3-DEEB-4632-81F6-395C188ECF62}" destId="{6B8886DF-628F-4788-BCC2-C7363AC5798B}" srcOrd="5" destOrd="0" presId="urn:microsoft.com/office/officeart/2008/layout/LinedList"/>
    <dgm:cxn modelId="{88AA13D2-9CB9-4762-A695-BEE595059DFE}" type="presParOf" srcId="{6B8886DF-628F-4788-BCC2-C7363AC5798B}" destId="{DF7AE9C1-9FE9-4063-AADA-A58FDB8268A2}" srcOrd="0" destOrd="0" presId="urn:microsoft.com/office/officeart/2008/layout/LinedList"/>
    <dgm:cxn modelId="{06F562AB-F20D-4544-A8C4-3CE33A5F4A94}" type="presParOf" srcId="{6B8886DF-628F-4788-BCC2-C7363AC5798B}" destId="{6AF7EFDB-066C-47E8-8A47-F022010BDBC7}" srcOrd="1" destOrd="0" presId="urn:microsoft.com/office/officeart/2008/layout/LinedList"/>
    <dgm:cxn modelId="{0380FE87-3452-439B-853F-81F374E69BE0}" type="presParOf" srcId="{6AF7EFDB-066C-47E8-8A47-F022010BDBC7}" destId="{F9F783C3-B318-4B67-8CD5-6B4D73250FB0}" srcOrd="0" destOrd="0" presId="urn:microsoft.com/office/officeart/2008/layout/LinedList"/>
    <dgm:cxn modelId="{95B09FD2-84B2-45E0-B790-6F66200C1C90}" type="presParOf" srcId="{6AF7EFDB-066C-47E8-8A47-F022010BDBC7}" destId="{4B16AC1D-D64B-48BE-9ACE-39341696BF52}" srcOrd="1" destOrd="0" presId="urn:microsoft.com/office/officeart/2008/layout/LinedList"/>
    <dgm:cxn modelId="{F7D06C84-4D1E-48F0-A84C-AAB83434EA1B}" type="presParOf" srcId="{4B16AC1D-D64B-48BE-9ACE-39341696BF52}" destId="{D4F73FF1-CD4D-414A-8243-5884FB371F99}" srcOrd="0" destOrd="0" presId="urn:microsoft.com/office/officeart/2008/layout/LinedList"/>
    <dgm:cxn modelId="{7901C336-B82D-4C25-B788-098E0CE555F0}" type="presParOf" srcId="{4B16AC1D-D64B-48BE-9ACE-39341696BF52}" destId="{C64E9BFE-A1CF-4667-ACD3-00B997BBDEF9}" srcOrd="1" destOrd="0" presId="urn:microsoft.com/office/officeart/2008/layout/LinedList"/>
    <dgm:cxn modelId="{018F41EE-57AC-4154-9D99-0616035D3A33}" type="presParOf" srcId="{4B16AC1D-D64B-48BE-9ACE-39341696BF52}" destId="{EBA398FE-0AE9-4C41-B45C-7E37CEC8017E}" srcOrd="2" destOrd="0" presId="urn:microsoft.com/office/officeart/2008/layout/LinedList"/>
    <dgm:cxn modelId="{8EEE1CE3-A47C-47A2-AC57-53EB34FE7FBE}" type="presParOf" srcId="{6AF7EFDB-066C-47E8-8A47-F022010BDBC7}" destId="{40831DD9-B5AB-4842-A440-04D829967C6C}" srcOrd="2" destOrd="0" presId="urn:microsoft.com/office/officeart/2008/layout/LinedList"/>
    <dgm:cxn modelId="{4045A370-55AF-4004-B5E3-171D1D8E82D5}" type="presParOf" srcId="{6AF7EFDB-066C-47E8-8A47-F022010BDBC7}" destId="{3BE7F87A-962A-46FF-BEE5-D32ABD58A70D}" srcOrd="3" destOrd="0" presId="urn:microsoft.com/office/officeart/2008/layout/LinedList"/>
    <dgm:cxn modelId="{26F02571-982F-4419-B5CE-FFE2B6C47D12}" type="presParOf" srcId="{6AF7EFDB-066C-47E8-8A47-F022010BDBC7}" destId="{7679E709-FDA7-4E2F-A6A6-60BB5055BC89}" srcOrd="4" destOrd="0" presId="urn:microsoft.com/office/officeart/2008/layout/LinedList"/>
    <dgm:cxn modelId="{8A7851BD-2076-4C25-BEF8-7333668FA2FB}" type="presParOf" srcId="{7679E709-FDA7-4E2F-A6A6-60BB5055BC89}" destId="{27A00606-64EC-4136-BDEC-5A7030A736BD}" srcOrd="0" destOrd="0" presId="urn:microsoft.com/office/officeart/2008/layout/LinedList"/>
    <dgm:cxn modelId="{A8207295-F177-4ADB-8086-9278DD8DEF7F}" type="presParOf" srcId="{7679E709-FDA7-4E2F-A6A6-60BB5055BC89}" destId="{F25E4B9B-E30B-4CC0-B429-AB4E054D420F}" srcOrd="1" destOrd="0" presId="urn:microsoft.com/office/officeart/2008/layout/LinedList"/>
    <dgm:cxn modelId="{98569650-C0F1-4DA7-865B-2087B6637709}" type="presParOf" srcId="{7679E709-FDA7-4E2F-A6A6-60BB5055BC89}" destId="{AB1DAB8F-D326-4F0E-A532-689EFD94FF1F}" srcOrd="2" destOrd="0" presId="urn:microsoft.com/office/officeart/2008/layout/LinedList"/>
    <dgm:cxn modelId="{FD74193D-00FA-4092-B189-7AAAB8B69322}" type="presParOf" srcId="{6AF7EFDB-066C-47E8-8A47-F022010BDBC7}" destId="{CB65699A-B6DE-4613-B496-9F93B77DE689}" srcOrd="5" destOrd="0" presId="urn:microsoft.com/office/officeart/2008/layout/LinedList"/>
    <dgm:cxn modelId="{1BA08421-1D63-41B8-AC9E-820EB1BE8940}" type="presParOf" srcId="{6AF7EFDB-066C-47E8-8A47-F022010BDBC7}" destId="{B24AEABF-4BC7-4F5F-B280-281C8C830612}" srcOrd="6" destOrd="0" presId="urn:microsoft.com/office/officeart/2008/layout/LinedList"/>
    <dgm:cxn modelId="{8301BA98-3248-40EE-92DA-4FC5D628A382}" type="presParOf" srcId="{E1CA0CE3-DEEB-4632-81F6-395C188ECF62}" destId="{BCF70091-DDFE-4098-9F21-F7B34D906D3D}" srcOrd="6" destOrd="0" presId="urn:microsoft.com/office/officeart/2008/layout/LinedList"/>
    <dgm:cxn modelId="{2FC6A946-0967-4701-B655-066CCEB2D1AC}" type="presParOf" srcId="{E1CA0CE3-DEEB-4632-81F6-395C188ECF62}" destId="{63DCC1F7-5F91-42FE-99E2-C83A2AAA0AAA}" srcOrd="7" destOrd="0" presId="urn:microsoft.com/office/officeart/2008/layout/LinedList"/>
    <dgm:cxn modelId="{F4590EA6-AE0C-4DDF-AE6B-8B2E547D2C29}" type="presParOf" srcId="{63DCC1F7-5F91-42FE-99E2-C83A2AAA0AAA}" destId="{D2BA0B10-D66D-441F-93EF-9C154E67ABB2}" srcOrd="0" destOrd="0" presId="urn:microsoft.com/office/officeart/2008/layout/LinedList"/>
    <dgm:cxn modelId="{857BB666-C731-4A75-BDF0-FA7A2818439C}" type="presParOf" srcId="{63DCC1F7-5F91-42FE-99E2-C83A2AAA0AAA}" destId="{C2B032E1-B063-4516-8C0E-AB5BFC2D7F97}" srcOrd="1" destOrd="0" presId="urn:microsoft.com/office/officeart/2008/layout/LinedList"/>
    <dgm:cxn modelId="{D83AF7C8-DCBC-4F6A-82D2-A14901B9FB7A}" type="presParOf" srcId="{E1CA0CE3-DEEB-4632-81F6-395C188ECF62}" destId="{0E6EFAD4-D4BC-4F27-8C00-87B47D0E2E53}" srcOrd="8" destOrd="0" presId="urn:microsoft.com/office/officeart/2008/layout/LinedList"/>
    <dgm:cxn modelId="{00291FD1-75E0-4A5C-95A1-51D375483220}" type="presParOf" srcId="{E1CA0CE3-DEEB-4632-81F6-395C188ECF62}" destId="{67108C65-0F07-480F-ABBF-1895B6354A23}" srcOrd="9" destOrd="0" presId="urn:microsoft.com/office/officeart/2008/layout/LinedList"/>
    <dgm:cxn modelId="{71285BDA-A407-470B-8DD4-04659A4A5EED}" type="presParOf" srcId="{67108C65-0F07-480F-ABBF-1895B6354A23}" destId="{888200ED-6F81-48F3-B0C3-9F69158A12FC}" srcOrd="0" destOrd="0" presId="urn:microsoft.com/office/officeart/2008/layout/LinedList"/>
    <dgm:cxn modelId="{00105CC1-F8B5-4909-82E8-2FC056EFAD04}" type="presParOf" srcId="{67108C65-0F07-480F-ABBF-1895B6354A23}" destId="{852E3813-C769-441A-84F2-4E6A983E100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09D4457-216D-4026-836C-1498FC478EED}" type="doc">
      <dgm:prSet loTypeId="urn:microsoft.com/office/officeart/2008/layout/LinedList" loCatId="list" qsTypeId="urn:microsoft.com/office/officeart/2005/8/quickstyle/3d1#2" qsCatId="3D" csTypeId="urn:microsoft.com/office/officeart/2005/8/colors/accent1_2#4" csCatId="accent1" phldr="1"/>
      <dgm:spPr/>
      <dgm:t>
        <a:bodyPr/>
        <a:lstStyle/>
        <a:p>
          <a:endParaRPr lang="en-US"/>
        </a:p>
      </dgm:t>
    </dgm:pt>
    <dgm:pt modelId="{8A019D6D-2763-4BD6-823D-952127FCA9BA}">
      <dgm:prSet phldrT="[Text]" phldr="0"/>
      <dgm:spPr/>
      <dgm:t>
        <a:bodyPr/>
        <a:lstStyle/>
        <a:p>
          <a:r>
            <a:rPr lang="ar-EG" dirty="0"/>
            <a:t>الأسبوع السادس:</a:t>
          </a:r>
          <a:endParaRPr lang="en-US" dirty="0"/>
        </a:p>
      </dgm:t>
    </dgm:pt>
    <dgm:pt modelId="{D8D6C704-7D8F-4E62-9DB0-072C6836AA32}" type="parTrans" cxnId="{1D3B4B26-E3A2-47EB-97A6-FB3BA8A4724C}">
      <dgm:prSet/>
      <dgm:spPr/>
      <dgm:t>
        <a:bodyPr/>
        <a:lstStyle/>
        <a:p>
          <a:endParaRPr lang="en-US"/>
        </a:p>
      </dgm:t>
    </dgm:pt>
    <dgm:pt modelId="{9E2CD0CB-2F64-4825-8CDA-2311F5D34E33}" type="sibTrans" cxnId="{1D3B4B26-E3A2-47EB-97A6-FB3BA8A4724C}">
      <dgm:prSet/>
      <dgm:spPr/>
      <dgm:t>
        <a:bodyPr/>
        <a:lstStyle/>
        <a:p>
          <a:endParaRPr lang="en-US"/>
        </a:p>
      </dgm:t>
    </dgm:pt>
    <dgm:pt modelId="{D0D6980F-AC33-4707-89AE-5AA989B22538}">
      <dgm:prSet phldrT="[Text]" custT="1"/>
      <dgm:spPr/>
      <dgm:t>
        <a:bodyPr/>
        <a:lstStyle/>
        <a:p>
          <a:pPr algn="ctr">
            <a:buFont typeface="+mj-lt"/>
            <a:buAutoNum type="arabicPeriod"/>
          </a:pPr>
          <a:r>
            <a:rPr lang="ar-SA" sz="2000" b="1" dirty="0"/>
            <a:t>تسليم</a:t>
          </a:r>
          <a:r>
            <a:rPr lang="ar-SA" sz="2000" b="1" dirty="0">
              <a:latin typeface="Times New Roman" panose="02020603050405020304" pitchFamily="18" charset="0"/>
              <a:cs typeface="Times New Roman" panose="02020603050405020304" pitchFamily="18" charset="0"/>
            </a:rPr>
            <a:t> مفاهيم الدراسة الاصطلاحية والإجرائية، ونوع ومنهج الدراسة، ومجتمع وعينة الدراسة.</a:t>
          </a:r>
          <a:endParaRPr lang="en-US" sz="2000" b="1" dirty="0">
            <a:latin typeface="Times New Roman" panose="02020603050405020304" pitchFamily="18" charset="0"/>
            <a:cs typeface="Times New Roman" panose="02020603050405020304" pitchFamily="18" charset="0"/>
          </a:endParaRPr>
        </a:p>
      </dgm:t>
    </dgm:pt>
    <dgm:pt modelId="{BD0CA50A-E094-40F0-8CC3-8C934BB6FD3C}" type="parTrans" cxnId="{D313A000-D08E-4CDA-B80B-B46B4B8182AE}">
      <dgm:prSet/>
      <dgm:spPr/>
      <dgm:t>
        <a:bodyPr/>
        <a:lstStyle/>
        <a:p>
          <a:endParaRPr lang="en-US"/>
        </a:p>
      </dgm:t>
    </dgm:pt>
    <dgm:pt modelId="{268C9988-F799-48B0-AA5E-1EE9D807E88D}" type="sibTrans" cxnId="{D313A000-D08E-4CDA-B80B-B46B4B8182AE}">
      <dgm:prSet/>
      <dgm:spPr/>
      <dgm:t>
        <a:bodyPr/>
        <a:lstStyle/>
        <a:p>
          <a:endParaRPr lang="en-US"/>
        </a:p>
      </dgm:t>
    </dgm:pt>
    <dgm:pt modelId="{67F3D530-D4D5-4302-B58C-D6A697ECA027}">
      <dgm:prSet phldrT="[Text]"/>
      <dgm:spPr/>
      <dgm:t>
        <a:bodyPr/>
        <a:lstStyle/>
        <a:p>
          <a:r>
            <a:rPr lang="ar-EG" dirty="0"/>
            <a:t>الأسبوع السابع:</a:t>
          </a:r>
          <a:endParaRPr lang="en-US" dirty="0"/>
        </a:p>
      </dgm:t>
    </dgm:pt>
    <dgm:pt modelId="{9C3C450C-73C3-47FC-8AB8-7489EEBF1024}" type="parTrans" cxnId="{20B45BEE-C264-4CC4-91FD-B0D976B3BF4E}">
      <dgm:prSet/>
      <dgm:spPr/>
      <dgm:t>
        <a:bodyPr/>
        <a:lstStyle/>
        <a:p>
          <a:endParaRPr lang="en-US"/>
        </a:p>
      </dgm:t>
    </dgm:pt>
    <dgm:pt modelId="{507F4B46-BEF2-49E1-8A1A-47BE57129ED3}" type="sibTrans" cxnId="{20B45BEE-C264-4CC4-91FD-B0D976B3BF4E}">
      <dgm:prSet/>
      <dgm:spPr/>
      <dgm:t>
        <a:bodyPr/>
        <a:lstStyle/>
        <a:p>
          <a:endParaRPr lang="en-US"/>
        </a:p>
      </dgm:t>
    </dgm:pt>
    <dgm:pt modelId="{4ED3D96E-CC1A-4724-8F1B-21E6C9D56C76}">
      <dgm:prSet phldrT="[Text]" custT="1"/>
      <dgm:spPr/>
      <dgm:t>
        <a:bodyPr/>
        <a:lstStyle/>
        <a:p>
          <a:pPr algn="ctr">
            <a:buFont typeface="+mj-lt"/>
            <a:buAutoNum type="arabicPeriod"/>
          </a:pPr>
          <a:r>
            <a:rPr lang="ar-SA" sz="2000" b="1" kern="1200" dirty="0"/>
            <a:t>تسليم أداة جمع البيانات، والموافقة عليها من المشرف، وتحكيمها </a:t>
          </a:r>
          <a:r>
            <a:rPr lang="ar-EG" sz="2000" b="1" kern="1200" dirty="0"/>
            <a:t>(</a:t>
          </a:r>
          <a:r>
            <a:rPr lang="ar-SA" sz="2000" b="1" kern="1200" dirty="0"/>
            <a:t>من </a:t>
          </a:r>
          <a:r>
            <a:rPr lang="ar-EG" sz="2000" b="1" kern="1200" dirty="0"/>
            <a:t>2</a:t>
          </a:r>
          <a:r>
            <a:rPr lang="ar-SA" sz="2000" b="1" kern="1200" dirty="0"/>
            <a:t> من الأساتذة</a:t>
          </a:r>
          <a:r>
            <a:rPr lang="ar-EG" sz="2000" b="1" kern="1200" dirty="0"/>
            <a:t>)</a:t>
          </a:r>
          <a:r>
            <a:rPr lang="ar-SA" sz="2000" b="1" kern="1200" dirty="0"/>
            <a:t>، مع كتابة اختبارات الصدق والثبات</a:t>
          </a:r>
          <a:r>
            <a:rPr lang="ar-EG" sz="2000" b="1" kern="1200" dirty="0"/>
            <a:t>.</a:t>
          </a:r>
          <a:endParaRPr lang="en-US" sz="2000" b="1" kern="1200" dirty="0">
            <a:solidFill>
              <a:prstClr val="black">
                <a:hueOff val="0"/>
                <a:satOff val="0"/>
                <a:lumOff val="0"/>
                <a:alphaOff val="0"/>
              </a:prstClr>
            </a:solidFill>
            <a:latin typeface="Calibri" panose="020F0502020204030204"/>
            <a:ea typeface="+mn-ea"/>
            <a:cs typeface="Arial" panose="020B0604020202020204" pitchFamily="34" charset="0"/>
          </a:endParaRPr>
        </a:p>
      </dgm:t>
    </dgm:pt>
    <dgm:pt modelId="{AE405068-9A05-4ED4-A6D7-6EBDFF11C959}" type="parTrans" cxnId="{3F51C776-FB17-4C99-B2B3-A9F799E60D9F}">
      <dgm:prSet/>
      <dgm:spPr/>
      <dgm:t>
        <a:bodyPr/>
        <a:lstStyle/>
        <a:p>
          <a:endParaRPr lang="en-US"/>
        </a:p>
      </dgm:t>
    </dgm:pt>
    <dgm:pt modelId="{0C3DDC6A-5C18-4BB8-8554-557A92EA223C}" type="sibTrans" cxnId="{3F51C776-FB17-4C99-B2B3-A9F799E60D9F}">
      <dgm:prSet/>
      <dgm:spPr/>
      <dgm:t>
        <a:bodyPr/>
        <a:lstStyle/>
        <a:p>
          <a:endParaRPr lang="en-US"/>
        </a:p>
      </dgm:t>
    </dgm:pt>
    <dgm:pt modelId="{1197F8D0-FC37-456A-9AF7-4E8F39F541DC}">
      <dgm:prSet phldrT="[Text]"/>
      <dgm:spPr/>
      <dgm:t>
        <a:bodyPr/>
        <a:lstStyle/>
        <a:p>
          <a:r>
            <a:rPr lang="ar-EG" dirty="0"/>
            <a:t>الأسبوع الثامن:</a:t>
          </a:r>
          <a:endParaRPr lang="en-US" dirty="0"/>
        </a:p>
      </dgm:t>
    </dgm:pt>
    <dgm:pt modelId="{11CB9B29-7FB5-4330-9380-8628446B7CC5}" type="parTrans" cxnId="{DA4EE48A-E0E3-4C15-A701-2B08BCBF919D}">
      <dgm:prSet/>
      <dgm:spPr/>
      <dgm:t>
        <a:bodyPr/>
        <a:lstStyle/>
        <a:p>
          <a:endParaRPr lang="en-US"/>
        </a:p>
      </dgm:t>
    </dgm:pt>
    <dgm:pt modelId="{84EC175B-77A1-4045-BF05-39EB9991BD8B}" type="sibTrans" cxnId="{DA4EE48A-E0E3-4C15-A701-2B08BCBF919D}">
      <dgm:prSet/>
      <dgm:spPr/>
      <dgm:t>
        <a:bodyPr/>
        <a:lstStyle/>
        <a:p>
          <a:endParaRPr lang="en-US"/>
        </a:p>
      </dgm:t>
    </dgm:pt>
    <dgm:pt modelId="{D3455902-0ED9-44BF-AF83-9AA081998DFF}">
      <dgm:prSet phldrT="[Text]" custT="1"/>
      <dgm:spPr/>
      <dgm:t>
        <a:bodyPr/>
        <a:lstStyle/>
        <a:p>
          <a:pPr marL="0" lvl="0" indent="0" algn="ctr" defTabSz="1422400">
            <a:lnSpc>
              <a:spcPct val="90000"/>
            </a:lnSpc>
            <a:spcBef>
              <a:spcPct val="0"/>
            </a:spcBef>
            <a:spcAft>
              <a:spcPct val="35000"/>
            </a:spcAft>
            <a:buFont typeface="+mj-lt"/>
            <a:buNone/>
          </a:pPr>
          <a:r>
            <a:rPr lang="ar-SA" sz="2400" b="1" kern="1200" dirty="0"/>
            <a:t>تسليم نتائج الدراسة والتوصيات.</a:t>
          </a:r>
          <a:endParaRPr lang="en-US" sz="2400" b="1" kern="1200" dirty="0">
            <a:solidFill>
              <a:prstClr val="black">
                <a:hueOff val="0"/>
                <a:satOff val="0"/>
                <a:lumOff val="0"/>
                <a:alphaOff val="0"/>
              </a:prstClr>
            </a:solidFill>
            <a:latin typeface="Calibri" panose="020F0502020204030204"/>
            <a:ea typeface="+mn-ea"/>
            <a:cs typeface="Arial" panose="020B0604020202020204" pitchFamily="34" charset="0"/>
          </a:endParaRPr>
        </a:p>
      </dgm:t>
    </dgm:pt>
    <dgm:pt modelId="{5FD6C986-DAAC-4CA3-8E16-7FA05291ADDE}" type="parTrans" cxnId="{D39A78E6-A3C6-488B-922A-4DE1D225C1B2}">
      <dgm:prSet/>
      <dgm:spPr/>
      <dgm:t>
        <a:bodyPr/>
        <a:lstStyle/>
        <a:p>
          <a:endParaRPr lang="en-US"/>
        </a:p>
      </dgm:t>
    </dgm:pt>
    <dgm:pt modelId="{5D56364E-3EF5-4EDA-AE0A-8648FE8143EA}" type="sibTrans" cxnId="{D39A78E6-A3C6-488B-922A-4DE1D225C1B2}">
      <dgm:prSet/>
      <dgm:spPr/>
      <dgm:t>
        <a:bodyPr/>
        <a:lstStyle/>
        <a:p>
          <a:endParaRPr lang="en-US"/>
        </a:p>
      </dgm:t>
    </dgm:pt>
    <dgm:pt modelId="{8CF62B13-FA6F-444A-9660-392CE0BAE1B0}">
      <dgm:prSet/>
      <dgm:spPr/>
      <dgm:t>
        <a:bodyPr/>
        <a:lstStyle/>
        <a:p>
          <a:r>
            <a:rPr lang="ar-EG" dirty="0"/>
            <a:t>الأسبوع التاسع:</a:t>
          </a:r>
          <a:endParaRPr lang="en-US" dirty="0"/>
        </a:p>
      </dgm:t>
    </dgm:pt>
    <dgm:pt modelId="{57ECF427-F3D2-4C44-A6B2-477CE9B40C3C}" type="parTrans" cxnId="{C487473F-5AFB-4D6C-8A98-F9BF878EC74B}">
      <dgm:prSet/>
      <dgm:spPr/>
      <dgm:t>
        <a:bodyPr/>
        <a:lstStyle/>
        <a:p>
          <a:endParaRPr lang="en-US"/>
        </a:p>
      </dgm:t>
    </dgm:pt>
    <dgm:pt modelId="{9A6F4979-9E0B-480C-B9ED-37A77E51BF03}" type="sibTrans" cxnId="{C487473F-5AFB-4D6C-8A98-F9BF878EC74B}">
      <dgm:prSet/>
      <dgm:spPr/>
      <dgm:t>
        <a:bodyPr/>
        <a:lstStyle/>
        <a:p>
          <a:endParaRPr lang="en-US"/>
        </a:p>
      </dgm:t>
    </dgm:pt>
    <dgm:pt modelId="{65B1D41B-24C3-49A3-B6BA-D773FE3FF74E}">
      <dgm:prSet/>
      <dgm:spPr/>
      <dgm:t>
        <a:bodyPr/>
        <a:lstStyle/>
        <a:p>
          <a:r>
            <a:rPr lang="ar-EG" dirty="0"/>
            <a:t>الأسبوع العاشر:</a:t>
          </a:r>
          <a:endParaRPr lang="en-US" dirty="0"/>
        </a:p>
      </dgm:t>
    </dgm:pt>
    <dgm:pt modelId="{1324ABE3-A38B-44DF-AB65-95EF0F6DE3BE}" type="parTrans" cxnId="{21DF61DD-2B8C-420C-BA4B-1A13BDD8B766}">
      <dgm:prSet/>
      <dgm:spPr/>
      <dgm:t>
        <a:bodyPr/>
        <a:lstStyle/>
        <a:p>
          <a:endParaRPr lang="en-US"/>
        </a:p>
      </dgm:t>
    </dgm:pt>
    <dgm:pt modelId="{25159AF9-0255-4CF2-ABF7-7DE9924CE008}" type="sibTrans" cxnId="{21DF61DD-2B8C-420C-BA4B-1A13BDD8B766}">
      <dgm:prSet/>
      <dgm:spPr/>
      <dgm:t>
        <a:bodyPr/>
        <a:lstStyle/>
        <a:p>
          <a:endParaRPr lang="en-US"/>
        </a:p>
      </dgm:t>
    </dgm:pt>
    <dgm:pt modelId="{E1CA0CE3-DEEB-4632-81F6-395C188ECF62}" type="pres">
      <dgm:prSet presAssocID="{209D4457-216D-4026-836C-1498FC478EED}" presName="vert0" presStyleCnt="0">
        <dgm:presLayoutVars>
          <dgm:dir val="rev"/>
          <dgm:animOne val="branch"/>
          <dgm:animLvl val="lvl"/>
        </dgm:presLayoutVars>
      </dgm:prSet>
      <dgm:spPr/>
    </dgm:pt>
    <dgm:pt modelId="{9CC4FE2B-519F-4D55-AE16-16A0014BFD3C}" type="pres">
      <dgm:prSet presAssocID="{8A019D6D-2763-4BD6-823D-952127FCA9BA}" presName="thickLine" presStyleLbl="alignNode1" presStyleIdx="0" presStyleCnt="5"/>
      <dgm:spPr/>
    </dgm:pt>
    <dgm:pt modelId="{D3BA7DAC-89D6-4BE3-9226-A245BCC49767}" type="pres">
      <dgm:prSet presAssocID="{8A019D6D-2763-4BD6-823D-952127FCA9BA}" presName="horz1" presStyleCnt="0"/>
      <dgm:spPr/>
    </dgm:pt>
    <dgm:pt modelId="{945AAB9D-DEA7-40EE-85B1-58F9684A570B}" type="pres">
      <dgm:prSet presAssocID="{8A019D6D-2763-4BD6-823D-952127FCA9BA}" presName="tx1" presStyleLbl="revTx" presStyleIdx="0" presStyleCnt="8"/>
      <dgm:spPr/>
    </dgm:pt>
    <dgm:pt modelId="{EBA6140D-67CC-42B8-B0A2-7B4236B59971}" type="pres">
      <dgm:prSet presAssocID="{8A019D6D-2763-4BD6-823D-952127FCA9BA}" presName="vert1" presStyleCnt="0"/>
      <dgm:spPr/>
    </dgm:pt>
    <dgm:pt modelId="{4FCBA73B-2F6A-453D-837F-7F6852A9559F}" type="pres">
      <dgm:prSet presAssocID="{D0D6980F-AC33-4707-89AE-5AA989B22538}" presName="vertSpace2a" presStyleCnt="0"/>
      <dgm:spPr/>
    </dgm:pt>
    <dgm:pt modelId="{FE4C26F7-E8FA-4CA2-85C0-3E7D0EC5B7A8}" type="pres">
      <dgm:prSet presAssocID="{D0D6980F-AC33-4707-89AE-5AA989B22538}" presName="horz2" presStyleCnt="0"/>
      <dgm:spPr/>
    </dgm:pt>
    <dgm:pt modelId="{FE94B3BE-CFCE-4F4D-BD3D-C9ACE64A8C57}" type="pres">
      <dgm:prSet presAssocID="{D0D6980F-AC33-4707-89AE-5AA989B22538}" presName="horzSpace2" presStyleCnt="0"/>
      <dgm:spPr/>
    </dgm:pt>
    <dgm:pt modelId="{A60262F3-691C-40FE-8519-1967B8CDE11D}" type="pres">
      <dgm:prSet presAssocID="{D0D6980F-AC33-4707-89AE-5AA989B22538}" presName="tx2" presStyleLbl="revTx" presStyleIdx="1" presStyleCnt="8"/>
      <dgm:spPr/>
    </dgm:pt>
    <dgm:pt modelId="{F19DF628-BCA3-4E10-A5EA-6683D553E92A}" type="pres">
      <dgm:prSet presAssocID="{D0D6980F-AC33-4707-89AE-5AA989B22538}" presName="vert2" presStyleCnt="0"/>
      <dgm:spPr/>
    </dgm:pt>
    <dgm:pt modelId="{1A7FFEB3-91DC-448C-89B9-8545C601D697}" type="pres">
      <dgm:prSet presAssocID="{D0D6980F-AC33-4707-89AE-5AA989B22538}" presName="thinLine2b" presStyleLbl="callout" presStyleIdx="0" presStyleCnt="3"/>
      <dgm:spPr/>
    </dgm:pt>
    <dgm:pt modelId="{04F636FA-03D2-4768-9EF0-3607D57EA783}" type="pres">
      <dgm:prSet presAssocID="{D0D6980F-AC33-4707-89AE-5AA989B22538}" presName="vertSpace2b" presStyleCnt="0"/>
      <dgm:spPr/>
    </dgm:pt>
    <dgm:pt modelId="{75AE86F7-F1E1-4C39-8F78-3CE2D72DCDC4}" type="pres">
      <dgm:prSet presAssocID="{67F3D530-D4D5-4302-B58C-D6A697ECA027}" presName="thickLine" presStyleLbl="alignNode1" presStyleIdx="1" presStyleCnt="5"/>
      <dgm:spPr/>
    </dgm:pt>
    <dgm:pt modelId="{69910112-F5C6-4385-A875-F3830F9753AA}" type="pres">
      <dgm:prSet presAssocID="{67F3D530-D4D5-4302-B58C-D6A697ECA027}" presName="horz1" presStyleCnt="0"/>
      <dgm:spPr/>
    </dgm:pt>
    <dgm:pt modelId="{5FC42AFD-1CAB-4952-82AA-4EFE2D1214A3}" type="pres">
      <dgm:prSet presAssocID="{67F3D530-D4D5-4302-B58C-D6A697ECA027}" presName="tx1" presStyleLbl="revTx" presStyleIdx="2" presStyleCnt="8"/>
      <dgm:spPr/>
    </dgm:pt>
    <dgm:pt modelId="{22F3CF50-16D8-418E-9609-BC4495F1D843}" type="pres">
      <dgm:prSet presAssocID="{67F3D530-D4D5-4302-B58C-D6A697ECA027}" presName="vert1" presStyleCnt="0"/>
      <dgm:spPr/>
    </dgm:pt>
    <dgm:pt modelId="{7A5E19D9-EB9B-4049-96A9-8624B41952A4}" type="pres">
      <dgm:prSet presAssocID="{4ED3D96E-CC1A-4724-8F1B-21E6C9D56C76}" presName="vertSpace2a" presStyleCnt="0"/>
      <dgm:spPr/>
    </dgm:pt>
    <dgm:pt modelId="{E4F7B2AD-ABE7-4101-B5EF-7A10F9CD58A1}" type="pres">
      <dgm:prSet presAssocID="{4ED3D96E-CC1A-4724-8F1B-21E6C9D56C76}" presName="horz2" presStyleCnt="0"/>
      <dgm:spPr/>
    </dgm:pt>
    <dgm:pt modelId="{12866EDC-E477-4929-8094-7AB597A63AF2}" type="pres">
      <dgm:prSet presAssocID="{4ED3D96E-CC1A-4724-8F1B-21E6C9D56C76}" presName="horzSpace2" presStyleCnt="0"/>
      <dgm:spPr/>
    </dgm:pt>
    <dgm:pt modelId="{481B5CC9-C62A-4CA2-B53C-E3443820D73D}" type="pres">
      <dgm:prSet presAssocID="{4ED3D96E-CC1A-4724-8F1B-21E6C9D56C76}" presName="tx2" presStyleLbl="revTx" presStyleIdx="3" presStyleCnt="8" custLinFactNeighborY="-3624"/>
      <dgm:spPr/>
    </dgm:pt>
    <dgm:pt modelId="{910FBEFC-5578-4806-9D9D-F80DC7528771}" type="pres">
      <dgm:prSet presAssocID="{4ED3D96E-CC1A-4724-8F1B-21E6C9D56C76}" presName="vert2" presStyleCnt="0"/>
      <dgm:spPr/>
    </dgm:pt>
    <dgm:pt modelId="{F51E07EB-52EC-4A79-B37D-D6325C87640F}" type="pres">
      <dgm:prSet presAssocID="{4ED3D96E-CC1A-4724-8F1B-21E6C9D56C76}" presName="thinLine2b" presStyleLbl="callout" presStyleIdx="1" presStyleCnt="3"/>
      <dgm:spPr/>
    </dgm:pt>
    <dgm:pt modelId="{BB663F7D-F98A-4112-9774-811C9B446DB5}" type="pres">
      <dgm:prSet presAssocID="{4ED3D96E-CC1A-4724-8F1B-21E6C9D56C76}" presName="vertSpace2b" presStyleCnt="0"/>
      <dgm:spPr/>
    </dgm:pt>
    <dgm:pt modelId="{C5483DF3-EE02-438D-A4C3-A02A03F90655}" type="pres">
      <dgm:prSet presAssocID="{1197F8D0-FC37-456A-9AF7-4E8F39F541DC}" presName="thickLine" presStyleLbl="alignNode1" presStyleIdx="2" presStyleCnt="5"/>
      <dgm:spPr/>
    </dgm:pt>
    <dgm:pt modelId="{6B8886DF-628F-4788-BCC2-C7363AC5798B}" type="pres">
      <dgm:prSet presAssocID="{1197F8D0-FC37-456A-9AF7-4E8F39F541DC}" presName="horz1" presStyleCnt="0"/>
      <dgm:spPr/>
    </dgm:pt>
    <dgm:pt modelId="{DF7AE9C1-9FE9-4063-AADA-A58FDB8268A2}" type="pres">
      <dgm:prSet presAssocID="{1197F8D0-FC37-456A-9AF7-4E8F39F541DC}" presName="tx1" presStyleLbl="revTx" presStyleIdx="4" presStyleCnt="8"/>
      <dgm:spPr/>
    </dgm:pt>
    <dgm:pt modelId="{6AF7EFDB-066C-47E8-8A47-F022010BDBC7}" type="pres">
      <dgm:prSet presAssocID="{1197F8D0-FC37-456A-9AF7-4E8F39F541DC}" presName="vert1" presStyleCnt="0"/>
      <dgm:spPr/>
    </dgm:pt>
    <dgm:pt modelId="{F9F783C3-B318-4B67-8CD5-6B4D73250FB0}" type="pres">
      <dgm:prSet presAssocID="{D3455902-0ED9-44BF-AF83-9AA081998DFF}" presName="vertSpace2a" presStyleCnt="0"/>
      <dgm:spPr/>
    </dgm:pt>
    <dgm:pt modelId="{4B16AC1D-D64B-48BE-9ACE-39341696BF52}" type="pres">
      <dgm:prSet presAssocID="{D3455902-0ED9-44BF-AF83-9AA081998DFF}" presName="horz2" presStyleCnt="0"/>
      <dgm:spPr/>
    </dgm:pt>
    <dgm:pt modelId="{D4F73FF1-CD4D-414A-8243-5884FB371F99}" type="pres">
      <dgm:prSet presAssocID="{D3455902-0ED9-44BF-AF83-9AA081998DFF}" presName="horzSpace2" presStyleCnt="0"/>
      <dgm:spPr/>
    </dgm:pt>
    <dgm:pt modelId="{C64E9BFE-A1CF-4667-ACD3-00B997BBDEF9}" type="pres">
      <dgm:prSet presAssocID="{D3455902-0ED9-44BF-AF83-9AA081998DFF}" presName="tx2" presStyleLbl="revTx" presStyleIdx="5" presStyleCnt="8"/>
      <dgm:spPr/>
    </dgm:pt>
    <dgm:pt modelId="{EBA398FE-0AE9-4C41-B45C-7E37CEC8017E}" type="pres">
      <dgm:prSet presAssocID="{D3455902-0ED9-44BF-AF83-9AA081998DFF}" presName="vert2" presStyleCnt="0"/>
      <dgm:spPr/>
    </dgm:pt>
    <dgm:pt modelId="{40831DD9-B5AB-4842-A440-04D829967C6C}" type="pres">
      <dgm:prSet presAssocID="{D3455902-0ED9-44BF-AF83-9AA081998DFF}" presName="thinLine2b" presStyleLbl="callout" presStyleIdx="2" presStyleCnt="3"/>
      <dgm:spPr/>
    </dgm:pt>
    <dgm:pt modelId="{3BE7F87A-962A-46FF-BEE5-D32ABD58A70D}" type="pres">
      <dgm:prSet presAssocID="{D3455902-0ED9-44BF-AF83-9AA081998DFF}" presName="vertSpace2b" presStyleCnt="0"/>
      <dgm:spPr/>
    </dgm:pt>
    <dgm:pt modelId="{BCF70091-DDFE-4098-9F21-F7B34D906D3D}" type="pres">
      <dgm:prSet presAssocID="{8CF62B13-FA6F-444A-9660-392CE0BAE1B0}" presName="thickLine" presStyleLbl="alignNode1" presStyleIdx="3" presStyleCnt="5"/>
      <dgm:spPr/>
    </dgm:pt>
    <dgm:pt modelId="{63DCC1F7-5F91-42FE-99E2-C83A2AAA0AAA}" type="pres">
      <dgm:prSet presAssocID="{8CF62B13-FA6F-444A-9660-392CE0BAE1B0}" presName="horz1" presStyleCnt="0"/>
      <dgm:spPr/>
    </dgm:pt>
    <dgm:pt modelId="{D2BA0B10-D66D-441F-93EF-9C154E67ABB2}" type="pres">
      <dgm:prSet presAssocID="{8CF62B13-FA6F-444A-9660-392CE0BAE1B0}" presName="tx1" presStyleLbl="revTx" presStyleIdx="6" presStyleCnt="8"/>
      <dgm:spPr/>
    </dgm:pt>
    <dgm:pt modelId="{C2B032E1-B063-4516-8C0E-AB5BFC2D7F97}" type="pres">
      <dgm:prSet presAssocID="{8CF62B13-FA6F-444A-9660-392CE0BAE1B0}" presName="vert1" presStyleCnt="0"/>
      <dgm:spPr/>
    </dgm:pt>
    <dgm:pt modelId="{0E6EFAD4-D4BC-4F27-8C00-87B47D0E2E53}" type="pres">
      <dgm:prSet presAssocID="{65B1D41B-24C3-49A3-B6BA-D773FE3FF74E}" presName="thickLine" presStyleLbl="alignNode1" presStyleIdx="4" presStyleCnt="5"/>
      <dgm:spPr/>
    </dgm:pt>
    <dgm:pt modelId="{67108C65-0F07-480F-ABBF-1895B6354A23}" type="pres">
      <dgm:prSet presAssocID="{65B1D41B-24C3-49A3-B6BA-D773FE3FF74E}" presName="horz1" presStyleCnt="0"/>
      <dgm:spPr/>
    </dgm:pt>
    <dgm:pt modelId="{888200ED-6F81-48F3-B0C3-9F69158A12FC}" type="pres">
      <dgm:prSet presAssocID="{65B1D41B-24C3-49A3-B6BA-D773FE3FF74E}" presName="tx1" presStyleLbl="revTx" presStyleIdx="7" presStyleCnt="8"/>
      <dgm:spPr/>
    </dgm:pt>
    <dgm:pt modelId="{852E3813-C769-441A-84F2-4E6A983E1007}" type="pres">
      <dgm:prSet presAssocID="{65B1D41B-24C3-49A3-B6BA-D773FE3FF74E}" presName="vert1" presStyleCnt="0"/>
      <dgm:spPr/>
    </dgm:pt>
  </dgm:ptLst>
  <dgm:cxnLst>
    <dgm:cxn modelId="{D313A000-D08E-4CDA-B80B-B46B4B8182AE}" srcId="{8A019D6D-2763-4BD6-823D-952127FCA9BA}" destId="{D0D6980F-AC33-4707-89AE-5AA989B22538}" srcOrd="0" destOrd="0" parTransId="{BD0CA50A-E094-40F0-8CC3-8C934BB6FD3C}" sibTransId="{268C9988-F799-48B0-AA5E-1EE9D807E88D}"/>
    <dgm:cxn modelId="{1D3B4B26-E3A2-47EB-97A6-FB3BA8A4724C}" srcId="{209D4457-216D-4026-836C-1498FC478EED}" destId="{8A019D6D-2763-4BD6-823D-952127FCA9BA}" srcOrd="0" destOrd="0" parTransId="{D8D6C704-7D8F-4E62-9DB0-072C6836AA32}" sibTransId="{9E2CD0CB-2F64-4825-8CDA-2311F5D34E33}"/>
    <dgm:cxn modelId="{99DB7733-C0CA-491E-AD50-9836AD3D5DCB}" type="presOf" srcId="{65B1D41B-24C3-49A3-B6BA-D773FE3FF74E}" destId="{888200ED-6F81-48F3-B0C3-9F69158A12FC}" srcOrd="0" destOrd="0" presId="urn:microsoft.com/office/officeart/2008/layout/LinedList"/>
    <dgm:cxn modelId="{72B6B938-D55C-422E-998E-D3A960E65F6E}" type="presOf" srcId="{D3455902-0ED9-44BF-AF83-9AA081998DFF}" destId="{C64E9BFE-A1CF-4667-ACD3-00B997BBDEF9}" srcOrd="0" destOrd="0" presId="urn:microsoft.com/office/officeart/2008/layout/LinedList"/>
    <dgm:cxn modelId="{C487473F-5AFB-4D6C-8A98-F9BF878EC74B}" srcId="{209D4457-216D-4026-836C-1498FC478EED}" destId="{8CF62B13-FA6F-444A-9660-392CE0BAE1B0}" srcOrd="3" destOrd="0" parTransId="{57ECF427-F3D2-4C44-A6B2-477CE9B40C3C}" sibTransId="{9A6F4979-9E0B-480C-B9ED-37A77E51BF03}"/>
    <dgm:cxn modelId="{933D995C-3A90-4F42-959B-50BA909613B5}" type="presOf" srcId="{67F3D530-D4D5-4302-B58C-D6A697ECA027}" destId="{5FC42AFD-1CAB-4952-82AA-4EFE2D1214A3}" srcOrd="0" destOrd="0" presId="urn:microsoft.com/office/officeart/2008/layout/LinedList"/>
    <dgm:cxn modelId="{3F51C776-FB17-4C99-B2B3-A9F799E60D9F}" srcId="{67F3D530-D4D5-4302-B58C-D6A697ECA027}" destId="{4ED3D96E-CC1A-4724-8F1B-21E6C9D56C76}" srcOrd="0" destOrd="0" parTransId="{AE405068-9A05-4ED4-A6D7-6EBDFF11C959}" sibTransId="{0C3DDC6A-5C18-4BB8-8554-557A92EA223C}"/>
    <dgm:cxn modelId="{DA4EE48A-E0E3-4C15-A701-2B08BCBF919D}" srcId="{209D4457-216D-4026-836C-1498FC478EED}" destId="{1197F8D0-FC37-456A-9AF7-4E8F39F541DC}" srcOrd="2" destOrd="0" parTransId="{11CB9B29-7FB5-4330-9380-8628446B7CC5}" sibTransId="{84EC175B-77A1-4045-BF05-39EB9991BD8B}"/>
    <dgm:cxn modelId="{B2424296-911D-4B0E-8D93-D53786550004}" type="presOf" srcId="{8CF62B13-FA6F-444A-9660-392CE0BAE1B0}" destId="{D2BA0B10-D66D-441F-93EF-9C154E67ABB2}" srcOrd="0" destOrd="0" presId="urn:microsoft.com/office/officeart/2008/layout/LinedList"/>
    <dgm:cxn modelId="{718D249D-132A-4CE2-B1E9-8C47F7C7ADAD}" type="presOf" srcId="{D0D6980F-AC33-4707-89AE-5AA989B22538}" destId="{A60262F3-691C-40FE-8519-1967B8CDE11D}" srcOrd="0" destOrd="0" presId="urn:microsoft.com/office/officeart/2008/layout/LinedList"/>
    <dgm:cxn modelId="{006AE2A5-1218-4601-B0AC-ECDDC1028E18}" type="presOf" srcId="{8A019D6D-2763-4BD6-823D-952127FCA9BA}" destId="{945AAB9D-DEA7-40EE-85B1-58F9684A570B}" srcOrd="0" destOrd="0" presId="urn:microsoft.com/office/officeart/2008/layout/LinedList"/>
    <dgm:cxn modelId="{C5E335BC-C43B-4379-9532-93A0A6EB5068}" type="presOf" srcId="{1197F8D0-FC37-456A-9AF7-4E8F39F541DC}" destId="{DF7AE9C1-9FE9-4063-AADA-A58FDB8268A2}" srcOrd="0" destOrd="0" presId="urn:microsoft.com/office/officeart/2008/layout/LinedList"/>
    <dgm:cxn modelId="{21DF61DD-2B8C-420C-BA4B-1A13BDD8B766}" srcId="{209D4457-216D-4026-836C-1498FC478EED}" destId="{65B1D41B-24C3-49A3-B6BA-D773FE3FF74E}" srcOrd="4" destOrd="0" parTransId="{1324ABE3-A38B-44DF-AB65-95EF0F6DE3BE}" sibTransId="{25159AF9-0255-4CF2-ABF7-7DE9924CE008}"/>
    <dgm:cxn modelId="{848E7BE1-DC22-49E4-B655-09B13866A013}" type="presOf" srcId="{4ED3D96E-CC1A-4724-8F1B-21E6C9D56C76}" destId="{481B5CC9-C62A-4CA2-B53C-E3443820D73D}" srcOrd="0" destOrd="0" presId="urn:microsoft.com/office/officeart/2008/layout/LinedList"/>
    <dgm:cxn modelId="{D39A78E6-A3C6-488B-922A-4DE1D225C1B2}" srcId="{1197F8D0-FC37-456A-9AF7-4E8F39F541DC}" destId="{D3455902-0ED9-44BF-AF83-9AA081998DFF}" srcOrd="0" destOrd="0" parTransId="{5FD6C986-DAAC-4CA3-8E16-7FA05291ADDE}" sibTransId="{5D56364E-3EF5-4EDA-AE0A-8648FE8143EA}"/>
    <dgm:cxn modelId="{20B45BEE-C264-4CC4-91FD-B0D976B3BF4E}" srcId="{209D4457-216D-4026-836C-1498FC478EED}" destId="{67F3D530-D4D5-4302-B58C-D6A697ECA027}" srcOrd="1" destOrd="0" parTransId="{9C3C450C-73C3-47FC-8AB8-7489EEBF1024}" sibTransId="{507F4B46-BEF2-49E1-8A1A-47BE57129ED3}"/>
    <dgm:cxn modelId="{96D6CAEE-0D99-47EC-AE74-A7ED887221DB}" type="presOf" srcId="{209D4457-216D-4026-836C-1498FC478EED}" destId="{E1CA0CE3-DEEB-4632-81F6-395C188ECF62}" srcOrd="0" destOrd="0" presId="urn:microsoft.com/office/officeart/2008/layout/LinedList"/>
    <dgm:cxn modelId="{92B0617A-3EB3-4A2A-8CF0-A1C1A35E7D37}" type="presParOf" srcId="{E1CA0CE3-DEEB-4632-81F6-395C188ECF62}" destId="{9CC4FE2B-519F-4D55-AE16-16A0014BFD3C}" srcOrd="0" destOrd="0" presId="urn:microsoft.com/office/officeart/2008/layout/LinedList"/>
    <dgm:cxn modelId="{ABEEBB2F-BC58-4502-8D4C-009962E67101}" type="presParOf" srcId="{E1CA0CE3-DEEB-4632-81F6-395C188ECF62}" destId="{D3BA7DAC-89D6-4BE3-9226-A245BCC49767}" srcOrd="1" destOrd="0" presId="urn:microsoft.com/office/officeart/2008/layout/LinedList"/>
    <dgm:cxn modelId="{D1B590D5-F5FB-4081-AA5A-15CF3A3292DB}" type="presParOf" srcId="{D3BA7DAC-89D6-4BE3-9226-A245BCC49767}" destId="{945AAB9D-DEA7-40EE-85B1-58F9684A570B}" srcOrd="0" destOrd="0" presId="urn:microsoft.com/office/officeart/2008/layout/LinedList"/>
    <dgm:cxn modelId="{568CDCC9-1833-4636-B74E-C804FB55018A}" type="presParOf" srcId="{D3BA7DAC-89D6-4BE3-9226-A245BCC49767}" destId="{EBA6140D-67CC-42B8-B0A2-7B4236B59971}" srcOrd="1" destOrd="0" presId="urn:microsoft.com/office/officeart/2008/layout/LinedList"/>
    <dgm:cxn modelId="{F8765177-658E-4060-B525-715A73021262}" type="presParOf" srcId="{EBA6140D-67CC-42B8-B0A2-7B4236B59971}" destId="{4FCBA73B-2F6A-453D-837F-7F6852A9559F}" srcOrd="0" destOrd="0" presId="urn:microsoft.com/office/officeart/2008/layout/LinedList"/>
    <dgm:cxn modelId="{D102EEBE-8044-4512-BF96-D553DF56F2E6}" type="presParOf" srcId="{EBA6140D-67CC-42B8-B0A2-7B4236B59971}" destId="{FE4C26F7-E8FA-4CA2-85C0-3E7D0EC5B7A8}" srcOrd="1" destOrd="0" presId="urn:microsoft.com/office/officeart/2008/layout/LinedList"/>
    <dgm:cxn modelId="{DB183C28-D6B9-4E1D-8ADA-58A2E5DF9D66}" type="presParOf" srcId="{FE4C26F7-E8FA-4CA2-85C0-3E7D0EC5B7A8}" destId="{FE94B3BE-CFCE-4F4D-BD3D-C9ACE64A8C57}" srcOrd="0" destOrd="0" presId="urn:microsoft.com/office/officeart/2008/layout/LinedList"/>
    <dgm:cxn modelId="{BA126784-6A43-467D-AF59-0E0C492EB31A}" type="presParOf" srcId="{FE4C26F7-E8FA-4CA2-85C0-3E7D0EC5B7A8}" destId="{A60262F3-691C-40FE-8519-1967B8CDE11D}" srcOrd="1" destOrd="0" presId="urn:microsoft.com/office/officeart/2008/layout/LinedList"/>
    <dgm:cxn modelId="{7DD3C405-48D9-42F3-AF0D-2566607F667A}" type="presParOf" srcId="{FE4C26F7-E8FA-4CA2-85C0-3E7D0EC5B7A8}" destId="{F19DF628-BCA3-4E10-A5EA-6683D553E92A}" srcOrd="2" destOrd="0" presId="urn:microsoft.com/office/officeart/2008/layout/LinedList"/>
    <dgm:cxn modelId="{2C60CA13-2450-4E26-87BD-83C22AE8D7C3}" type="presParOf" srcId="{EBA6140D-67CC-42B8-B0A2-7B4236B59971}" destId="{1A7FFEB3-91DC-448C-89B9-8545C601D697}" srcOrd="2" destOrd="0" presId="urn:microsoft.com/office/officeart/2008/layout/LinedList"/>
    <dgm:cxn modelId="{EA5CC769-DE2C-447D-99CD-50A70563BF60}" type="presParOf" srcId="{EBA6140D-67CC-42B8-B0A2-7B4236B59971}" destId="{04F636FA-03D2-4768-9EF0-3607D57EA783}" srcOrd="3" destOrd="0" presId="urn:microsoft.com/office/officeart/2008/layout/LinedList"/>
    <dgm:cxn modelId="{30A52005-1393-4B2B-A5DC-8BB5E8713FBA}" type="presParOf" srcId="{E1CA0CE3-DEEB-4632-81F6-395C188ECF62}" destId="{75AE86F7-F1E1-4C39-8F78-3CE2D72DCDC4}" srcOrd="2" destOrd="0" presId="urn:microsoft.com/office/officeart/2008/layout/LinedList"/>
    <dgm:cxn modelId="{A3F7B491-A7B8-4562-980F-38EE29CEE9B8}" type="presParOf" srcId="{E1CA0CE3-DEEB-4632-81F6-395C188ECF62}" destId="{69910112-F5C6-4385-A875-F3830F9753AA}" srcOrd="3" destOrd="0" presId="urn:microsoft.com/office/officeart/2008/layout/LinedList"/>
    <dgm:cxn modelId="{F4B0F98D-79FE-49A5-8797-1C3FB58201C9}" type="presParOf" srcId="{69910112-F5C6-4385-A875-F3830F9753AA}" destId="{5FC42AFD-1CAB-4952-82AA-4EFE2D1214A3}" srcOrd="0" destOrd="0" presId="urn:microsoft.com/office/officeart/2008/layout/LinedList"/>
    <dgm:cxn modelId="{261B5A9C-CFA1-4DFF-82C4-2E8874921E76}" type="presParOf" srcId="{69910112-F5C6-4385-A875-F3830F9753AA}" destId="{22F3CF50-16D8-418E-9609-BC4495F1D843}" srcOrd="1" destOrd="0" presId="urn:microsoft.com/office/officeart/2008/layout/LinedList"/>
    <dgm:cxn modelId="{3D16EFD7-DF5F-4C34-8859-4D1A0DA815C5}" type="presParOf" srcId="{22F3CF50-16D8-418E-9609-BC4495F1D843}" destId="{7A5E19D9-EB9B-4049-96A9-8624B41952A4}" srcOrd="0" destOrd="0" presId="urn:microsoft.com/office/officeart/2008/layout/LinedList"/>
    <dgm:cxn modelId="{07ACD827-AFA8-4C34-AA87-15E1D7CE7A38}" type="presParOf" srcId="{22F3CF50-16D8-418E-9609-BC4495F1D843}" destId="{E4F7B2AD-ABE7-4101-B5EF-7A10F9CD58A1}" srcOrd="1" destOrd="0" presId="urn:microsoft.com/office/officeart/2008/layout/LinedList"/>
    <dgm:cxn modelId="{ADCCD4BD-D080-4E67-9208-474171050E91}" type="presParOf" srcId="{E4F7B2AD-ABE7-4101-B5EF-7A10F9CD58A1}" destId="{12866EDC-E477-4929-8094-7AB597A63AF2}" srcOrd="0" destOrd="0" presId="urn:microsoft.com/office/officeart/2008/layout/LinedList"/>
    <dgm:cxn modelId="{833A3BEB-57AB-44A4-83A1-C24FECB3FAE5}" type="presParOf" srcId="{E4F7B2AD-ABE7-4101-B5EF-7A10F9CD58A1}" destId="{481B5CC9-C62A-4CA2-B53C-E3443820D73D}" srcOrd="1" destOrd="0" presId="urn:microsoft.com/office/officeart/2008/layout/LinedList"/>
    <dgm:cxn modelId="{CC654574-E82C-4E5D-91B6-462B5FE3CFE4}" type="presParOf" srcId="{E4F7B2AD-ABE7-4101-B5EF-7A10F9CD58A1}" destId="{910FBEFC-5578-4806-9D9D-F80DC7528771}" srcOrd="2" destOrd="0" presId="urn:microsoft.com/office/officeart/2008/layout/LinedList"/>
    <dgm:cxn modelId="{BC69040F-AAF9-48F9-A3C6-92E8D4711C5B}" type="presParOf" srcId="{22F3CF50-16D8-418E-9609-BC4495F1D843}" destId="{F51E07EB-52EC-4A79-B37D-D6325C87640F}" srcOrd="2" destOrd="0" presId="urn:microsoft.com/office/officeart/2008/layout/LinedList"/>
    <dgm:cxn modelId="{117199A3-9488-4DDD-901E-40F1A7303904}" type="presParOf" srcId="{22F3CF50-16D8-418E-9609-BC4495F1D843}" destId="{BB663F7D-F98A-4112-9774-811C9B446DB5}" srcOrd="3" destOrd="0" presId="urn:microsoft.com/office/officeart/2008/layout/LinedList"/>
    <dgm:cxn modelId="{02F45F57-8A9A-42D2-A680-19D389DAE880}" type="presParOf" srcId="{E1CA0CE3-DEEB-4632-81F6-395C188ECF62}" destId="{C5483DF3-EE02-438D-A4C3-A02A03F90655}" srcOrd="4" destOrd="0" presId="urn:microsoft.com/office/officeart/2008/layout/LinedList"/>
    <dgm:cxn modelId="{08A719BD-D1C5-44E8-9EDD-51D62E2E9FA8}" type="presParOf" srcId="{E1CA0CE3-DEEB-4632-81F6-395C188ECF62}" destId="{6B8886DF-628F-4788-BCC2-C7363AC5798B}" srcOrd="5" destOrd="0" presId="urn:microsoft.com/office/officeart/2008/layout/LinedList"/>
    <dgm:cxn modelId="{88AA13D2-9CB9-4762-A695-BEE595059DFE}" type="presParOf" srcId="{6B8886DF-628F-4788-BCC2-C7363AC5798B}" destId="{DF7AE9C1-9FE9-4063-AADA-A58FDB8268A2}" srcOrd="0" destOrd="0" presId="urn:microsoft.com/office/officeart/2008/layout/LinedList"/>
    <dgm:cxn modelId="{06F562AB-F20D-4544-A8C4-3CE33A5F4A94}" type="presParOf" srcId="{6B8886DF-628F-4788-BCC2-C7363AC5798B}" destId="{6AF7EFDB-066C-47E8-8A47-F022010BDBC7}" srcOrd="1" destOrd="0" presId="urn:microsoft.com/office/officeart/2008/layout/LinedList"/>
    <dgm:cxn modelId="{0380FE87-3452-439B-853F-81F374E69BE0}" type="presParOf" srcId="{6AF7EFDB-066C-47E8-8A47-F022010BDBC7}" destId="{F9F783C3-B318-4B67-8CD5-6B4D73250FB0}" srcOrd="0" destOrd="0" presId="urn:microsoft.com/office/officeart/2008/layout/LinedList"/>
    <dgm:cxn modelId="{95B09FD2-84B2-45E0-B790-6F66200C1C90}" type="presParOf" srcId="{6AF7EFDB-066C-47E8-8A47-F022010BDBC7}" destId="{4B16AC1D-D64B-48BE-9ACE-39341696BF52}" srcOrd="1" destOrd="0" presId="urn:microsoft.com/office/officeart/2008/layout/LinedList"/>
    <dgm:cxn modelId="{F7D06C84-4D1E-48F0-A84C-AAB83434EA1B}" type="presParOf" srcId="{4B16AC1D-D64B-48BE-9ACE-39341696BF52}" destId="{D4F73FF1-CD4D-414A-8243-5884FB371F99}" srcOrd="0" destOrd="0" presId="urn:microsoft.com/office/officeart/2008/layout/LinedList"/>
    <dgm:cxn modelId="{7901C336-B82D-4C25-B788-098E0CE555F0}" type="presParOf" srcId="{4B16AC1D-D64B-48BE-9ACE-39341696BF52}" destId="{C64E9BFE-A1CF-4667-ACD3-00B997BBDEF9}" srcOrd="1" destOrd="0" presId="urn:microsoft.com/office/officeart/2008/layout/LinedList"/>
    <dgm:cxn modelId="{018F41EE-57AC-4154-9D99-0616035D3A33}" type="presParOf" srcId="{4B16AC1D-D64B-48BE-9ACE-39341696BF52}" destId="{EBA398FE-0AE9-4C41-B45C-7E37CEC8017E}" srcOrd="2" destOrd="0" presId="urn:microsoft.com/office/officeart/2008/layout/LinedList"/>
    <dgm:cxn modelId="{8EEE1CE3-A47C-47A2-AC57-53EB34FE7FBE}" type="presParOf" srcId="{6AF7EFDB-066C-47E8-8A47-F022010BDBC7}" destId="{40831DD9-B5AB-4842-A440-04D829967C6C}" srcOrd="2" destOrd="0" presId="urn:microsoft.com/office/officeart/2008/layout/LinedList"/>
    <dgm:cxn modelId="{4045A370-55AF-4004-B5E3-171D1D8E82D5}" type="presParOf" srcId="{6AF7EFDB-066C-47E8-8A47-F022010BDBC7}" destId="{3BE7F87A-962A-46FF-BEE5-D32ABD58A70D}" srcOrd="3" destOrd="0" presId="urn:microsoft.com/office/officeart/2008/layout/LinedList"/>
    <dgm:cxn modelId="{8301BA98-3248-40EE-92DA-4FC5D628A382}" type="presParOf" srcId="{E1CA0CE3-DEEB-4632-81F6-395C188ECF62}" destId="{BCF70091-DDFE-4098-9F21-F7B34D906D3D}" srcOrd="6" destOrd="0" presId="urn:microsoft.com/office/officeart/2008/layout/LinedList"/>
    <dgm:cxn modelId="{2FC6A946-0967-4701-B655-066CCEB2D1AC}" type="presParOf" srcId="{E1CA0CE3-DEEB-4632-81F6-395C188ECF62}" destId="{63DCC1F7-5F91-42FE-99E2-C83A2AAA0AAA}" srcOrd="7" destOrd="0" presId="urn:microsoft.com/office/officeart/2008/layout/LinedList"/>
    <dgm:cxn modelId="{F4590EA6-AE0C-4DDF-AE6B-8B2E547D2C29}" type="presParOf" srcId="{63DCC1F7-5F91-42FE-99E2-C83A2AAA0AAA}" destId="{D2BA0B10-D66D-441F-93EF-9C154E67ABB2}" srcOrd="0" destOrd="0" presId="urn:microsoft.com/office/officeart/2008/layout/LinedList"/>
    <dgm:cxn modelId="{857BB666-C731-4A75-BDF0-FA7A2818439C}" type="presParOf" srcId="{63DCC1F7-5F91-42FE-99E2-C83A2AAA0AAA}" destId="{C2B032E1-B063-4516-8C0E-AB5BFC2D7F97}" srcOrd="1" destOrd="0" presId="urn:microsoft.com/office/officeart/2008/layout/LinedList"/>
    <dgm:cxn modelId="{D83AF7C8-DCBC-4F6A-82D2-A14901B9FB7A}" type="presParOf" srcId="{E1CA0CE3-DEEB-4632-81F6-395C188ECF62}" destId="{0E6EFAD4-D4BC-4F27-8C00-87B47D0E2E53}" srcOrd="8" destOrd="0" presId="urn:microsoft.com/office/officeart/2008/layout/LinedList"/>
    <dgm:cxn modelId="{00291FD1-75E0-4A5C-95A1-51D375483220}" type="presParOf" srcId="{E1CA0CE3-DEEB-4632-81F6-395C188ECF62}" destId="{67108C65-0F07-480F-ABBF-1895B6354A23}" srcOrd="9" destOrd="0" presId="urn:microsoft.com/office/officeart/2008/layout/LinedList"/>
    <dgm:cxn modelId="{71285BDA-A407-470B-8DD4-04659A4A5EED}" type="presParOf" srcId="{67108C65-0F07-480F-ABBF-1895B6354A23}" destId="{888200ED-6F81-48F3-B0C3-9F69158A12FC}" srcOrd="0" destOrd="0" presId="urn:microsoft.com/office/officeart/2008/layout/LinedList"/>
    <dgm:cxn modelId="{00105CC1-F8B5-4909-82E8-2FC056EFAD04}" type="presParOf" srcId="{67108C65-0F07-480F-ABBF-1895B6354A23}" destId="{852E3813-C769-441A-84F2-4E6A983E100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AEDFD-DCA7-4EE0-8CAC-1C089AE1FCB8}">
      <dsp:nvSpPr>
        <dsp:cNvPr id="0" name=""/>
        <dsp:cNvSpPr/>
      </dsp:nvSpPr>
      <dsp:spPr>
        <a:xfrm rot="10800000">
          <a:off x="1658804" y="92"/>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cs typeface="+mj-cs"/>
            </a:rPr>
            <a:t>تحديد مُتغيرات البحث وصياغة التساؤلات</a:t>
          </a:r>
          <a:endParaRPr lang="en-US" sz="3100" b="1" kern="1200" dirty="0">
            <a:cs typeface="+mj-cs"/>
          </a:endParaRPr>
        </a:p>
      </dsp:txBody>
      <dsp:txXfrm rot="10800000">
        <a:off x="1830529" y="92"/>
        <a:ext cx="5732200" cy="686902"/>
      </dsp:txXfrm>
    </dsp:sp>
    <dsp:sp modelId="{CDB80F7C-9B25-42FC-A652-59A1A49FCF84}">
      <dsp:nvSpPr>
        <dsp:cNvPr id="0" name=""/>
        <dsp:cNvSpPr/>
      </dsp:nvSpPr>
      <dsp:spPr>
        <a:xfrm>
          <a:off x="1315353" y="9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28712-8091-4599-BD2D-F8158EC39049}">
      <dsp:nvSpPr>
        <dsp:cNvPr id="0" name=""/>
        <dsp:cNvSpPr/>
      </dsp:nvSpPr>
      <dsp:spPr>
        <a:xfrm rot="10800000">
          <a:off x="1658804" y="892040"/>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cs typeface="+mj-cs"/>
            </a:rPr>
            <a:t>من صياغة المُشكلة إلى تصميم البحث</a:t>
          </a:r>
          <a:endParaRPr lang="en-US" sz="3100" b="1" kern="1200" dirty="0">
            <a:cs typeface="+mj-cs"/>
          </a:endParaRPr>
        </a:p>
      </dsp:txBody>
      <dsp:txXfrm rot="10800000">
        <a:off x="1830529" y="892040"/>
        <a:ext cx="5732200" cy="686902"/>
      </dsp:txXfrm>
    </dsp:sp>
    <dsp:sp modelId="{F716D0FD-3D59-4BA7-A04F-B65605AF338B}">
      <dsp:nvSpPr>
        <dsp:cNvPr id="0" name=""/>
        <dsp:cNvSpPr/>
      </dsp:nvSpPr>
      <dsp:spPr>
        <a:xfrm>
          <a:off x="1315353" y="892040"/>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FD5C70-A80F-43D6-B3E3-5D0D7069F49C}">
      <dsp:nvSpPr>
        <dsp:cNvPr id="0" name=""/>
        <dsp:cNvSpPr/>
      </dsp:nvSpPr>
      <dsp:spPr>
        <a:xfrm rot="10800000">
          <a:off x="1658804" y="1783989"/>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cs typeface="+mj-cs"/>
            </a:rPr>
            <a:t>أهمية دراسة المُشكلة البحثية وأهدافها</a:t>
          </a:r>
          <a:endParaRPr lang="en-US" sz="3100" b="1" kern="1200" dirty="0">
            <a:cs typeface="+mj-cs"/>
          </a:endParaRPr>
        </a:p>
      </dsp:txBody>
      <dsp:txXfrm rot="10800000">
        <a:off x="1830529" y="1783989"/>
        <a:ext cx="5732200" cy="686902"/>
      </dsp:txXfrm>
    </dsp:sp>
    <dsp:sp modelId="{5549CC15-EB74-4EFB-B255-5F588AF25F13}">
      <dsp:nvSpPr>
        <dsp:cNvPr id="0" name=""/>
        <dsp:cNvSpPr/>
      </dsp:nvSpPr>
      <dsp:spPr>
        <a:xfrm>
          <a:off x="1315353" y="1783989"/>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D0D7E4-90D4-4BE8-AF49-5B8388DD0432}">
      <dsp:nvSpPr>
        <dsp:cNvPr id="0" name=""/>
        <dsp:cNvSpPr/>
      </dsp:nvSpPr>
      <dsp:spPr>
        <a:xfrm rot="10800000">
          <a:off x="1658804" y="2675937"/>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cs typeface="+mj-cs"/>
            </a:rPr>
            <a:t>المُشكلة البحثية</a:t>
          </a:r>
          <a:endParaRPr lang="en-US" sz="3100" b="1" kern="1200" dirty="0">
            <a:cs typeface="+mj-cs"/>
          </a:endParaRPr>
        </a:p>
      </dsp:txBody>
      <dsp:txXfrm rot="10800000">
        <a:off x="1830529" y="2675937"/>
        <a:ext cx="5732200" cy="686902"/>
      </dsp:txXfrm>
    </dsp:sp>
    <dsp:sp modelId="{761DCCEC-4FAC-4143-A04D-3FEF6A4BD69C}">
      <dsp:nvSpPr>
        <dsp:cNvPr id="0" name=""/>
        <dsp:cNvSpPr/>
      </dsp:nvSpPr>
      <dsp:spPr>
        <a:xfrm>
          <a:off x="1315353" y="2675937"/>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A347A8-4D40-467B-BB33-9FC10D059202}">
      <dsp:nvSpPr>
        <dsp:cNvPr id="0" name=""/>
        <dsp:cNvSpPr/>
      </dsp:nvSpPr>
      <dsp:spPr>
        <a:xfrm rot="10800000">
          <a:off x="1658804" y="3567885"/>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cs typeface="+mj-cs"/>
            </a:rPr>
            <a:t>أنواع البحوث والدراسات العِلمية</a:t>
          </a:r>
          <a:endParaRPr lang="en-US" sz="3100" b="1" kern="1200" dirty="0">
            <a:cs typeface="+mj-cs"/>
          </a:endParaRPr>
        </a:p>
      </dsp:txBody>
      <dsp:txXfrm rot="10800000">
        <a:off x="1830529" y="3567885"/>
        <a:ext cx="5732200" cy="686902"/>
      </dsp:txXfrm>
    </dsp:sp>
    <dsp:sp modelId="{BB830121-A4B6-4733-A054-584773C1FCE6}">
      <dsp:nvSpPr>
        <dsp:cNvPr id="0" name=""/>
        <dsp:cNvSpPr/>
      </dsp:nvSpPr>
      <dsp:spPr>
        <a:xfrm>
          <a:off x="1315353" y="352535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AEDFD-DCA7-4EE0-8CAC-1C089AE1FCB8}">
      <dsp:nvSpPr>
        <dsp:cNvPr id="0" name=""/>
        <dsp:cNvSpPr/>
      </dsp:nvSpPr>
      <dsp:spPr>
        <a:xfrm rot="10800000">
          <a:off x="1658804" y="92"/>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إتمام المُسودة النهائية للبحث</a:t>
          </a:r>
          <a:endParaRPr lang="en-US" sz="2500" b="1" kern="1200" dirty="0">
            <a:cs typeface="+mj-cs"/>
          </a:endParaRPr>
        </a:p>
      </dsp:txBody>
      <dsp:txXfrm rot="10800000">
        <a:off x="1830529" y="92"/>
        <a:ext cx="5732200" cy="686902"/>
      </dsp:txXfrm>
    </dsp:sp>
    <dsp:sp modelId="{CDB80F7C-9B25-42FC-A652-59A1A49FCF84}">
      <dsp:nvSpPr>
        <dsp:cNvPr id="0" name=""/>
        <dsp:cNvSpPr/>
      </dsp:nvSpPr>
      <dsp:spPr>
        <a:xfrm>
          <a:off x="1315353" y="9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28712-8091-4599-BD2D-F8158EC39049}">
      <dsp:nvSpPr>
        <dsp:cNvPr id="0" name=""/>
        <dsp:cNvSpPr/>
      </dsp:nvSpPr>
      <dsp:spPr>
        <a:xfrm rot="10800000">
          <a:off x="1658804" y="892040"/>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جمع البيانات ومُعالجتها</a:t>
          </a:r>
          <a:endParaRPr lang="en-US" sz="2500" b="1" kern="1200" dirty="0">
            <a:cs typeface="+mj-cs"/>
          </a:endParaRPr>
        </a:p>
      </dsp:txBody>
      <dsp:txXfrm rot="10800000">
        <a:off x="1830529" y="892040"/>
        <a:ext cx="5732200" cy="686902"/>
      </dsp:txXfrm>
    </dsp:sp>
    <dsp:sp modelId="{F716D0FD-3D59-4BA7-A04F-B65605AF338B}">
      <dsp:nvSpPr>
        <dsp:cNvPr id="0" name=""/>
        <dsp:cNvSpPr/>
      </dsp:nvSpPr>
      <dsp:spPr>
        <a:xfrm>
          <a:off x="1315353" y="892040"/>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FD5C70-A80F-43D6-B3E3-5D0D7069F49C}">
      <dsp:nvSpPr>
        <dsp:cNvPr id="0" name=""/>
        <dsp:cNvSpPr/>
      </dsp:nvSpPr>
      <dsp:spPr>
        <a:xfrm rot="10800000">
          <a:off x="1658804" y="1783989"/>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تحليل المُحتوى</a:t>
          </a:r>
          <a:endParaRPr lang="en-US" sz="2500" b="1" kern="1200" dirty="0">
            <a:cs typeface="+mj-cs"/>
          </a:endParaRPr>
        </a:p>
      </dsp:txBody>
      <dsp:txXfrm rot="10800000">
        <a:off x="1830529" y="1783989"/>
        <a:ext cx="5732200" cy="686902"/>
      </dsp:txXfrm>
    </dsp:sp>
    <dsp:sp modelId="{5549CC15-EB74-4EFB-B255-5F588AF25F13}">
      <dsp:nvSpPr>
        <dsp:cNvPr id="0" name=""/>
        <dsp:cNvSpPr/>
      </dsp:nvSpPr>
      <dsp:spPr>
        <a:xfrm>
          <a:off x="1315353" y="1783989"/>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D0D7E4-90D4-4BE8-AF49-5B8388DD0432}">
      <dsp:nvSpPr>
        <dsp:cNvPr id="0" name=""/>
        <dsp:cNvSpPr/>
      </dsp:nvSpPr>
      <dsp:spPr>
        <a:xfrm rot="10800000">
          <a:off x="1658804" y="2675937"/>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الاستبيان</a:t>
          </a:r>
          <a:endParaRPr lang="en-US" sz="2500" b="1" kern="1200" dirty="0">
            <a:cs typeface="+mj-cs"/>
          </a:endParaRPr>
        </a:p>
      </dsp:txBody>
      <dsp:txXfrm rot="10800000">
        <a:off x="1830529" y="2675937"/>
        <a:ext cx="5732200" cy="686902"/>
      </dsp:txXfrm>
    </dsp:sp>
    <dsp:sp modelId="{761DCCEC-4FAC-4143-A04D-3FEF6A4BD69C}">
      <dsp:nvSpPr>
        <dsp:cNvPr id="0" name=""/>
        <dsp:cNvSpPr/>
      </dsp:nvSpPr>
      <dsp:spPr>
        <a:xfrm>
          <a:off x="1315353" y="2675937"/>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A347A8-4D40-467B-BB33-9FC10D059202}">
      <dsp:nvSpPr>
        <dsp:cNvPr id="0" name=""/>
        <dsp:cNvSpPr/>
      </dsp:nvSpPr>
      <dsp:spPr>
        <a:xfrm rot="10800000">
          <a:off x="1658804" y="3567885"/>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الإطار المفاهيمي وأدوات البحث</a:t>
          </a:r>
          <a:endParaRPr lang="en-US" sz="2500" b="1" kern="1200" dirty="0">
            <a:cs typeface="+mj-cs"/>
          </a:endParaRPr>
        </a:p>
      </dsp:txBody>
      <dsp:txXfrm rot="10800000">
        <a:off x="1830529" y="3567885"/>
        <a:ext cx="5732200" cy="686902"/>
      </dsp:txXfrm>
    </dsp:sp>
    <dsp:sp modelId="{BB830121-A4B6-4733-A054-584773C1FCE6}">
      <dsp:nvSpPr>
        <dsp:cNvPr id="0" name=""/>
        <dsp:cNvSpPr/>
      </dsp:nvSpPr>
      <dsp:spPr>
        <a:xfrm>
          <a:off x="1315353" y="3567885"/>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4FE2B-519F-4D55-AE16-16A0014BFD3C}">
      <dsp:nvSpPr>
        <dsp:cNvPr id="0" name=""/>
        <dsp:cNvSpPr/>
      </dsp:nvSpPr>
      <dsp:spPr>
        <a:xfrm>
          <a:off x="0" y="45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945AAB9D-DEA7-40EE-85B1-58F9684A570B}">
      <dsp:nvSpPr>
        <dsp:cNvPr id="0" name=""/>
        <dsp:cNvSpPr/>
      </dsp:nvSpPr>
      <dsp:spPr>
        <a:xfrm>
          <a:off x="7791423" y="45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cs typeface="+mj-cs"/>
            </a:rPr>
            <a:t>الأسبوع الأول:</a:t>
          </a:r>
          <a:endParaRPr lang="en-US" sz="2500" kern="1200" dirty="0">
            <a:cs typeface="+mj-cs"/>
          </a:endParaRPr>
        </a:p>
      </dsp:txBody>
      <dsp:txXfrm>
        <a:off x="7791423" y="455"/>
        <a:ext cx="1947855" cy="745670"/>
      </dsp:txXfrm>
    </dsp:sp>
    <dsp:sp modelId="{A60262F3-691C-40FE-8519-1967B8CDE11D}">
      <dsp:nvSpPr>
        <dsp:cNvPr id="0" name=""/>
        <dsp:cNvSpPr/>
      </dsp:nvSpPr>
      <dsp:spPr>
        <a:xfrm>
          <a:off x="0" y="34316"/>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066800">
            <a:lnSpc>
              <a:spcPct val="90000"/>
            </a:lnSpc>
            <a:spcBef>
              <a:spcPct val="0"/>
            </a:spcBef>
            <a:spcAft>
              <a:spcPct val="35000"/>
            </a:spcAft>
            <a:buFont typeface="+mj-lt"/>
            <a:buNone/>
          </a:pPr>
          <a:r>
            <a:rPr lang="ar-SA" sz="2400" b="1" kern="1200" dirty="0"/>
            <a:t>تسليم</a:t>
          </a:r>
          <a:r>
            <a:rPr lang="ar-SA" sz="2400" b="1" kern="1200" dirty="0">
              <a:latin typeface="Alexandria"/>
              <a:cs typeface="+mj-cs"/>
            </a:rPr>
            <a:t> الأفكار البحثية والموافقة عليها.</a:t>
          </a:r>
          <a:endParaRPr lang="en-US" sz="2400" b="1" kern="1200" dirty="0">
            <a:latin typeface="Alexandria"/>
            <a:cs typeface="+mj-cs"/>
          </a:endParaRPr>
        </a:p>
      </dsp:txBody>
      <dsp:txXfrm>
        <a:off x="0" y="34316"/>
        <a:ext cx="7645334" cy="677220"/>
      </dsp:txXfrm>
    </dsp:sp>
    <dsp:sp modelId="{1A7FFEB3-91DC-448C-89B9-8545C601D697}">
      <dsp:nvSpPr>
        <dsp:cNvPr id="0" name=""/>
        <dsp:cNvSpPr/>
      </dsp:nvSpPr>
      <dsp:spPr>
        <a:xfrm>
          <a:off x="0" y="711536"/>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75AE86F7-F1E1-4C39-8F78-3CE2D72DCDC4}">
      <dsp:nvSpPr>
        <dsp:cNvPr id="0" name=""/>
        <dsp:cNvSpPr/>
      </dsp:nvSpPr>
      <dsp:spPr>
        <a:xfrm>
          <a:off x="0" y="74612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5FC42AFD-1CAB-4952-82AA-4EFE2D1214A3}">
      <dsp:nvSpPr>
        <dsp:cNvPr id="0" name=""/>
        <dsp:cNvSpPr/>
      </dsp:nvSpPr>
      <dsp:spPr>
        <a:xfrm>
          <a:off x="7791423" y="74612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cs typeface="+mj-cs"/>
            </a:rPr>
            <a:t>الأسبوع الثاني:</a:t>
          </a:r>
          <a:endParaRPr lang="en-US" sz="2500" kern="1200" dirty="0">
            <a:cs typeface="+mj-cs"/>
          </a:endParaRPr>
        </a:p>
      </dsp:txBody>
      <dsp:txXfrm>
        <a:off x="7791423" y="746125"/>
        <a:ext cx="1947855" cy="745670"/>
      </dsp:txXfrm>
    </dsp:sp>
    <dsp:sp modelId="{481B5CC9-C62A-4CA2-B53C-E3443820D73D}">
      <dsp:nvSpPr>
        <dsp:cNvPr id="0" name=""/>
        <dsp:cNvSpPr/>
      </dsp:nvSpPr>
      <dsp:spPr>
        <a:xfrm>
          <a:off x="0" y="779986"/>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066800">
            <a:lnSpc>
              <a:spcPct val="90000"/>
            </a:lnSpc>
            <a:spcBef>
              <a:spcPct val="0"/>
            </a:spcBef>
            <a:spcAft>
              <a:spcPct val="35000"/>
            </a:spcAft>
            <a:buFont typeface="+mj-lt"/>
            <a:buNone/>
          </a:pPr>
          <a:r>
            <a:rPr lang="ar-SA" sz="2400" b="1" kern="1200" dirty="0">
              <a:solidFill>
                <a:prstClr val="black">
                  <a:hueOff val="0"/>
                  <a:satOff val="0"/>
                  <a:lumOff val="0"/>
                  <a:alphaOff val="0"/>
                </a:prstClr>
              </a:solidFill>
              <a:latin typeface="Alexandria"/>
              <a:ea typeface="+mn-ea"/>
              <a:cs typeface="+mj-cs"/>
            </a:rPr>
            <a:t>تسليم </a:t>
          </a:r>
          <a:r>
            <a:rPr lang="ar-EG" sz="2400" b="1" kern="1200" dirty="0">
              <a:solidFill>
                <a:prstClr val="black">
                  <a:hueOff val="0"/>
                  <a:satOff val="0"/>
                  <a:lumOff val="0"/>
                  <a:alphaOff val="0"/>
                </a:prstClr>
              </a:solidFill>
              <a:latin typeface="Alexandria"/>
              <a:ea typeface="+mn-ea"/>
              <a:cs typeface="+mj-cs"/>
            </a:rPr>
            <a:t>غلاف و</a:t>
          </a:r>
          <a:r>
            <a:rPr lang="ar-SA" sz="2400" b="1" kern="1200" dirty="0">
              <a:solidFill>
                <a:prstClr val="black">
                  <a:hueOff val="0"/>
                  <a:satOff val="0"/>
                  <a:lumOff val="0"/>
                  <a:alphaOff val="0"/>
                </a:prstClr>
              </a:solidFill>
              <a:latin typeface="Alexandria"/>
              <a:ea typeface="+mn-ea"/>
              <a:cs typeface="+mj-cs"/>
            </a:rPr>
            <a:t>عنوان البحث</a:t>
          </a:r>
          <a:r>
            <a:rPr lang="ar-SA" sz="2800" b="1" kern="1200" dirty="0">
              <a:latin typeface="Alexandria"/>
              <a:cs typeface="+mj-cs"/>
            </a:rPr>
            <a:t>.</a:t>
          </a:r>
          <a:endParaRPr lang="en-US" sz="2800" b="1" kern="1200" dirty="0">
            <a:solidFill>
              <a:prstClr val="black">
                <a:hueOff val="0"/>
                <a:satOff val="0"/>
                <a:lumOff val="0"/>
                <a:alphaOff val="0"/>
              </a:prstClr>
            </a:solidFill>
            <a:latin typeface="Alexandria"/>
            <a:ea typeface="+mn-ea"/>
            <a:cs typeface="+mj-cs"/>
          </a:endParaRPr>
        </a:p>
      </dsp:txBody>
      <dsp:txXfrm>
        <a:off x="0" y="779986"/>
        <a:ext cx="7645334" cy="677220"/>
      </dsp:txXfrm>
    </dsp:sp>
    <dsp:sp modelId="{F51E07EB-52EC-4A79-B37D-D6325C87640F}">
      <dsp:nvSpPr>
        <dsp:cNvPr id="0" name=""/>
        <dsp:cNvSpPr/>
      </dsp:nvSpPr>
      <dsp:spPr>
        <a:xfrm>
          <a:off x="0" y="1457207"/>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C5483DF3-EE02-438D-A4C3-A02A03F90655}">
      <dsp:nvSpPr>
        <dsp:cNvPr id="0" name=""/>
        <dsp:cNvSpPr/>
      </dsp:nvSpPr>
      <dsp:spPr>
        <a:xfrm>
          <a:off x="0" y="149179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F7AE9C1-9FE9-4063-AADA-A58FDB8268A2}">
      <dsp:nvSpPr>
        <dsp:cNvPr id="0" name=""/>
        <dsp:cNvSpPr/>
      </dsp:nvSpPr>
      <dsp:spPr>
        <a:xfrm>
          <a:off x="7979741" y="1491796"/>
          <a:ext cx="1759537"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cs typeface="+mj-cs"/>
            </a:rPr>
            <a:t>الأسبوع الثالث:</a:t>
          </a:r>
          <a:endParaRPr lang="en-US" sz="2500" kern="1200" dirty="0">
            <a:cs typeface="+mj-cs"/>
          </a:endParaRPr>
        </a:p>
      </dsp:txBody>
      <dsp:txXfrm>
        <a:off x="7979741" y="1491796"/>
        <a:ext cx="1759537" cy="745670"/>
      </dsp:txXfrm>
    </dsp:sp>
    <dsp:sp modelId="{C64E9BFE-A1CF-4667-ACD3-00B997BBDEF9}">
      <dsp:nvSpPr>
        <dsp:cNvPr id="0" name=""/>
        <dsp:cNvSpPr/>
      </dsp:nvSpPr>
      <dsp:spPr>
        <a:xfrm>
          <a:off x="3247" y="1495072"/>
          <a:ext cx="7844528" cy="4726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1422400">
            <a:lnSpc>
              <a:spcPct val="90000"/>
            </a:lnSpc>
            <a:spcBef>
              <a:spcPct val="0"/>
            </a:spcBef>
            <a:spcAft>
              <a:spcPct val="35000"/>
            </a:spcAft>
            <a:buFont typeface="+mj-lt"/>
            <a:buNone/>
          </a:pPr>
          <a:r>
            <a:rPr lang="ar-SA" sz="2000" b="1" kern="1200" dirty="0"/>
            <a:t>تسليم</a:t>
          </a:r>
          <a:r>
            <a:rPr lang="ar-EG" sz="2000" b="1" kern="1200" dirty="0">
              <a:solidFill>
                <a:prstClr val="black">
                  <a:hueOff val="0"/>
                  <a:satOff val="0"/>
                  <a:lumOff val="0"/>
                  <a:alphaOff val="0"/>
                </a:prstClr>
              </a:solidFill>
              <a:latin typeface="Alexandria"/>
              <a:ea typeface="+mn-ea"/>
              <a:cs typeface="+mj-cs"/>
            </a:rPr>
            <a:t> </a:t>
          </a:r>
          <a:r>
            <a:rPr lang="ar-SA" sz="2000" b="1" kern="1200" dirty="0">
              <a:latin typeface="Alexandria"/>
              <a:cs typeface="+mj-cs"/>
            </a:rPr>
            <a:t>الدراسات السابقة م</a:t>
          </a:r>
          <a:r>
            <a:rPr lang="ar-EG" sz="2000" b="1" kern="1200" dirty="0">
              <a:latin typeface="Alexandria"/>
              <a:cs typeface="+mj-cs"/>
            </a:rPr>
            <a:t>ُ</a:t>
          </a:r>
          <a:r>
            <a:rPr lang="ar-SA" sz="2000" b="1" kern="1200" dirty="0">
              <a:latin typeface="Alexandria"/>
              <a:cs typeface="+mj-cs"/>
            </a:rPr>
            <a:t>قس</a:t>
          </a:r>
          <a:r>
            <a:rPr lang="ar-EG" sz="2000" b="1" kern="1200" dirty="0">
              <a:latin typeface="Alexandria"/>
              <a:cs typeface="+mj-cs"/>
            </a:rPr>
            <a:t>ّ</a:t>
          </a:r>
          <a:r>
            <a:rPr lang="ar-SA" sz="2000" b="1" kern="1200" dirty="0">
              <a:latin typeface="Alexandria"/>
              <a:cs typeface="+mj-cs"/>
            </a:rPr>
            <a:t>مة إلى محورين </a:t>
          </a:r>
          <a:r>
            <a:rPr lang="ar-EG" sz="2000" b="1" kern="1200" dirty="0">
              <a:latin typeface="Alexandria"/>
              <a:cs typeface="+mj-cs"/>
            </a:rPr>
            <a:t>(</a:t>
          </a:r>
          <a:r>
            <a:rPr lang="ar-SA" sz="2000" b="1" kern="1200" dirty="0">
              <a:latin typeface="Alexandria"/>
              <a:cs typeface="+mj-cs"/>
            </a:rPr>
            <a:t>ارتباطًا بمتغيرات الدراسة</a:t>
          </a:r>
          <a:r>
            <a:rPr lang="ar-EG" sz="2000" b="1" kern="1200" dirty="0">
              <a:latin typeface="Alexandria"/>
              <a:cs typeface="+mj-cs"/>
            </a:rPr>
            <a:t>)،</a:t>
          </a:r>
          <a:r>
            <a:rPr lang="ar-SA" sz="2000" b="1" kern="1200" dirty="0">
              <a:latin typeface="Alexandria"/>
              <a:cs typeface="+mj-cs"/>
            </a:rPr>
            <a:t> والتعليق على الدراسات السابقة</a:t>
          </a:r>
          <a:r>
            <a:rPr lang="ar-SA" sz="2000" b="1" kern="1200" dirty="0">
              <a:solidFill>
                <a:prstClr val="black">
                  <a:hueOff val="0"/>
                  <a:satOff val="0"/>
                  <a:lumOff val="0"/>
                  <a:alphaOff val="0"/>
                </a:prstClr>
              </a:solidFill>
              <a:latin typeface="Alexandria"/>
              <a:ea typeface="+mn-ea"/>
              <a:cs typeface="+mj-cs"/>
            </a:rPr>
            <a:t>.</a:t>
          </a:r>
          <a:endParaRPr lang="en-US" sz="2000" b="1" kern="1200" dirty="0">
            <a:solidFill>
              <a:prstClr val="black">
                <a:hueOff val="0"/>
                <a:satOff val="0"/>
                <a:lumOff val="0"/>
                <a:alphaOff val="0"/>
              </a:prstClr>
            </a:solidFill>
            <a:latin typeface="Alexandria"/>
            <a:ea typeface="+mn-ea"/>
            <a:cs typeface="+mj-cs"/>
          </a:endParaRPr>
        </a:p>
      </dsp:txBody>
      <dsp:txXfrm>
        <a:off x="3247" y="1495072"/>
        <a:ext cx="7844528" cy="472651"/>
      </dsp:txXfrm>
    </dsp:sp>
    <dsp:sp modelId="{40831DD9-B5AB-4842-A440-04D829967C6C}">
      <dsp:nvSpPr>
        <dsp:cNvPr id="0" name=""/>
        <dsp:cNvSpPr/>
      </dsp:nvSpPr>
      <dsp:spPr>
        <a:xfrm>
          <a:off x="941590" y="1968521"/>
          <a:ext cx="703815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F25E4B9B-E30B-4CC0-B429-AB4E054D420F}">
      <dsp:nvSpPr>
        <dsp:cNvPr id="0" name=""/>
        <dsp:cNvSpPr/>
      </dsp:nvSpPr>
      <dsp:spPr>
        <a:xfrm>
          <a:off x="570175" y="2328776"/>
          <a:ext cx="7324147" cy="260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1422400">
            <a:lnSpc>
              <a:spcPct val="90000"/>
            </a:lnSpc>
            <a:spcBef>
              <a:spcPct val="0"/>
            </a:spcBef>
            <a:spcAft>
              <a:spcPct val="35000"/>
            </a:spcAft>
            <a:buNone/>
          </a:pPr>
          <a:r>
            <a:rPr lang="ar-SA" sz="2000" b="1" kern="1200" dirty="0"/>
            <a:t>تسليم</a:t>
          </a:r>
          <a:r>
            <a:rPr lang="ar-SA" sz="2000" b="1" kern="1200" dirty="0">
              <a:latin typeface="Alexandria"/>
              <a:cs typeface="+mj-cs"/>
            </a:rPr>
            <a:t> الإطار المعرفي للدراسة</a:t>
          </a:r>
          <a:endParaRPr lang="en-US" sz="2000" b="1" kern="1200" dirty="0">
            <a:solidFill>
              <a:prstClr val="black">
                <a:hueOff val="0"/>
                <a:satOff val="0"/>
                <a:lumOff val="0"/>
                <a:alphaOff val="0"/>
              </a:prstClr>
            </a:solidFill>
            <a:latin typeface="Alexandria"/>
            <a:ea typeface="+mn-ea"/>
            <a:cs typeface="+mj-cs"/>
          </a:endParaRPr>
        </a:p>
      </dsp:txBody>
      <dsp:txXfrm>
        <a:off x="570175" y="2328776"/>
        <a:ext cx="7324147" cy="260723"/>
      </dsp:txXfrm>
    </dsp:sp>
    <dsp:sp modelId="{CB65699A-B6DE-4613-B496-9F93B77DE689}">
      <dsp:nvSpPr>
        <dsp:cNvPr id="0" name=""/>
        <dsp:cNvSpPr/>
      </dsp:nvSpPr>
      <dsp:spPr>
        <a:xfrm>
          <a:off x="941590" y="2233318"/>
          <a:ext cx="703815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BCF70091-DDFE-4098-9F21-F7B34D906D3D}">
      <dsp:nvSpPr>
        <dsp:cNvPr id="0" name=""/>
        <dsp:cNvSpPr/>
      </dsp:nvSpPr>
      <dsp:spPr>
        <a:xfrm>
          <a:off x="0" y="223746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2BA0B10-D66D-441F-93EF-9C154E67ABB2}">
      <dsp:nvSpPr>
        <dsp:cNvPr id="0" name=""/>
        <dsp:cNvSpPr/>
      </dsp:nvSpPr>
      <dsp:spPr>
        <a:xfrm>
          <a:off x="7791423" y="2237466"/>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cs typeface="+mj-cs"/>
            </a:rPr>
            <a:t>الأسبوع الرابع:</a:t>
          </a:r>
          <a:endParaRPr lang="en-US" sz="2500" kern="1200" dirty="0">
            <a:cs typeface="+mj-cs"/>
          </a:endParaRPr>
        </a:p>
      </dsp:txBody>
      <dsp:txXfrm>
        <a:off x="7791423" y="2237466"/>
        <a:ext cx="1947855" cy="745670"/>
      </dsp:txXfrm>
    </dsp:sp>
    <dsp:sp modelId="{0E6EFAD4-D4BC-4F27-8C00-87B47D0E2E53}">
      <dsp:nvSpPr>
        <dsp:cNvPr id="0" name=""/>
        <dsp:cNvSpPr/>
      </dsp:nvSpPr>
      <dsp:spPr>
        <a:xfrm>
          <a:off x="0" y="2983137"/>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888200ED-6F81-48F3-B0C3-9F69158A12FC}">
      <dsp:nvSpPr>
        <dsp:cNvPr id="0" name=""/>
        <dsp:cNvSpPr/>
      </dsp:nvSpPr>
      <dsp:spPr>
        <a:xfrm>
          <a:off x="7791423" y="2983137"/>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cs typeface="+mj-cs"/>
            </a:rPr>
            <a:t>الأسبوع الخامس:</a:t>
          </a:r>
          <a:endParaRPr lang="en-US" sz="2500" kern="1200" dirty="0">
            <a:cs typeface="+mj-cs"/>
          </a:endParaRPr>
        </a:p>
      </dsp:txBody>
      <dsp:txXfrm>
        <a:off x="7791423" y="2983137"/>
        <a:ext cx="1947855" cy="7456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4FE2B-519F-4D55-AE16-16A0014BFD3C}">
      <dsp:nvSpPr>
        <dsp:cNvPr id="0" name=""/>
        <dsp:cNvSpPr/>
      </dsp:nvSpPr>
      <dsp:spPr>
        <a:xfrm>
          <a:off x="0" y="45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945AAB9D-DEA7-40EE-85B1-58F9684A570B}">
      <dsp:nvSpPr>
        <dsp:cNvPr id="0" name=""/>
        <dsp:cNvSpPr/>
      </dsp:nvSpPr>
      <dsp:spPr>
        <a:xfrm>
          <a:off x="7791423" y="45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السادس:</a:t>
          </a:r>
          <a:endParaRPr lang="en-US" sz="2500" kern="1200" dirty="0"/>
        </a:p>
      </dsp:txBody>
      <dsp:txXfrm>
        <a:off x="7791423" y="455"/>
        <a:ext cx="1947855" cy="745670"/>
      </dsp:txXfrm>
    </dsp:sp>
    <dsp:sp modelId="{A60262F3-691C-40FE-8519-1967B8CDE11D}">
      <dsp:nvSpPr>
        <dsp:cNvPr id="0" name=""/>
        <dsp:cNvSpPr/>
      </dsp:nvSpPr>
      <dsp:spPr>
        <a:xfrm>
          <a:off x="0" y="34316"/>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889000">
            <a:lnSpc>
              <a:spcPct val="90000"/>
            </a:lnSpc>
            <a:spcBef>
              <a:spcPct val="0"/>
            </a:spcBef>
            <a:spcAft>
              <a:spcPct val="35000"/>
            </a:spcAft>
            <a:buFont typeface="+mj-lt"/>
            <a:buNone/>
          </a:pPr>
          <a:r>
            <a:rPr lang="ar-SA" sz="2000" b="1" kern="1200" dirty="0"/>
            <a:t>تسليم</a:t>
          </a:r>
          <a:r>
            <a:rPr lang="ar-SA" sz="2000" b="1" kern="1200" dirty="0">
              <a:latin typeface="Times New Roman" panose="02020603050405020304" pitchFamily="18" charset="0"/>
              <a:cs typeface="Times New Roman" panose="02020603050405020304" pitchFamily="18" charset="0"/>
            </a:rPr>
            <a:t> مفاهيم الدراسة الاصطلاحية والإجرائية، ونوع ومنهج الدراسة، ومجتمع وعينة الدراسة.</a:t>
          </a:r>
          <a:endParaRPr lang="en-US" sz="2000" b="1" kern="1200" dirty="0">
            <a:latin typeface="Times New Roman" panose="02020603050405020304" pitchFamily="18" charset="0"/>
            <a:cs typeface="Times New Roman" panose="02020603050405020304" pitchFamily="18" charset="0"/>
          </a:endParaRPr>
        </a:p>
      </dsp:txBody>
      <dsp:txXfrm>
        <a:off x="0" y="34316"/>
        <a:ext cx="7645334" cy="677220"/>
      </dsp:txXfrm>
    </dsp:sp>
    <dsp:sp modelId="{1A7FFEB3-91DC-448C-89B9-8545C601D697}">
      <dsp:nvSpPr>
        <dsp:cNvPr id="0" name=""/>
        <dsp:cNvSpPr/>
      </dsp:nvSpPr>
      <dsp:spPr>
        <a:xfrm>
          <a:off x="0" y="711536"/>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75AE86F7-F1E1-4C39-8F78-3CE2D72DCDC4}">
      <dsp:nvSpPr>
        <dsp:cNvPr id="0" name=""/>
        <dsp:cNvSpPr/>
      </dsp:nvSpPr>
      <dsp:spPr>
        <a:xfrm>
          <a:off x="0" y="74612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5FC42AFD-1CAB-4952-82AA-4EFE2D1214A3}">
      <dsp:nvSpPr>
        <dsp:cNvPr id="0" name=""/>
        <dsp:cNvSpPr/>
      </dsp:nvSpPr>
      <dsp:spPr>
        <a:xfrm>
          <a:off x="7791423" y="74612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السابع:</a:t>
          </a:r>
          <a:endParaRPr lang="en-US" sz="2500" kern="1200" dirty="0"/>
        </a:p>
      </dsp:txBody>
      <dsp:txXfrm>
        <a:off x="7791423" y="746125"/>
        <a:ext cx="1947855" cy="745670"/>
      </dsp:txXfrm>
    </dsp:sp>
    <dsp:sp modelId="{481B5CC9-C62A-4CA2-B53C-E3443820D73D}">
      <dsp:nvSpPr>
        <dsp:cNvPr id="0" name=""/>
        <dsp:cNvSpPr/>
      </dsp:nvSpPr>
      <dsp:spPr>
        <a:xfrm>
          <a:off x="0" y="755444"/>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889000">
            <a:lnSpc>
              <a:spcPct val="90000"/>
            </a:lnSpc>
            <a:spcBef>
              <a:spcPct val="0"/>
            </a:spcBef>
            <a:spcAft>
              <a:spcPct val="35000"/>
            </a:spcAft>
            <a:buFont typeface="+mj-lt"/>
            <a:buNone/>
          </a:pPr>
          <a:r>
            <a:rPr lang="ar-SA" sz="2000" b="1" kern="1200" dirty="0"/>
            <a:t>تسليم أداة جمع البيانات، والموافقة عليها من المشرف، وتحكيمها </a:t>
          </a:r>
          <a:r>
            <a:rPr lang="ar-EG" sz="2000" b="1" kern="1200" dirty="0"/>
            <a:t>(</a:t>
          </a:r>
          <a:r>
            <a:rPr lang="ar-SA" sz="2000" b="1" kern="1200" dirty="0"/>
            <a:t>من </a:t>
          </a:r>
          <a:r>
            <a:rPr lang="ar-EG" sz="2000" b="1" kern="1200" dirty="0"/>
            <a:t>2</a:t>
          </a:r>
          <a:r>
            <a:rPr lang="ar-SA" sz="2000" b="1" kern="1200" dirty="0"/>
            <a:t> من الأساتذة</a:t>
          </a:r>
          <a:r>
            <a:rPr lang="ar-EG" sz="2000" b="1" kern="1200" dirty="0"/>
            <a:t>)</a:t>
          </a:r>
          <a:r>
            <a:rPr lang="ar-SA" sz="2000" b="1" kern="1200" dirty="0"/>
            <a:t>، مع كتابة اختبارات الصدق والثبات</a:t>
          </a:r>
          <a:r>
            <a:rPr lang="ar-EG" sz="2000" b="1" kern="1200" dirty="0"/>
            <a:t>.</a:t>
          </a:r>
          <a:endParaRPr lang="en-US" sz="2000" b="1" kern="1200" dirty="0">
            <a:solidFill>
              <a:prstClr val="black">
                <a:hueOff val="0"/>
                <a:satOff val="0"/>
                <a:lumOff val="0"/>
                <a:alphaOff val="0"/>
              </a:prstClr>
            </a:solidFill>
            <a:latin typeface="Calibri" panose="020F0502020204030204"/>
            <a:ea typeface="+mn-ea"/>
            <a:cs typeface="Arial" panose="020B0604020202020204" pitchFamily="34" charset="0"/>
          </a:endParaRPr>
        </a:p>
      </dsp:txBody>
      <dsp:txXfrm>
        <a:off x="0" y="755444"/>
        <a:ext cx="7645334" cy="677220"/>
      </dsp:txXfrm>
    </dsp:sp>
    <dsp:sp modelId="{F51E07EB-52EC-4A79-B37D-D6325C87640F}">
      <dsp:nvSpPr>
        <dsp:cNvPr id="0" name=""/>
        <dsp:cNvSpPr/>
      </dsp:nvSpPr>
      <dsp:spPr>
        <a:xfrm>
          <a:off x="0" y="1457207"/>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C5483DF3-EE02-438D-A4C3-A02A03F90655}">
      <dsp:nvSpPr>
        <dsp:cNvPr id="0" name=""/>
        <dsp:cNvSpPr/>
      </dsp:nvSpPr>
      <dsp:spPr>
        <a:xfrm>
          <a:off x="0" y="149179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F7AE9C1-9FE9-4063-AADA-A58FDB8268A2}">
      <dsp:nvSpPr>
        <dsp:cNvPr id="0" name=""/>
        <dsp:cNvSpPr/>
      </dsp:nvSpPr>
      <dsp:spPr>
        <a:xfrm>
          <a:off x="7791423" y="1491796"/>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الثامن:</a:t>
          </a:r>
          <a:endParaRPr lang="en-US" sz="2500" kern="1200" dirty="0"/>
        </a:p>
      </dsp:txBody>
      <dsp:txXfrm>
        <a:off x="7791423" y="1491796"/>
        <a:ext cx="1947855" cy="745670"/>
      </dsp:txXfrm>
    </dsp:sp>
    <dsp:sp modelId="{C64E9BFE-A1CF-4667-ACD3-00B997BBDEF9}">
      <dsp:nvSpPr>
        <dsp:cNvPr id="0" name=""/>
        <dsp:cNvSpPr/>
      </dsp:nvSpPr>
      <dsp:spPr>
        <a:xfrm>
          <a:off x="0" y="1525657"/>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422400">
            <a:lnSpc>
              <a:spcPct val="90000"/>
            </a:lnSpc>
            <a:spcBef>
              <a:spcPct val="0"/>
            </a:spcBef>
            <a:spcAft>
              <a:spcPct val="35000"/>
            </a:spcAft>
            <a:buFont typeface="+mj-lt"/>
            <a:buNone/>
          </a:pPr>
          <a:r>
            <a:rPr lang="ar-SA" sz="2400" b="1" kern="1200" dirty="0"/>
            <a:t>تسليم نتائج الدراسة والتوصيات.</a:t>
          </a:r>
          <a:endParaRPr lang="en-US" sz="2400" b="1" kern="1200" dirty="0">
            <a:solidFill>
              <a:prstClr val="black">
                <a:hueOff val="0"/>
                <a:satOff val="0"/>
                <a:lumOff val="0"/>
                <a:alphaOff val="0"/>
              </a:prstClr>
            </a:solidFill>
            <a:latin typeface="Calibri" panose="020F0502020204030204"/>
            <a:ea typeface="+mn-ea"/>
            <a:cs typeface="Arial" panose="020B0604020202020204" pitchFamily="34" charset="0"/>
          </a:endParaRPr>
        </a:p>
      </dsp:txBody>
      <dsp:txXfrm>
        <a:off x="0" y="1525657"/>
        <a:ext cx="7645334" cy="677220"/>
      </dsp:txXfrm>
    </dsp:sp>
    <dsp:sp modelId="{40831DD9-B5AB-4842-A440-04D829967C6C}">
      <dsp:nvSpPr>
        <dsp:cNvPr id="0" name=""/>
        <dsp:cNvSpPr/>
      </dsp:nvSpPr>
      <dsp:spPr>
        <a:xfrm>
          <a:off x="0" y="2202877"/>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BCF70091-DDFE-4098-9F21-F7B34D906D3D}">
      <dsp:nvSpPr>
        <dsp:cNvPr id="0" name=""/>
        <dsp:cNvSpPr/>
      </dsp:nvSpPr>
      <dsp:spPr>
        <a:xfrm>
          <a:off x="0" y="223746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2BA0B10-D66D-441F-93EF-9C154E67ABB2}">
      <dsp:nvSpPr>
        <dsp:cNvPr id="0" name=""/>
        <dsp:cNvSpPr/>
      </dsp:nvSpPr>
      <dsp:spPr>
        <a:xfrm>
          <a:off x="7791423" y="2237466"/>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التاسع:</a:t>
          </a:r>
          <a:endParaRPr lang="en-US" sz="2500" kern="1200" dirty="0"/>
        </a:p>
      </dsp:txBody>
      <dsp:txXfrm>
        <a:off x="7791423" y="2237466"/>
        <a:ext cx="1947855" cy="745670"/>
      </dsp:txXfrm>
    </dsp:sp>
    <dsp:sp modelId="{0E6EFAD4-D4BC-4F27-8C00-87B47D0E2E53}">
      <dsp:nvSpPr>
        <dsp:cNvPr id="0" name=""/>
        <dsp:cNvSpPr/>
      </dsp:nvSpPr>
      <dsp:spPr>
        <a:xfrm>
          <a:off x="0" y="2983137"/>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888200ED-6F81-48F3-B0C3-9F69158A12FC}">
      <dsp:nvSpPr>
        <dsp:cNvPr id="0" name=""/>
        <dsp:cNvSpPr/>
      </dsp:nvSpPr>
      <dsp:spPr>
        <a:xfrm>
          <a:off x="7791423" y="2983137"/>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العاشر:</a:t>
          </a:r>
          <a:endParaRPr lang="en-US" sz="2500" kern="1200" dirty="0"/>
        </a:p>
      </dsp:txBody>
      <dsp:txXfrm>
        <a:off x="7791423" y="2983137"/>
        <a:ext cx="1947855" cy="745670"/>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2">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45843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JP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xml"/><Relationship Id="rId5" Type="http://schemas.openxmlformats.org/officeDocument/2006/relationships/image" Target="../media/image6.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5.xml"/><Relationship Id="rId1" Type="http://schemas.openxmlformats.org/officeDocument/2006/relationships/themeOverride" Target="../theme/themeOverride2.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3.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4.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5.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6.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8.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9.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G"/><Relationship Id="rId7" Type="http://schemas.openxmlformats.org/officeDocument/2006/relationships/diagramColors" Target="../diagrams/colors1.xml"/><Relationship Id="rId2" Type="http://schemas.openxmlformats.org/officeDocument/2006/relationships/slideLayout" Target="../slideLayouts/slideLayout15.xml"/><Relationship Id="rId1" Type="http://schemas.openxmlformats.org/officeDocument/2006/relationships/themeOverride" Target="../theme/themeOverride1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G"/><Relationship Id="rId7" Type="http://schemas.openxmlformats.org/officeDocument/2006/relationships/diagramColors" Target="../diagrams/colors2.xml"/><Relationship Id="rId2" Type="http://schemas.openxmlformats.org/officeDocument/2006/relationships/slideLayout" Target="../slideLayouts/slideLayout15.xml"/><Relationship Id="rId1" Type="http://schemas.openxmlformats.org/officeDocument/2006/relationships/themeOverride" Target="../theme/themeOverride1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3.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4.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5.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6.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7.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8.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JPG"/><Relationship Id="rId7" Type="http://schemas.openxmlformats.org/officeDocument/2006/relationships/diagramColors" Target="../diagrams/colors3.xml"/><Relationship Id="rId2" Type="http://schemas.openxmlformats.org/officeDocument/2006/relationships/slideLayout" Target="../slideLayouts/slideLayout15.xml"/><Relationship Id="rId1" Type="http://schemas.openxmlformats.org/officeDocument/2006/relationships/themeOverride" Target="../theme/themeOverride19.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JPG"/><Relationship Id="rId7" Type="http://schemas.openxmlformats.org/officeDocument/2006/relationships/diagramColors" Target="../diagrams/colors4.xml"/><Relationship Id="rId2" Type="http://schemas.openxmlformats.org/officeDocument/2006/relationships/slideLayout" Target="../slideLayouts/slideLayout15.xml"/><Relationship Id="rId1" Type="http://schemas.openxmlformats.org/officeDocument/2006/relationships/themeOverride" Target="../theme/themeOverride20.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1.xml"/></Relationships>
</file>

<file path=ppt/slides/_rels/slide3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124139" y="4404183"/>
            <a:ext cx="5216525" cy="398780"/>
          </a:xfrm>
          <a:prstGeom prst="rect">
            <a:avLst/>
          </a:prstGeom>
          <a:noFill/>
        </p:spPr>
        <p:txBody>
          <a:bodyPr wrap="square" rtlCol="0">
            <a:spAutoFit/>
          </a:bodyPr>
          <a:lstStyle/>
          <a:p>
            <a:pPr algn="ctr" rtl="1"/>
            <a:r>
              <a:rPr lang="ar-EG" sz="2000" b="1" dirty="0">
                <a:latin typeface="Alexandria" charset="0"/>
                <a:cs typeface="+mj-cs"/>
              </a:rPr>
              <a:t>إعداد: </a:t>
            </a:r>
            <a:r>
              <a:rPr lang="ar-EG" sz="2000" b="1" dirty="0">
                <a:solidFill>
                  <a:srgbClr val="00AEEF"/>
                </a:solidFill>
                <a:effectLst>
                  <a:outerShdw blurRad="38100" dist="38100" dir="2700000" algn="tl">
                    <a:srgbClr val="000000">
                      <a:alpha val="43137"/>
                    </a:srgbClr>
                  </a:outerShdw>
                </a:effectLst>
                <a:latin typeface="Alexandria" charset="0"/>
                <a:cs typeface="+mj-cs"/>
              </a:rPr>
              <a:t>د. عبير أحمد</a:t>
            </a:r>
            <a:endParaRPr lang="en-US" sz="20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34" name="Rectangle: Rounded Corners 33"/>
          <p:cNvSpPr/>
          <p:nvPr/>
        </p:nvSpPr>
        <p:spPr>
          <a:xfrm>
            <a:off x="-3861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46" name="TextBox 45"/>
          <p:cNvSpPr txBox="1"/>
          <p:nvPr/>
        </p:nvSpPr>
        <p:spPr>
          <a:xfrm>
            <a:off x="1230612" y="5410546"/>
            <a:ext cx="978153" cy="369332"/>
          </a:xfrm>
          <a:prstGeom prst="rect">
            <a:avLst/>
          </a:prstGeom>
          <a:noFill/>
        </p:spPr>
        <p:txBody>
          <a:bodyPr wrap="none" rtlCol="0">
            <a:spAutoFit/>
          </a:bodyPr>
          <a:lstStyle/>
          <a:p>
            <a:r>
              <a:rPr lang="en-US" b="1" dirty="0">
                <a:cs typeface="+mj-cs"/>
              </a:rPr>
              <a:t>MKT500</a:t>
            </a:r>
            <a:endParaRPr lang="en-US" sz="2000" b="1" dirty="0">
              <a:latin typeface="Alexandria" charset="0"/>
              <a:cs typeface="+mj-cs"/>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77270" y="2919407"/>
            <a:ext cx="2949847" cy="584775"/>
          </a:xfrm>
          <a:prstGeom prst="rect">
            <a:avLst/>
          </a:prstGeom>
          <a:noFill/>
        </p:spPr>
        <p:txBody>
          <a:bodyPr wrap="square" rtlCol="0">
            <a:spAutoFit/>
          </a:bodyPr>
          <a:lstStyle/>
          <a:p>
            <a:pPr algn="ctr"/>
            <a:r>
              <a:rPr lang="en-US" sz="3200" b="1" dirty="0">
                <a:cs typeface="+mj-cs"/>
              </a:rPr>
              <a:t>Final Project</a:t>
            </a:r>
            <a:endParaRPr lang="en-US" sz="3200" b="1" dirty="0">
              <a:latin typeface="Alexandria" charset="0"/>
              <a:cs typeface="+mj-cs"/>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994777" y="2184296"/>
            <a:ext cx="2978701"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mj-cs"/>
              </a:rPr>
              <a:t>مشروع التخرج</a:t>
            </a:r>
            <a:endParaRPr lang="en-US" sz="4400" b="1" dirty="0">
              <a:solidFill>
                <a:srgbClr val="00B0F0"/>
              </a:solidFill>
              <a:effectLst>
                <a:outerShdw blurRad="38100" dist="38100" dir="2700000" algn="tl">
                  <a:srgbClr val="000000">
                    <a:alpha val="43137"/>
                  </a:srgbClr>
                </a:outerShdw>
              </a:effectLst>
              <a:latin typeface="Alexandria" charset="0"/>
              <a:cs typeface="+mj-cs"/>
            </a:endParaRPr>
          </a:p>
        </p:txBody>
      </p:sp>
      <p:sp>
        <p:nvSpPr>
          <p:cNvPr id="3" name="TextBox 2">
            <a:extLst>
              <a:ext uri="{FF2B5EF4-FFF2-40B4-BE49-F238E27FC236}">
                <a16:creationId xmlns:a16="http://schemas.microsoft.com/office/drawing/2014/main" id="{08F0343D-8EF5-6B1D-F7D1-1710F6304AFA}"/>
              </a:ext>
            </a:extLst>
          </p:cNvPr>
          <p:cNvSpPr txBox="1"/>
          <p:nvPr/>
        </p:nvSpPr>
        <p:spPr>
          <a:xfrm>
            <a:off x="1077270" y="3547997"/>
            <a:ext cx="2768219" cy="369332"/>
          </a:xfrm>
          <a:prstGeom prst="rect">
            <a:avLst/>
          </a:prstGeom>
          <a:noFill/>
        </p:spPr>
        <p:txBody>
          <a:bodyPr wrap="square" rtlCol="0">
            <a:spAutoFit/>
          </a:bodyPr>
          <a:lstStyle/>
          <a:p>
            <a:pPr algn="ctr"/>
            <a:r>
              <a:rPr lang="ar-EG" dirty="0">
                <a:cs typeface="+mj-cs"/>
              </a:rPr>
              <a:t>برنامج بكالوريوس التسويق الرقمي</a:t>
            </a:r>
            <a:endParaRPr lang="en-US" sz="2000" dirty="0">
              <a:latin typeface="Alexandria" charset="0"/>
              <a:cs typeface="+mj-cs"/>
            </a:endParaRPr>
          </a:p>
        </p:txBody>
      </p:sp>
      <p:pic>
        <p:nvPicPr>
          <p:cNvPr id="15" name="Audio 14">
            <a:hlinkClick r:id="" action="ppaction://media"/>
            <a:extLst>
              <a:ext uri="{FF2B5EF4-FFF2-40B4-BE49-F238E27FC236}">
                <a16:creationId xmlns:a16="http://schemas.microsoft.com/office/drawing/2014/main" id="{7DB613DB-0BA8-4950-A0D0-45A121C3A9F5}"/>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3798"/>
    </mc:Choice>
    <mc:Fallback xmlns="">
      <p:transition spd="slow" advTm="837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par>
                          <p:cTn id="7" fill="hold">
                            <p:stCondLst>
                              <p:cond delay="0"/>
                            </p:stCondLst>
                            <p:childTnLst>
                              <p:par>
                                <p:cTn id="8" presetID="42" presetClass="entr" presetSubtype="0"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1000"/>
                                        <p:tgtEl>
                                          <p:spTgt spid="46"/>
                                        </p:tgtEl>
                                      </p:cBhvr>
                                    </p:animEffect>
                                    <p:anim calcmode="lin" valueType="num">
                                      <p:cBhvr>
                                        <p:cTn id="21" dur="1000" fill="hold"/>
                                        <p:tgtEl>
                                          <p:spTgt spid="46"/>
                                        </p:tgtEl>
                                        <p:attrNameLst>
                                          <p:attrName>ppt_x</p:attrName>
                                        </p:attrNameLst>
                                      </p:cBhvr>
                                      <p:tavLst>
                                        <p:tav tm="0">
                                          <p:val>
                                            <p:strVal val="#ppt_x"/>
                                          </p:val>
                                        </p:tav>
                                        <p:tav tm="100000">
                                          <p:val>
                                            <p:strVal val="#ppt_x"/>
                                          </p:val>
                                        </p:tav>
                                      </p:tavLst>
                                    </p:anim>
                                    <p:anim calcmode="lin" valueType="num">
                                      <p:cBhvr>
                                        <p:cTn id="22" dur="1000" fill="hold"/>
                                        <p:tgtEl>
                                          <p:spTgt spid="46"/>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42" presetClass="entr" presetSubtype="0" fill="hold" grpId="0" nodeType="afterEffect">
                                  <p:stCondLst>
                                    <p:cond delay="100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1000"/>
                                        <p:tgtEl>
                                          <p:spTgt spid="30"/>
                                        </p:tgtEl>
                                      </p:cBhvr>
                                    </p:animEffect>
                                    <p:anim calcmode="lin" valueType="num">
                                      <p:cBhvr>
                                        <p:cTn id="27" dur="1000" fill="hold"/>
                                        <p:tgtEl>
                                          <p:spTgt spid="30"/>
                                        </p:tgtEl>
                                        <p:attrNameLst>
                                          <p:attrName>ppt_x</p:attrName>
                                        </p:attrNameLst>
                                      </p:cBhvr>
                                      <p:tavLst>
                                        <p:tav tm="0">
                                          <p:val>
                                            <p:strVal val="#ppt_x"/>
                                          </p:val>
                                        </p:tav>
                                        <p:tav tm="100000">
                                          <p:val>
                                            <p:strVal val="#ppt_x"/>
                                          </p:val>
                                        </p:tav>
                                      </p:tavLst>
                                    </p:anim>
                                    <p:anim calcmode="lin" valueType="num">
                                      <p:cBhvr>
                                        <p:cTn id="28" dur="1000" fill="hold"/>
                                        <p:tgtEl>
                                          <p:spTgt spid="30"/>
                                        </p:tgtEl>
                                        <p:attrNameLst>
                                          <p:attrName>ppt_y</p:attrName>
                                        </p:attrNameLst>
                                      </p:cBhvr>
                                      <p:tavLst>
                                        <p:tav tm="0">
                                          <p:val>
                                            <p:strVal val="#ppt_y+.1"/>
                                          </p:val>
                                        </p:tav>
                                        <p:tav tm="100000">
                                          <p:val>
                                            <p:strVal val="#ppt_y"/>
                                          </p:val>
                                        </p:tav>
                                      </p:tavLst>
                                    </p:anim>
                                  </p:childTnLst>
                                </p:cTn>
                              </p:par>
                              <p:par>
                                <p:cTn id="29" presetID="30" presetClass="emph" presetSubtype="0" fill="hold" nodeType="withEffect">
                                  <p:stCondLst>
                                    <p:cond delay="0"/>
                                  </p:stCondLst>
                                  <p:childTnLst>
                                    <p:animClr clrSpc="hsl" dir="cw">
                                      <p:cBhvr override="childStyle">
                                        <p:cTn id="30" dur="500" fill="hold"/>
                                        <p:tgtEl>
                                          <p:spTgt spid="34">
                                            <p:txEl>
                                              <p:pRg st="0" end="0"/>
                                            </p:txEl>
                                          </p:spTgt>
                                        </p:tgtEl>
                                        <p:attrNameLst>
                                          <p:attrName>style.color</p:attrName>
                                        </p:attrNameLst>
                                      </p:cBhvr>
                                      <p:by>
                                        <p:hsl h="0" s="12549" l="25098"/>
                                      </p:by>
                                    </p:animClr>
                                    <p:animClr clrSpc="hsl" dir="cw">
                                      <p:cBhvr>
                                        <p:cTn id="31" dur="500" fill="hold"/>
                                        <p:tgtEl>
                                          <p:spTgt spid="34">
                                            <p:txEl>
                                              <p:pRg st="0" end="0"/>
                                            </p:txEl>
                                          </p:spTgt>
                                        </p:tgtEl>
                                        <p:attrNameLst>
                                          <p:attrName>fillcolor</p:attrName>
                                        </p:attrNameLst>
                                      </p:cBhvr>
                                      <p:by>
                                        <p:hsl h="0" s="12549" l="25098"/>
                                      </p:by>
                                    </p:animClr>
                                    <p:animClr clrSpc="hsl" dir="cw">
                                      <p:cBhvr>
                                        <p:cTn id="32" dur="500" fill="hold"/>
                                        <p:tgtEl>
                                          <p:spTgt spid="34">
                                            <p:txEl>
                                              <p:pRg st="0" end="0"/>
                                            </p:txEl>
                                          </p:spTgt>
                                        </p:tgtEl>
                                        <p:attrNameLst>
                                          <p:attrName>stroke.color</p:attrName>
                                        </p:attrNameLst>
                                      </p:cBhvr>
                                      <p:by>
                                        <p:hsl h="0" s="12549" l="25098"/>
                                      </p:by>
                                    </p:animClr>
                                    <p:set>
                                      <p:cBhvr>
                                        <p:cTn id="33" dur="500" fill="hold"/>
                                        <p:tgtEl>
                                          <p:spTgt spid="34">
                                            <p:txEl>
                                              <p:pRg st="0" end="0"/>
                                            </p:txEl>
                                          </p:spTgt>
                                        </p:tgtEl>
                                        <p:attrNameLst>
                                          <p:attrName>fill.type</p:attrName>
                                        </p:attrNameLst>
                                      </p:cBhvr>
                                      <p:to>
                                        <p:strVal val="solid"/>
                                      </p:to>
                                    </p:set>
                                  </p:childTnLst>
                                </p:cTn>
                              </p:par>
                              <p:par>
                                <p:cTn id="34" presetID="42" presetClass="entr" presetSubtype="0"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
                                          </p:val>
                                        </p:tav>
                                        <p:tav tm="100000">
                                          <p:val>
                                            <p:strVal val="#ppt_x"/>
                                          </p:val>
                                        </p:tav>
                                      </p:tavLst>
                                    </p:anim>
                                    <p:anim calcmode="lin" valueType="num">
                                      <p:cBhvr>
                                        <p:cTn id="3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9" fill="hold" display="0">
                  <p:stCondLst>
                    <p:cond delay="indefinite"/>
                  </p:stCondLst>
                  <p:endCondLst>
                    <p:cond evt="onStopAudio" delay="0">
                      <p:tgtEl>
                        <p:sldTgt/>
                      </p:tgtEl>
                    </p:cond>
                  </p:endCondLst>
                </p:cTn>
                <p:tgtEl>
                  <p:spTgt spid="15"/>
                </p:tgtEl>
              </p:cMediaNode>
            </p:audio>
          </p:childTnLst>
        </p:cTn>
      </p:par>
    </p:tnLst>
    <p:bldLst>
      <p:bldP spid="30" grpId="0"/>
      <p:bldP spid="46" grpId="0"/>
      <p:bldP spid="9" grpId="0"/>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1309D61-D136-B98D-D3C7-1249B96871E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64D50BB-6076-2F32-E3DF-D6649A17F60E}"/>
              </a:ext>
            </a:extLst>
          </p:cNvPr>
          <p:cNvSpPr txBox="1"/>
          <p:nvPr/>
        </p:nvSpPr>
        <p:spPr>
          <a:xfrm>
            <a:off x="3491867" y="2269237"/>
            <a:ext cx="7135255" cy="2923877"/>
          </a:xfrm>
          <a:prstGeom prst="rect">
            <a:avLst/>
          </a:prstGeom>
          <a:noFill/>
        </p:spPr>
        <p:txBody>
          <a:bodyPr wrap="square" rtlCol="0">
            <a:spAutoFit/>
          </a:bodyPr>
          <a:lstStyle/>
          <a:p>
            <a:pPr algn="just" rtl="1"/>
            <a:r>
              <a:rPr lang="ar-EG" sz="2800" b="1" u="sng" dirty="0">
                <a:solidFill>
                  <a:schemeClr val="accent5">
                    <a:lumMod val="75000"/>
                  </a:schemeClr>
                </a:solidFill>
                <a:latin typeface="Arial (Body)"/>
                <a:cs typeface="+mj-cs"/>
              </a:rPr>
              <a:t>تتناول هذه المُحاضرة التعريف بكل من:</a:t>
            </a:r>
            <a:endParaRPr lang="en-US" sz="2800" b="1" u="sng" dirty="0">
              <a:solidFill>
                <a:schemeClr val="accent5">
                  <a:lumMod val="75000"/>
                </a:schemeClr>
              </a:solidFill>
              <a:latin typeface="Arial (Body)"/>
              <a:cs typeface="+mj-cs"/>
            </a:endParaRPr>
          </a:p>
          <a:p>
            <a:pPr algn="just" rtl="1"/>
            <a:endParaRPr lang="en-US" sz="1600" b="1" dirty="0">
              <a:solidFill>
                <a:srgbClr val="2E3957"/>
              </a:solidFill>
              <a:latin typeface="Arial (Body)"/>
              <a:cs typeface="+mj-cs"/>
            </a:endParaRPr>
          </a:p>
          <a:p>
            <a:pPr marL="514350" indent="-514350" algn="just" rtl="1">
              <a:buAutoNum type="arabicPeriod"/>
            </a:pPr>
            <a:r>
              <a:rPr lang="ar-EG" sz="2000" b="1" dirty="0">
                <a:solidFill>
                  <a:srgbClr val="2E3957"/>
                </a:solidFill>
                <a:latin typeface="Arial (Body)"/>
                <a:cs typeface="+mj-cs"/>
              </a:rPr>
              <a:t>أُستاذ المُقرر.</a:t>
            </a:r>
          </a:p>
          <a:p>
            <a:pPr marL="514350" indent="-514350" algn="just" rtl="1">
              <a:buAutoNum type="arabicPeriod"/>
            </a:pPr>
            <a:r>
              <a:rPr lang="ar-EG" sz="2000" b="1" dirty="0">
                <a:solidFill>
                  <a:srgbClr val="2E3957"/>
                </a:solidFill>
                <a:latin typeface="Arial (Body)"/>
                <a:cs typeface="+mj-cs"/>
              </a:rPr>
              <a:t>وصف المُقرر.</a:t>
            </a:r>
          </a:p>
          <a:p>
            <a:pPr marL="514350" indent="-514350" algn="just" rtl="1">
              <a:buAutoNum type="arabicPeriod"/>
            </a:pPr>
            <a:r>
              <a:rPr lang="ar-EG" sz="2000" b="1" dirty="0">
                <a:solidFill>
                  <a:srgbClr val="2E3957"/>
                </a:solidFill>
                <a:latin typeface="Arial (Body)"/>
                <a:cs typeface="+mj-cs"/>
              </a:rPr>
              <a:t>المُخرجات المُتوقع تحقيقها بنهاية المُقرر.</a:t>
            </a:r>
          </a:p>
          <a:p>
            <a:pPr marL="514350" indent="-514350" algn="just" rtl="1">
              <a:buFontTx/>
              <a:buAutoNum type="arabicPeriod"/>
            </a:pPr>
            <a:r>
              <a:rPr lang="ar-EG" sz="2000" b="1" dirty="0">
                <a:solidFill>
                  <a:srgbClr val="2E3957"/>
                </a:solidFill>
                <a:latin typeface="Arial (Body)"/>
                <a:cs typeface="+mj-cs"/>
              </a:rPr>
              <a:t>ال</a:t>
            </a:r>
            <a:r>
              <a:rPr lang="ar-SA" sz="2000" b="1" dirty="0">
                <a:solidFill>
                  <a:srgbClr val="2E3957"/>
                </a:solidFill>
                <a:latin typeface="Arial (Body)"/>
                <a:cs typeface="+mj-cs"/>
              </a:rPr>
              <a:t>موضوعات</a:t>
            </a:r>
            <a:r>
              <a:rPr lang="ar-EG" sz="2000" b="1" dirty="0">
                <a:solidFill>
                  <a:srgbClr val="2E3957"/>
                </a:solidFill>
                <a:latin typeface="Arial (Body)"/>
                <a:cs typeface="+mj-cs"/>
              </a:rPr>
              <a:t> التي يشملها</a:t>
            </a:r>
            <a:r>
              <a:rPr lang="ar-SA" sz="2000" b="1" dirty="0">
                <a:solidFill>
                  <a:srgbClr val="2E3957"/>
                </a:solidFill>
                <a:latin typeface="Arial (Body)"/>
                <a:cs typeface="+mj-cs"/>
              </a:rPr>
              <a:t> الم</a:t>
            </a:r>
            <a:r>
              <a:rPr lang="ar-EG" sz="2000" b="1" dirty="0">
                <a:solidFill>
                  <a:srgbClr val="2E3957"/>
                </a:solidFill>
                <a:latin typeface="Arial (Body)"/>
                <a:cs typeface="+mj-cs"/>
              </a:rPr>
              <a:t>ُ</a:t>
            </a:r>
            <a:r>
              <a:rPr lang="ar-SA" sz="2000" b="1" dirty="0">
                <a:solidFill>
                  <a:srgbClr val="2E3957"/>
                </a:solidFill>
                <a:latin typeface="Arial (Body)"/>
                <a:cs typeface="+mj-cs"/>
              </a:rPr>
              <a:t>قرر</a:t>
            </a:r>
            <a:r>
              <a:rPr lang="ar-EG" sz="2000" b="1" dirty="0">
                <a:solidFill>
                  <a:srgbClr val="2E3957"/>
                </a:solidFill>
                <a:latin typeface="Arial (Body)"/>
                <a:cs typeface="+mj-cs"/>
              </a:rPr>
              <a:t> (مناهج البحث الإعلامي).</a:t>
            </a:r>
          </a:p>
          <a:p>
            <a:pPr marL="514350" indent="-514350" algn="just" rtl="1">
              <a:buFontTx/>
              <a:buAutoNum type="arabicPeriod"/>
            </a:pPr>
            <a:r>
              <a:rPr lang="ar-EG" sz="2000" b="1" dirty="0">
                <a:solidFill>
                  <a:srgbClr val="2E3957"/>
                </a:solidFill>
                <a:latin typeface="Arial (Body)"/>
                <a:cs typeface="+mj-cs"/>
              </a:rPr>
              <a:t>مواعيد التسليم وخريطة العمل</a:t>
            </a:r>
          </a:p>
          <a:p>
            <a:pPr marL="514350" indent="-514350" algn="just" rtl="1">
              <a:buFontTx/>
              <a:buAutoNum type="arabicPeriod"/>
            </a:pPr>
            <a:r>
              <a:rPr lang="ar-EG" sz="2000" b="1" dirty="0">
                <a:solidFill>
                  <a:srgbClr val="2E3957"/>
                </a:solidFill>
                <a:latin typeface="Arial (Body)"/>
                <a:cs typeface="+mj-cs"/>
              </a:rPr>
              <a:t>الخطة الزمنية لمشروع التخرج.</a:t>
            </a:r>
          </a:p>
          <a:p>
            <a:pPr marL="514350" indent="-514350" algn="just" rtl="1">
              <a:buAutoNum type="arabicPeriod"/>
            </a:pPr>
            <a:r>
              <a:rPr lang="ar-EG" sz="2000" b="1" dirty="0">
                <a:solidFill>
                  <a:srgbClr val="2E3957"/>
                </a:solidFill>
                <a:latin typeface="Arial (Body)"/>
                <a:cs typeface="+mj-cs"/>
              </a:rPr>
              <a:t>أُسلوب التقييم وتقسيم الدرجات.</a:t>
            </a:r>
          </a:p>
        </p:txBody>
      </p:sp>
      <p:sp>
        <p:nvSpPr>
          <p:cNvPr id="5" name="TextBox 4">
            <a:extLst>
              <a:ext uri="{FF2B5EF4-FFF2-40B4-BE49-F238E27FC236}">
                <a16:creationId xmlns:a16="http://schemas.microsoft.com/office/drawing/2014/main" id="{6100777F-086E-6F91-8351-39DC720654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FA10FBC7-A787-2CBE-1081-7292953A59A7}"/>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mj-cs"/>
              </a:rPr>
              <a:t>محاور الم</a:t>
            </a:r>
            <a:r>
              <a:rPr lang="ar-EG" sz="3200" b="1" dirty="0">
                <a:effectLst>
                  <a:outerShdw blurRad="38100" dist="38100" dir="2700000" algn="tl">
                    <a:srgbClr val="000000">
                      <a:alpha val="43137"/>
                    </a:srgbClr>
                  </a:outerShdw>
                </a:effectLst>
                <a:latin typeface="Alexandria" charset="0"/>
                <a:cs typeface="+mj-cs"/>
              </a:rPr>
              <a:t>ُ</a:t>
            </a:r>
            <a:r>
              <a:rPr lang="ar-SA" sz="3200" b="1" dirty="0">
                <a:effectLst>
                  <a:outerShdw blurRad="38100" dist="38100" dir="2700000" algn="tl">
                    <a:srgbClr val="000000">
                      <a:alpha val="43137"/>
                    </a:srgbClr>
                  </a:outerShdw>
                </a:effectLst>
                <a:latin typeface="Alexandria" charset="0"/>
                <a:cs typeface="+mj-cs"/>
              </a:rPr>
              <a:t>حاضرة</a:t>
            </a:r>
            <a:endParaRPr lang="en-US" sz="3200" b="1" dirty="0">
              <a:effectLst>
                <a:outerShdw blurRad="38100" dist="38100" dir="2700000" algn="tl">
                  <a:srgbClr val="000000">
                    <a:alpha val="43137"/>
                  </a:srgbClr>
                </a:outerShdw>
              </a:effectLst>
              <a:latin typeface="Alexandria" charset="0"/>
              <a:cs typeface="+mj-cs"/>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C055188E-1E99-3820-145D-9369B4E54355}"/>
                  </a:ext>
                </a:extLst>
              </p:cNvPr>
              <p:cNvGraphicFramePr>
                <a:graphicFrameLocks noChangeAspect="1"/>
              </p:cNvGraphicFramePr>
              <p:nvPr>
                <p:extLst>
                  <p:ext uri="{D42A27DB-BD31-4B8C-83A1-F6EECF244321}">
                    <p14:modId xmlns:p14="http://schemas.microsoft.com/office/powerpoint/2010/main" val="339097599"/>
                  </p:ext>
                </p:extLst>
              </p:nvPr>
            </p:nvGraphicFramePr>
            <p:xfrm>
              <a:off x="1319114" y="2033851"/>
              <a:ext cx="2693714" cy="3368977"/>
            </p:xfrm>
            <a:graphic>
              <a:graphicData uri="http://schemas.microsoft.com/office/drawing/2017/model3d">
                <am3d:model3d r:embed="rId4">
                  <am3d:spPr>
                    <a:xfrm>
                      <a:off x="0" y="0"/>
                      <a:ext cx="2693714" cy="3368977"/>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4231874" ay="432982" az="1173728"/>
                    <am3d:postTrans dx="0" dy="0" dz="0"/>
                  </am3d:trans>
                  <am3d:raster rName="Office3DRenderer" rVer="16.0.8326">
                    <am3d:blip r:embed="rId5"/>
                  </am3d:raster>
                  <am3d:objViewport viewportSz="410295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C055188E-1E99-3820-145D-9369B4E54355}"/>
                  </a:ext>
                </a:extLst>
              </p:cNvPr>
              <p:cNvPicPr>
                <a:picLocks noGrp="1" noRot="1" noChangeAspect="1" noMove="1" noResize="1" noEditPoints="1" noAdjustHandles="1" noChangeArrowheads="1" noChangeShapeType="1" noCrop="1"/>
              </p:cNvPicPr>
              <p:nvPr/>
            </p:nvPicPr>
            <p:blipFill>
              <a:blip r:embed="rId5"/>
              <a:stretch>
                <a:fillRect/>
              </a:stretch>
            </p:blipFill>
            <p:spPr>
              <a:xfrm>
                <a:off x="1319114" y="2033851"/>
                <a:ext cx="2693714" cy="3368977"/>
              </a:xfrm>
              <a:prstGeom prst="rect">
                <a:avLst/>
              </a:prstGeom>
            </p:spPr>
          </p:pic>
        </mc:Fallback>
      </mc:AlternateContent>
    </p:spTree>
    <p:extLst>
      <p:ext uri="{BB962C8B-B14F-4D97-AF65-F5344CB8AC3E}">
        <p14:creationId xmlns:p14="http://schemas.microsoft.com/office/powerpoint/2010/main" val="40262146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5867"/>
    </mc:Choice>
    <mc:Fallback xmlns="">
      <p:transition spd="slow" advTm="858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nodeType="afterEffect">
                                  <p:stCondLst>
                                    <p:cond delay="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9000"/>
                                        <p:tgtEl>
                                          <p:spTgt spid="2"/>
                                        </p:tgtEl>
                                      </p:cBhvr>
                                    </p:animEffect>
                                    <p:anim calcmode="lin" valueType="num">
                                      <p:cBhvr>
                                        <p:cTn id="20" dur="9000" fill="hold"/>
                                        <p:tgtEl>
                                          <p:spTgt spid="2"/>
                                        </p:tgtEl>
                                        <p:attrNameLst>
                                          <p:attrName>ppt_x</p:attrName>
                                        </p:attrNameLst>
                                      </p:cBhvr>
                                      <p:tavLst>
                                        <p:tav tm="0">
                                          <p:val>
                                            <p:strVal val="#ppt_x"/>
                                          </p:val>
                                        </p:tav>
                                        <p:tav tm="100000">
                                          <p:val>
                                            <p:strVal val="#ppt_x"/>
                                          </p:val>
                                        </p:tav>
                                      </p:tavLst>
                                    </p:anim>
                                    <p:anim calcmode="lin" valueType="num">
                                      <p:cBhvr>
                                        <p:cTn id="21" dur="9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12250"/>
                            </p:stCondLst>
                            <p:childTnLst>
                              <p:par>
                                <p:cTn id="23" presetID="32" presetClass="emph" presetSubtype="0" fill="hold" nodeType="afterEffect">
                                  <p:stCondLst>
                                    <p:cond delay="0"/>
                                  </p:stCondLst>
                                  <p:childTnLst>
                                    <p:animRot by="120000">
                                      <p:cBhvr>
                                        <p:cTn id="24" dur="900" fill="hold">
                                          <p:stCondLst>
                                            <p:cond delay="0"/>
                                          </p:stCondLst>
                                        </p:cTn>
                                        <p:tgtEl>
                                          <p:spTgt spid="2"/>
                                        </p:tgtEl>
                                        <p:attrNameLst>
                                          <p:attrName>r</p:attrName>
                                        </p:attrNameLst>
                                      </p:cBhvr>
                                    </p:animRot>
                                    <p:animRot by="-240000">
                                      <p:cBhvr>
                                        <p:cTn id="25" dur="1800" fill="hold">
                                          <p:stCondLst>
                                            <p:cond delay="1800"/>
                                          </p:stCondLst>
                                        </p:cTn>
                                        <p:tgtEl>
                                          <p:spTgt spid="2"/>
                                        </p:tgtEl>
                                        <p:attrNameLst>
                                          <p:attrName>r</p:attrName>
                                        </p:attrNameLst>
                                      </p:cBhvr>
                                    </p:animRot>
                                    <p:animRot by="240000">
                                      <p:cBhvr>
                                        <p:cTn id="26" dur="1800" fill="hold">
                                          <p:stCondLst>
                                            <p:cond delay="3600"/>
                                          </p:stCondLst>
                                        </p:cTn>
                                        <p:tgtEl>
                                          <p:spTgt spid="2"/>
                                        </p:tgtEl>
                                        <p:attrNameLst>
                                          <p:attrName>r</p:attrName>
                                        </p:attrNameLst>
                                      </p:cBhvr>
                                    </p:animRot>
                                    <p:animRot by="-240000">
                                      <p:cBhvr>
                                        <p:cTn id="27" dur="1800" fill="hold">
                                          <p:stCondLst>
                                            <p:cond delay="5400"/>
                                          </p:stCondLst>
                                        </p:cTn>
                                        <p:tgtEl>
                                          <p:spTgt spid="2"/>
                                        </p:tgtEl>
                                        <p:attrNameLst>
                                          <p:attrName>r</p:attrName>
                                        </p:attrNameLst>
                                      </p:cBhvr>
                                    </p:animRot>
                                    <p:animRot by="120000">
                                      <p:cBhvr>
                                        <p:cTn id="28" dur="1800" fill="hold">
                                          <p:stCondLst>
                                            <p:cond delay="72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p:cNvSpPr txBox="1"/>
          <p:nvPr/>
        </p:nvSpPr>
        <p:spPr>
          <a:xfrm>
            <a:off x="2057384" y="5027146"/>
            <a:ext cx="256512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تعريف بأُستاذ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Introduction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1</a:t>
            </a:r>
            <a:endParaRPr lang="en-US" sz="4000" b="1" dirty="0">
              <a:solidFill>
                <a:schemeClr val="bg1"/>
              </a:solidFill>
              <a:latin typeface="Alexandria" charset="0"/>
              <a:cs typeface="+mj-cs"/>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4A038E0A-493E-C44F-344E-46D45430CE0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DE6777B-0A7F-F825-C628-8EAF1B69F04D}"/>
              </a:ext>
            </a:extLst>
          </p:cNvPr>
          <p:cNvSpPr txBox="1"/>
          <p:nvPr/>
        </p:nvSpPr>
        <p:spPr>
          <a:xfrm>
            <a:off x="796414" y="1650073"/>
            <a:ext cx="10412274" cy="4185761"/>
          </a:xfrm>
          <a:prstGeom prst="rect">
            <a:avLst/>
          </a:prstGeom>
          <a:noFill/>
        </p:spPr>
        <p:txBody>
          <a:bodyPr wrap="squar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a:cs typeface="+mj-cs"/>
              </a:rPr>
              <a:t>د. عبير أحمد</a:t>
            </a:r>
            <a:endParaRPr lang="en-US" sz="2000" b="1" dirty="0">
              <a:solidFill>
                <a:schemeClr val="accent5">
                  <a:lumMod val="75000"/>
                </a:schemeClr>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الأُستاذ المُساعد بكلية الإعلام والتسويق.</a:t>
            </a:r>
          </a:p>
          <a:p>
            <a:pPr marL="285750" indent="-285750" algn="just" rtl="1">
              <a:buFont typeface="Arial" panose="020B0604020202020204" pitchFamily="34" charset="0"/>
              <a:buChar char="•"/>
            </a:pPr>
            <a:r>
              <a:rPr lang="ar-EG" b="1" dirty="0">
                <a:solidFill>
                  <a:srgbClr val="2E3957"/>
                </a:solidFill>
                <a:latin typeface="Alexandria"/>
                <a:cs typeface="+mj-cs"/>
              </a:rPr>
              <a:t>دكتوراه وماجستير و</a:t>
            </a:r>
            <a:r>
              <a:rPr lang="en-US" b="1" dirty="0" err="1">
                <a:solidFill>
                  <a:srgbClr val="2E3957"/>
                </a:solidFill>
                <a:latin typeface="Alexandria"/>
                <a:cs typeface="+mj-cs"/>
              </a:rPr>
              <a:t>بكالوريوس</a:t>
            </a:r>
            <a:r>
              <a:rPr lang="ar-EG" b="1" dirty="0">
                <a:solidFill>
                  <a:srgbClr val="2E3957"/>
                </a:solidFill>
                <a:latin typeface="Alexandria"/>
                <a:cs typeface="+mj-cs"/>
              </a:rPr>
              <a:t> في الإعلام – تخصص الاتصال الجماهيري، جامعة القاهرة، بتقدير امتياز مع مرتبة الشرف الأولى، مع توصية بالتبادل الدولي.</a:t>
            </a:r>
            <a:endParaRPr lang="en-US" b="1" dirty="0">
              <a:solidFill>
                <a:srgbClr val="2E3957"/>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خبرة أكاديمية تزيد على 5 سنوات في التدريس الجامعي والتدريب الأكاديمي في مجالات الإعلام والاتصال.</a:t>
            </a:r>
            <a:endParaRPr lang="en-US" b="1" dirty="0">
              <a:solidFill>
                <a:srgbClr val="2E3957"/>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 قمت بالتدريس في عدد من كليات الإعلام، من بينها جامعة سيناء وجامعة السويس.</a:t>
            </a:r>
          </a:p>
          <a:p>
            <a:pPr marL="285750" indent="-285750" algn="just" rtl="1">
              <a:buFont typeface="Arial" panose="020B0604020202020204" pitchFamily="34" charset="0"/>
              <a:buChar char="•"/>
            </a:pPr>
            <a:r>
              <a:rPr lang="ar-EG" b="1" dirty="0">
                <a:solidFill>
                  <a:srgbClr val="2E3957"/>
                </a:solidFill>
                <a:latin typeface="Alexandria"/>
                <a:cs typeface="+mj-cs"/>
              </a:rPr>
              <a:t>باحثة في مجالات الذكاء الاصطناعي في الاتصال والعلاقات العامة، والاتصال الاستراتيجي، والعلاقات العامة الرقمية، والتسويق الرقمي، والإعلام الرقمي، وتأثيرات المنصات الرقمية وخدمات البث على الجمهور.</a:t>
            </a:r>
            <a:endParaRPr lang="en-US" b="1" dirty="0">
              <a:solidFill>
                <a:srgbClr val="2E3957"/>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لديّ عدد من الأبحاث العلمية المنشورة في دوريات محكمة، إلى جانب فصول كتب أكاديمية منشورة وأخرى قيد المراجعة، كما أعمل مُحكِّمة للأبحاث في عدد من الدوريات العلمية الدولية.</a:t>
            </a:r>
            <a:endParaRPr lang="en-US" b="1" dirty="0">
              <a:solidFill>
                <a:srgbClr val="2E3957"/>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 حاصلة على شهادة </a:t>
            </a:r>
            <a:r>
              <a:rPr lang="en-US" b="1" dirty="0">
                <a:solidFill>
                  <a:srgbClr val="2E3957"/>
                </a:solidFill>
                <a:latin typeface="Alexandria"/>
                <a:cs typeface="+mj-cs"/>
              </a:rPr>
              <a:t>TEFL، </a:t>
            </a:r>
            <a:r>
              <a:rPr lang="ar-EG" b="1" dirty="0">
                <a:solidFill>
                  <a:srgbClr val="2E3957"/>
                </a:solidFill>
                <a:latin typeface="Alexandria"/>
                <a:cs typeface="+mj-cs"/>
              </a:rPr>
              <a:t>إلى جانب عدد من الشهادات والدورات التدريبية في التسويق الرقمي، والتسويق عبر وسائل التواصل الاجتماعي، والذكاء الاصطناعي، وتكنولوجيا الإعلام، والبحث العلمي.</a:t>
            </a:r>
            <a:endParaRPr lang="en-US" b="1" dirty="0">
              <a:solidFill>
                <a:srgbClr val="2E3957"/>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 أمتلك خبرة عملية في استخدام أدوات وتقنيات الإعلام الرقمي، بما يشمل </a:t>
            </a:r>
            <a:r>
              <a:rPr lang="en-US" b="1" dirty="0">
                <a:solidFill>
                  <a:srgbClr val="2E3957"/>
                </a:solidFill>
                <a:latin typeface="Alexandria"/>
                <a:cs typeface="+mj-cs"/>
              </a:rPr>
              <a:t>Adobe Creative Suite </a:t>
            </a:r>
            <a:r>
              <a:rPr lang="ar-EG" b="1" dirty="0">
                <a:solidFill>
                  <a:srgbClr val="2E3957"/>
                </a:solidFill>
                <a:latin typeface="Alexandria"/>
                <a:cs typeface="+mj-cs"/>
              </a:rPr>
              <a:t>و</a:t>
            </a:r>
            <a:r>
              <a:rPr lang="en-US" b="1" dirty="0">
                <a:solidFill>
                  <a:srgbClr val="2E3957"/>
                </a:solidFill>
                <a:latin typeface="Alexandria"/>
                <a:cs typeface="+mj-cs"/>
              </a:rPr>
              <a:t>Canva </a:t>
            </a:r>
            <a:r>
              <a:rPr lang="ar-EG" b="1" dirty="0">
                <a:solidFill>
                  <a:srgbClr val="2E3957"/>
                </a:solidFill>
                <a:latin typeface="Alexandria"/>
                <a:cs typeface="+mj-cs"/>
              </a:rPr>
              <a:t>وأدوات إنتاج وتحرير المحتوى الرقمي، مع اهتمام بتوظيف الذكاء الاصطناعي في الاتصال والتعليم والبحث العلمي.</a:t>
            </a:r>
            <a:endParaRPr lang="ar-EG" sz="1600" b="1" dirty="0">
              <a:solidFill>
                <a:srgbClr val="2E3957"/>
              </a:solidFill>
              <a:latin typeface="Alexandria"/>
              <a:cs typeface="+mj-cs"/>
            </a:endParaRPr>
          </a:p>
        </p:txBody>
      </p:sp>
      <p:sp>
        <p:nvSpPr>
          <p:cNvPr id="5" name="TextBox 4">
            <a:extLst>
              <a:ext uri="{FF2B5EF4-FFF2-40B4-BE49-F238E27FC236}">
                <a16:creationId xmlns:a16="http://schemas.microsoft.com/office/drawing/2014/main" id="{2E18BDB8-A270-A7B7-01BC-01260CFAEDD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7C95F26F-81F2-F91F-6B22-244349F79BD2}"/>
              </a:ext>
            </a:extLst>
          </p:cNvPr>
          <p:cNvSpPr txBox="1"/>
          <p:nvPr/>
        </p:nvSpPr>
        <p:spPr>
          <a:xfrm>
            <a:off x="6329597" y="1128103"/>
            <a:ext cx="3902032" cy="52197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1. التعريف بأُستاذ المُقرر:</a:t>
            </a:r>
            <a:endParaRPr lang="en-US" sz="2800" b="1" dirty="0">
              <a:effectLst>
                <a:outerShdw blurRad="38100" dist="38100" dir="2700000" algn="tl">
                  <a:srgbClr val="000000">
                    <a:alpha val="43137"/>
                  </a:srgbClr>
                </a:outerShdw>
              </a:effectLst>
              <a:latin typeface="Alexandria" charset="0"/>
              <a:cs typeface="+mj-cs"/>
            </a:endParaRPr>
          </a:p>
        </p:txBody>
      </p:sp>
    </p:spTree>
    <p:extLst>
      <p:ext uri="{BB962C8B-B14F-4D97-AF65-F5344CB8AC3E}">
        <p14:creationId xmlns:p14="http://schemas.microsoft.com/office/powerpoint/2010/main" val="3160277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7631"/>
    </mc:Choice>
    <mc:Fallback xmlns="">
      <p:transition spd="slow" advTm="97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B32BF-248F-0B8F-8E07-25B9673C31B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C3E7293-BEE0-63FD-6174-F1FBF49CAFA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02CCBC22-C884-769A-4CE9-404BF9C8C04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1FB7735D-EF17-FE15-29FD-FBFC14B8758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4F37D03-39CD-DD82-1EF8-92CEEA85024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5179869B-BFED-1011-4DE0-0471FEDAF2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1FC4A91B-39FC-1748-E0BF-2D782FC95D3B}"/>
              </a:ext>
            </a:extLst>
          </p:cNvPr>
          <p:cNvSpPr txBox="1"/>
          <p:nvPr/>
        </p:nvSpPr>
        <p:spPr>
          <a:xfrm>
            <a:off x="1801386" y="5027146"/>
            <a:ext cx="3077124"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وصف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Course Description </a:t>
            </a:r>
          </a:p>
        </p:txBody>
      </p:sp>
      <p:sp>
        <p:nvSpPr>
          <p:cNvPr id="43" name="TextBox 42">
            <a:extLst>
              <a:ext uri="{FF2B5EF4-FFF2-40B4-BE49-F238E27FC236}">
                <a16:creationId xmlns:a16="http://schemas.microsoft.com/office/drawing/2014/main" id="{499C451E-1873-7FE0-4DBF-DCF715436C04}"/>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2</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3877420E-6FCD-EB63-B487-1FE88FF5A9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159519"/>
      </p:ext>
    </p:extLst>
  </p:cSld>
  <p:clrMapOvr>
    <a:masterClrMapping/>
  </p:clrMapOvr>
  <mc:AlternateContent xmlns:mc="http://schemas.openxmlformats.org/markup-compatibility/2006" xmlns:p14="http://schemas.microsoft.com/office/powerpoint/2010/main">
    <mc:Choice Requires="p14">
      <p:transition spd="slow" p14:dur="2000" advTm="23451"/>
    </mc:Choice>
    <mc:Fallback xmlns="">
      <p:transition spd="slow" advTm="234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6ACF419-EAE2-84C7-A1F4-5F602F40838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4F2CF57-902F-00D5-4D9A-6E73154FC2DB}"/>
              </a:ext>
            </a:extLst>
          </p:cNvPr>
          <p:cNvSpPr txBox="1"/>
          <p:nvPr/>
        </p:nvSpPr>
        <p:spPr>
          <a:xfrm>
            <a:off x="1346790" y="2308577"/>
            <a:ext cx="9307033" cy="3170099"/>
          </a:xfrm>
          <a:prstGeom prst="rect">
            <a:avLst/>
          </a:prstGeom>
          <a:noFill/>
        </p:spPr>
        <p:txBody>
          <a:bodyPr wrap="square" rtlCol="0">
            <a:spAutoFit/>
          </a:bodyPr>
          <a:lstStyle/>
          <a:p>
            <a:pPr algn="just" rtl="1"/>
            <a:r>
              <a:rPr lang="ar-SA" sz="2000" dirty="0">
                <a:cs typeface="+mj-cs"/>
              </a:rPr>
              <a:t>يُعد مقرر "مشروع التخرج" تطبيقًا عمليًا لما تعلمه الطلاب من أساسيات البحث العلمي في مجال الإعلام</a:t>
            </a:r>
            <a:r>
              <a:rPr lang="en-US" sz="2000" dirty="0">
                <a:cs typeface="+mj-cs"/>
              </a:rPr>
              <a:t> </a:t>
            </a:r>
            <a:r>
              <a:rPr lang="ar-EG" sz="2000" dirty="0">
                <a:cs typeface="+mj-cs"/>
              </a:rPr>
              <a:t>التسويقي</a:t>
            </a:r>
            <a:r>
              <a:rPr lang="ar-SA" sz="2000" dirty="0">
                <a:cs typeface="+mj-cs"/>
              </a:rPr>
              <a:t>، ويهدف إلى قيام الطلاب بإجراء بحوث أكاديمية مرتبطة بمجال التسويق، وذلك من خلال التطبيق الفعلي لأهم خطوات وعناصر البحث العِلمي بدايةً بصفحة الغلاف والمقدمة ومشكلة البحث، وانتهاءً باستخلاص النتائج، وكتابة التقرير النهائي للبحث</a:t>
            </a:r>
            <a:r>
              <a:rPr lang="en-US" sz="2000" dirty="0">
                <a:cs typeface="+mj-cs"/>
              </a:rPr>
              <a:t>.</a:t>
            </a:r>
          </a:p>
          <a:p>
            <a:pPr algn="just" rtl="1"/>
            <a:r>
              <a:rPr lang="ar-SA" sz="2000" dirty="0">
                <a:cs typeface="+mj-cs"/>
              </a:rPr>
              <a:t>يركز المقرر على التطبيق المُبسط للخطوات البحثية في مجال التسويق الرقمي، مع توظيف التقنيات المعاصرة مثل الذكاء الاصطناعي كأدوات مساعدة في جمع وتحليل البيانات على النحو الذي يسهم في تعزيز العملية البحثية. كما يولي المقرر أهمية خاصة للجانب الأخلاقي في البحث العلمي، مع التركيز على التحديات التي يطرحها العصر الراهن، مثل حدود الاعتماد على أدوات الذكاء الاصطناعي في بحوث الإعلام</a:t>
            </a:r>
            <a:r>
              <a:rPr lang="ar-EG" sz="2000" dirty="0">
                <a:cs typeface="+mj-cs"/>
              </a:rPr>
              <a:t> التسويقي</a:t>
            </a:r>
            <a:r>
              <a:rPr lang="ar-SA" sz="2000" dirty="0">
                <a:cs typeface="+mj-cs"/>
              </a:rPr>
              <a:t>، مما يهدف في خاتمة المطاف إلى إعداد باحث قادر على توظيف الأدوات البحثية بوعي نقدي، مع الحفاظ على المعايير الأكاديمية والأخلاقية في ظل التحولات الكبرى التي يشهدها البحث العلمي.</a:t>
            </a:r>
            <a:endParaRPr lang="en-US" sz="2000" dirty="0">
              <a:cs typeface="+mj-cs"/>
            </a:endParaRPr>
          </a:p>
        </p:txBody>
      </p:sp>
      <p:sp>
        <p:nvSpPr>
          <p:cNvPr id="5" name="TextBox 4">
            <a:extLst>
              <a:ext uri="{FF2B5EF4-FFF2-40B4-BE49-F238E27FC236}">
                <a16:creationId xmlns:a16="http://schemas.microsoft.com/office/drawing/2014/main" id="{2E38BDF8-88AB-980E-CA37-B53E1DDDE9C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9634894A-0D87-0DA5-5CE1-AF0ACCEF65D8}"/>
              </a:ext>
            </a:extLst>
          </p:cNvPr>
          <p:cNvSpPr txBox="1"/>
          <p:nvPr/>
        </p:nvSpPr>
        <p:spPr>
          <a:xfrm>
            <a:off x="6329597" y="1128103"/>
            <a:ext cx="390203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2. </a:t>
            </a:r>
            <a:r>
              <a:rPr lang="ar-EG" sz="2800" b="1" dirty="0">
                <a:solidFill>
                  <a:srgbClr val="2E3957"/>
                </a:solidFill>
                <a:effectLst>
                  <a:outerShdw blurRad="38100" dist="38100" dir="2700000" algn="tl">
                    <a:srgbClr val="000000">
                      <a:alpha val="43137"/>
                    </a:srgbClr>
                  </a:outerShdw>
                </a:effectLst>
                <a:latin typeface="Alexandria"/>
                <a:cs typeface="+mj-cs"/>
              </a:rPr>
              <a:t>وصف المُقرر</a:t>
            </a:r>
            <a:r>
              <a:rPr lang="ar-EG" sz="2800" b="1" dirty="0">
                <a:effectLst>
                  <a:outerShdw blurRad="38100" dist="38100" dir="2700000" algn="tl">
                    <a:srgbClr val="000000">
                      <a:alpha val="43137"/>
                    </a:srgbClr>
                  </a:outerShdw>
                </a:effectLst>
                <a:latin typeface="Alexandria" charset="0"/>
                <a:cs typeface="+mj-cs"/>
              </a:rPr>
              <a:t>:</a:t>
            </a:r>
            <a:endParaRPr lang="en-US" sz="2800" b="1" dirty="0">
              <a:effectLst>
                <a:outerShdw blurRad="38100" dist="38100" dir="2700000" algn="tl">
                  <a:srgbClr val="000000">
                    <a:alpha val="43137"/>
                  </a:srgbClr>
                </a:outerShdw>
              </a:effectLst>
              <a:latin typeface="Alexandria" charset="0"/>
              <a:cs typeface="+mj-cs"/>
            </a:endParaRPr>
          </a:p>
        </p:txBody>
      </p:sp>
    </p:spTree>
    <p:extLst>
      <p:ext uri="{BB962C8B-B14F-4D97-AF65-F5344CB8AC3E}">
        <p14:creationId xmlns:p14="http://schemas.microsoft.com/office/powerpoint/2010/main" val="2912466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28430"/>
    </mc:Choice>
    <mc:Fallback xmlns="">
      <p:transition spd="slow" advTm="1284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F60A780-54EE-EC21-2647-FBACC01E415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D44DC3E-AB87-AED5-5A65-C1F24BCB2698}"/>
              </a:ext>
            </a:extLst>
          </p:cNvPr>
          <p:cNvSpPr txBox="1"/>
          <p:nvPr/>
        </p:nvSpPr>
        <p:spPr>
          <a:xfrm>
            <a:off x="1346790" y="2308577"/>
            <a:ext cx="9307033" cy="1938992"/>
          </a:xfrm>
          <a:prstGeom prst="rect">
            <a:avLst/>
          </a:prstGeom>
          <a:noFill/>
        </p:spPr>
        <p:txBody>
          <a:bodyPr wrap="square" rtlCol="0">
            <a:spAutoFit/>
          </a:bodyPr>
          <a:lstStyle/>
          <a:p>
            <a:pPr marL="342900" lvl="0" indent="-342900" algn="r" rtl="1">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المقرر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ليس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محاضرات</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نظرية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جديدة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بل</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تطبيق</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عملي</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لما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سبق</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دراسته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في</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مناهج</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البحث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الإعلامي</a:t>
            </a:r>
            <a:r>
              <a:rPr lang="en-US" sz="2400" dirty="0">
                <a:latin typeface="Times New Roman" panose="02020603050405020304" pitchFamily="18" charset="0"/>
                <a:cs typeface="Times New Roman" panose="02020603050405020304" pitchFamily="18" charset="0"/>
              </a:rPr>
              <a:t>. </a:t>
            </a:r>
          </a:p>
          <a:p>
            <a:pPr marL="342900" lvl="0" indent="-342900" algn="r" rtl="1">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نحافظ</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على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المدرسة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المنهجية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نفسها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حتى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لا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يحدث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ارتباك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بإدخال</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إطار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مختلف</a:t>
            </a:r>
            <a:r>
              <a:rPr lang="en-US" sz="2400" dirty="0">
                <a:latin typeface="Times New Roman" panose="02020603050405020304" pitchFamily="18" charset="0"/>
                <a:cs typeface="Times New Roman" panose="02020603050405020304" pitchFamily="18" charset="0"/>
              </a:rPr>
              <a:t>. </a:t>
            </a:r>
          </a:p>
          <a:p>
            <a:pPr marL="342900" lvl="0" indent="-342900" algn="r" rtl="1">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يبني</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الطالب</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مشروعًا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بحثيًا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متدرجًا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من</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الفكرة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إلى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النتائج</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النهائية</a:t>
            </a:r>
            <a:r>
              <a:rPr lang="en-US" sz="2400" dirty="0">
                <a:latin typeface="Times New Roman" panose="02020603050405020304" pitchFamily="18" charset="0"/>
                <a:cs typeface="Times New Roman" panose="02020603050405020304" pitchFamily="18" charset="0"/>
              </a:rPr>
              <a:t>. </a:t>
            </a:r>
          </a:p>
          <a:p>
            <a:pPr marL="342900" lvl="0" indent="-342900" algn="r" rtl="1">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تعتمد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الدراسة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على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التطبيق</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والمناقشة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والتغذية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الراجعة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والتحسين</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المستمر</a:t>
            </a:r>
            <a:r>
              <a:rPr lang="en-US" sz="2400" dirty="0">
                <a:latin typeface="Times New Roman" panose="02020603050405020304" pitchFamily="18" charset="0"/>
                <a:cs typeface="Times New Roman" panose="02020603050405020304" pitchFamily="18" charset="0"/>
              </a:rPr>
              <a:t>.</a:t>
            </a:r>
          </a:p>
        </p:txBody>
      </p:sp>
      <p:sp>
        <p:nvSpPr>
          <p:cNvPr id="5" name="TextBox 4">
            <a:extLst>
              <a:ext uri="{FF2B5EF4-FFF2-40B4-BE49-F238E27FC236}">
                <a16:creationId xmlns:a16="http://schemas.microsoft.com/office/drawing/2014/main" id="{EE8559C6-C485-3A61-16D2-FE5AFAD8F47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7F472099-14CD-2066-48ED-E1CF06FD31B0}"/>
              </a:ext>
            </a:extLst>
          </p:cNvPr>
          <p:cNvSpPr txBox="1"/>
          <p:nvPr/>
        </p:nvSpPr>
        <p:spPr>
          <a:xfrm>
            <a:off x="6329597" y="1128103"/>
            <a:ext cx="390203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2. </a:t>
            </a:r>
            <a:r>
              <a:rPr lang="ar-EG" sz="2800" b="1" dirty="0">
                <a:solidFill>
                  <a:srgbClr val="2E3957"/>
                </a:solidFill>
                <a:effectLst>
                  <a:outerShdw blurRad="38100" dist="38100" dir="2700000" algn="tl">
                    <a:srgbClr val="000000">
                      <a:alpha val="43137"/>
                    </a:srgbClr>
                  </a:outerShdw>
                </a:effectLst>
                <a:latin typeface="Alexandria"/>
              </a:rPr>
              <a:t>وصف</a:t>
            </a:r>
            <a:r>
              <a:rPr lang="ar-EG" sz="2800" b="1" dirty="0">
                <a:solidFill>
                  <a:srgbClr val="2E3957"/>
                </a:solidFill>
                <a:effectLst>
                  <a:outerShdw blurRad="38100" dist="38100" dir="2700000" algn="tl">
                    <a:srgbClr val="000000">
                      <a:alpha val="43137"/>
                    </a:srgbClr>
                  </a:outerShdw>
                </a:effectLst>
                <a:latin typeface="Alexandria"/>
                <a:cs typeface="+mj-cs"/>
              </a:rPr>
              <a:t> المُقرر</a:t>
            </a:r>
            <a:r>
              <a:rPr lang="ar-EG" sz="2800" b="1" dirty="0">
                <a:effectLst>
                  <a:outerShdw blurRad="38100" dist="38100" dir="2700000" algn="tl">
                    <a:srgbClr val="000000">
                      <a:alpha val="43137"/>
                    </a:srgbClr>
                  </a:outerShdw>
                </a:effectLst>
                <a:latin typeface="Alexandria" charset="0"/>
                <a:cs typeface="+mj-cs"/>
              </a:rPr>
              <a:t>:</a:t>
            </a:r>
            <a:endParaRPr lang="en-US" sz="2800" b="1" dirty="0">
              <a:effectLst>
                <a:outerShdw blurRad="38100" dist="38100" dir="2700000" algn="tl">
                  <a:srgbClr val="000000">
                    <a:alpha val="43137"/>
                  </a:srgbClr>
                </a:outerShdw>
              </a:effectLst>
              <a:latin typeface="Alexandria" charset="0"/>
              <a:cs typeface="+mj-cs"/>
            </a:endParaRPr>
          </a:p>
        </p:txBody>
      </p:sp>
      <p:sp>
        <p:nvSpPr>
          <p:cNvPr id="10" name="Shape 17">
            <a:extLst>
              <a:ext uri="{FF2B5EF4-FFF2-40B4-BE49-F238E27FC236}">
                <a16:creationId xmlns:a16="http://schemas.microsoft.com/office/drawing/2014/main" id="{5F767628-8D9B-9A19-BF8F-88974234722E}"/>
              </a:ext>
            </a:extLst>
          </p:cNvPr>
          <p:cNvSpPr/>
          <p:nvPr/>
        </p:nvSpPr>
        <p:spPr>
          <a:xfrm>
            <a:off x="6980904" y="4530733"/>
            <a:ext cx="3810080" cy="1051560"/>
          </a:xfrm>
          <a:prstGeom prst="roundRect">
            <a:avLst>
              <a:gd name="adj" fmla="val 6957"/>
            </a:avLst>
          </a:prstGeom>
          <a:solidFill>
            <a:srgbClr val="EAF7FC"/>
          </a:solidFill>
          <a:ln w="12700">
            <a:solidFill>
              <a:srgbClr val="D8E7EF"/>
            </a:solidFill>
            <a:prstDash val="solid"/>
          </a:ln>
        </p:spPr>
      </p:sp>
      <p:sp>
        <p:nvSpPr>
          <p:cNvPr id="12" name="Shape 18">
            <a:extLst>
              <a:ext uri="{FF2B5EF4-FFF2-40B4-BE49-F238E27FC236}">
                <a16:creationId xmlns:a16="http://schemas.microsoft.com/office/drawing/2014/main" id="{68C30109-AAF1-DB7B-F76C-81E887E42623}"/>
              </a:ext>
            </a:extLst>
          </p:cNvPr>
          <p:cNvSpPr/>
          <p:nvPr/>
        </p:nvSpPr>
        <p:spPr>
          <a:xfrm>
            <a:off x="9227654" y="4352425"/>
            <a:ext cx="1563329" cy="329184"/>
          </a:xfrm>
          <a:prstGeom prst="roundRect">
            <a:avLst>
              <a:gd name="adj" fmla="val 13889"/>
            </a:avLst>
          </a:prstGeom>
          <a:solidFill>
            <a:srgbClr val="21A8E0"/>
          </a:solidFill>
          <a:ln w="12700">
            <a:solidFill>
              <a:srgbClr val="21A8E0"/>
            </a:solidFill>
            <a:prstDash val="solid"/>
          </a:ln>
        </p:spPr>
        <p:txBody>
          <a:bodyPr/>
          <a:lstStyle/>
          <a:p>
            <a:r>
              <a:rPr lang="ar-EG" sz="2000" dirty="0">
                <a:solidFill>
                  <a:schemeClr val="bg1"/>
                </a:solidFill>
                <a:cs typeface="+mj-cs"/>
              </a:rPr>
              <a:t>الرسالة الأساسية</a:t>
            </a:r>
            <a:endParaRPr lang="en-US" sz="2000" dirty="0">
              <a:solidFill>
                <a:schemeClr val="bg1"/>
              </a:solidFill>
              <a:cs typeface="+mj-cs"/>
            </a:endParaRPr>
          </a:p>
        </p:txBody>
      </p:sp>
      <p:sp>
        <p:nvSpPr>
          <p:cNvPr id="14" name="Text 19">
            <a:extLst>
              <a:ext uri="{FF2B5EF4-FFF2-40B4-BE49-F238E27FC236}">
                <a16:creationId xmlns:a16="http://schemas.microsoft.com/office/drawing/2014/main" id="{55B28C28-16AA-A839-7EAF-94AFA50F502E}"/>
              </a:ext>
            </a:extLst>
          </p:cNvPr>
          <p:cNvSpPr/>
          <p:nvPr/>
        </p:nvSpPr>
        <p:spPr>
          <a:xfrm>
            <a:off x="9465103" y="4439293"/>
            <a:ext cx="1188720" cy="164592"/>
          </a:xfrm>
          <a:prstGeom prst="rect">
            <a:avLst/>
          </a:prstGeom>
          <a:noFill/>
          <a:ln/>
        </p:spPr>
        <p:txBody>
          <a:bodyPr wrap="square" lIns="0" tIns="0" rIns="0" bIns="0" rtlCol="0" anchor="ctr">
            <a:normAutofit fontScale="92500" lnSpcReduction="10000"/>
          </a:bodyPr>
          <a:lstStyle/>
          <a:p>
            <a:pPr marL="0" indent="0" algn="ctr" rtl="1">
              <a:buNone/>
            </a:pPr>
            <a:endParaRPr lang="en-US" sz="1300" dirty="0">
              <a:cs typeface="+mj-cs"/>
            </a:endParaRPr>
          </a:p>
        </p:txBody>
      </p:sp>
      <p:sp>
        <p:nvSpPr>
          <p:cNvPr id="16" name="Text 20">
            <a:extLst>
              <a:ext uri="{FF2B5EF4-FFF2-40B4-BE49-F238E27FC236}">
                <a16:creationId xmlns:a16="http://schemas.microsoft.com/office/drawing/2014/main" id="{267B3210-A299-05E1-2E0A-770100A6B3A6}"/>
              </a:ext>
            </a:extLst>
          </p:cNvPr>
          <p:cNvSpPr/>
          <p:nvPr/>
        </p:nvSpPr>
        <p:spPr>
          <a:xfrm>
            <a:off x="7089058" y="4859917"/>
            <a:ext cx="3537333" cy="731520"/>
          </a:xfrm>
          <a:prstGeom prst="rect">
            <a:avLst/>
          </a:prstGeom>
          <a:noFill/>
          <a:ln/>
        </p:spPr>
        <p:txBody>
          <a:bodyPr wrap="square" lIns="508" tIns="508" rIns="508" bIns="508" rtlCol="0" anchor="t">
            <a:normAutofit/>
          </a:bodyPr>
          <a:lstStyle/>
          <a:p>
            <a:pPr marL="0" indent="0" algn="r" rtl="1">
              <a:buNone/>
            </a:pP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المقرر عملي، تراكمي، ومبني على المتابعة.</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59121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76750"/>
    </mc:Choice>
    <mc:Fallback xmlns="">
      <p:transition spd="slow" advTm="767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4F8B8C4-76EE-9265-C25A-BC308FCE554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8759624-8E53-8F6A-8C29-0699E8878EE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06CBD8DA-C98A-04EE-6B45-29C53D4E3B9D}"/>
              </a:ext>
            </a:extLst>
          </p:cNvPr>
          <p:cNvSpPr txBox="1"/>
          <p:nvPr/>
        </p:nvSpPr>
        <p:spPr>
          <a:xfrm>
            <a:off x="6329596" y="1128103"/>
            <a:ext cx="4653035"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وصف</a:t>
            </a:r>
            <a:r>
              <a:rPr lang="ar-EG" sz="2800" b="1" dirty="0">
                <a:solidFill>
                  <a:srgbClr val="1D355C"/>
                </a:solidFill>
                <a:latin typeface="Alexandria" pitchFamily="34" charset="0"/>
                <a:ea typeface="Alexandria" pitchFamily="34" charset="-122"/>
                <a:cs typeface="+mj-cs"/>
              </a:rPr>
              <a:t> المقرر في ثلاث ركائز</a:t>
            </a:r>
          </a:p>
        </p:txBody>
      </p:sp>
      <p:sp>
        <p:nvSpPr>
          <p:cNvPr id="16" name="Text 20">
            <a:extLst>
              <a:ext uri="{FF2B5EF4-FFF2-40B4-BE49-F238E27FC236}">
                <a16:creationId xmlns:a16="http://schemas.microsoft.com/office/drawing/2014/main" id="{2EA07622-8B0B-704D-7CF5-5066E5359505}"/>
              </a:ext>
            </a:extLst>
          </p:cNvPr>
          <p:cNvSpPr/>
          <p:nvPr/>
        </p:nvSpPr>
        <p:spPr>
          <a:xfrm>
            <a:off x="8166655" y="4759333"/>
            <a:ext cx="2459736" cy="731520"/>
          </a:xfrm>
          <a:prstGeom prst="rect">
            <a:avLst/>
          </a:prstGeom>
          <a:noFill/>
          <a:ln/>
        </p:spPr>
        <p:txBody>
          <a:bodyPr wrap="square" lIns="508" tIns="508" rIns="508" bIns="508" rtlCol="0" anchor="t">
            <a:normAutofit/>
          </a:bodyPr>
          <a:lstStyle/>
          <a:p>
            <a:pPr marL="0" indent="0" algn="r" rtl="1">
              <a:buNone/>
            </a:pPr>
            <a:endParaRPr lang="en-US" sz="1800" dirty="0">
              <a:cs typeface="+mj-cs"/>
            </a:endParaRPr>
          </a:p>
        </p:txBody>
      </p:sp>
      <p:sp>
        <p:nvSpPr>
          <p:cNvPr id="42" name="Shape 8">
            <a:extLst>
              <a:ext uri="{FF2B5EF4-FFF2-40B4-BE49-F238E27FC236}">
                <a16:creationId xmlns:a16="http://schemas.microsoft.com/office/drawing/2014/main" id="{33FF9C2A-B2A7-4D50-D71D-A11A8202B257}"/>
              </a:ext>
            </a:extLst>
          </p:cNvPr>
          <p:cNvSpPr/>
          <p:nvPr/>
        </p:nvSpPr>
        <p:spPr>
          <a:xfrm>
            <a:off x="1182820" y="2263259"/>
            <a:ext cx="2926080" cy="1828800"/>
          </a:xfrm>
          <a:prstGeom prst="roundRect">
            <a:avLst>
              <a:gd name="adj" fmla="val 4000"/>
            </a:avLst>
          </a:prstGeom>
          <a:solidFill>
            <a:srgbClr val="F7FBFE"/>
          </a:solidFill>
          <a:ln w="12700">
            <a:solidFill>
              <a:srgbClr val="D8E7EF"/>
            </a:solidFill>
            <a:prstDash val="solid"/>
          </a:ln>
        </p:spPr>
      </p:sp>
      <p:sp>
        <p:nvSpPr>
          <p:cNvPr id="44" name="Shape 9">
            <a:extLst>
              <a:ext uri="{FF2B5EF4-FFF2-40B4-BE49-F238E27FC236}">
                <a16:creationId xmlns:a16="http://schemas.microsoft.com/office/drawing/2014/main" id="{ABF4BABF-D8B8-3672-94F0-CF9E882D7B46}"/>
              </a:ext>
            </a:extLst>
          </p:cNvPr>
          <p:cNvSpPr/>
          <p:nvPr/>
        </p:nvSpPr>
        <p:spPr>
          <a:xfrm>
            <a:off x="2783020" y="2098667"/>
            <a:ext cx="1188720" cy="329184"/>
          </a:xfrm>
          <a:prstGeom prst="roundRect">
            <a:avLst>
              <a:gd name="adj" fmla="val 13889"/>
            </a:avLst>
          </a:prstGeom>
          <a:solidFill>
            <a:srgbClr val="1D355C"/>
          </a:solidFill>
          <a:ln w="12700">
            <a:solidFill>
              <a:srgbClr val="1D355C"/>
            </a:solidFill>
            <a:prstDash val="solid"/>
          </a:ln>
        </p:spPr>
      </p:sp>
      <p:sp>
        <p:nvSpPr>
          <p:cNvPr id="46" name="Text 10">
            <a:extLst>
              <a:ext uri="{FF2B5EF4-FFF2-40B4-BE49-F238E27FC236}">
                <a16:creationId xmlns:a16="http://schemas.microsoft.com/office/drawing/2014/main" id="{A72D114F-F9A5-26C5-A5D0-42EB780E5844}"/>
              </a:ext>
            </a:extLst>
          </p:cNvPr>
          <p:cNvSpPr/>
          <p:nvPr/>
        </p:nvSpPr>
        <p:spPr>
          <a:xfrm>
            <a:off x="2783020" y="2171819"/>
            <a:ext cx="1188720" cy="164592"/>
          </a:xfrm>
          <a:prstGeom prst="rect">
            <a:avLst/>
          </a:prstGeom>
          <a:noFill/>
          <a:ln/>
        </p:spPr>
        <p:txBody>
          <a:bodyPr wrap="square" lIns="0" tIns="0" rIns="0" bIns="0" rtlCol="0" anchor="ctr">
            <a:normAutofit fontScale="92500" lnSpcReduction="10000"/>
          </a:bodyPr>
          <a:lstStyle/>
          <a:p>
            <a:pPr algn="ctr" rtl="1"/>
            <a:r>
              <a:rPr lang="ar-EG" sz="1300" b="1" dirty="0">
                <a:solidFill>
                  <a:srgbClr val="FFFFFF"/>
                </a:solidFill>
                <a:latin typeface="Alexandria" pitchFamily="34" charset="0"/>
                <a:ea typeface="Alexandria" pitchFamily="34" charset="-122"/>
                <a:cs typeface="+mj-cs"/>
              </a:rPr>
              <a:t>الاستمرارية</a:t>
            </a:r>
            <a:endParaRPr lang="en-US" sz="1300" dirty="0">
              <a:cs typeface="+mj-cs"/>
            </a:endParaRPr>
          </a:p>
        </p:txBody>
      </p:sp>
      <p:sp>
        <p:nvSpPr>
          <p:cNvPr id="48" name="Text 11">
            <a:extLst>
              <a:ext uri="{FF2B5EF4-FFF2-40B4-BE49-F238E27FC236}">
                <a16:creationId xmlns:a16="http://schemas.microsoft.com/office/drawing/2014/main" id="{E10BA1B6-D1CA-1C06-35FB-36BE523DA528}"/>
              </a:ext>
            </a:extLst>
          </p:cNvPr>
          <p:cNvSpPr/>
          <p:nvPr/>
        </p:nvSpPr>
        <p:spPr>
          <a:xfrm>
            <a:off x="1347412" y="2491859"/>
            <a:ext cx="2596896" cy="1508760"/>
          </a:xfrm>
          <a:prstGeom prst="rect">
            <a:avLst/>
          </a:prstGeom>
          <a:noFill/>
          <a:ln/>
        </p:spPr>
        <p:txBody>
          <a:bodyPr wrap="square" lIns="508" tIns="508" rIns="508" bIns="508" rtlCol="0" anchor="t">
            <a:normAutofit/>
          </a:bodyPr>
          <a:lstStyle/>
          <a:p>
            <a:pPr marL="0" indent="0" algn="r" rtl="1">
              <a:buNone/>
            </a:pPr>
            <a:r>
              <a:rPr lang="en-US" sz="1800" dirty="0">
                <a:solidFill>
                  <a:srgbClr val="333333"/>
                </a:solidFill>
                <a:latin typeface="Alexandria" pitchFamily="34" charset="0"/>
                <a:ea typeface="Alexandria" pitchFamily="34" charset="-122"/>
                <a:cs typeface="+mj-cs"/>
              </a:rPr>
              <a:t>نبني على ما درسه الطالب مسبقًا في المنهجية.</a:t>
            </a:r>
            <a:endParaRPr lang="en-US" sz="1800" dirty="0">
              <a:cs typeface="+mj-cs"/>
            </a:endParaRPr>
          </a:p>
        </p:txBody>
      </p:sp>
      <p:sp>
        <p:nvSpPr>
          <p:cNvPr id="50" name="Shape 12">
            <a:extLst>
              <a:ext uri="{FF2B5EF4-FFF2-40B4-BE49-F238E27FC236}">
                <a16:creationId xmlns:a16="http://schemas.microsoft.com/office/drawing/2014/main" id="{A69A0100-75A4-F8B9-105F-68C8825FE88D}"/>
              </a:ext>
            </a:extLst>
          </p:cNvPr>
          <p:cNvSpPr/>
          <p:nvPr/>
        </p:nvSpPr>
        <p:spPr>
          <a:xfrm>
            <a:off x="4794700" y="2263259"/>
            <a:ext cx="2926080" cy="1828800"/>
          </a:xfrm>
          <a:prstGeom prst="roundRect">
            <a:avLst>
              <a:gd name="adj" fmla="val 4000"/>
            </a:avLst>
          </a:prstGeom>
          <a:solidFill>
            <a:srgbClr val="F7FBFE"/>
          </a:solidFill>
          <a:ln w="12700">
            <a:solidFill>
              <a:srgbClr val="D8E7EF"/>
            </a:solidFill>
            <a:prstDash val="solid"/>
          </a:ln>
        </p:spPr>
      </p:sp>
      <p:sp>
        <p:nvSpPr>
          <p:cNvPr id="52" name="Shape 13">
            <a:extLst>
              <a:ext uri="{FF2B5EF4-FFF2-40B4-BE49-F238E27FC236}">
                <a16:creationId xmlns:a16="http://schemas.microsoft.com/office/drawing/2014/main" id="{769960DF-642D-F4C1-6862-D9B0746B6178}"/>
              </a:ext>
            </a:extLst>
          </p:cNvPr>
          <p:cNvSpPr/>
          <p:nvPr/>
        </p:nvSpPr>
        <p:spPr>
          <a:xfrm>
            <a:off x="6394900" y="2098667"/>
            <a:ext cx="1188720" cy="329184"/>
          </a:xfrm>
          <a:prstGeom prst="roundRect">
            <a:avLst>
              <a:gd name="adj" fmla="val 13889"/>
            </a:avLst>
          </a:prstGeom>
          <a:solidFill>
            <a:srgbClr val="F09A2E"/>
          </a:solidFill>
          <a:ln w="12700">
            <a:solidFill>
              <a:srgbClr val="F09A2E"/>
            </a:solidFill>
            <a:prstDash val="solid"/>
          </a:ln>
        </p:spPr>
      </p:sp>
      <p:sp>
        <p:nvSpPr>
          <p:cNvPr id="54" name="Text 14">
            <a:extLst>
              <a:ext uri="{FF2B5EF4-FFF2-40B4-BE49-F238E27FC236}">
                <a16:creationId xmlns:a16="http://schemas.microsoft.com/office/drawing/2014/main" id="{9A10F558-0C80-483D-77E3-B3B96D5A385B}"/>
              </a:ext>
            </a:extLst>
          </p:cNvPr>
          <p:cNvSpPr/>
          <p:nvPr/>
        </p:nvSpPr>
        <p:spPr>
          <a:xfrm>
            <a:off x="6394900" y="2171819"/>
            <a:ext cx="1188720" cy="164592"/>
          </a:xfrm>
          <a:prstGeom prst="rect">
            <a:avLst/>
          </a:prstGeom>
          <a:noFill/>
          <a:ln/>
        </p:spPr>
        <p:txBody>
          <a:bodyPr wrap="square" lIns="0" tIns="0" rIns="0" bIns="0" rtlCol="0" anchor="ctr">
            <a:normAutofit fontScale="92500" lnSpcReduction="10000"/>
          </a:bodyPr>
          <a:lstStyle/>
          <a:p>
            <a:pPr algn="ctr" rtl="1"/>
            <a:r>
              <a:rPr lang="ar-EG" sz="1300" b="1" dirty="0">
                <a:solidFill>
                  <a:srgbClr val="FFFFFF"/>
                </a:solidFill>
                <a:latin typeface="Alexandria" pitchFamily="34" charset="0"/>
                <a:ea typeface="Alexandria" pitchFamily="34" charset="-122"/>
                <a:cs typeface="+mj-cs"/>
              </a:rPr>
              <a:t>التطبيق</a:t>
            </a:r>
            <a:endParaRPr lang="en-US" sz="1300" dirty="0">
              <a:cs typeface="+mj-cs"/>
            </a:endParaRPr>
          </a:p>
        </p:txBody>
      </p:sp>
      <p:sp>
        <p:nvSpPr>
          <p:cNvPr id="56" name="Text 15">
            <a:extLst>
              <a:ext uri="{FF2B5EF4-FFF2-40B4-BE49-F238E27FC236}">
                <a16:creationId xmlns:a16="http://schemas.microsoft.com/office/drawing/2014/main" id="{4C39CAA6-8BD8-6D34-8DCD-F8710542E020}"/>
              </a:ext>
            </a:extLst>
          </p:cNvPr>
          <p:cNvSpPr/>
          <p:nvPr/>
        </p:nvSpPr>
        <p:spPr>
          <a:xfrm>
            <a:off x="4959292" y="2491859"/>
            <a:ext cx="2596896" cy="1508760"/>
          </a:xfrm>
          <a:prstGeom prst="rect">
            <a:avLst/>
          </a:prstGeom>
          <a:noFill/>
          <a:ln/>
        </p:spPr>
        <p:txBody>
          <a:bodyPr wrap="square" lIns="508" tIns="508" rIns="508" bIns="508" rtlCol="0" anchor="t">
            <a:normAutofit/>
          </a:bodyPr>
          <a:lstStyle/>
          <a:p>
            <a:pPr algn="r" rtl="1"/>
            <a:r>
              <a:rPr lang="ar-EG" dirty="0">
                <a:solidFill>
                  <a:srgbClr val="333333"/>
                </a:solidFill>
                <a:latin typeface="Alexandria" pitchFamily="34" charset="0"/>
                <a:ea typeface="Alexandria" pitchFamily="34" charset="-122"/>
                <a:cs typeface="+mj-cs"/>
              </a:rPr>
              <a:t>نحوّل المعرفة النظرية إلى مشروع بحثي فعلي</a:t>
            </a:r>
            <a:endParaRPr lang="en-US" dirty="0">
              <a:solidFill>
                <a:srgbClr val="333333"/>
              </a:solidFill>
              <a:latin typeface="Alexandria" pitchFamily="34" charset="0"/>
              <a:ea typeface="Alexandria" pitchFamily="34" charset="-122"/>
              <a:cs typeface="+mj-cs"/>
            </a:endParaRPr>
          </a:p>
          <a:p>
            <a:pPr algn="r" rtl="1"/>
            <a:endParaRPr lang="en-US" sz="1800" dirty="0">
              <a:cs typeface="+mj-cs"/>
            </a:endParaRPr>
          </a:p>
        </p:txBody>
      </p:sp>
      <p:sp>
        <p:nvSpPr>
          <p:cNvPr id="58" name="Shape 16">
            <a:extLst>
              <a:ext uri="{FF2B5EF4-FFF2-40B4-BE49-F238E27FC236}">
                <a16:creationId xmlns:a16="http://schemas.microsoft.com/office/drawing/2014/main" id="{C3442F93-AB0E-CEA0-DD4F-1D6F59749A6F}"/>
              </a:ext>
            </a:extLst>
          </p:cNvPr>
          <p:cNvSpPr/>
          <p:nvPr/>
        </p:nvSpPr>
        <p:spPr>
          <a:xfrm>
            <a:off x="8406580" y="2263259"/>
            <a:ext cx="2331720" cy="1828800"/>
          </a:xfrm>
          <a:prstGeom prst="roundRect">
            <a:avLst>
              <a:gd name="adj" fmla="val 4000"/>
            </a:avLst>
          </a:prstGeom>
          <a:solidFill>
            <a:srgbClr val="F7FBFE"/>
          </a:solidFill>
          <a:ln w="12700">
            <a:solidFill>
              <a:srgbClr val="D8E7EF"/>
            </a:solidFill>
            <a:prstDash val="solid"/>
          </a:ln>
        </p:spPr>
      </p:sp>
      <p:sp>
        <p:nvSpPr>
          <p:cNvPr id="60" name="Shape 17">
            <a:extLst>
              <a:ext uri="{FF2B5EF4-FFF2-40B4-BE49-F238E27FC236}">
                <a16:creationId xmlns:a16="http://schemas.microsoft.com/office/drawing/2014/main" id="{C461257B-A1BB-7B72-AE90-BDDB30363FA4}"/>
              </a:ext>
            </a:extLst>
          </p:cNvPr>
          <p:cNvSpPr/>
          <p:nvPr/>
        </p:nvSpPr>
        <p:spPr>
          <a:xfrm>
            <a:off x="9412420" y="2098667"/>
            <a:ext cx="1188720" cy="329184"/>
          </a:xfrm>
          <a:prstGeom prst="roundRect">
            <a:avLst>
              <a:gd name="adj" fmla="val 13889"/>
            </a:avLst>
          </a:prstGeom>
          <a:solidFill>
            <a:srgbClr val="45A563"/>
          </a:solidFill>
          <a:ln w="12700">
            <a:solidFill>
              <a:srgbClr val="45A563"/>
            </a:solidFill>
            <a:prstDash val="solid"/>
          </a:ln>
        </p:spPr>
        <p:txBody>
          <a:bodyPr/>
          <a:lstStyle/>
          <a:p>
            <a:endParaRPr lang="en-US" dirty="0">
              <a:cs typeface="+mj-cs"/>
            </a:endParaRPr>
          </a:p>
        </p:txBody>
      </p:sp>
      <p:sp>
        <p:nvSpPr>
          <p:cNvPr id="62" name="Text 18">
            <a:extLst>
              <a:ext uri="{FF2B5EF4-FFF2-40B4-BE49-F238E27FC236}">
                <a16:creationId xmlns:a16="http://schemas.microsoft.com/office/drawing/2014/main" id="{12F9FA72-5B68-90F5-F0AE-9AC982DCD519}"/>
              </a:ext>
            </a:extLst>
          </p:cNvPr>
          <p:cNvSpPr/>
          <p:nvPr/>
        </p:nvSpPr>
        <p:spPr>
          <a:xfrm>
            <a:off x="9412420" y="2171819"/>
            <a:ext cx="1188720" cy="164592"/>
          </a:xfrm>
          <a:prstGeom prst="rect">
            <a:avLst/>
          </a:prstGeom>
          <a:noFill/>
          <a:ln/>
        </p:spPr>
        <p:txBody>
          <a:bodyPr wrap="square" lIns="0" tIns="0" rIns="0" bIns="0" rtlCol="0" anchor="ctr">
            <a:normAutofit fontScale="92500" lnSpcReduction="10000"/>
          </a:bodyPr>
          <a:lstStyle/>
          <a:p>
            <a:pPr algn="ctr" rtl="1"/>
            <a:r>
              <a:rPr lang="ar-EG" sz="1300" b="1" dirty="0">
                <a:solidFill>
                  <a:srgbClr val="FFFFFF"/>
                </a:solidFill>
                <a:latin typeface="Alexandria" pitchFamily="34" charset="0"/>
                <a:ea typeface="Alexandria" pitchFamily="34" charset="-122"/>
                <a:cs typeface="+mj-cs"/>
              </a:rPr>
              <a:t>الإرشاد</a:t>
            </a:r>
          </a:p>
        </p:txBody>
      </p:sp>
      <p:sp>
        <p:nvSpPr>
          <p:cNvPr id="64" name="Text 19">
            <a:extLst>
              <a:ext uri="{FF2B5EF4-FFF2-40B4-BE49-F238E27FC236}">
                <a16:creationId xmlns:a16="http://schemas.microsoft.com/office/drawing/2014/main" id="{588B518C-FBC8-C98F-1D3A-ACBAF7AA3FFF}"/>
              </a:ext>
            </a:extLst>
          </p:cNvPr>
          <p:cNvSpPr/>
          <p:nvPr/>
        </p:nvSpPr>
        <p:spPr>
          <a:xfrm>
            <a:off x="8571172" y="2491859"/>
            <a:ext cx="2002536" cy="1508760"/>
          </a:xfrm>
          <a:prstGeom prst="rect">
            <a:avLst/>
          </a:prstGeom>
          <a:noFill/>
          <a:ln/>
        </p:spPr>
        <p:txBody>
          <a:bodyPr wrap="square" lIns="508" tIns="508" rIns="508" bIns="508" rtlCol="0" anchor="t">
            <a:normAutofit/>
          </a:bodyPr>
          <a:lstStyle/>
          <a:p>
            <a:pPr marL="0" indent="0" algn="r" rtl="1">
              <a:buNone/>
            </a:pPr>
            <a:r>
              <a:rPr lang="en-US" sz="1800" dirty="0">
                <a:solidFill>
                  <a:srgbClr val="333333"/>
                </a:solidFill>
                <a:latin typeface="Alexandria" pitchFamily="34" charset="0"/>
                <a:ea typeface="Alexandria" pitchFamily="34" charset="-122"/>
                <a:cs typeface="+mj-cs"/>
              </a:rPr>
              <a:t>نرافق الطالب عبر جلسات النقاش والتغذية الراجعة.</a:t>
            </a:r>
            <a:endParaRPr lang="en-US" sz="1800" dirty="0">
              <a:cs typeface="+mj-cs"/>
            </a:endParaRPr>
          </a:p>
        </p:txBody>
      </p:sp>
      <p:sp>
        <p:nvSpPr>
          <p:cNvPr id="66" name="Shape 20">
            <a:extLst>
              <a:ext uri="{FF2B5EF4-FFF2-40B4-BE49-F238E27FC236}">
                <a16:creationId xmlns:a16="http://schemas.microsoft.com/office/drawing/2014/main" id="{A4468CAA-9105-5B6C-D6A8-B86104012F1E}"/>
              </a:ext>
            </a:extLst>
          </p:cNvPr>
          <p:cNvSpPr/>
          <p:nvPr/>
        </p:nvSpPr>
        <p:spPr>
          <a:xfrm rot="10800000">
            <a:off x="4310068" y="2857619"/>
            <a:ext cx="228600" cy="320040"/>
          </a:xfrm>
          <a:prstGeom prst="chevron">
            <a:avLst/>
          </a:prstGeom>
          <a:solidFill>
            <a:srgbClr val="21A8E0"/>
          </a:solidFill>
          <a:ln w="12700">
            <a:solidFill>
              <a:srgbClr val="21A8E0"/>
            </a:solidFill>
            <a:prstDash val="solid"/>
          </a:ln>
        </p:spPr>
      </p:sp>
      <p:sp>
        <p:nvSpPr>
          <p:cNvPr id="68" name="Shape 21">
            <a:extLst>
              <a:ext uri="{FF2B5EF4-FFF2-40B4-BE49-F238E27FC236}">
                <a16:creationId xmlns:a16="http://schemas.microsoft.com/office/drawing/2014/main" id="{B4F3FD6F-516B-5865-F941-E5D1B197A46E}"/>
              </a:ext>
            </a:extLst>
          </p:cNvPr>
          <p:cNvSpPr/>
          <p:nvPr/>
        </p:nvSpPr>
        <p:spPr>
          <a:xfrm rot="10800000">
            <a:off x="7931092" y="2857619"/>
            <a:ext cx="228600" cy="320040"/>
          </a:xfrm>
          <a:prstGeom prst="chevron">
            <a:avLst/>
          </a:prstGeom>
          <a:solidFill>
            <a:srgbClr val="21A8E0"/>
          </a:solidFill>
          <a:ln w="12700">
            <a:solidFill>
              <a:srgbClr val="21A8E0"/>
            </a:solidFill>
            <a:prstDash val="solid"/>
          </a:ln>
        </p:spPr>
      </p:sp>
      <p:sp>
        <p:nvSpPr>
          <p:cNvPr id="70" name="Text 22">
            <a:extLst>
              <a:ext uri="{FF2B5EF4-FFF2-40B4-BE49-F238E27FC236}">
                <a16:creationId xmlns:a16="http://schemas.microsoft.com/office/drawing/2014/main" id="{16D40611-7BE3-E13B-18B5-3537BDCA589E}"/>
              </a:ext>
            </a:extLst>
          </p:cNvPr>
          <p:cNvSpPr/>
          <p:nvPr/>
        </p:nvSpPr>
        <p:spPr>
          <a:xfrm>
            <a:off x="1457140" y="4915019"/>
            <a:ext cx="9144000" cy="320040"/>
          </a:xfrm>
          <a:prstGeom prst="rect">
            <a:avLst/>
          </a:prstGeom>
          <a:noFill/>
          <a:ln/>
        </p:spPr>
        <p:txBody>
          <a:bodyPr wrap="square" lIns="0" tIns="0" rIns="0" bIns="0" rtlCol="0" anchor="ctr"/>
          <a:lstStyle/>
          <a:p>
            <a:pPr marL="0" indent="0" algn="ctr" rtl="1">
              <a:buNone/>
            </a:pPr>
            <a:r>
              <a:rPr lang="en-US" sz="2000" b="1" dirty="0">
                <a:solidFill>
                  <a:srgbClr val="1D355C"/>
                </a:solidFill>
                <a:latin typeface="Times New Roman" panose="02020603050405020304" pitchFamily="18" charset="0"/>
                <a:ea typeface="Alexandria" pitchFamily="34" charset="-122"/>
                <a:cs typeface="Times New Roman" panose="02020603050405020304" pitchFamily="18" charset="0"/>
              </a:rPr>
              <a:t>الهدف ليس حفظ معلومات لامتحان؛ بل بناء قدرة بحثية قابلة للتطبيق.</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34778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7446"/>
    </mc:Choice>
    <mc:Fallback xmlns="">
      <p:transition spd="slow" advTm="1074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B51EFB19-0C26-0FF8-7659-C03B9E91A65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CFD1A5-8FF2-0383-7212-69EA1C9DF68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A50A51E5-E542-31DE-8DD9-89D978215C3F}"/>
              </a:ext>
            </a:extLst>
          </p:cNvPr>
          <p:cNvSpPr txBox="1"/>
          <p:nvPr/>
        </p:nvSpPr>
        <p:spPr>
          <a:xfrm>
            <a:off x="6329596" y="1128103"/>
            <a:ext cx="4653035" cy="523220"/>
          </a:xfrm>
          <a:prstGeom prst="rect">
            <a:avLst/>
          </a:prstGeom>
          <a:noFill/>
        </p:spPr>
        <p:txBody>
          <a:bodyPr wrap="square" rtlCol="0">
            <a:spAutoFit/>
          </a:bodyPr>
          <a:lstStyle/>
          <a:p>
            <a:pPr algn="r" rtl="1"/>
            <a:r>
              <a:rPr lang="ar-SA" sz="2800" b="1" dirty="0">
                <a:solidFill>
                  <a:srgbClr val="434343"/>
                </a:solidFill>
                <a:latin typeface="Poppins" panose="00000500000000000000" pitchFamily="2" charset="0"/>
                <a:cs typeface="Simplified Arabic" panose="02020603050405020304" pitchFamily="18" charset="-78"/>
              </a:rPr>
              <a:t>تعليمات مهمة</a:t>
            </a:r>
            <a:endParaRPr lang="en-US" sz="2800" dirty="0">
              <a:cs typeface="+mj-cs"/>
            </a:endParaRPr>
          </a:p>
        </p:txBody>
      </p:sp>
      <p:sp>
        <p:nvSpPr>
          <p:cNvPr id="48" name="Text 11">
            <a:extLst>
              <a:ext uri="{FF2B5EF4-FFF2-40B4-BE49-F238E27FC236}">
                <a16:creationId xmlns:a16="http://schemas.microsoft.com/office/drawing/2014/main" id="{4D4AF18D-0035-8D48-BAA5-2825E71B6840}"/>
              </a:ext>
            </a:extLst>
          </p:cNvPr>
          <p:cNvSpPr/>
          <p:nvPr/>
        </p:nvSpPr>
        <p:spPr>
          <a:xfrm>
            <a:off x="1347412" y="2491859"/>
            <a:ext cx="2596896" cy="1508760"/>
          </a:xfrm>
          <a:prstGeom prst="rect">
            <a:avLst/>
          </a:prstGeom>
          <a:noFill/>
          <a:ln/>
        </p:spPr>
        <p:txBody>
          <a:bodyPr wrap="square" lIns="508" tIns="508" rIns="508" bIns="508" rtlCol="0" anchor="t">
            <a:normAutofit/>
          </a:bodyPr>
          <a:lstStyle/>
          <a:p>
            <a:pPr marL="0" indent="0" algn="r" rtl="1">
              <a:buNone/>
            </a:pPr>
            <a:endParaRPr lang="en-US" sz="1800" dirty="0">
              <a:cs typeface="+mj-cs"/>
            </a:endParaRPr>
          </a:p>
        </p:txBody>
      </p:sp>
      <p:sp>
        <p:nvSpPr>
          <p:cNvPr id="26" name="Text 17">
            <a:extLst>
              <a:ext uri="{FF2B5EF4-FFF2-40B4-BE49-F238E27FC236}">
                <a16:creationId xmlns:a16="http://schemas.microsoft.com/office/drawing/2014/main" id="{EDAB63B8-8931-DD35-AA59-63413CE74FC3}"/>
              </a:ext>
            </a:extLst>
          </p:cNvPr>
          <p:cNvSpPr/>
          <p:nvPr/>
        </p:nvSpPr>
        <p:spPr>
          <a:xfrm>
            <a:off x="983312" y="1651323"/>
            <a:ext cx="9999319" cy="3825245"/>
          </a:xfrm>
          <a:prstGeom prst="rect">
            <a:avLst/>
          </a:prstGeom>
          <a:noFill/>
          <a:ln/>
        </p:spPr>
        <p:txBody>
          <a:bodyPr wrap="square" lIns="0" tIns="0" rIns="0" bIns="0" rtlCol="0" anchor="ctr">
            <a:normAutofit/>
          </a:bodyPr>
          <a:lstStyle/>
          <a:p>
            <a:pPr algn="r" rtl="1"/>
            <a:r>
              <a:rPr lang="en-US" sz="2000" dirty="0"/>
              <a:t>1</a:t>
            </a:r>
            <a:r>
              <a:rPr lang="ar-SA" sz="2000" dirty="0"/>
              <a:t>- يقوم الطالب بإجراء بحث علمي متكامل كمشروع تخرج فردي، يتم تقييمه من 100 درجة، وفق معايير التقييم المحددة بالملف المرفق.</a:t>
            </a:r>
            <a:endParaRPr lang="en-US" sz="2000" dirty="0"/>
          </a:p>
          <a:p>
            <a:pPr algn="r" rtl="1"/>
            <a:r>
              <a:rPr lang="en-US" sz="2000" dirty="0"/>
              <a:t>2 </a:t>
            </a:r>
            <a:r>
              <a:rPr lang="ar-SA" sz="2000" dirty="0"/>
              <a:t>- يتم تسليم البحث على مراحل متتالية، من خلال تسليم المهمة المطلوبة أسبوعياً، في صيغة ملف</a:t>
            </a:r>
            <a:r>
              <a:rPr lang="en-US" sz="2000" dirty="0"/>
              <a:t> pdf </a:t>
            </a:r>
            <a:r>
              <a:rPr lang="ar-SA" sz="2000" dirty="0"/>
              <a:t>على منصة المودل.</a:t>
            </a:r>
            <a:endParaRPr lang="en-US" sz="2000" dirty="0"/>
          </a:p>
          <a:p>
            <a:pPr algn="r" rtl="1"/>
            <a:r>
              <a:rPr lang="ar-SA" sz="2000" dirty="0"/>
              <a:t>3- ننوه بضرورة الالتزام عند رفع الملفات على مودل، أن يكون عنوان الملف اسم الطالب فقط، وليس عنوان البحث.</a:t>
            </a:r>
            <a:endParaRPr lang="en-US" sz="2000" dirty="0"/>
          </a:p>
          <a:p>
            <a:pPr algn="r" rtl="1"/>
            <a:r>
              <a:rPr lang="ar-SA" sz="2000" dirty="0"/>
              <a:t>4- يقوم أستاذ المقرر بتقييم الملف المرفوع من الطالب والمهمة المطلوبة على مودل عبر خانة التعليق </a:t>
            </a:r>
            <a:r>
              <a:rPr lang="en-US" sz="2000" dirty="0"/>
              <a:t>  comment</a:t>
            </a:r>
            <a:r>
              <a:rPr lang="ar-SA" sz="2000" dirty="0"/>
              <a:t>.</a:t>
            </a:r>
            <a:endParaRPr lang="en-US" sz="2000" dirty="0"/>
          </a:p>
          <a:p>
            <a:pPr algn="r" rtl="1"/>
            <a:r>
              <a:rPr lang="ar-SA" sz="2000" dirty="0"/>
              <a:t>5- يقوم الطالب برفع الملف كاملاً متضمناً كافة المهام السابقة، مضافاً إليها المهمة المطلوبة للأسبوع الجديد.</a:t>
            </a:r>
            <a:endParaRPr lang="en-US" sz="2000" dirty="0"/>
          </a:p>
          <a:p>
            <a:pPr algn="r" rtl="1"/>
            <a:r>
              <a:rPr lang="ar-SA" sz="2000" dirty="0"/>
              <a:t>6- في حال وجود تعديلات، يقوم الطالب بإجراء التعديلات، وإضافتها وتسليمها ضمن الملف كاملاً، مع المهمة التالية في الأسبوع اللاحق تراكمياً</a:t>
            </a:r>
            <a:endParaRPr lang="en-US" sz="2000" dirty="0"/>
          </a:p>
        </p:txBody>
      </p:sp>
    </p:spTree>
    <p:extLst>
      <p:ext uri="{BB962C8B-B14F-4D97-AF65-F5344CB8AC3E}">
        <p14:creationId xmlns:p14="http://schemas.microsoft.com/office/powerpoint/2010/main" val="6677184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0741"/>
    </mc:Choice>
    <mc:Fallback xmlns="">
      <p:transition spd="slow" advTm="507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AFB4A48-7E5E-E512-4565-9C78509ADC5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C54BB19-3949-4DC2-9CA1-61A6D170B37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AF94238-6489-C7C5-13B5-C9B1308B39BC}"/>
              </a:ext>
            </a:extLst>
          </p:cNvPr>
          <p:cNvSpPr txBox="1"/>
          <p:nvPr/>
        </p:nvSpPr>
        <p:spPr>
          <a:xfrm>
            <a:off x="6329596" y="1128103"/>
            <a:ext cx="4653035" cy="523220"/>
          </a:xfrm>
          <a:prstGeom prst="rect">
            <a:avLst/>
          </a:prstGeom>
          <a:noFill/>
        </p:spPr>
        <p:txBody>
          <a:bodyPr wrap="square" rtlCol="0">
            <a:spAutoFit/>
          </a:bodyPr>
          <a:lstStyle/>
          <a:p>
            <a:pPr algn="r" rtl="1"/>
            <a:r>
              <a:rPr lang="ar-EG" sz="2800" b="1" dirty="0">
                <a:solidFill>
                  <a:srgbClr val="1D355C"/>
                </a:solidFill>
                <a:latin typeface="Alexandria" pitchFamily="34" charset="0"/>
                <a:ea typeface="Alexandria" pitchFamily="34" charset="-122"/>
                <a:cs typeface="Alexandria" pitchFamily="34" charset="-120"/>
              </a:rPr>
              <a:t>متى تتحدد الدرجة النهائية؟</a:t>
            </a:r>
          </a:p>
        </p:txBody>
      </p:sp>
      <p:sp>
        <p:nvSpPr>
          <p:cNvPr id="3" name="Shape 8">
            <a:extLst>
              <a:ext uri="{FF2B5EF4-FFF2-40B4-BE49-F238E27FC236}">
                <a16:creationId xmlns:a16="http://schemas.microsoft.com/office/drawing/2014/main" id="{C5B673D6-6288-5A73-45CE-F91954FE12C4}"/>
              </a:ext>
            </a:extLst>
          </p:cNvPr>
          <p:cNvSpPr/>
          <p:nvPr/>
        </p:nvSpPr>
        <p:spPr>
          <a:xfrm>
            <a:off x="1688253" y="2977219"/>
            <a:ext cx="8686800" cy="36576"/>
          </a:xfrm>
          <a:prstGeom prst="rect">
            <a:avLst/>
          </a:prstGeom>
          <a:solidFill>
            <a:srgbClr val="6B7280"/>
          </a:solidFill>
          <a:ln w="12700">
            <a:solidFill>
              <a:srgbClr val="6B7280"/>
            </a:solidFill>
            <a:prstDash val="solid"/>
          </a:ln>
        </p:spPr>
      </p:sp>
      <p:sp>
        <p:nvSpPr>
          <p:cNvPr id="8" name="Shape 9">
            <a:extLst>
              <a:ext uri="{FF2B5EF4-FFF2-40B4-BE49-F238E27FC236}">
                <a16:creationId xmlns:a16="http://schemas.microsoft.com/office/drawing/2014/main" id="{ACB5B9F7-BEF8-B6E2-AD41-4C536B61926A}"/>
              </a:ext>
            </a:extLst>
          </p:cNvPr>
          <p:cNvSpPr/>
          <p:nvPr/>
        </p:nvSpPr>
        <p:spPr>
          <a:xfrm>
            <a:off x="1514517" y="2794339"/>
            <a:ext cx="365760" cy="365760"/>
          </a:xfrm>
          <a:prstGeom prst="ellipse">
            <a:avLst/>
          </a:prstGeom>
          <a:solidFill>
            <a:srgbClr val="21A8E0"/>
          </a:solidFill>
          <a:ln w="12700">
            <a:solidFill>
              <a:srgbClr val="21A8E0"/>
            </a:solidFill>
            <a:prstDash val="solid"/>
          </a:ln>
        </p:spPr>
        <p:txBody>
          <a:bodyPr/>
          <a:lstStyle/>
          <a:p>
            <a:endParaRPr lang="en-US" dirty="0"/>
          </a:p>
        </p:txBody>
      </p:sp>
      <p:sp>
        <p:nvSpPr>
          <p:cNvPr id="11" name="Text 10">
            <a:extLst>
              <a:ext uri="{FF2B5EF4-FFF2-40B4-BE49-F238E27FC236}">
                <a16:creationId xmlns:a16="http://schemas.microsoft.com/office/drawing/2014/main" id="{10EE6469-B0DE-F5C6-A3D1-7A0BC78B77EE}"/>
              </a:ext>
            </a:extLst>
          </p:cNvPr>
          <p:cNvSpPr/>
          <p:nvPr/>
        </p:nvSpPr>
        <p:spPr>
          <a:xfrm>
            <a:off x="7218849" y="2827190"/>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cs typeface="Alexandria" pitchFamily="34" charset="-120"/>
              </a:rPr>
              <a:t>1</a:t>
            </a:r>
            <a:endParaRPr lang="en-US" sz="1400" dirty="0"/>
          </a:p>
        </p:txBody>
      </p:sp>
      <p:sp>
        <p:nvSpPr>
          <p:cNvPr id="13" name="Text 11">
            <a:extLst>
              <a:ext uri="{FF2B5EF4-FFF2-40B4-BE49-F238E27FC236}">
                <a16:creationId xmlns:a16="http://schemas.microsoft.com/office/drawing/2014/main" id="{7E0849C9-122F-FC96-1655-390E108347FF}"/>
              </a:ext>
            </a:extLst>
          </p:cNvPr>
          <p:cNvSpPr/>
          <p:nvPr/>
        </p:nvSpPr>
        <p:spPr>
          <a:xfrm>
            <a:off x="1075605" y="2313864"/>
            <a:ext cx="1371600" cy="301752"/>
          </a:xfrm>
          <a:prstGeom prst="rect">
            <a:avLst/>
          </a:prstGeom>
          <a:noFill/>
          <a:ln/>
        </p:spPr>
        <p:txBody>
          <a:bodyPr wrap="square" lIns="0" tIns="0" rIns="0" bIns="0" rtlCol="0" anchor="ctr">
            <a:normAutofit fontScale="92500" lnSpcReduction="10000"/>
          </a:bodyPr>
          <a:lstStyle/>
          <a:p>
            <a:pPr algn="ctr" rtl="1"/>
            <a:r>
              <a:rPr lang="en-US" sz="2400" b="1" dirty="0" err="1">
                <a:latin typeface="Alexandria"/>
                <a:cs typeface="Times New Roman" panose="02020603050405020304" pitchFamily="18" charset="0"/>
              </a:rPr>
              <a:t>التقييم</a:t>
            </a:r>
            <a:r>
              <a:rPr lang="en-US" sz="2400" b="1" dirty="0">
                <a:latin typeface="Alexandria"/>
                <a:cs typeface="Times New Roman" panose="02020603050405020304" pitchFamily="18" charset="0"/>
              </a:rPr>
              <a:t> </a:t>
            </a:r>
            <a:r>
              <a:rPr lang="en-US" sz="2400" b="1" dirty="0" err="1">
                <a:latin typeface="Alexandria"/>
                <a:cs typeface="Times New Roman" panose="02020603050405020304" pitchFamily="18" charset="0"/>
              </a:rPr>
              <a:t>النهائي</a:t>
            </a:r>
            <a:endParaRPr lang="en-US" sz="2400" b="1" dirty="0">
              <a:latin typeface="Alexandria"/>
              <a:cs typeface="Times New Roman" panose="02020603050405020304" pitchFamily="18" charset="0"/>
            </a:endParaRPr>
          </a:p>
          <a:p>
            <a:pPr marL="0" indent="0" algn="ctr" rtl="1">
              <a:buNone/>
            </a:pPr>
            <a:endParaRPr lang="en-US" sz="1500" b="1" dirty="0">
              <a:latin typeface="Times New Roman" panose="02020603050405020304" pitchFamily="18" charset="0"/>
              <a:cs typeface="Times New Roman" panose="02020603050405020304" pitchFamily="18" charset="0"/>
            </a:endParaRPr>
          </a:p>
        </p:txBody>
      </p:sp>
      <p:sp>
        <p:nvSpPr>
          <p:cNvPr id="16" name="Text 12">
            <a:extLst>
              <a:ext uri="{FF2B5EF4-FFF2-40B4-BE49-F238E27FC236}">
                <a16:creationId xmlns:a16="http://schemas.microsoft.com/office/drawing/2014/main" id="{5EF05867-D0BC-A605-3E2D-EC8FAAF9C914}"/>
              </a:ext>
            </a:extLst>
          </p:cNvPr>
          <p:cNvSpPr/>
          <p:nvPr/>
        </p:nvSpPr>
        <p:spPr>
          <a:xfrm>
            <a:off x="856149" y="3233251"/>
            <a:ext cx="1691640" cy="658368"/>
          </a:xfrm>
          <a:prstGeom prst="rect">
            <a:avLst/>
          </a:prstGeom>
          <a:noFill/>
          <a:ln/>
        </p:spPr>
        <p:txBody>
          <a:bodyPr wrap="square" lIns="0" tIns="0" rIns="0" bIns="0" rtlCol="0" anchor="ctr">
            <a:normAutofit/>
          </a:bodyPr>
          <a:lstStyle/>
          <a:p>
            <a:pPr marL="0" indent="0" algn="ctr" rtl="1">
              <a:buNone/>
            </a:pPr>
            <a:r>
              <a:rPr lang="ar-EG" dirty="0">
                <a:solidFill>
                  <a:srgbClr val="6F6F6F"/>
                </a:solidFill>
                <a:latin typeface="Alexandria"/>
                <a:ea typeface="Alexandria" pitchFamily="34" charset="-122"/>
              </a:rPr>
              <a:t>الاسبوع 12</a:t>
            </a:r>
            <a:endParaRPr lang="en-US" dirty="0">
              <a:latin typeface="Alexandria"/>
            </a:endParaRPr>
          </a:p>
        </p:txBody>
      </p:sp>
      <p:sp>
        <p:nvSpPr>
          <p:cNvPr id="19" name="Shape 13">
            <a:extLst>
              <a:ext uri="{FF2B5EF4-FFF2-40B4-BE49-F238E27FC236}">
                <a16:creationId xmlns:a16="http://schemas.microsoft.com/office/drawing/2014/main" id="{306E74A7-28DF-3B0C-AAC9-11B9EA025B70}"/>
              </a:ext>
            </a:extLst>
          </p:cNvPr>
          <p:cNvSpPr/>
          <p:nvPr/>
        </p:nvSpPr>
        <p:spPr>
          <a:xfrm>
            <a:off x="4410117" y="2794339"/>
            <a:ext cx="365760" cy="365760"/>
          </a:xfrm>
          <a:prstGeom prst="ellipse">
            <a:avLst/>
          </a:prstGeom>
          <a:solidFill>
            <a:srgbClr val="F09A2E"/>
          </a:solidFill>
          <a:ln w="12700">
            <a:solidFill>
              <a:srgbClr val="F09A2E"/>
            </a:solidFill>
            <a:prstDash val="solid"/>
          </a:ln>
        </p:spPr>
      </p:sp>
      <p:sp>
        <p:nvSpPr>
          <p:cNvPr id="22" name="Text 14">
            <a:extLst>
              <a:ext uri="{FF2B5EF4-FFF2-40B4-BE49-F238E27FC236}">
                <a16:creationId xmlns:a16="http://schemas.microsoft.com/office/drawing/2014/main" id="{B2517DB6-91F8-6BD1-3B02-8A9707052E11}"/>
              </a:ext>
            </a:extLst>
          </p:cNvPr>
          <p:cNvSpPr/>
          <p:nvPr/>
        </p:nvSpPr>
        <p:spPr>
          <a:xfrm>
            <a:off x="4410117" y="2881207"/>
            <a:ext cx="365760" cy="164592"/>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rPr>
              <a:t>3</a:t>
            </a:r>
            <a:endParaRPr lang="en-US" sz="1400" dirty="0"/>
          </a:p>
        </p:txBody>
      </p:sp>
      <p:sp>
        <p:nvSpPr>
          <p:cNvPr id="24" name="Text 15">
            <a:extLst>
              <a:ext uri="{FF2B5EF4-FFF2-40B4-BE49-F238E27FC236}">
                <a16:creationId xmlns:a16="http://schemas.microsoft.com/office/drawing/2014/main" id="{724B9D1A-28FB-4142-4DFE-69AB92C777F7}"/>
              </a:ext>
            </a:extLst>
          </p:cNvPr>
          <p:cNvSpPr/>
          <p:nvPr/>
        </p:nvSpPr>
        <p:spPr>
          <a:xfrm>
            <a:off x="3907197" y="2209123"/>
            <a:ext cx="1371600" cy="301752"/>
          </a:xfrm>
          <a:prstGeom prst="rect">
            <a:avLst/>
          </a:prstGeom>
          <a:noFill/>
          <a:ln/>
        </p:spPr>
        <p:txBody>
          <a:bodyPr wrap="square" lIns="0" tIns="0" rIns="0" bIns="0" rtlCol="0" anchor="ctr">
            <a:noAutofit/>
          </a:bodyPr>
          <a:lstStyle/>
          <a:p>
            <a:pPr algn="ctr" rtl="1"/>
            <a:r>
              <a:rPr lang="en-US" sz="2400" b="1" dirty="0" err="1">
                <a:latin typeface="Alexandria"/>
              </a:rPr>
              <a:t>ال</a:t>
            </a:r>
            <a:r>
              <a:rPr lang="ar-EG" sz="2400" b="1" dirty="0">
                <a:latin typeface="Alexandria"/>
              </a:rPr>
              <a:t>ت</a:t>
            </a:r>
            <a:r>
              <a:rPr lang="en-US" sz="2400" b="1" dirty="0" err="1">
                <a:latin typeface="Alexandria"/>
              </a:rPr>
              <a:t>عديل</a:t>
            </a:r>
            <a:endParaRPr lang="en-US" sz="2400" b="1" dirty="0">
              <a:latin typeface="Alexandria"/>
            </a:endParaRPr>
          </a:p>
        </p:txBody>
      </p:sp>
      <p:sp>
        <p:nvSpPr>
          <p:cNvPr id="27" name="Text 16">
            <a:extLst>
              <a:ext uri="{FF2B5EF4-FFF2-40B4-BE49-F238E27FC236}">
                <a16:creationId xmlns:a16="http://schemas.microsoft.com/office/drawing/2014/main" id="{2AC8742F-903C-B273-AC3F-BAB1148561C6}"/>
              </a:ext>
            </a:extLst>
          </p:cNvPr>
          <p:cNvSpPr/>
          <p:nvPr/>
        </p:nvSpPr>
        <p:spPr>
          <a:xfrm>
            <a:off x="3751749" y="3233251"/>
            <a:ext cx="1691640" cy="658368"/>
          </a:xfrm>
          <a:prstGeom prst="rect">
            <a:avLst/>
          </a:prstGeom>
          <a:noFill/>
          <a:ln/>
        </p:spPr>
        <p:txBody>
          <a:bodyPr wrap="square" lIns="0" tIns="0" rIns="0" bIns="0" rtlCol="0" anchor="ctr">
            <a:normAutofit/>
          </a:bodyPr>
          <a:lstStyle/>
          <a:p>
            <a:pPr algn="ctr"/>
            <a:r>
              <a:rPr lang="en-US" dirty="0" err="1">
                <a:latin typeface="Alexandria"/>
              </a:rPr>
              <a:t>تحسين</a:t>
            </a:r>
            <a:r>
              <a:rPr lang="en-US" dirty="0">
                <a:latin typeface="Alexandria"/>
              </a:rPr>
              <a:t> </a:t>
            </a:r>
            <a:r>
              <a:rPr lang="en-US" dirty="0" err="1">
                <a:latin typeface="Alexandria"/>
              </a:rPr>
              <a:t>العمل</a:t>
            </a:r>
            <a:endParaRPr lang="en-US" dirty="0">
              <a:latin typeface="Alexandria"/>
            </a:endParaRPr>
          </a:p>
        </p:txBody>
      </p:sp>
      <p:sp>
        <p:nvSpPr>
          <p:cNvPr id="30" name="Shape 17">
            <a:extLst>
              <a:ext uri="{FF2B5EF4-FFF2-40B4-BE49-F238E27FC236}">
                <a16:creationId xmlns:a16="http://schemas.microsoft.com/office/drawing/2014/main" id="{35775922-4420-063C-8528-98AA095A9B04}"/>
              </a:ext>
            </a:extLst>
          </p:cNvPr>
          <p:cNvSpPr/>
          <p:nvPr/>
        </p:nvSpPr>
        <p:spPr>
          <a:xfrm>
            <a:off x="7305717" y="2794339"/>
            <a:ext cx="365760" cy="365760"/>
          </a:xfrm>
          <a:prstGeom prst="ellipse">
            <a:avLst/>
          </a:prstGeom>
          <a:solidFill>
            <a:srgbClr val="1D355C"/>
          </a:solidFill>
          <a:ln w="12700">
            <a:solidFill>
              <a:srgbClr val="1D355C"/>
            </a:solidFill>
            <a:prstDash val="solid"/>
          </a:ln>
        </p:spPr>
        <p:txBody>
          <a:bodyPr/>
          <a:lstStyle/>
          <a:p>
            <a:endParaRPr lang="en-US" dirty="0"/>
          </a:p>
        </p:txBody>
      </p:sp>
      <p:sp>
        <p:nvSpPr>
          <p:cNvPr id="32" name="Text 18">
            <a:extLst>
              <a:ext uri="{FF2B5EF4-FFF2-40B4-BE49-F238E27FC236}">
                <a16:creationId xmlns:a16="http://schemas.microsoft.com/office/drawing/2014/main" id="{835F0B00-4E65-40EC-3628-361FA907121D}"/>
              </a:ext>
            </a:extLst>
          </p:cNvPr>
          <p:cNvSpPr/>
          <p:nvPr/>
        </p:nvSpPr>
        <p:spPr>
          <a:xfrm>
            <a:off x="7305717" y="2908639"/>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rPr>
              <a:t>2</a:t>
            </a:r>
            <a:endParaRPr lang="en-US" sz="1400" dirty="0"/>
          </a:p>
        </p:txBody>
      </p:sp>
      <p:sp>
        <p:nvSpPr>
          <p:cNvPr id="35" name="Text 19">
            <a:extLst>
              <a:ext uri="{FF2B5EF4-FFF2-40B4-BE49-F238E27FC236}">
                <a16:creationId xmlns:a16="http://schemas.microsoft.com/office/drawing/2014/main" id="{D4DDF1C6-1B2C-E683-175A-2C9DDE8A2EEC}"/>
              </a:ext>
            </a:extLst>
          </p:cNvPr>
          <p:cNvSpPr/>
          <p:nvPr/>
        </p:nvSpPr>
        <p:spPr>
          <a:xfrm>
            <a:off x="6802797" y="2209123"/>
            <a:ext cx="1371600" cy="301752"/>
          </a:xfrm>
          <a:prstGeom prst="rect">
            <a:avLst/>
          </a:prstGeom>
          <a:noFill/>
          <a:ln/>
        </p:spPr>
        <p:txBody>
          <a:bodyPr wrap="square" lIns="0" tIns="0" rIns="0" bIns="0" rtlCol="0" anchor="ctr">
            <a:noAutofit/>
          </a:bodyPr>
          <a:lstStyle/>
          <a:p>
            <a:pPr algn="ctr" rtl="1"/>
            <a:r>
              <a:rPr lang="en-US" sz="2400" b="1" dirty="0" err="1">
                <a:latin typeface="Alexandria"/>
              </a:rPr>
              <a:t>الملاحظات</a:t>
            </a:r>
            <a:endParaRPr lang="en-US" sz="2400" b="1" dirty="0">
              <a:latin typeface="Alexandria"/>
            </a:endParaRPr>
          </a:p>
        </p:txBody>
      </p:sp>
      <p:sp>
        <p:nvSpPr>
          <p:cNvPr id="39" name="Text 20">
            <a:extLst>
              <a:ext uri="{FF2B5EF4-FFF2-40B4-BE49-F238E27FC236}">
                <a16:creationId xmlns:a16="http://schemas.microsoft.com/office/drawing/2014/main" id="{6C101B4D-7E76-9D66-0E64-DD3817BA6B6D}"/>
              </a:ext>
            </a:extLst>
          </p:cNvPr>
          <p:cNvSpPr/>
          <p:nvPr/>
        </p:nvSpPr>
        <p:spPr>
          <a:xfrm>
            <a:off x="6647349" y="3233251"/>
            <a:ext cx="1691640" cy="658368"/>
          </a:xfrm>
          <a:prstGeom prst="rect">
            <a:avLst/>
          </a:prstGeom>
          <a:noFill/>
          <a:ln/>
        </p:spPr>
        <p:txBody>
          <a:bodyPr wrap="square" lIns="0" tIns="0" rIns="0" bIns="0" rtlCol="0" anchor="ctr">
            <a:normAutofit/>
          </a:bodyPr>
          <a:lstStyle/>
          <a:p>
            <a:pPr algn="ctr"/>
            <a:r>
              <a:rPr lang="en-US" dirty="0" err="1">
                <a:latin typeface="Alexandria"/>
              </a:rPr>
              <a:t>مراجعة</a:t>
            </a:r>
            <a:r>
              <a:rPr lang="en-US" dirty="0">
                <a:latin typeface="Alexandria"/>
              </a:rPr>
              <a:t> </a:t>
            </a:r>
            <a:r>
              <a:rPr lang="en-US" dirty="0" err="1">
                <a:latin typeface="Alexandria"/>
              </a:rPr>
              <a:t>أكاديمية</a:t>
            </a:r>
            <a:endParaRPr lang="en-US" dirty="0">
              <a:latin typeface="Alexandria"/>
            </a:endParaRPr>
          </a:p>
        </p:txBody>
      </p:sp>
      <p:sp>
        <p:nvSpPr>
          <p:cNvPr id="43" name="Shape 21">
            <a:extLst>
              <a:ext uri="{FF2B5EF4-FFF2-40B4-BE49-F238E27FC236}">
                <a16:creationId xmlns:a16="http://schemas.microsoft.com/office/drawing/2014/main" id="{4333D447-1303-9E01-D115-5E10CF2F86BD}"/>
              </a:ext>
            </a:extLst>
          </p:cNvPr>
          <p:cNvSpPr/>
          <p:nvPr/>
        </p:nvSpPr>
        <p:spPr>
          <a:xfrm>
            <a:off x="10201317" y="2794339"/>
            <a:ext cx="365760" cy="365760"/>
          </a:xfrm>
          <a:prstGeom prst="ellipse">
            <a:avLst/>
          </a:prstGeom>
          <a:solidFill>
            <a:srgbClr val="E7BE2A"/>
          </a:solidFill>
          <a:ln w="12700">
            <a:solidFill>
              <a:srgbClr val="E7BE2A"/>
            </a:solidFill>
            <a:prstDash val="solid"/>
          </a:ln>
        </p:spPr>
        <p:txBody>
          <a:bodyPr/>
          <a:lstStyle/>
          <a:p>
            <a:pPr algn="ctr"/>
            <a:endParaRPr lang="en-US" dirty="0"/>
          </a:p>
        </p:txBody>
      </p:sp>
      <p:sp>
        <p:nvSpPr>
          <p:cNvPr id="47" name="Text 22">
            <a:extLst>
              <a:ext uri="{FF2B5EF4-FFF2-40B4-BE49-F238E27FC236}">
                <a16:creationId xmlns:a16="http://schemas.microsoft.com/office/drawing/2014/main" id="{9071BB8A-ECF4-73C9-6F2B-422ED4436D43}"/>
              </a:ext>
            </a:extLst>
          </p:cNvPr>
          <p:cNvSpPr/>
          <p:nvPr/>
        </p:nvSpPr>
        <p:spPr>
          <a:xfrm>
            <a:off x="1514517" y="2914058"/>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cs typeface="Alexandria" pitchFamily="34" charset="-120"/>
              </a:rPr>
              <a:t>4</a:t>
            </a:r>
            <a:endParaRPr lang="en-US" sz="1400" dirty="0"/>
          </a:p>
        </p:txBody>
      </p:sp>
      <p:sp>
        <p:nvSpPr>
          <p:cNvPr id="52" name="Text 23">
            <a:extLst>
              <a:ext uri="{FF2B5EF4-FFF2-40B4-BE49-F238E27FC236}">
                <a16:creationId xmlns:a16="http://schemas.microsoft.com/office/drawing/2014/main" id="{44891795-8E72-EB03-D2D7-7B47D4C5CEC2}"/>
              </a:ext>
            </a:extLst>
          </p:cNvPr>
          <p:cNvSpPr/>
          <p:nvPr/>
        </p:nvSpPr>
        <p:spPr>
          <a:xfrm>
            <a:off x="9698397" y="2209123"/>
            <a:ext cx="1371600" cy="301752"/>
          </a:xfrm>
          <a:prstGeom prst="rect">
            <a:avLst/>
          </a:prstGeom>
          <a:noFill/>
          <a:ln/>
        </p:spPr>
        <p:txBody>
          <a:bodyPr wrap="square" lIns="0" tIns="0" rIns="0" bIns="0" rtlCol="0" anchor="ctr">
            <a:noAutofit/>
          </a:bodyPr>
          <a:lstStyle/>
          <a:p>
            <a:pPr algn="ctr" rtl="1"/>
            <a:r>
              <a:rPr lang="en-US" sz="2400" b="1" dirty="0" err="1">
                <a:latin typeface="Alexandria"/>
              </a:rPr>
              <a:t>التسليم</a:t>
            </a:r>
            <a:endParaRPr lang="en-US" sz="2400" b="1" dirty="0">
              <a:latin typeface="Alexandria"/>
            </a:endParaRPr>
          </a:p>
        </p:txBody>
      </p:sp>
      <p:sp>
        <p:nvSpPr>
          <p:cNvPr id="56" name="Text 24">
            <a:extLst>
              <a:ext uri="{FF2B5EF4-FFF2-40B4-BE49-F238E27FC236}">
                <a16:creationId xmlns:a16="http://schemas.microsoft.com/office/drawing/2014/main" id="{48C6A81C-0960-F874-950E-5DA4945FC7E7}"/>
              </a:ext>
            </a:extLst>
          </p:cNvPr>
          <p:cNvSpPr/>
          <p:nvPr/>
        </p:nvSpPr>
        <p:spPr>
          <a:xfrm>
            <a:off x="9542949" y="3233251"/>
            <a:ext cx="1691640" cy="658368"/>
          </a:xfrm>
          <a:prstGeom prst="rect">
            <a:avLst/>
          </a:prstGeom>
          <a:noFill/>
          <a:ln/>
        </p:spPr>
        <p:txBody>
          <a:bodyPr wrap="square" lIns="0" tIns="0" rIns="0" bIns="0" rtlCol="0" anchor="ctr">
            <a:normAutofit/>
          </a:bodyPr>
          <a:lstStyle/>
          <a:p>
            <a:pPr algn="ctr"/>
            <a:r>
              <a:rPr lang="en-US" dirty="0" err="1">
                <a:latin typeface="Alexandria"/>
              </a:rPr>
              <a:t>إرسال</a:t>
            </a:r>
            <a:r>
              <a:rPr lang="en-US" dirty="0">
                <a:latin typeface="Alexandria"/>
              </a:rPr>
              <a:t> </a:t>
            </a:r>
            <a:r>
              <a:rPr lang="en-US" dirty="0" err="1">
                <a:latin typeface="Alexandria"/>
              </a:rPr>
              <a:t>الجزء</a:t>
            </a:r>
            <a:r>
              <a:rPr lang="en-US" dirty="0">
                <a:latin typeface="Alexandria"/>
              </a:rPr>
              <a:t> </a:t>
            </a:r>
            <a:r>
              <a:rPr lang="en-US" dirty="0" err="1">
                <a:latin typeface="Alexandria"/>
              </a:rPr>
              <a:t>المطلوب</a:t>
            </a:r>
            <a:endParaRPr lang="en-US" dirty="0">
              <a:latin typeface="Alexandria"/>
            </a:endParaRPr>
          </a:p>
          <a:p>
            <a:pPr marL="0" indent="0" algn="ctr" rtl="1">
              <a:buNone/>
            </a:pPr>
            <a:endParaRPr lang="en-US" sz="1200" dirty="0"/>
          </a:p>
        </p:txBody>
      </p:sp>
      <p:sp>
        <p:nvSpPr>
          <p:cNvPr id="59" name="Shape 25">
            <a:extLst>
              <a:ext uri="{FF2B5EF4-FFF2-40B4-BE49-F238E27FC236}">
                <a16:creationId xmlns:a16="http://schemas.microsoft.com/office/drawing/2014/main" id="{3B007629-33E7-FCB1-E570-5CF2986096FD}"/>
              </a:ext>
            </a:extLst>
          </p:cNvPr>
          <p:cNvSpPr/>
          <p:nvPr/>
        </p:nvSpPr>
        <p:spPr>
          <a:xfrm>
            <a:off x="1596813" y="4778587"/>
            <a:ext cx="9144000" cy="777240"/>
          </a:xfrm>
          <a:prstGeom prst="roundRect">
            <a:avLst>
              <a:gd name="adj" fmla="val 9412"/>
            </a:avLst>
          </a:prstGeom>
          <a:solidFill>
            <a:srgbClr val="EAF7FC"/>
          </a:solidFill>
          <a:ln w="12700">
            <a:solidFill>
              <a:srgbClr val="D8E7EF"/>
            </a:solidFill>
            <a:prstDash val="solid"/>
          </a:ln>
        </p:spPr>
      </p:sp>
      <p:sp>
        <p:nvSpPr>
          <p:cNvPr id="61" name="Shape 26">
            <a:extLst>
              <a:ext uri="{FF2B5EF4-FFF2-40B4-BE49-F238E27FC236}">
                <a16:creationId xmlns:a16="http://schemas.microsoft.com/office/drawing/2014/main" id="{FC375A7C-6FBF-7184-0A8F-2D2B79A8DB84}"/>
              </a:ext>
            </a:extLst>
          </p:cNvPr>
          <p:cNvSpPr/>
          <p:nvPr/>
        </p:nvSpPr>
        <p:spPr>
          <a:xfrm>
            <a:off x="9414933" y="4613995"/>
            <a:ext cx="1188720" cy="329184"/>
          </a:xfrm>
          <a:prstGeom prst="roundRect">
            <a:avLst>
              <a:gd name="adj" fmla="val 13889"/>
            </a:avLst>
          </a:prstGeom>
          <a:solidFill>
            <a:srgbClr val="21A8E0"/>
          </a:solidFill>
          <a:ln w="12700">
            <a:solidFill>
              <a:srgbClr val="21A8E0"/>
            </a:solidFill>
            <a:prstDash val="solid"/>
          </a:ln>
        </p:spPr>
      </p:sp>
      <p:sp>
        <p:nvSpPr>
          <p:cNvPr id="63" name="Text 27">
            <a:extLst>
              <a:ext uri="{FF2B5EF4-FFF2-40B4-BE49-F238E27FC236}">
                <a16:creationId xmlns:a16="http://schemas.microsoft.com/office/drawing/2014/main" id="{A5540ECA-EB70-FF2F-16C5-05F47869DC27}"/>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Alexandria" pitchFamily="34" charset="-120"/>
              </a:rPr>
              <a:t>سؤال متكرر</a:t>
            </a:r>
            <a:endParaRPr lang="en-US" sz="1300" dirty="0"/>
          </a:p>
        </p:txBody>
      </p:sp>
      <p:sp>
        <p:nvSpPr>
          <p:cNvPr id="65" name="Text 28">
            <a:extLst>
              <a:ext uri="{FF2B5EF4-FFF2-40B4-BE49-F238E27FC236}">
                <a16:creationId xmlns:a16="http://schemas.microsoft.com/office/drawing/2014/main" id="{86BD019F-6EB4-7BD5-75A2-580B18EC8A71}"/>
              </a:ext>
            </a:extLst>
          </p:cNvPr>
          <p:cNvSpPr/>
          <p:nvPr/>
        </p:nvSpPr>
        <p:spPr>
          <a:xfrm>
            <a:off x="1761405" y="5007187"/>
            <a:ext cx="8814816" cy="457200"/>
          </a:xfrm>
          <a:prstGeom prst="rect">
            <a:avLst/>
          </a:prstGeom>
          <a:noFill/>
          <a:ln/>
        </p:spPr>
        <p:txBody>
          <a:bodyPr wrap="square" lIns="508" tIns="508" rIns="508" bIns="508" rtlCol="0" anchor="t">
            <a:normAutofit/>
          </a:bodyPr>
          <a:lstStyle/>
          <a:p>
            <a:pPr marL="0" indent="0" algn="r" rtl="1">
              <a:buNone/>
            </a:pPr>
            <a:r>
              <a:rPr lang="en-US" sz="1800" dirty="0">
                <a:solidFill>
                  <a:srgbClr val="333333"/>
                </a:solidFill>
                <a:latin typeface="Alexandria" pitchFamily="34" charset="0"/>
                <a:ea typeface="Alexandria" pitchFamily="34" charset="-122"/>
                <a:cs typeface="Alexandria" pitchFamily="34" charset="-120"/>
              </a:rPr>
              <a:t>إذا سأل الطالب: «كم حصلت؟» فالإجابة أن الدرجة النهائية تتكوّن بعد اكتمال المراحل ومعالجة الملاحظات.</a:t>
            </a:r>
            <a:endParaRPr lang="en-US" sz="1800" dirty="0"/>
          </a:p>
        </p:txBody>
      </p:sp>
      <p:sp>
        <p:nvSpPr>
          <p:cNvPr id="4" name="Text 18">
            <a:extLst>
              <a:ext uri="{FF2B5EF4-FFF2-40B4-BE49-F238E27FC236}">
                <a16:creationId xmlns:a16="http://schemas.microsoft.com/office/drawing/2014/main" id="{E58E33B3-E6A1-3917-49BC-9E56D7CB3098}"/>
              </a:ext>
            </a:extLst>
          </p:cNvPr>
          <p:cNvSpPr/>
          <p:nvPr/>
        </p:nvSpPr>
        <p:spPr>
          <a:xfrm>
            <a:off x="10201317" y="2901866"/>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rPr>
              <a:t>1</a:t>
            </a:r>
            <a:endParaRPr lang="en-US" sz="1400" dirty="0"/>
          </a:p>
        </p:txBody>
      </p:sp>
    </p:spTree>
    <p:extLst>
      <p:ext uri="{BB962C8B-B14F-4D97-AF65-F5344CB8AC3E}">
        <p14:creationId xmlns:p14="http://schemas.microsoft.com/office/powerpoint/2010/main" val="19626700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B91EAAC4-7E10-30EB-B3BF-BF227FEAB08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B7C17EC-5285-4B7B-6AB3-AC2721E4682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المحاضرة التعريفية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0445A4F-69BC-3DC6-875C-3D80BCFFD4F2}"/>
              </a:ext>
            </a:extLst>
          </p:cNvPr>
          <p:cNvSpPr txBox="1"/>
          <p:nvPr/>
        </p:nvSpPr>
        <p:spPr>
          <a:xfrm>
            <a:off x="6329596" y="1128103"/>
            <a:ext cx="4653035" cy="523220"/>
          </a:xfrm>
          <a:prstGeom prst="rect">
            <a:avLst/>
          </a:prstGeom>
          <a:noFill/>
        </p:spPr>
        <p:txBody>
          <a:bodyPr wrap="square" rtlCol="0">
            <a:spAutoFit/>
          </a:bodyPr>
          <a:lstStyle/>
          <a:p>
            <a:pPr algn="r" rtl="1"/>
            <a:r>
              <a:rPr lang="ar-EG" sz="2800" b="1" dirty="0">
                <a:solidFill>
                  <a:srgbClr val="1D355C"/>
                </a:solidFill>
                <a:latin typeface="Times New Roman" panose="02020603050405020304" pitchFamily="18" charset="0"/>
                <a:ea typeface="Alexandria" pitchFamily="34" charset="-122"/>
                <a:cs typeface="Times New Roman" panose="02020603050405020304" pitchFamily="18" charset="0"/>
              </a:rPr>
              <a:t>ح</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ل</a:t>
            </a:r>
            <a:r>
              <a:rPr lang="ar-EG" sz="2800" b="1" dirty="0">
                <a:solidFill>
                  <a:srgbClr val="1D355C"/>
                </a:solidFill>
                <a:latin typeface="Times New Roman" panose="02020603050405020304" pitchFamily="18" charset="0"/>
                <a:ea typeface="Alexandria" pitchFamily="34" charset="-122"/>
                <a:cs typeface="Times New Roman" panose="02020603050405020304" pitchFamily="18" charset="0"/>
              </a:rPr>
              <a:t>قات</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النقاش</a:t>
            </a:r>
            <a:endParaRPr lang="en-US" sz="2800" dirty="0">
              <a:latin typeface="Times New Roman" panose="02020603050405020304" pitchFamily="18" charset="0"/>
              <a:cs typeface="Times New Roman" panose="02020603050405020304" pitchFamily="18" charset="0"/>
            </a:endParaRPr>
          </a:p>
        </p:txBody>
      </p:sp>
      <p:sp>
        <p:nvSpPr>
          <p:cNvPr id="63" name="Text 27">
            <a:extLst>
              <a:ext uri="{FF2B5EF4-FFF2-40B4-BE49-F238E27FC236}">
                <a16:creationId xmlns:a16="http://schemas.microsoft.com/office/drawing/2014/main" id="{123D8F9D-9BAC-B87D-BC56-C2308CF592B0}"/>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سؤال متكرر</a:t>
            </a:r>
            <a:endParaRPr lang="en-US" sz="1300" dirty="0">
              <a:latin typeface="Times New Roman" panose="02020603050405020304" pitchFamily="18" charset="0"/>
              <a:cs typeface="Times New Roman" panose="02020603050405020304" pitchFamily="18" charset="0"/>
            </a:endParaRPr>
          </a:p>
        </p:txBody>
      </p:sp>
      <p:pic>
        <p:nvPicPr>
          <p:cNvPr id="4" name="Image 2" descr="/mnt/data/extracted/orientation/image9.jpeg">
            <a:extLst>
              <a:ext uri="{FF2B5EF4-FFF2-40B4-BE49-F238E27FC236}">
                <a16:creationId xmlns:a16="http://schemas.microsoft.com/office/drawing/2014/main" id="{D6A8C055-53B8-4F22-D493-8284D6455261}"/>
              </a:ext>
            </a:extLst>
          </p:cNvPr>
          <p:cNvPicPr>
            <a:picLocks noChangeAspect="1"/>
          </p:cNvPicPr>
          <p:nvPr/>
        </p:nvPicPr>
        <p:blipFill>
          <a:blip r:embed="rId4"/>
          <a:srcRect t="1515" b="1515"/>
          <a:stretch/>
        </p:blipFill>
        <p:spPr>
          <a:xfrm>
            <a:off x="8249073" y="2577254"/>
            <a:ext cx="2331720" cy="1508760"/>
          </a:xfrm>
          <a:prstGeom prst="rect">
            <a:avLst/>
          </a:prstGeom>
        </p:spPr>
      </p:pic>
      <p:sp>
        <p:nvSpPr>
          <p:cNvPr id="9" name="Shape 8">
            <a:extLst>
              <a:ext uri="{FF2B5EF4-FFF2-40B4-BE49-F238E27FC236}">
                <a16:creationId xmlns:a16="http://schemas.microsoft.com/office/drawing/2014/main" id="{615DCF69-47A2-2D1B-A307-39EA67386283}"/>
              </a:ext>
            </a:extLst>
          </p:cNvPr>
          <p:cNvSpPr/>
          <p:nvPr/>
        </p:nvSpPr>
        <p:spPr>
          <a:xfrm>
            <a:off x="4545753" y="2652493"/>
            <a:ext cx="3063240" cy="685800"/>
          </a:xfrm>
          <a:prstGeom prst="roundRect">
            <a:avLst>
              <a:gd name="adj" fmla="val 10667"/>
            </a:avLst>
          </a:prstGeom>
          <a:solidFill>
            <a:srgbClr val="FBFDFE"/>
          </a:solidFill>
          <a:ln w="12700">
            <a:solidFill>
              <a:srgbClr val="D8E7EF"/>
            </a:solidFill>
            <a:prstDash val="solid"/>
          </a:ln>
        </p:spPr>
      </p:sp>
      <p:sp>
        <p:nvSpPr>
          <p:cNvPr id="12" name="Shape 9">
            <a:extLst>
              <a:ext uri="{FF2B5EF4-FFF2-40B4-BE49-F238E27FC236}">
                <a16:creationId xmlns:a16="http://schemas.microsoft.com/office/drawing/2014/main" id="{16C1348E-DED1-2BDB-E13E-8C64EAF0211D}"/>
              </a:ext>
            </a:extLst>
          </p:cNvPr>
          <p:cNvSpPr/>
          <p:nvPr/>
        </p:nvSpPr>
        <p:spPr>
          <a:xfrm>
            <a:off x="6283113" y="2487901"/>
            <a:ext cx="1188720" cy="329184"/>
          </a:xfrm>
          <a:prstGeom prst="roundRect">
            <a:avLst>
              <a:gd name="adj" fmla="val 13889"/>
            </a:avLst>
          </a:prstGeom>
          <a:solidFill>
            <a:srgbClr val="21A8E0"/>
          </a:solidFill>
          <a:ln w="12700">
            <a:solidFill>
              <a:srgbClr val="21A8E0"/>
            </a:solidFill>
            <a:prstDash val="solid"/>
          </a:ln>
        </p:spPr>
      </p:sp>
      <p:sp>
        <p:nvSpPr>
          <p:cNvPr id="15" name="Text 10">
            <a:extLst>
              <a:ext uri="{FF2B5EF4-FFF2-40B4-BE49-F238E27FC236}">
                <a16:creationId xmlns:a16="http://schemas.microsoft.com/office/drawing/2014/main" id="{90EABA6D-D567-8576-3E43-61BB3FB467E4}"/>
              </a:ext>
            </a:extLst>
          </p:cNvPr>
          <p:cNvSpPr/>
          <p:nvPr/>
        </p:nvSpPr>
        <p:spPr>
          <a:xfrm>
            <a:off x="6283113" y="2561053"/>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1</a:t>
            </a:r>
            <a:endParaRPr lang="en-US" sz="1300" dirty="0">
              <a:latin typeface="Times New Roman" panose="02020603050405020304" pitchFamily="18" charset="0"/>
              <a:cs typeface="Times New Roman" panose="02020603050405020304" pitchFamily="18" charset="0"/>
            </a:endParaRPr>
          </a:p>
        </p:txBody>
      </p:sp>
      <p:sp>
        <p:nvSpPr>
          <p:cNvPr id="18" name="Text 11">
            <a:extLst>
              <a:ext uri="{FF2B5EF4-FFF2-40B4-BE49-F238E27FC236}">
                <a16:creationId xmlns:a16="http://schemas.microsoft.com/office/drawing/2014/main" id="{31DE2421-B81F-6F30-5BD6-2A4D918E2D53}"/>
              </a:ext>
            </a:extLst>
          </p:cNvPr>
          <p:cNvSpPr/>
          <p:nvPr/>
        </p:nvSpPr>
        <p:spPr>
          <a:xfrm>
            <a:off x="4710345" y="2881093"/>
            <a:ext cx="2734056" cy="365760"/>
          </a:xfrm>
          <a:prstGeom prst="rect">
            <a:avLst/>
          </a:prstGeom>
          <a:noFill/>
          <a:ln/>
        </p:spPr>
        <p:txBody>
          <a:bodyPr wrap="square" lIns="508" tIns="508" rIns="508" bIns="508" rtlCol="0" anchor="t">
            <a:normAutofit fontScale="92500"/>
          </a:bodyPr>
          <a:lstStyle/>
          <a:p>
            <a:pPr marL="0" indent="0" algn="r" rtl="1">
              <a:buNone/>
            </a:pPr>
            <a:r>
              <a:rPr lang="en-US" sz="1500" dirty="0">
                <a:solidFill>
                  <a:srgbClr val="333333"/>
                </a:solidFill>
                <a:latin typeface="Times New Roman" panose="02020603050405020304" pitchFamily="18" charset="0"/>
                <a:ea typeface="Alexandria" pitchFamily="34" charset="-122"/>
                <a:cs typeface="Times New Roman" panose="02020603050405020304" pitchFamily="18" charset="0"/>
              </a:rPr>
              <a:t>التعرّف إلى ميول كل طالب واهتماماته البحثية.</a:t>
            </a:r>
            <a:endParaRPr lang="en-US" sz="1500" dirty="0">
              <a:latin typeface="Times New Roman" panose="02020603050405020304" pitchFamily="18" charset="0"/>
              <a:cs typeface="Times New Roman" panose="02020603050405020304" pitchFamily="18" charset="0"/>
            </a:endParaRPr>
          </a:p>
        </p:txBody>
      </p:sp>
      <p:sp>
        <p:nvSpPr>
          <p:cNvPr id="21" name="Shape 12">
            <a:extLst>
              <a:ext uri="{FF2B5EF4-FFF2-40B4-BE49-F238E27FC236}">
                <a16:creationId xmlns:a16="http://schemas.microsoft.com/office/drawing/2014/main" id="{E25C0654-0AD4-9D64-A27D-2B6AF662979C}"/>
              </a:ext>
            </a:extLst>
          </p:cNvPr>
          <p:cNvSpPr/>
          <p:nvPr/>
        </p:nvSpPr>
        <p:spPr>
          <a:xfrm>
            <a:off x="1291167" y="2561053"/>
            <a:ext cx="3063240" cy="685800"/>
          </a:xfrm>
          <a:prstGeom prst="roundRect">
            <a:avLst>
              <a:gd name="adj" fmla="val 10667"/>
            </a:avLst>
          </a:prstGeom>
          <a:solidFill>
            <a:srgbClr val="FBFDFE"/>
          </a:solidFill>
          <a:ln w="12700">
            <a:solidFill>
              <a:srgbClr val="D8E7EF"/>
            </a:solidFill>
            <a:prstDash val="solid"/>
          </a:ln>
        </p:spPr>
      </p:sp>
      <p:sp>
        <p:nvSpPr>
          <p:cNvPr id="25" name="Shape 13">
            <a:extLst>
              <a:ext uri="{FF2B5EF4-FFF2-40B4-BE49-F238E27FC236}">
                <a16:creationId xmlns:a16="http://schemas.microsoft.com/office/drawing/2014/main" id="{1F8F1EC6-45F8-2E1A-ACD2-3E0904D903DD}"/>
              </a:ext>
            </a:extLst>
          </p:cNvPr>
          <p:cNvSpPr/>
          <p:nvPr/>
        </p:nvSpPr>
        <p:spPr>
          <a:xfrm>
            <a:off x="3028527" y="2396461"/>
            <a:ext cx="1188720" cy="329184"/>
          </a:xfrm>
          <a:prstGeom prst="roundRect">
            <a:avLst>
              <a:gd name="adj" fmla="val 13889"/>
            </a:avLst>
          </a:prstGeom>
          <a:solidFill>
            <a:srgbClr val="21A8E0"/>
          </a:solidFill>
          <a:ln w="12700">
            <a:solidFill>
              <a:srgbClr val="21A8E0"/>
            </a:solidFill>
            <a:prstDash val="solid"/>
          </a:ln>
        </p:spPr>
      </p:sp>
      <p:sp>
        <p:nvSpPr>
          <p:cNvPr id="28" name="Text 14">
            <a:extLst>
              <a:ext uri="{FF2B5EF4-FFF2-40B4-BE49-F238E27FC236}">
                <a16:creationId xmlns:a16="http://schemas.microsoft.com/office/drawing/2014/main" id="{261219CF-6A08-F910-33AE-FF6E634726BC}"/>
              </a:ext>
            </a:extLst>
          </p:cNvPr>
          <p:cNvSpPr/>
          <p:nvPr/>
        </p:nvSpPr>
        <p:spPr>
          <a:xfrm>
            <a:off x="3028527" y="2469613"/>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2</a:t>
            </a:r>
            <a:endParaRPr lang="en-US" sz="1300" dirty="0">
              <a:latin typeface="Times New Roman" panose="02020603050405020304" pitchFamily="18" charset="0"/>
              <a:cs typeface="Times New Roman" panose="02020603050405020304" pitchFamily="18" charset="0"/>
            </a:endParaRPr>
          </a:p>
        </p:txBody>
      </p:sp>
      <p:sp>
        <p:nvSpPr>
          <p:cNvPr id="31" name="Text 15">
            <a:extLst>
              <a:ext uri="{FF2B5EF4-FFF2-40B4-BE49-F238E27FC236}">
                <a16:creationId xmlns:a16="http://schemas.microsoft.com/office/drawing/2014/main" id="{5936724E-6CB4-8C64-82D6-377228E26991}"/>
              </a:ext>
            </a:extLst>
          </p:cNvPr>
          <p:cNvSpPr/>
          <p:nvPr/>
        </p:nvSpPr>
        <p:spPr>
          <a:xfrm>
            <a:off x="1455759" y="2789653"/>
            <a:ext cx="2734056" cy="365760"/>
          </a:xfrm>
          <a:prstGeom prst="rect">
            <a:avLst/>
          </a:prstGeom>
          <a:noFill/>
          <a:ln/>
        </p:spPr>
        <p:txBody>
          <a:bodyPr wrap="square" lIns="508" tIns="508" rIns="508" bIns="508" rtlCol="0" anchor="t">
            <a:normAutofit fontScale="92500" lnSpcReduction="20000"/>
          </a:bodyPr>
          <a:lstStyle/>
          <a:p>
            <a:pPr marL="0" indent="0" algn="r" rtl="1">
              <a:buNone/>
            </a:pPr>
            <a:r>
              <a:rPr lang="en-US" sz="1500" dirty="0">
                <a:solidFill>
                  <a:srgbClr val="333333"/>
                </a:solidFill>
                <a:latin typeface="Times New Roman" panose="02020603050405020304" pitchFamily="18" charset="0"/>
                <a:ea typeface="Alexandria" pitchFamily="34" charset="-122"/>
                <a:cs typeface="Times New Roman" panose="02020603050405020304" pitchFamily="18" charset="0"/>
              </a:rPr>
              <a:t>اختيار موضوع مناسب وصياغة عنوان قابل للبحث.</a:t>
            </a:r>
            <a:endParaRPr lang="en-US" sz="1500" dirty="0">
              <a:latin typeface="Times New Roman" panose="02020603050405020304" pitchFamily="18" charset="0"/>
              <a:cs typeface="Times New Roman" panose="02020603050405020304" pitchFamily="18" charset="0"/>
            </a:endParaRPr>
          </a:p>
        </p:txBody>
      </p:sp>
      <p:sp>
        <p:nvSpPr>
          <p:cNvPr id="34" name="Shape 16">
            <a:extLst>
              <a:ext uri="{FF2B5EF4-FFF2-40B4-BE49-F238E27FC236}">
                <a16:creationId xmlns:a16="http://schemas.microsoft.com/office/drawing/2014/main" id="{B9235187-B760-7269-D103-12D30516B150}"/>
              </a:ext>
            </a:extLst>
          </p:cNvPr>
          <p:cNvSpPr/>
          <p:nvPr/>
        </p:nvSpPr>
        <p:spPr>
          <a:xfrm>
            <a:off x="4545753" y="3612613"/>
            <a:ext cx="3063240" cy="685800"/>
          </a:xfrm>
          <a:prstGeom prst="roundRect">
            <a:avLst>
              <a:gd name="adj" fmla="val 10667"/>
            </a:avLst>
          </a:prstGeom>
          <a:solidFill>
            <a:srgbClr val="FBFDFE"/>
          </a:solidFill>
          <a:ln w="12700">
            <a:solidFill>
              <a:srgbClr val="D8E7EF"/>
            </a:solidFill>
            <a:prstDash val="solid"/>
          </a:ln>
        </p:spPr>
      </p:sp>
      <p:sp>
        <p:nvSpPr>
          <p:cNvPr id="37" name="Shape 17">
            <a:extLst>
              <a:ext uri="{FF2B5EF4-FFF2-40B4-BE49-F238E27FC236}">
                <a16:creationId xmlns:a16="http://schemas.microsoft.com/office/drawing/2014/main" id="{4F8A2A6C-86B9-97C9-AD84-F01C8DF9E994}"/>
              </a:ext>
            </a:extLst>
          </p:cNvPr>
          <p:cNvSpPr/>
          <p:nvPr/>
        </p:nvSpPr>
        <p:spPr>
          <a:xfrm>
            <a:off x="6283113" y="3448021"/>
            <a:ext cx="1188720" cy="329184"/>
          </a:xfrm>
          <a:prstGeom prst="roundRect">
            <a:avLst>
              <a:gd name="adj" fmla="val 13889"/>
            </a:avLst>
          </a:prstGeom>
          <a:solidFill>
            <a:srgbClr val="21A8E0"/>
          </a:solidFill>
          <a:ln w="12700">
            <a:solidFill>
              <a:srgbClr val="21A8E0"/>
            </a:solidFill>
            <a:prstDash val="solid"/>
          </a:ln>
        </p:spPr>
      </p:sp>
      <p:sp>
        <p:nvSpPr>
          <p:cNvPr id="40" name="Text 18">
            <a:extLst>
              <a:ext uri="{FF2B5EF4-FFF2-40B4-BE49-F238E27FC236}">
                <a16:creationId xmlns:a16="http://schemas.microsoft.com/office/drawing/2014/main" id="{F6ACC0C8-1180-DF83-4F7E-2DF1698950F0}"/>
              </a:ext>
            </a:extLst>
          </p:cNvPr>
          <p:cNvSpPr/>
          <p:nvPr/>
        </p:nvSpPr>
        <p:spPr>
          <a:xfrm>
            <a:off x="6283113" y="3521173"/>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3</a:t>
            </a:r>
            <a:endParaRPr lang="en-US" sz="1300" dirty="0">
              <a:latin typeface="Times New Roman" panose="02020603050405020304" pitchFamily="18" charset="0"/>
              <a:cs typeface="Times New Roman" panose="02020603050405020304" pitchFamily="18" charset="0"/>
            </a:endParaRPr>
          </a:p>
        </p:txBody>
      </p:sp>
      <p:sp>
        <p:nvSpPr>
          <p:cNvPr id="42" name="Text 19">
            <a:extLst>
              <a:ext uri="{FF2B5EF4-FFF2-40B4-BE49-F238E27FC236}">
                <a16:creationId xmlns:a16="http://schemas.microsoft.com/office/drawing/2014/main" id="{63CA4CFD-7CE2-DCA4-041E-C05AFC92AEA7}"/>
              </a:ext>
            </a:extLst>
          </p:cNvPr>
          <p:cNvSpPr/>
          <p:nvPr/>
        </p:nvSpPr>
        <p:spPr>
          <a:xfrm>
            <a:off x="4710345" y="3841213"/>
            <a:ext cx="2734056" cy="365760"/>
          </a:xfrm>
          <a:prstGeom prst="rect">
            <a:avLst/>
          </a:prstGeom>
          <a:noFill/>
          <a:ln/>
        </p:spPr>
        <p:txBody>
          <a:bodyPr wrap="square" lIns="508" tIns="508" rIns="508" bIns="508" rtlCol="0" anchor="t">
            <a:normAutofit fontScale="92500"/>
          </a:bodyPr>
          <a:lstStyle/>
          <a:p>
            <a:pPr marL="0" indent="0" algn="r" rtl="1">
              <a:buNone/>
            </a:pPr>
            <a:r>
              <a:rPr lang="en-US" sz="1500" dirty="0">
                <a:solidFill>
                  <a:srgbClr val="333333"/>
                </a:solidFill>
                <a:latin typeface="Times New Roman" panose="02020603050405020304" pitchFamily="18" charset="0"/>
                <a:ea typeface="Alexandria" pitchFamily="34" charset="-122"/>
                <a:cs typeface="Times New Roman" panose="02020603050405020304" pitchFamily="18" charset="0"/>
              </a:rPr>
              <a:t>تصحيح المشكلات المنهجية مبكرًا قبل أن تتراكم.</a:t>
            </a:r>
            <a:endParaRPr lang="en-US" sz="1500" dirty="0">
              <a:latin typeface="Times New Roman" panose="02020603050405020304" pitchFamily="18" charset="0"/>
              <a:cs typeface="Times New Roman" panose="02020603050405020304" pitchFamily="18" charset="0"/>
            </a:endParaRPr>
          </a:p>
        </p:txBody>
      </p:sp>
      <p:sp>
        <p:nvSpPr>
          <p:cNvPr id="45" name="Shape 20">
            <a:extLst>
              <a:ext uri="{FF2B5EF4-FFF2-40B4-BE49-F238E27FC236}">
                <a16:creationId xmlns:a16="http://schemas.microsoft.com/office/drawing/2014/main" id="{F73B910B-5F56-6772-068B-A7E98EC228FA}"/>
              </a:ext>
            </a:extLst>
          </p:cNvPr>
          <p:cNvSpPr/>
          <p:nvPr/>
        </p:nvSpPr>
        <p:spPr>
          <a:xfrm>
            <a:off x="1291167" y="3521173"/>
            <a:ext cx="3063240" cy="685800"/>
          </a:xfrm>
          <a:prstGeom prst="roundRect">
            <a:avLst>
              <a:gd name="adj" fmla="val 10667"/>
            </a:avLst>
          </a:prstGeom>
          <a:solidFill>
            <a:srgbClr val="FBFDFE"/>
          </a:solidFill>
          <a:ln w="12700">
            <a:solidFill>
              <a:srgbClr val="D8E7EF"/>
            </a:solidFill>
            <a:prstDash val="solid"/>
          </a:ln>
        </p:spPr>
      </p:sp>
      <p:sp>
        <p:nvSpPr>
          <p:cNvPr id="48" name="Shape 21">
            <a:extLst>
              <a:ext uri="{FF2B5EF4-FFF2-40B4-BE49-F238E27FC236}">
                <a16:creationId xmlns:a16="http://schemas.microsoft.com/office/drawing/2014/main" id="{9F020324-A784-9E84-CD52-07C59590EF3A}"/>
              </a:ext>
            </a:extLst>
          </p:cNvPr>
          <p:cNvSpPr/>
          <p:nvPr/>
        </p:nvSpPr>
        <p:spPr>
          <a:xfrm>
            <a:off x="3028527" y="3356581"/>
            <a:ext cx="1188720" cy="329184"/>
          </a:xfrm>
          <a:prstGeom prst="roundRect">
            <a:avLst>
              <a:gd name="adj" fmla="val 13889"/>
            </a:avLst>
          </a:prstGeom>
          <a:solidFill>
            <a:srgbClr val="21A8E0"/>
          </a:solidFill>
          <a:ln w="12700">
            <a:solidFill>
              <a:srgbClr val="21A8E0"/>
            </a:solidFill>
            <a:prstDash val="solid"/>
          </a:ln>
        </p:spPr>
      </p:sp>
      <p:sp>
        <p:nvSpPr>
          <p:cNvPr id="50" name="Text 22">
            <a:extLst>
              <a:ext uri="{FF2B5EF4-FFF2-40B4-BE49-F238E27FC236}">
                <a16:creationId xmlns:a16="http://schemas.microsoft.com/office/drawing/2014/main" id="{F9BE3A1B-AD70-1C01-ECBB-6998F2F57A14}"/>
              </a:ext>
            </a:extLst>
          </p:cNvPr>
          <p:cNvSpPr/>
          <p:nvPr/>
        </p:nvSpPr>
        <p:spPr>
          <a:xfrm>
            <a:off x="3028527" y="3429733"/>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4</a:t>
            </a:r>
            <a:endParaRPr lang="en-US" sz="1300" dirty="0">
              <a:latin typeface="Times New Roman" panose="02020603050405020304" pitchFamily="18" charset="0"/>
              <a:cs typeface="Times New Roman" panose="02020603050405020304" pitchFamily="18" charset="0"/>
            </a:endParaRPr>
          </a:p>
        </p:txBody>
      </p:sp>
      <p:sp>
        <p:nvSpPr>
          <p:cNvPr id="53" name="Text 23">
            <a:extLst>
              <a:ext uri="{FF2B5EF4-FFF2-40B4-BE49-F238E27FC236}">
                <a16:creationId xmlns:a16="http://schemas.microsoft.com/office/drawing/2014/main" id="{2FFAE504-80BB-136C-4AE7-8190FB78C5DC}"/>
              </a:ext>
            </a:extLst>
          </p:cNvPr>
          <p:cNvSpPr/>
          <p:nvPr/>
        </p:nvSpPr>
        <p:spPr>
          <a:xfrm>
            <a:off x="1455759" y="3749773"/>
            <a:ext cx="2734056" cy="365760"/>
          </a:xfrm>
          <a:prstGeom prst="rect">
            <a:avLst/>
          </a:prstGeom>
          <a:noFill/>
          <a:ln/>
        </p:spPr>
        <p:txBody>
          <a:bodyPr wrap="square" lIns="508" tIns="508" rIns="508" bIns="508" rtlCol="0" anchor="t">
            <a:normAutofit/>
          </a:bodyPr>
          <a:lstStyle/>
          <a:p>
            <a:pPr marL="0" indent="0" algn="r" rtl="1">
              <a:buNone/>
            </a:pPr>
            <a:r>
              <a:rPr lang="en-US" sz="1500" dirty="0">
                <a:solidFill>
                  <a:srgbClr val="333333"/>
                </a:solidFill>
                <a:latin typeface="Times New Roman" panose="02020603050405020304" pitchFamily="18" charset="0"/>
                <a:ea typeface="Alexandria" pitchFamily="34" charset="-122"/>
                <a:cs typeface="Times New Roman" panose="02020603050405020304" pitchFamily="18" charset="0"/>
              </a:rPr>
              <a:t>تقديم تغذية راجعة دقيقة على ما تم تسليمه.</a:t>
            </a:r>
            <a:endParaRPr lang="en-US" sz="1500" dirty="0">
              <a:latin typeface="Times New Roman" panose="02020603050405020304" pitchFamily="18" charset="0"/>
              <a:cs typeface="Times New Roman" panose="02020603050405020304" pitchFamily="18" charset="0"/>
            </a:endParaRPr>
          </a:p>
        </p:txBody>
      </p:sp>
      <p:sp>
        <p:nvSpPr>
          <p:cNvPr id="55" name="Shape 24">
            <a:extLst>
              <a:ext uri="{FF2B5EF4-FFF2-40B4-BE49-F238E27FC236}">
                <a16:creationId xmlns:a16="http://schemas.microsoft.com/office/drawing/2014/main" id="{4CF3640A-C636-A59D-A5CA-7595045DF2FC}"/>
              </a:ext>
            </a:extLst>
          </p:cNvPr>
          <p:cNvSpPr/>
          <p:nvPr/>
        </p:nvSpPr>
        <p:spPr>
          <a:xfrm>
            <a:off x="4568613" y="4737325"/>
            <a:ext cx="3063240" cy="685800"/>
          </a:xfrm>
          <a:prstGeom prst="roundRect">
            <a:avLst>
              <a:gd name="adj" fmla="val 10667"/>
            </a:avLst>
          </a:prstGeom>
          <a:solidFill>
            <a:srgbClr val="FBFDFE"/>
          </a:solidFill>
          <a:ln w="12700">
            <a:solidFill>
              <a:srgbClr val="D8E7EF"/>
            </a:solidFill>
            <a:prstDash val="solid"/>
          </a:ln>
        </p:spPr>
      </p:sp>
      <p:sp>
        <p:nvSpPr>
          <p:cNvPr id="58" name="Shape 25">
            <a:extLst>
              <a:ext uri="{FF2B5EF4-FFF2-40B4-BE49-F238E27FC236}">
                <a16:creationId xmlns:a16="http://schemas.microsoft.com/office/drawing/2014/main" id="{051ABA37-EEBD-477B-3679-E6B55E05BF9D}"/>
              </a:ext>
            </a:extLst>
          </p:cNvPr>
          <p:cNvSpPr/>
          <p:nvPr/>
        </p:nvSpPr>
        <p:spPr>
          <a:xfrm>
            <a:off x="6305973" y="4572733"/>
            <a:ext cx="1188720" cy="329184"/>
          </a:xfrm>
          <a:prstGeom prst="roundRect">
            <a:avLst>
              <a:gd name="adj" fmla="val 13889"/>
            </a:avLst>
          </a:prstGeom>
          <a:solidFill>
            <a:srgbClr val="21A8E0"/>
          </a:solidFill>
          <a:ln w="12700">
            <a:solidFill>
              <a:srgbClr val="21A8E0"/>
            </a:solidFill>
            <a:prstDash val="solid"/>
          </a:ln>
        </p:spPr>
      </p:sp>
      <p:sp>
        <p:nvSpPr>
          <p:cNvPr id="62" name="Text 26">
            <a:extLst>
              <a:ext uri="{FF2B5EF4-FFF2-40B4-BE49-F238E27FC236}">
                <a16:creationId xmlns:a16="http://schemas.microsoft.com/office/drawing/2014/main" id="{18A7C92D-2EF9-1489-67B6-9E81C725665E}"/>
              </a:ext>
            </a:extLst>
          </p:cNvPr>
          <p:cNvSpPr/>
          <p:nvPr/>
        </p:nvSpPr>
        <p:spPr>
          <a:xfrm>
            <a:off x="6305973" y="4645885"/>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5</a:t>
            </a:r>
            <a:endParaRPr lang="en-US" sz="1300" dirty="0">
              <a:latin typeface="Times New Roman" panose="02020603050405020304" pitchFamily="18" charset="0"/>
              <a:cs typeface="Times New Roman" panose="02020603050405020304" pitchFamily="18" charset="0"/>
            </a:endParaRPr>
          </a:p>
        </p:txBody>
      </p:sp>
      <p:sp>
        <p:nvSpPr>
          <p:cNvPr id="66" name="Text 27">
            <a:extLst>
              <a:ext uri="{FF2B5EF4-FFF2-40B4-BE49-F238E27FC236}">
                <a16:creationId xmlns:a16="http://schemas.microsoft.com/office/drawing/2014/main" id="{987C7BC5-9D68-6ADF-F68D-1AC8F8E2406F}"/>
              </a:ext>
            </a:extLst>
          </p:cNvPr>
          <p:cNvSpPr/>
          <p:nvPr/>
        </p:nvSpPr>
        <p:spPr>
          <a:xfrm>
            <a:off x="4733205" y="4965925"/>
            <a:ext cx="2734056" cy="365760"/>
          </a:xfrm>
          <a:prstGeom prst="rect">
            <a:avLst/>
          </a:prstGeom>
          <a:noFill/>
          <a:ln/>
        </p:spPr>
        <p:txBody>
          <a:bodyPr wrap="square" lIns="508" tIns="508" rIns="508" bIns="508" rtlCol="0" anchor="t">
            <a:normAutofit fontScale="92500" lnSpcReduction="20000"/>
          </a:bodyPr>
          <a:lstStyle/>
          <a:p>
            <a:pPr marL="0" indent="0" algn="r" rtl="1">
              <a:buNone/>
            </a:pPr>
            <a:r>
              <a:rPr lang="en-US" sz="1500" dirty="0">
                <a:solidFill>
                  <a:srgbClr val="333333"/>
                </a:solidFill>
                <a:latin typeface="Times New Roman" panose="02020603050405020304" pitchFamily="18" charset="0"/>
                <a:ea typeface="Alexandria" pitchFamily="34" charset="-122"/>
                <a:cs typeface="Times New Roman" panose="02020603050405020304" pitchFamily="18" charset="0"/>
              </a:rPr>
              <a:t>الإجابة عن الأسئلة وتوضيح المطلوب في كل مرحلة.</a:t>
            </a:r>
            <a:endParaRPr lang="en-US" sz="1500" dirty="0">
              <a:latin typeface="Times New Roman" panose="02020603050405020304" pitchFamily="18" charset="0"/>
              <a:cs typeface="Times New Roman" panose="02020603050405020304" pitchFamily="18" charset="0"/>
            </a:endParaRPr>
          </a:p>
        </p:txBody>
      </p:sp>
      <p:sp>
        <p:nvSpPr>
          <p:cNvPr id="68" name="Text 28">
            <a:extLst>
              <a:ext uri="{FF2B5EF4-FFF2-40B4-BE49-F238E27FC236}">
                <a16:creationId xmlns:a16="http://schemas.microsoft.com/office/drawing/2014/main" id="{5AAE86F4-6E20-56AF-B946-AD0F07EEF9A8}"/>
              </a:ext>
            </a:extLst>
          </p:cNvPr>
          <p:cNvSpPr/>
          <p:nvPr/>
        </p:nvSpPr>
        <p:spPr>
          <a:xfrm>
            <a:off x="7791873" y="4543214"/>
            <a:ext cx="3108960" cy="658368"/>
          </a:xfrm>
          <a:prstGeom prst="rect">
            <a:avLst/>
          </a:prstGeom>
          <a:noFill/>
          <a:ln/>
        </p:spPr>
        <p:txBody>
          <a:bodyPr wrap="square" lIns="0" tIns="0" rIns="0" bIns="0" rtlCol="0" anchor="ctr"/>
          <a:lstStyle/>
          <a:p>
            <a:pPr marL="0" indent="0" algn="ctr" rtl="1">
              <a:buNone/>
            </a:pPr>
            <a:r>
              <a:rPr lang="en-US" sz="2000" b="1" dirty="0">
                <a:solidFill>
                  <a:srgbClr val="21A8E0"/>
                </a:solidFill>
                <a:latin typeface="Times New Roman" panose="02020603050405020304" pitchFamily="18" charset="0"/>
                <a:ea typeface="Alexandria" pitchFamily="34" charset="-122"/>
                <a:cs typeface="Times New Roman" panose="02020603050405020304" pitchFamily="18" charset="0"/>
              </a:rPr>
              <a:t>الحضور هنا ليس شكليًا؛ بل هو جزء من بناء البحث.</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00065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4A05FE1-0036-B6A9-FD00-0EF13125FE2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58B5020-B6D0-A858-4D97-7C3C28A3DEC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22E03680-6717-75EA-6ECF-F1C8D9D9454E}"/>
              </a:ext>
            </a:extLst>
          </p:cNvPr>
          <p:cNvSpPr txBox="1"/>
          <p:nvPr/>
        </p:nvSpPr>
        <p:spPr>
          <a:xfrm>
            <a:off x="4579288" y="1155710"/>
            <a:ext cx="6629400" cy="523220"/>
          </a:xfrm>
          <a:prstGeom prst="rect">
            <a:avLst/>
          </a:prstGeom>
          <a:noFill/>
        </p:spPr>
        <p:txBody>
          <a:bodyPr wrap="square" rtlCol="0">
            <a:spAutoFit/>
          </a:bodyPr>
          <a:lstStyle/>
          <a:p>
            <a:pPr algn="r" rtl="1"/>
            <a:r>
              <a:rPr lang="en-US" sz="2800" b="1" dirty="0" err="1">
                <a:solidFill>
                  <a:srgbClr val="1D355C"/>
                </a:solidFill>
                <a:latin typeface="Alexandria" pitchFamily="34" charset="0"/>
                <a:ea typeface="Alexandria" pitchFamily="34" charset="-122"/>
                <a:cs typeface="+mj-cs"/>
              </a:rPr>
              <a:t>ما</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الذي</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نتوقعه</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من</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طالب</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بكالوريوس</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التسويق</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الرقمي</a:t>
            </a:r>
            <a:r>
              <a:rPr lang="en-US" sz="2800" b="1" dirty="0">
                <a:solidFill>
                  <a:srgbClr val="1D355C"/>
                </a:solidFill>
                <a:latin typeface="Alexandria" pitchFamily="34" charset="0"/>
                <a:ea typeface="Alexandria" pitchFamily="34" charset="-122"/>
                <a:cs typeface="+mj-cs"/>
              </a:rPr>
              <a:t>؟</a:t>
            </a:r>
            <a:endParaRPr lang="en-US" sz="2800" dirty="0">
              <a:cs typeface="+mj-cs"/>
            </a:endParaRPr>
          </a:p>
        </p:txBody>
      </p:sp>
      <p:sp>
        <p:nvSpPr>
          <p:cNvPr id="63" name="Text 27">
            <a:extLst>
              <a:ext uri="{FF2B5EF4-FFF2-40B4-BE49-F238E27FC236}">
                <a16:creationId xmlns:a16="http://schemas.microsoft.com/office/drawing/2014/main" id="{1C9F13AF-3914-8B07-6106-31EE3C070A65}"/>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pic>
        <p:nvPicPr>
          <p:cNvPr id="3" name="Image 2" descr="/mnt/data/extracted/midocean/image8.jpeg">
            <a:extLst>
              <a:ext uri="{FF2B5EF4-FFF2-40B4-BE49-F238E27FC236}">
                <a16:creationId xmlns:a16="http://schemas.microsoft.com/office/drawing/2014/main" id="{3055B3BB-5232-5892-D5D0-DFC615D15B2E}"/>
              </a:ext>
            </a:extLst>
          </p:cNvPr>
          <p:cNvPicPr>
            <a:picLocks noChangeAspect="1"/>
          </p:cNvPicPr>
          <p:nvPr/>
        </p:nvPicPr>
        <p:blipFill>
          <a:blip r:embed="rId4"/>
          <a:srcRect l="5967" r="5967"/>
          <a:stretch/>
        </p:blipFill>
        <p:spPr>
          <a:xfrm>
            <a:off x="8781627" y="2468880"/>
            <a:ext cx="2331720" cy="1920240"/>
          </a:xfrm>
          <a:prstGeom prst="rect">
            <a:avLst/>
          </a:prstGeom>
        </p:spPr>
      </p:pic>
      <p:sp>
        <p:nvSpPr>
          <p:cNvPr id="8" name="Shape 8">
            <a:extLst>
              <a:ext uri="{FF2B5EF4-FFF2-40B4-BE49-F238E27FC236}">
                <a16:creationId xmlns:a16="http://schemas.microsoft.com/office/drawing/2014/main" id="{8A11311F-B4CC-8792-8BF0-7311C9E01C0C}"/>
              </a:ext>
            </a:extLst>
          </p:cNvPr>
          <p:cNvSpPr/>
          <p:nvPr/>
        </p:nvSpPr>
        <p:spPr>
          <a:xfrm>
            <a:off x="1695027" y="2340864"/>
            <a:ext cx="6629400" cy="2880360"/>
          </a:xfrm>
          <a:prstGeom prst="roundRect">
            <a:avLst>
              <a:gd name="adj" fmla="val 2540"/>
            </a:avLst>
          </a:prstGeom>
          <a:solidFill>
            <a:srgbClr val="FFFFFF">
              <a:alpha val="95000"/>
            </a:srgbClr>
          </a:solidFill>
          <a:ln w="12700">
            <a:solidFill>
              <a:srgbClr val="D8E7EF"/>
            </a:solidFill>
            <a:prstDash val="solid"/>
          </a:ln>
        </p:spPr>
      </p:sp>
      <p:sp>
        <p:nvSpPr>
          <p:cNvPr id="11" name="Shape 9">
            <a:extLst>
              <a:ext uri="{FF2B5EF4-FFF2-40B4-BE49-F238E27FC236}">
                <a16:creationId xmlns:a16="http://schemas.microsoft.com/office/drawing/2014/main" id="{E264DD12-359D-1EC8-7847-0E585E58A4B6}"/>
              </a:ext>
            </a:extLst>
          </p:cNvPr>
          <p:cNvSpPr/>
          <p:nvPr/>
        </p:nvSpPr>
        <p:spPr>
          <a:xfrm>
            <a:off x="8068395" y="2606040"/>
            <a:ext cx="137160" cy="137160"/>
          </a:xfrm>
          <a:prstGeom prst="ellipse">
            <a:avLst/>
          </a:prstGeom>
          <a:solidFill>
            <a:srgbClr val="21A8E0"/>
          </a:solidFill>
          <a:ln w="12700">
            <a:solidFill>
              <a:srgbClr val="21A8E0"/>
            </a:solidFill>
            <a:prstDash val="solid"/>
          </a:ln>
        </p:spPr>
      </p:sp>
      <p:sp>
        <p:nvSpPr>
          <p:cNvPr id="14" name="Text 10">
            <a:extLst>
              <a:ext uri="{FF2B5EF4-FFF2-40B4-BE49-F238E27FC236}">
                <a16:creationId xmlns:a16="http://schemas.microsoft.com/office/drawing/2014/main" id="{CB1E4AC7-249B-BBA1-9523-849E4ABB8F1D}"/>
              </a:ext>
            </a:extLst>
          </p:cNvPr>
          <p:cNvSpPr/>
          <p:nvPr/>
        </p:nvSpPr>
        <p:spPr>
          <a:xfrm>
            <a:off x="1695027" y="2468880"/>
            <a:ext cx="6245352" cy="503834"/>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Alexandria" pitchFamily="34" charset="0"/>
                <a:ea typeface="Alexandria" pitchFamily="34" charset="-122"/>
                <a:cs typeface="+mj-cs"/>
              </a:rPr>
              <a:t>قراءة أعمق للدراسات السابقة لا مجرد جمعها.</a:t>
            </a:r>
            <a:endParaRPr lang="en-US" sz="2000" dirty="0">
              <a:cs typeface="+mj-cs"/>
            </a:endParaRPr>
          </a:p>
        </p:txBody>
      </p:sp>
      <p:sp>
        <p:nvSpPr>
          <p:cNvPr id="17" name="Text 12">
            <a:extLst>
              <a:ext uri="{FF2B5EF4-FFF2-40B4-BE49-F238E27FC236}">
                <a16:creationId xmlns:a16="http://schemas.microsoft.com/office/drawing/2014/main" id="{49A99C82-4EF3-1296-C863-594D6AEF0121}"/>
              </a:ext>
            </a:extLst>
          </p:cNvPr>
          <p:cNvSpPr/>
          <p:nvPr/>
        </p:nvSpPr>
        <p:spPr>
          <a:xfrm>
            <a:off x="1695027" y="2999232"/>
            <a:ext cx="6245352" cy="503834"/>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Alexandria" pitchFamily="34" charset="0"/>
                <a:ea typeface="Alexandria" pitchFamily="34" charset="-122"/>
                <a:cs typeface="+mj-cs"/>
              </a:rPr>
              <a:t>تبرير الاختيارات المنهجية والدفاع عنها علميًا.</a:t>
            </a:r>
            <a:endParaRPr lang="en-US" sz="2000" dirty="0">
              <a:cs typeface="+mj-cs"/>
            </a:endParaRPr>
          </a:p>
        </p:txBody>
      </p:sp>
      <p:sp>
        <p:nvSpPr>
          <p:cNvPr id="20" name="Shape 13">
            <a:extLst>
              <a:ext uri="{FF2B5EF4-FFF2-40B4-BE49-F238E27FC236}">
                <a16:creationId xmlns:a16="http://schemas.microsoft.com/office/drawing/2014/main" id="{6C9E3B8B-D4E7-146F-8475-F4A546493095}"/>
              </a:ext>
            </a:extLst>
          </p:cNvPr>
          <p:cNvSpPr/>
          <p:nvPr/>
        </p:nvSpPr>
        <p:spPr>
          <a:xfrm>
            <a:off x="8068395" y="3666744"/>
            <a:ext cx="137160" cy="137160"/>
          </a:xfrm>
          <a:prstGeom prst="ellipse">
            <a:avLst/>
          </a:prstGeom>
          <a:solidFill>
            <a:srgbClr val="21A8E0"/>
          </a:solidFill>
          <a:ln w="12700">
            <a:solidFill>
              <a:srgbClr val="21A8E0"/>
            </a:solidFill>
            <a:prstDash val="solid"/>
          </a:ln>
        </p:spPr>
      </p:sp>
      <p:sp>
        <p:nvSpPr>
          <p:cNvPr id="23" name="Text 14">
            <a:extLst>
              <a:ext uri="{FF2B5EF4-FFF2-40B4-BE49-F238E27FC236}">
                <a16:creationId xmlns:a16="http://schemas.microsoft.com/office/drawing/2014/main" id="{9311968A-BC3E-174E-F4E3-DEFB395F57B1}"/>
              </a:ext>
            </a:extLst>
          </p:cNvPr>
          <p:cNvSpPr/>
          <p:nvPr/>
        </p:nvSpPr>
        <p:spPr>
          <a:xfrm>
            <a:off x="1695027" y="3529584"/>
            <a:ext cx="6245352" cy="503834"/>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Alexandria" pitchFamily="34" charset="0"/>
                <a:ea typeface="Alexandria" pitchFamily="34" charset="-122"/>
                <a:cs typeface="+mj-cs"/>
              </a:rPr>
              <a:t>الالتزام بالأمانة العلمية والتوثيق وعدم النقل غير المنسوب.</a:t>
            </a:r>
            <a:endParaRPr lang="en-US" sz="2000" dirty="0">
              <a:cs typeface="+mj-cs"/>
            </a:endParaRPr>
          </a:p>
        </p:txBody>
      </p:sp>
      <p:sp>
        <p:nvSpPr>
          <p:cNvPr id="26" name="Text 16">
            <a:extLst>
              <a:ext uri="{FF2B5EF4-FFF2-40B4-BE49-F238E27FC236}">
                <a16:creationId xmlns:a16="http://schemas.microsoft.com/office/drawing/2014/main" id="{33425A93-68A7-78CB-75EC-808B5DDE0C65}"/>
              </a:ext>
            </a:extLst>
          </p:cNvPr>
          <p:cNvSpPr/>
          <p:nvPr/>
        </p:nvSpPr>
        <p:spPr>
          <a:xfrm>
            <a:off x="1695027" y="4059936"/>
            <a:ext cx="6245352" cy="503834"/>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Alexandria" pitchFamily="34" charset="0"/>
                <a:ea typeface="Alexandria" pitchFamily="34" charset="-122"/>
                <a:cs typeface="+mj-cs"/>
              </a:rPr>
              <a:t>إظهار استقلالية بحثية مع الالتزام بالتوجيهات.</a:t>
            </a:r>
            <a:endParaRPr lang="en-US" sz="2000" dirty="0">
              <a:cs typeface="+mj-cs"/>
            </a:endParaRPr>
          </a:p>
        </p:txBody>
      </p:sp>
      <p:sp>
        <p:nvSpPr>
          <p:cNvPr id="29" name="Shape 17">
            <a:extLst>
              <a:ext uri="{FF2B5EF4-FFF2-40B4-BE49-F238E27FC236}">
                <a16:creationId xmlns:a16="http://schemas.microsoft.com/office/drawing/2014/main" id="{85E3826A-1DA2-3745-78F6-9DA720F1C8E0}"/>
              </a:ext>
            </a:extLst>
          </p:cNvPr>
          <p:cNvSpPr/>
          <p:nvPr/>
        </p:nvSpPr>
        <p:spPr>
          <a:xfrm>
            <a:off x="8068395" y="4727448"/>
            <a:ext cx="137160" cy="137160"/>
          </a:xfrm>
          <a:prstGeom prst="ellipse">
            <a:avLst/>
          </a:prstGeom>
          <a:solidFill>
            <a:srgbClr val="21A8E0"/>
          </a:solidFill>
          <a:ln w="12700">
            <a:solidFill>
              <a:srgbClr val="21A8E0"/>
            </a:solidFill>
            <a:prstDash val="solid"/>
          </a:ln>
        </p:spPr>
      </p:sp>
      <p:sp>
        <p:nvSpPr>
          <p:cNvPr id="32" name="Text 18">
            <a:extLst>
              <a:ext uri="{FF2B5EF4-FFF2-40B4-BE49-F238E27FC236}">
                <a16:creationId xmlns:a16="http://schemas.microsoft.com/office/drawing/2014/main" id="{1FCABDB2-5FD9-3EFC-5305-5854AF1BFEED}"/>
              </a:ext>
            </a:extLst>
          </p:cNvPr>
          <p:cNvSpPr/>
          <p:nvPr/>
        </p:nvSpPr>
        <p:spPr>
          <a:xfrm>
            <a:off x="1695027" y="4590288"/>
            <a:ext cx="6245352" cy="503834"/>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Alexandria" pitchFamily="34" charset="0"/>
                <a:ea typeface="Alexandria" pitchFamily="34" charset="-122"/>
                <a:cs typeface="+mj-cs"/>
              </a:rPr>
              <a:t>التركيز على الفجوة والقيمة المعرفية، لا وصف ظاهرة عامة فقط.</a:t>
            </a:r>
            <a:endParaRPr lang="en-US" sz="2000" dirty="0">
              <a:cs typeface="+mj-cs"/>
            </a:endParaRPr>
          </a:p>
        </p:txBody>
      </p:sp>
    </p:spTree>
    <p:extLst>
      <p:ext uri="{BB962C8B-B14F-4D97-AF65-F5344CB8AC3E}">
        <p14:creationId xmlns:p14="http://schemas.microsoft.com/office/powerpoint/2010/main" val="22898389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59977-FC6D-9435-87AF-582FC667E208}"/>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33C5CD3B-8E1E-8D6B-05F8-A44F79B98BC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F01E0E24-A4A3-BF45-4984-5CD0CE4FD81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7AAF84EE-DBA3-05E5-9E16-09DE5A9AD06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E4370D10-3F04-F0FC-82F5-65C34E7246A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AEA7B9A8-EEAC-230D-7628-5F1F53D2810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2CFBB0B8-42A4-D8EE-E677-58E851BBA58E}"/>
              </a:ext>
            </a:extLst>
          </p:cNvPr>
          <p:cNvSpPr txBox="1"/>
          <p:nvPr/>
        </p:nvSpPr>
        <p:spPr>
          <a:xfrm>
            <a:off x="968488" y="5027146"/>
            <a:ext cx="4886274"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المُخرجات المُتوقع تحقيقها بنهاية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Learning Outcomes </a:t>
            </a:r>
          </a:p>
        </p:txBody>
      </p:sp>
      <p:sp>
        <p:nvSpPr>
          <p:cNvPr id="43" name="TextBox 42">
            <a:extLst>
              <a:ext uri="{FF2B5EF4-FFF2-40B4-BE49-F238E27FC236}">
                <a16:creationId xmlns:a16="http://schemas.microsoft.com/office/drawing/2014/main" id="{B8DCF17D-1C23-19AD-D06C-CE643E963425}"/>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3</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B6FB8358-AAD5-2EA4-3C69-A773F0A2FF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493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cs typeface="+mj-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2493705"/>
            <a:ext cx="4962146" cy="2495550"/>
          </a:xfrm>
        </p:spPr>
      </p:pic>
      <p:sp>
        <p:nvSpPr>
          <p:cNvPr id="17" name="TextBox 16"/>
          <p:cNvSpPr txBox="1"/>
          <p:nvPr/>
        </p:nvSpPr>
        <p:spPr>
          <a:xfrm>
            <a:off x="6228966" y="1522866"/>
            <a:ext cx="4829180" cy="917944"/>
          </a:xfrm>
          <a:prstGeom prst="rect">
            <a:avLst/>
          </a:prstGeom>
          <a:noFill/>
        </p:spPr>
        <p:txBody>
          <a:bodyPr wrap="square" rtlCol="0">
            <a:spAutoFit/>
          </a:bodyPr>
          <a:lstStyle/>
          <a:p>
            <a:pPr marL="0" marR="0" algn="just" rtl="1">
              <a:lnSpc>
                <a:spcPct val="115000"/>
              </a:lnSpc>
              <a:spcAft>
                <a:spcPts val="800"/>
              </a:spcAft>
              <a:buNone/>
            </a:pPr>
            <a:r>
              <a:rPr lang="ar-SA" sz="2400" b="1" u="sng" kern="100" dirty="0">
                <a:solidFill>
                  <a:schemeClr val="accent5">
                    <a:lumMod val="75000"/>
                  </a:schemeClr>
                </a:solidFill>
                <a:effectLst/>
                <a:latin typeface="Aptos" panose="020B0004020202020204" pitchFamily="34" charset="0"/>
                <a:ea typeface="Aptos" panose="020B0004020202020204" pitchFamily="34" charset="0"/>
                <a:cs typeface="+mj-cs"/>
              </a:rPr>
              <a:t>بنهاية هذا الم</a:t>
            </a:r>
            <a:r>
              <a:rPr lang="ar-EG" sz="2400" b="1" u="sng" kern="100" dirty="0">
                <a:solidFill>
                  <a:schemeClr val="accent5">
                    <a:lumMod val="75000"/>
                  </a:schemeClr>
                </a:solidFill>
                <a:effectLst/>
                <a:latin typeface="Aptos" panose="020B0004020202020204" pitchFamily="34" charset="0"/>
                <a:ea typeface="Aptos" panose="020B0004020202020204" pitchFamily="34" charset="0"/>
                <a:cs typeface="+mj-cs"/>
              </a:rPr>
              <a:t>ُ</a:t>
            </a:r>
            <a:r>
              <a:rPr lang="ar-SA" sz="2400" b="1" u="sng" kern="100" dirty="0">
                <a:solidFill>
                  <a:schemeClr val="accent5">
                    <a:lumMod val="75000"/>
                  </a:schemeClr>
                </a:solidFill>
                <a:effectLst/>
                <a:latin typeface="Aptos" panose="020B0004020202020204" pitchFamily="34" charset="0"/>
                <a:ea typeface="Aptos" panose="020B0004020202020204" pitchFamily="34" charset="0"/>
                <a:cs typeface="+mj-cs"/>
              </a:rPr>
              <a:t>قرر، يُتوقع أن يكون الطالب قادرًا على</a:t>
            </a:r>
            <a:r>
              <a:rPr lang="en-US" sz="2400" b="1" u="sng" kern="100" dirty="0">
                <a:solidFill>
                  <a:schemeClr val="accent5">
                    <a:lumMod val="75000"/>
                  </a:schemeClr>
                </a:solidFill>
                <a:effectLst/>
                <a:latin typeface="Times New Roman" panose="02020603050405020304" pitchFamily="18" charset="0"/>
                <a:ea typeface="Aptos" panose="020B0004020202020204" pitchFamily="34" charset="0"/>
                <a:cs typeface="+mj-cs"/>
              </a:rPr>
              <a:t>:</a:t>
            </a:r>
            <a:endParaRPr lang="en-US" sz="2400" b="1" u="sng" kern="100" dirty="0">
              <a:solidFill>
                <a:schemeClr val="accent5">
                  <a:lumMod val="75000"/>
                </a:schemeClr>
              </a:solidFill>
              <a:effectLst/>
              <a:latin typeface="Aptos" panose="020B0004020202020204" pitchFamily="34" charset="0"/>
              <a:ea typeface="Aptos" panose="020B0004020202020204" pitchFamily="34" charset="0"/>
              <a:cs typeface="+mj-cs"/>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29EDEC-C644-ADFA-06E6-CF31B4AAE04B}"/>
              </a:ext>
            </a:extLst>
          </p:cNvPr>
          <p:cNvSpPr txBox="1"/>
          <p:nvPr/>
        </p:nvSpPr>
        <p:spPr>
          <a:xfrm>
            <a:off x="5884636" y="857351"/>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3. </a:t>
            </a:r>
            <a:r>
              <a:rPr lang="ar-EG" sz="2800" b="1" dirty="0">
                <a:solidFill>
                  <a:srgbClr val="2E3957"/>
                </a:solidFill>
                <a:effectLst>
                  <a:outerShdw blurRad="38100" dist="38100" dir="2700000" algn="tl">
                    <a:srgbClr val="000000">
                      <a:alpha val="43137"/>
                    </a:srgbClr>
                  </a:outerShdw>
                </a:effectLst>
                <a:latin typeface="Alexandria"/>
                <a:cs typeface="+mj-cs"/>
              </a:rPr>
              <a:t>المُخرجات المُتوقع تحقيقها بنهاية المُقرر</a:t>
            </a:r>
            <a:r>
              <a:rPr lang="ar-EG" sz="2800" b="1" dirty="0">
                <a:effectLst>
                  <a:outerShdw blurRad="38100" dist="38100" dir="2700000" algn="tl">
                    <a:srgbClr val="000000">
                      <a:alpha val="43137"/>
                    </a:srgbClr>
                  </a:outerShdw>
                </a:effectLst>
                <a:latin typeface="Alexandria" charset="0"/>
                <a:cs typeface="+mj-cs"/>
              </a:rPr>
              <a:t>:</a:t>
            </a:r>
            <a:endParaRPr lang="en-US" sz="2800" b="1" dirty="0">
              <a:effectLst>
                <a:outerShdw blurRad="38100" dist="38100" dir="2700000" algn="tl">
                  <a:srgbClr val="000000">
                    <a:alpha val="43137"/>
                  </a:srgbClr>
                </a:outerShdw>
              </a:effectLst>
              <a:latin typeface="Alexandria" charset="0"/>
              <a:cs typeface="+mj-cs"/>
            </a:endParaRPr>
          </a:p>
        </p:txBody>
      </p:sp>
      <p:sp>
        <p:nvSpPr>
          <p:cNvPr id="4" name="TextBox 3">
            <a:extLst>
              <a:ext uri="{FF2B5EF4-FFF2-40B4-BE49-F238E27FC236}">
                <a16:creationId xmlns:a16="http://schemas.microsoft.com/office/drawing/2014/main" id="{37FE2293-F952-76CC-1015-BBDACA601215}"/>
              </a:ext>
            </a:extLst>
          </p:cNvPr>
          <p:cNvSpPr txBox="1"/>
          <p:nvPr/>
        </p:nvSpPr>
        <p:spPr>
          <a:xfrm>
            <a:off x="1133854" y="1524555"/>
            <a:ext cx="4945746" cy="4093428"/>
          </a:xfrm>
          <a:prstGeom prst="rect">
            <a:avLst/>
          </a:prstGeom>
          <a:noFill/>
        </p:spPr>
        <p:txBody>
          <a:bodyPr wrap="square" rtlCol="0">
            <a:spAutoFit/>
          </a:bodyPr>
          <a:lstStyle/>
          <a:p>
            <a:pPr marL="285750" lvl="0" indent="-285750" algn="just" rtl="1">
              <a:buFont typeface="Arial" panose="020B0604020202020204" pitchFamily="34" charset="0"/>
              <a:buChar char="•"/>
            </a:pPr>
            <a:r>
              <a:rPr lang="ar-SA" sz="2000" dirty="0">
                <a:cs typeface="+mj-cs"/>
              </a:rPr>
              <a:t>اختيار موضوع بحثي وصياغة مشكلة وفرضية بسيطة</a:t>
            </a:r>
            <a:r>
              <a:rPr lang="en-US" sz="2000" dirty="0">
                <a:cs typeface="+mj-cs"/>
              </a:rPr>
              <a:t>.</a:t>
            </a:r>
            <a:endParaRPr lang="ar-EG" sz="2000" dirty="0">
              <a:cs typeface="+mj-cs"/>
            </a:endParaRPr>
          </a:p>
          <a:p>
            <a:pPr marL="285750" lvl="0" indent="-285750" algn="just" rtl="1">
              <a:buFont typeface="Arial" panose="020B0604020202020204" pitchFamily="34" charset="0"/>
              <a:buChar char="•"/>
            </a:pPr>
            <a:endParaRPr lang="en-US" sz="2000" dirty="0">
              <a:cs typeface="+mj-cs"/>
            </a:endParaRPr>
          </a:p>
          <a:p>
            <a:pPr marL="285750" lvl="0" indent="-285750" algn="just" rtl="1">
              <a:buFont typeface="Arial" panose="020B0604020202020204" pitchFamily="34" charset="0"/>
              <a:buChar char="•"/>
            </a:pPr>
            <a:r>
              <a:rPr lang="ar-SA" sz="2000" dirty="0">
                <a:cs typeface="+mj-cs"/>
              </a:rPr>
              <a:t>استخدام أدوات جمع البيانات مثل الاستبيانات والمقابلات وتحليل المحتوى</a:t>
            </a:r>
            <a:r>
              <a:rPr lang="en-US" sz="2000" dirty="0">
                <a:cs typeface="+mj-cs"/>
              </a:rPr>
              <a:t>.</a:t>
            </a:r>
            <a:endParaRPr lang="ar-EG" sz="2000" dirty="0">
              <a:cs typeface="+mj-cs"/>
            </a:endParaRPr>
          </a:p>
          <a:p>
            <a:pPr marL="285750" lvl="0" indent="-285750" algn="just" rtl="1">
              <a:buFont typeface="Arial" panose="020B0604020202020204" pitchFamily="34" charset="0"/>
              <a:buChar char="•"/>
            </a:pPr>
            <a:endParaRPr lang="en-US" sz="2000" dirty="0">
              <a:cs typeface="+mj-cs"/>
            </a:endParaRPr>
          </a:p>
          <a:p>
            <a:pPr marL="285750" lvl="0" indent="-285750" algn="just" rtl="1">
              <a:buFont typeface="Arial" panose="020B0604020202020204" pitchFamily="34" charset="0"/>
              <a:buChar char="•"/>
            </a:pPr>
            <a:r>
              <a:rPr lang="ar-SA" sz="2000" dirty="0">
                <a:cs typeface="+mj-cs"/>
              </a:rPr>
              <a:t>جمع عينة بحثية ملائمة لموضوع البحث.</a:t>
            </a:r>
            <a:endParaRPr lang="ar-EG" sz="2000" dirty="0">
              <a:cs typeface="+mj-cs"/>
            </a:endParaRPr>
          </a:p>
          <a:p>
            <a:pPr marL="285750" lvl="0" indent="-285750" algn="just" rtl="1">
              <a:buFont typeface="Arial" panose="020B0604020202020204" pitchFamily="34" charset="0"/>
              <a:buChar char="•"/>
            </a:pPr>
            <a:endParaRPr lang="en-US" sz="2000" dirty="0">
              <a:cs typeface="+mj-cs"/>
            </a:endParaRPr>
          </a:p>
          <a:p>
            <a:pPr marL="285750" lvl="0" indent="-285750" algn="just" rtl="1">
              <a:buFont typeface="Arial" panose="020B0604020202020204" pitchFamily="34" charset="0"/>
              <a:buChar char="•"/>
            </a:pPr>
            <a:r>
              <a:rPr lang="ar-SA" sz="2000" dirty="0">
                <a:cs typeface="+mj-cs"/>
              </a:rPr>
              <a:t>إجراء تحليل بسيط للبيانات الكمية والنوعية</a:t>
            </a:r>
            <a:r>
              <a:rPr lang="en-US" sz="2000" dirty="0">
                <a:cs typeface="+mj-cs"/>
              </a:rPr>
              <a:t>.</a:t>
            </a:r>
            <a:endParaRPr lang="ar-EG" sz="2000" dirty="0">
              <a:cs typeface="+mj-cs"/>
            </a:endParaRPr>
          </a:p>
          <a:p>
            <a:pPr marL="285750" lvl="0" indent="-285750" algn="just" rtl="1">
              <a:buFont typeface="Arial" panose="020B0604020202020204" pitchFamily="34" charset="0"/>
              <a:buChar char="•"/>
            </a:pPr>
            <a:endParaRPr lang="en-US" sz="2000" dirty="0">
              <a:cs typeface="+mj-cs"/>
            </a:endParaRPr>
          </a:p>
          <a:p>
            <a:pPr marL="285750" lvl="0" indent="-285750" algn="just" rtl="1">
              <a:buFont typeface="Arial" panose="020B0604020202020204" pitchFamily="34" charset="0"/>
              <a:buChar char="•"/>
            </a:pPr>
            <a:r>
              <a:rPr lang="ar-SA" sz="2000" dirty="0">
                <a:cs typeface="+mj-cs"/>
              </a:rPr>
              <a:t>كتابة تقرير بحثي قصير وفق منهج علمي</a:t>
            </a:r>
            <a:r>
              <a:rPr lang="en-US" sz="2000" dirty="0">
                <a:cs typeface="+mj-cs"/>
              </a:rPr>
              <a:t>.</a:t>
            </a:r>
            <a:endParaRPr lang="ar-EG" sz="2000" dirty="0">
              <a:cs typeface="+mj-cs"/>
            </a:endParaRPr>
          </a:p>
          <a:p>
            <a:pPr marL="285750" lvl="0" indent="-285750" algn="just" rtl="1">
              <a:buFont typeface="Arial" panose="020B0604020202020204" pitchFamily="34" charset="0"/>
              <a:buChar char="•"/>
            </a:pPr>
            <a:endParaRPr lang="en-US" sz="2000" dirty="0">
              <a:cs typeface="+mj-cs"/>
            </a:endParaRPr>
          </a:p>
          <a:p>
            <a:pPr marL="285750" indent="-285750" algn="just" rtl="1">
              <a:buFont typeface="Arial" panose="020B0604020202020204" pitchFamily="34" charset="0"/>
              <a:buChar char="•"/>
            </a:pPr>
            <a:r>
              <a:rPr lang="ar-SA" sz="2000" dirty="0">
                <a:cs typeface="+mj-cs"/>
              </a:rPr>
              <a:t>استخدام بعض أدوات الذكاء الاصطناعي التي تساعد في مراحل البحث</a:t>
            </a:r>
            <a:r>
              <a:rPr lang="ar-EG" sz="2000" dirty="0">
                <a:cs typeface="+mj-cs"/>
              </a:rPr>
              <a:t>.</a:t>
            </a:r>
            <a:endParaRPr lang="en-US" sz="2000" kern="100" dirty="0">
              <a:effectLst/>
              <a:latin typeface="Aptos" panose="020B0004020202020204" pitchFamily="34" charset="0"/>
              <a:ea typeface="Aptos" panose="020B0004020202020204" pitchFamily="34" charset="0"/>
              <a:cs typeface="+mj-cs"/>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324BD-8F7A-82B9-E687-1A55E6EE5EF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3FB680B-C64B-51D5-C667-A195CC35EECC}"/>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E39C3EA5-AD1B-F26F-3D06-54C27F84078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42EA53F0-EE5D-9F0F-474C-77037DB5CD2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CA384BB-32F8-F64B-8D9E-E8B41B460D8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E5C60867-5B07-B20B-138F-19D4BB82F5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1260B572-E09D-B57F-04B2-15950B765BCB}"/>
              </a:ext>
            </a:extLst>
          </p:cNvPr>
          <p:cNvSpPr txBox="1"/>
          <p:nvPr/>
        </p:nvSpPr>
        <p:spPr>
          <a:xfrm>
            <a:off x="1383322" y="5027146"/>
            <a:ext cx="3913251"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ال</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موضوعات</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 التي يشملها</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 الم</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Main Topics Covered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B539455B-5763-7F2E-C179-EA59E34FBCA1}"/>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4</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92CE5F3E-03EA-A001-A0EC-88C644DA27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99318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E6A01EE-7820-5D78-37CD-C042C5D5E2F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66E7DD-AB77-026F-0A2E-9794C89AF6A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E5B83E7C-4390-9C35-A991-0033734989DD}"/>
              </a:ext>
            </a:extLst>
          </p:cNvPr>
          <p:cNvSpPr txBox="1"/>
          <p:nvPr/>
        </p:nvSpPr>
        <p:spPr>
          <a:xfrm>
            <a:off x="2786158" y="1128103"/>
            <a:ext cx="7445471"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4. </a:t>
            </a:r>
            <a:r>
              <a:rPr lang="ar-EG" sz="2800" b="1" dirty="0">
                <a:solidFill>
                  <a:srgbClr val="2E3957"/>
                </a:solidFill>
                <a:effectLst>
                  <a:outerShdw blurRad="38100" dist="38100" dir="2700000" algn="tl">
                    <a:srgbClr val="000000">
                      <a:alpha val="43137"/>
                    </a:srgbClr>
                  </a:outerShdw>
                </a:effectLst>
                <a:latin typeface="Alexandria"/>
                <a:cs typeface="+mj-cs"/>
              </a:rPr>
              <a:t>ال</a:t>
            </a:r>
            <a:r>
              <a:rPr lang="ar-SA" sz="2800" b="1" dirty="0">
                <a:solidFill>
                  <a:srgbClr val="2E3957"/>
                </a:solidFill>
                <a:effectLst>
                  <a:outerShdw blurRad="38100" dist="38100" dir="2700000" algn="tl">
                    <a:srgbClr val="000000">
                      <a:alpha val="43137"/>
                    </a:srgbClr>
                  </a:outerShdw>
                </a:effectLst>
                <a:latin typeface="Alexandria"/>
                <a:cs typeface="+mj-cs"/>
              </a:rPr>
              <a:t>موضوعات</a:t>
            </a:r>
            <a:r>
              <a:rPr lang="ar-EG" sz="2800" b="1" dirty="0">
                <a:solidFill>
                  <a:srgbClr val="2E3957"/>
                </a:solidFill>
                <a:effectLst>
                  <a:outerShdw blurRad="38100" dist="38100" dir="2700000" algn="tl">
                    <a:srgbClr val="000000">
                      <a:alpha val="43137"/>
                    </a:srgbClr>
                  </a:outerShdw>
                </a:effectLst>
                <a:latin typeface="Alexandria"/>
                <a:cs typeface="+mj-cs"/>
              </a:rPr>
              <a:t> التي يشملها</a:t>
            </a:r>
            <a:r>
              <a:rPr lang="ar-SA" sz="2800" b="1" dirty="0">
                <a:solidFill>
                  <a:srgbClr val="2E3957"/>
                </a:solidFill>
                <a:effectLst>
                  <a:outerShdw blurRad="38100" dist="38100" dir="2700000" algn="tl">
                    <a:srgbClr val="000000">
                      <a:alpha val="43137"/>
                    </a:srgbClr>
                  </a:outerShdw>
                </a:effectLst>
                <a:latin typeface="Alexandria"/>
                <a:cs typeface="+mj-cs"/>
              </a:rPr>
              <a:t> الم</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قرر</a:t>
            </a:r>
            <a:r>
              <a:rPr lang="ar-EG" sz="2800" b="1" dirty="0">
                <a:solidFill>
                  <a:srgbClr val="2E3957"/>
                </a:solidFill>
                <a:effectLst>
                  <a:outerShdw blurRad="38100" dist="38100" dir="2700000" algn="tl">
                    <a:srgbClr val="000000">
                      <a:alpha val="43137"/>
                    </a:srgbClr>
                  </a:outerShdw>
                </a:effectLst>
                <a:latin typeface="Alexandria"/>
                <a:cs typeface="+mj-cs"/>
              </a:rPr>
              <a:t> (مناهج البحث الإعلامي)</a:t>
            </a:r>
            <a:r>
              <a:rPr lang="ar-EG" sz="2800" b="1" dirty="0">
                <a:effectLst>
                  <a:outerShdw blurRad="38100" dist="38100" dir="2700000" algn="tl">
                    <a:srgbClr val="000000">
                      <a:alpha val="43137"/>
                    </a:srgbClr>
                  </a:outerShdw>
                </a:effectLst>
                <a:latin typeface="Alexandria" charset="0"/>
                <a:cs typeface="+mj-cs"/>
              </a:rPr>
              <a:t>:</a:t>
            </a:r>
            <a:endParaRPr lang="en-US" sz="2800" b="1" dirty="0">
              <a:effectLst>
                <a:outerShdw blurRad="38100" dist="38100" dir="2700000" algn="tl">
                  <a:srgbClr val="000000">
                    <a:alpha val="43137"/>
                  </a:srgbClr>
                </a:outerShdw>
              </a:effectLst>
              <a:latin typeface="Alexandria" charset="0"/>
              <a:cs typeface="+mj-cs"/>
            </a:endParaRPr>
          </a:p>
        </p:txBody>
      </p:sp>
      <p:grpSp>
        <p:nvGrpSpPr>
          <p:cNvPr id="10" name="Group 9">
            <a:extLst>
              <a:ext uri="{FF2B5EF4-FFF2-40B4-BE49-F238E27FC236}">
                <a16:creationId xmlns:a16="http://schemas.microsoft.com/office/drawing/2014/main" id="{036760A2-E1FB-AB98-C4B4-90FC689E035E}"/>
              </a:ext>
            </a:extLst>
          </p:cNvPr>
          <p:cNvGrpSpPr/>
          <p:nvPr/>
        </p:nvGrpSpPr>
        <p:grpSpPr>
          <a:xfrm>
            <a:off x="1658995" y="1747020"/>
            <a:ext cx="8878084" cy="4286784"/>
            <a:chOff x="1658995" y="1747020"/>
            <a:chExt cx="8878084" cy="4286784"/>
          </a:xfrm>
        </p:grpSpPr>
        <p:graphicFrame>
          <p:nvGraphicFramePr>
            <p:cNvPr id="3" name="Diagram 2">
              <a:extLst>
                <a:ext uri="{FF2B5EF4-FFF2-40B4-BE49-F238E27FC236}">
                  <a16:creationId xmlns:a16="http://schemas.microsoft.com/office/drawing/2014/main" id="{D6968441-393F-3A73-A7F8-F87AA401227F}"/>
                </a:ext>
              </a:extLst>
            </p:cNvPr>
            <p:cNvGraphicFramePr/>
            <p:nvPr>
              <p:extLst>
                <p:ext uri="{D42A27DB-BD31-4B8C-83A1-F6EECF244321}">
                  <p14:modId xmlns:p14="http://schemas.microsoft.com/office/powerpoint/2010/main" val="4180067781"/>
                </p:ext>
              </p:extLst>
            </p:nvPr>
          </p:nvGraphicFramePr>
          <p:xfrm>
            <a:off x="1658995" y="1747020"/>
            <a:ext cx="8878084" cy="42548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B1FD7D3A-4D79-6039-DE37-BDADC525C068}"/>
                </a:ext>
              </a:extLst>
            </p:cNvPr>
            <p:cNvSpPr txBox="1"/>
            <p:nvPr/>
          </p:nvSpPr>
          <p:spPr>
            <a:xfrm>
              <a:off x="8672624" y="1878820"/>
              <a:ext cx="914400" cy="4154984"/>
            </a:xfrm>
            <a:prstGeom prst="rect">
              <a:avLst/>
            </a:prstGeom>
            <a:noFill/>
          </p:spPr>
          <p:txBody>
            <a:bodyPr wrap="square" rtlCol="0">
              <a:spAutoFit/>
            </a:bodyPr>
            <a:lstStyle/>
            <a:p>
              <a:r>
                <a:rPr lang="en-US" sz="3200" b="1" dirty="0">
                  <a:solidFill>
                    <a:schemeClr val="accent5">
                      <a:lumMod val="50000"/>
                    </a:schemeClr>
                  </a:solidFill>
                  <a:latin typeface="Times New Roman" panose="02020603050405020304" pitchFamily="18" charset="0"/>
                  <a:cs typeface="Times New Roman" panose="02020603050405020304" pitchFamily="18" charset="0"/>
                </a:rPr>
                <a:t>1</a:t>
              </a:r>
            </a:p>
            <a:p>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a:p>
              <a:r>
                <a:rPr lang="en-US" sz="3200" b="1" dirty="0">
                  <a:solidFill>
                    <a:schemeClr val="accent5">
                      <a:lumMod val="50000"/>
                    </a:schemeClr>
                  </a:solidFill>
                  <a:latin typeface="Times New Roman" panose="02020603050405020304" pitchFamily="18" charset="0"/>
                  <a:cs typeface="Times New Roman" panose="02020603050405020304" pitchFamily="18" charset="0"/>
                </a:rPr>
                <a:t>2</a:t>
              </a:r>
            </a:p>
            <a:p>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a:p>
              <a:r>
                <a:rPr lang="en-US" sz="3200" b="1" dirty="0">
                  <a:solidFill>
                    <a:schemeClr val="accent5">
                      <a:lumMod val="50000"/>
                    </a:schemeClr>
                  </a:solidFill>
                  <a:latin typeface="Times New Roman" panose="02020603050405020304" pitchFamily="18" charset="0"/>
                  <a:cs typeface="Times New Roman" panose="02020603050405020304" pitchFamily="18" charset="0"/>
                </a:rPr>
                <a:t>3</a:t>
              </a:r>
            </a:p>
            <a:p>
              <a:endParaRPr lang="en-US" sz="2400" b="1" dirty="0">
                <a:solidFill>
                  <a:schemeClr val="accent5">
                    <a:lumMod val="50000"/>
                  </a:schemeClr>
                </a:solidFill>
                <a:latin typeface="Times New Roman" panose="02020603050405020304" pitchFamily="18" charset="0"/>
                <a:cs typeface="Times New Roman" panose="02020603050405020304" pitchFamily="18" charset="0"/>
              </a:endParaRPr>
            </a:p>
            <a:p>
              <a:r>
                <a:rPr lang="en-US" sz="3200" b="1" dirty="0">
                  <a:solidFill>
                    <a:schemeClr val="accent5">
                      <a:lumMod val="50000"/>
                    </a:schemeClr>
                  </a:solidFill>
                  <a:latin typeface="Times New Roman" panose="02020603050405020304" pitchFamily="18" charset="0"/>
                  <a:cs typeface="Times New Roman" panose="02020603050405020304" pitchFamily="18" charset="0"/>
                </a:rPr>
                <a:t>4</a:t>
              </a:r>
            </a:p>
            <a:p>
              <a:endParaRPr lang="en-US" sz="2400" b="1" dirty="0">
                <a:solidFill>
                  <a:schemeClr val="accent5">
                    <a:lumMod val="50000"/>
                  </a:schemeClr>
                </a:solidFill>
                <a:latin typeface="Times New Roman" panose="02020603050405020304" pitchFamily="18" charset="0"/>
                <a:cs typeface="Times New Roman" panose="02020603050405020304" pitchFamily="18" charset="0"/>
              </a:endParaRPr>
            </a:p>
            <a:p>
              <a:r>
                <a:rPr lang="en-US" sz="3200" b="1" dirty="0">
                  <a:solidFill>
                    <a:schemeClr val="accent5">
                      <a:lumMod val="50000"/>
                    </a:schemeClr>
                  </a:solidFill>
                  <a:latin typeface="Times New Roman" panose="02020603050405020304" pitchFamily="18" charset="0"/>
                  <a:cs typeface="Times New Roman" panose="02020603050405020304" pitchFamily="18" charset="0"/>
                </a:rPr>
                <a:t>5</a:t>
              </a:r>
            </a:p>
          </p:txBody>
        </p:sp>
      </p:grpSp>
    </p:spTree>
    <p:extLst>
      <p:ext uri="{BB962C8B-B14F-4D97-AF65-F5344CB8AC3E}">
        <p14:creationId xmlns:p14="http://schemas.microsoft.com/office/powerpoint/2010/main" val="26640651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121CD94-1975-E1E8-9E16-DBD6A6FB12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09E2433-C252-E5E1-07E5-86B61A4D894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grpSp>
        <p:nvGrpSpPr>
          <p:cNvPr id="4" name="Group 3">
            <a:extLst>
              <a:ext uri="{FF2B5EF4-FFF2-40B4-BE49-F238E27FC236}">
                <a16:creationId xmlns:a16="http://schemas.microsoft.com/office/drawing/2014/main" id="{F71E91EA-0EB7-4FDD-61A1-B1FEFAA00C95}"/>
              </a:ext>
            </a:extLst>
          </p:cNvPr>
          <p:cNvGrpSpPr/>
          <p:nvPr/>
        </p:nvGrpSpPr>
        <p:grpSpPr>
          <a:xfrm>
            <a:off x="1658995" y="1747020"/>
            <a:ext cx="8878084" cy="4254881"/>
            <a:chOff x="1658995" y="1747020"/>
            <a:chExt cx="8878084" cy="4254881"/>
          </a:xfrm>
        </p:grpSpPr>
        <p:graphicFrame>
          <p:nvGraphicFramePr>
            <p:cNvPr id="3" name="Diagram 2">
              <a:extLst>
                <a:ext uri="{FF2B5EF4-FFF2-40B4-BE49-F238E27FC236}">
                  <a16:creationId xmlns:a16="http://schemas.microsoft.com/office/drawing/2014/main" id="{D31BBD2C-55A2-CF91-33CA-82968DD0B8B8}"/>
                </a:ext>
              </a:extLst>
            </p:cNvPr>
            <p:cNvGraphicFramePr/>
            <p:nvPr>
              <p:extLst>
                <p:ext uri="{D42A27DB-BD31-4B8C-83A1-F6EECF244321}">
                  <p14:modId xmlns:p14="http://schemas.microsoft.com/office/powerpoint/2010/main" val="1977186218"/>
                </p:ext>
              </p:extLst>
            </p:nvPr>
          </p:nvGraphicFramePr>
          <p:xfrm>
            <a:off x="1658995" y="1747020"/>
            <a:ext cx="8878084" cy="42548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4AB3E3D1-E96F-3809-DA1F-D089E41FEEE4}"/>
                </a:ext>
              </a:extLst>
            </p:cNvPr>
            <p:cNvSpPr txBox="1"/>
            <p:nvPr/>
          </p:nvSpPr>
          <p:spPr>
            <a:xfrm>
              <a:off x="8545038" y="1843381"/>
              <a:ext cx="914400" cy="4154984"/>
            </a:xfrm>
            <a:prstGeom prst="rect">
              <a:avLst/>
            </a:prstGeom>
            <a:noFill/>
          </p:spPr>
          <p:txBody>
            <a:bodyPr wrap="square" rtlCol="0">
              <a:spAutoFit/>
            </a:bodyPr>
            <a:lstStyle/>
            <a:p>
              <a:r>
                <a:rPr lang="en-US" sz="3200" b="1" dirty="0">
                  <a:solidFill>
                    <a:schemeClr val="accent5">
                      <a:lumMod val="50000"/>
                    </a:schemeClr>
                  </a:solidFill>
                  <a:latin typeface="Jokerman" panose="04090605060D06020702" pitchFamily="82" charset="0"/>
                </a:rPr>
                <a:t> 6</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7</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8</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9</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10</a:t>
              </a:r>
            </a:p>
          </p:txBody>
        </p:sp>
      </p:grpSp>
      <p:sp>
        <p:nvSpPr>
          <p:cNvPr id="7" name="TextBox 6">
            <a:extLst>
              <a:ext uri="{FF2B5EF4-FFF2-40B4-BE49-F238E27FC236}">
                <a16:creationId xmlns:a16="http://schemas.microsoft.com/office/drawing/2014/main" id="{0C5F31AD-D484-9ABB-134E-25222F936D52}"/>
              </a:ext>
            </a:extLst>
          </p:cNvPr>
          <p:cNvSpPr txBox="1"/>
          <p:nvPr/>
        </p:nvSpPr>
        <p:spPr>
          <a:xfrm>
            <a:off x="2786158" y="1128103"/>
            <a:ext cx="7445471" cy="523220"/>
          </a:xfrm>
          <a:prstGeom prst="rect">
            <a:avLst/>
          </a:prstGeom>
          <a:noFill/>
        </p:spPr>
        <p:txBody>
          <a:bodyPr wrap="square" rtlCol="0">
            <a:spAutoFit/>
          </a:bodyPr>
          <a:lstStyle/>
          <a:p>
            <a:pPr algn="ctr"/>
            <a:r>
              <a:rPr lang="ar-EG" sz="2800" b="1" dirty="0">
                <a:latin typeface="Alexandria" charset="0"/>
                <a:cs typeface="Alexandria" charset="0"/>
              </a:rPr>
              <a:t>4. </a:t>
            </a:r>
            <a:r>
              <a:rPr lang="ar-EG" sz="2800" b="1" dirty="0">
                <a:solidFill>
                  <a:srgbClr val="2E3957"/>
                </a:solidFill>
                <a:latin typeface="Alexandria"/>
                <a:cs typeface="+mj-cs"/>
              </a:rPr>
              <a:t>ال</a:t>
            </a:r>
            <a:r>
              <a:rPr lang="ar-SA" sz="2800" b="1" dirty="0">
                <a:solidFill>
                  <a:srgbClr val="2E3957"/>
                </a:solidFill>
                <a:latin typeface="Alexandria"/>
                <a:cs typeface="+mj-cs"/>
              </a:rPr>
              <a:t>موضوعات</a:t>
            </a:r>
            <a:r>
              <a:rPr lang="ar-EG" sz="2800" b="1" dirty="0">
                <a:solidFill>
                  <a:srgbClr val="2E3957"/>
                </a:solidFill>
                <a:latin typeface="Alexandria"/>
                <a:cs typeface="+mj-cs"/>
              </a:rPr>
              <a:t> التي يشملها</a:t>
            </a:r>
            <a:r>
              <a:rPr lang="ar-SA" sz="2800" b="1" dirty="0">
                <a:solidFill>
                  <a:srgbClr val="2E3957"/>
                </a:solidFill>
                <a:latin typeface="Alexandria"/>
                <a:cs typeface="+mj-cs"/>
              </a:rPr>
              <a:t> الم</a:t>
            </a:r>
            <a:r>
              <a:rPr lang="ar-EG" sz="2800" b="1" dirty="0">
                <a:solidFill>
                  <a:srgbClr val="2E3957"/>
                </a:solidFill>
                <a:latin typeface="Alexandria"/>
                <a:cs typeface="+mj-cs"/>
              </a:rPr>
              <a:t>ُ</a:t>
            </a:r>
            <a:r>
              <a:rPr lang="ar-SA" sz="2800" b="1" dirty="0">
                <a:solidFill>
                  <a:srgbClr val="2E3957"/>
                </a:solidFill>
                <a:latin typeface="Alexandria"/>
                <a:cs typeface="+mj-cs"/>
              </a:rPr>
              <a:t>قرر</a:t>
            </a:r>
            <a:r>
              <a:rPr lang="ar-EG" sz="2800" b="1" dirty="0">
                <a:solidFill>
                  <a:srgbClr val="2E3957"/>
                </a:solidFill>
                <a:latin typeface="Alexandria"/>
                <a:cs typeface="+mj-cs"/>
              </a:rPr>
              <a:t>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Tree>
    <p:extLst>
      <p:ext uri="{BB962C8B-B14F-4D97-AF65-F5344CB8AC3E}">
        <p14:creationId xmlns:p14="http://schemas.microsoft.com/office/powerpoint/2010/main" val="18164750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6E535-2A4F-644A-E05A-003069BC7E97}"/>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B054E96-A5A6-46BA-D612-A1B06C48DBF2}"/>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17FB69F1-0AB2-C92D-EFDC-A0F86B615CE9}"/>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B2D00C50-E273-52EC-2130-7754D5E98FE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B40C4CC3-B68C-B536-9EF4-1B9C14D25F72}"/>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63118DA0-D282-ED3E-8808-D940730A020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885EAD6A-55A0-921E-2358-F117708A0B93}"/>
              </a:ext>
            </a:extLst>
          </p:cNvPr>
          <p:cNvSpPr txBox="1"/>
          <p:nvPr/>
        </p:nvSpPr>
        <p:spPr>
          <a:xfrm>
            <a:off x="1600071" y="5027146"/>
            <a:ext cx="3623108"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مواعيد التسليم وخريطة العمل</a:t>
            </a: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Timeline &amp; Roadmap</a:t>
            </a:r>
          </a:p>
        </p:txBody>
      </p:sp>
      <p:sp>
        <p:nvSpPr>
          <p:cNvPr id="43" name="TextBox 42">
            <a:extLst>
              <a:ext uri="{FF2B5EF4-FFF2-40B4-BE49-F238E27FC236}">
                <a16:creationId xmlns:a16="http://schemas.microsoft.com/office/drawing/2014/main" id="{3D940447-1760-7D25-4FC7-D9FB4B15C517}"/>
              </a:ext>
            </a:extLst>
          </p:cNvPr>
          <p:cNvSpPr txBox="1"/>
          <p:nvPr/>
        </p:nvSpPr>
        <p:spPr>
          <a:xfrm>
            <a:off x="5038182" y="130778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5</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A0583AD1-052B-BF06-D33F-88B64AC9C8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84320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5FF577C-627F-8E4B-ACC6-5AC337FC2DF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E6B110E-B044-A842-2F60-09DD41B6C31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1DF8DB44-1D25-EE6E-D739-F94A13BEBBC5}"/>
              </a:ext>
            </a:extLst>
          </p:cNvPr>
          <p:cNvSpPr txBox="1"/>
          <p:nvPr/>
        </p:nvSpPr>
        <p:spPr>
          <a:xfrm>
            <a:off x="6329596" y="1128103"/>
            <a:ext cx="4653035" cy="523220"/>
          </a:xfrm>
          <a:prstGeom prst="rect">
            <a:avLst/>
          </a:prstGeom>
          <a:noFill/>
        </p:spPr>
        <p:txBody>
          <a:bodyPr wrap="square" rtlCol="0">
            <a:spAutoFit/>
          </a:bodyPr>
          <a:lstStyle/>
          <a:p>
            <a:pPr algn="r" rtl="1"/>
            <a:r>
              <a:rPr lang="en-US" sz="2800" b="1" dirty="0" err="1">
                <a:solidFill>
                  <a:srgbClr val="1D355C"/>
                </a:solidFill>
                <a:latin typeface="Alexandria" pitchFamily="34" charset="0"/>
                <a:ea typeface="Alexandria" pitchFamily="34" charset="-122"/>
                <a:cs typeface="+mj-cs"/>
              </a:rPr>
              <a:t>القاعدة</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العامة</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للتسليم</a:t>
            </a:r>
            <a:endParaRPr lang="en-US" sz="2800" dirty="0">
              <a:cs typeface="+mj-cs"/>
            </a:endParaRPr>
          </a:p>
        </p:txBody>
      </p:sp>
      <p:sp>
        <p:nvSpPr>
          <p:cNvPr id="63" name="Text 27">
            <a:extLst>
              <a:ext uri="{FF2B5EF4-FFF2-40B4-BE49-F238E27FC236}">
                <a16:creationId xmlns:a16="http://schemas.microsoft.com/office/drawing/2014/main" id="{CBE5DF19-E77B-1C3B-6C1C-AD628DD333CD}"/>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3" name="Shape 8">
            <a:extLst>
              <a:ext uri="{FF2B5EF4-FFF2-40B4-BE49-F238E27FC236}">
                <a16:creationId xmlns:a16="http://schemas.microsoft.com/office/drawing/2014/main" id="{FBB91E4A-BBC0-3170-8749-BCBEF1F91DED}"/>
              </a:ext>
            </a:extLst>
          </p:cNvPr>
          <p:cNvSpPr/>
          <p:nvPr/>
        </p:nvSpPr>
        <p:spPr>
          <a:xfrm>
            <a:off x="2257951" y="2258373"/>
            <a:ext cx="8016857" cy="1461204"/>
          </a:xfrm>
          <a:prstGeom prst="roundRect">
            <a:avLst>
              <a:gd name="adj" fmla="val 7407"/>
            </a:avLst>
          </a:prstGeom>
          <a:solidFill>
            <a:srgbClr val="21A8E0"/>
          </a:solidFill>
          <a:ln w="12700">
            <a:solidFill>
              <a:srgbClr val="21A8E0"/>
            </a:solidFill>
            <a:prstDash val="solid"/>
          </a:ln>
        </p:spPr>
      </p:sp>
      <p:sp>
        <p:nvSpPr>
          <p:cNvPr id="7" name="Text 9">
            <a:extLst>
              <a:ext uri="{FF2B5EF4-FFF2-40B4-BE49-F238E27FC236}">
                <a16:creationId xmlns:a16="http://schemas.microsoft.com/office/drawing/2014/main" id="{A567AC71-F4FA-006B-F564-06E48EAF3BF0}"/>
              </a:ext>
            </a:extLst>
          </p:cNvPr>
          <p:cNvSpPr/>
          <p:nvPr/>
        </p:nvSpPr>
        <p:spPr>
          <a:xfrm>
            <a:off x="2575559" y="2529131"/>
            <a:ext cx="7433734" cy="1000650"/>
          </a:xfrm>
          <a:prstGeom prst="rect">
            <a:avLst/>
          </a:prstGeom>
          <a:noFill/>
          <a:ln/>
        </p:spPr>
        <p:txBody>
          <a:bodyPr wrap="square" lIns="0" tIns="0" rIns="0" bIns="0" rtlCol="0" anchor="ctr">
            <a:normAutofit fontScale="92500" lnSpcReduction="10000"/>
          </a:bodyPr>
          <a:lstStyle/>
          <a:p>
            <a:pPr algn="ctr" rtl="1"/>
            <a:r>
              <a:rPr lang="ar-EG" sz="2400" b="1" dirty="0">
                <a:solidFill>
                  <a:srgbClr val="FFFFFF"/>
                </a:solidFill>
                <a:latin typeface="Alexandria" pitchFamily="34" charset="0"/>
                <a:ea typeface="Alexandria" pitchFamily="34" charset="-122"/>
                <a:cs typeface="+mj-cs"/>
              </a:rPr>
              <a:t>يبدأ التسليم للمهام الأسبوعية يوم السبت الساعة ١٢ ظهراً بتوقيت مكة المكرمة أسبوعياً</a:t>
            </a:r>
          </a:p>
          <a:p>
            <a:pPr algn="ctr" rtl="1"/>
            <a:r>
              <a:rPr lang="ar-EG" sz="2400" b="1" dirty="0">
                <a:solidFill>
                  <a:srgbClr val="FFFFFF"/>
                </a:solidFill>
                <a:latin typeface="Alexandria" pitchFamily="34" charset="0"/>
                <a:ea typeface="Alexandria" pitchFamily="34" charset="-122"/>
                <a:cs typeface="+mj-cs"/>
              </a:rPr>
              <a:t> ويغلق التسليم ١٢ مساءً بتوقيت مكة المكرمة السبت الذي يليه.</a:t>
            </a:r>
            <a:endParaRPr lang="en-US" sz="2400" dirty="0">
              <a:cs typeface="+mj-cs"/>
            </a:endParaRPr>
          </a:p>
        </p:txBody>
      </p:sp>
      <p:sp>
        <p:nvSpPr>
          <p:cNvPr id="9" name="Shape 10">
            <a:extLst>
              <a:ext uri="{FF2B5EF4-FFF2-40B4-BE49-F238E27FC236}">
                <a16:creationId xmlns:a16="http://schemas.microsoft.com/office/drawing/2014/main" id="{D6982836-82FE-98A0-1297-78CF19C68A65}"/>
              </a:ext>
            </a:extLst>
          </p:cNvPr>
          <p:cNvSpPr/>
          <p:nvPr/>
        </p:nvSpPr>
        <p:spPr>
          <a:xfrm>
            <a:off x="10137648" y="4134782"/>
            <a:ext cx="137160" cy="137160"/>
          </a:xfrm>
          <a:prstGeom prst="ellipse">
            <a:avLst/>
          </a:prstGeom>
          <a:solidFill>
            <a:srgbClr val="21A8E0"/>
          </a:solidFill>
          <a:ln w="12700">
            <a:solidFill>
              <a:srgbClr val="21A8E0"/>
            </a:solidFill>
            <a:prstDash val="solid"/>
          </a:ln>
        </p:spPr>
      </p:sp>
      <p:sp>
        <p:nvSpPr>
          <p:cNvPr id="11" name="Text 11">
            <a:extLst>
              <a:ext uri="{FF2B5EF4-FFF2-40B4-BE49-F238E27FC236}">
                <a16:creationId xmlns:a16="http://schemas.microsoft.com/office/drawing/2014/main" id="{FFFDCF4D-AE71-A78A-BC62-87E4DFD41EBB}"/>
              </a:ext>
            </a:extLst>
          </p:cNvPr>
          <p:cNvSpPr/>
          <p:nvPr/>
        </p:nvSpPr>
        <p:spPr>
          <a:xfrm>
            <a:off x="1752261" y="3914903"/>
            <a:ext cx="8257032" cy="564642"/>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بعد التسليم، يجب متابعة الملاحظات وجلسة النقاش المرتبطة بالمرحلة.</a:t>
            </a:r>
            <a:endParaRPr lang="en-US" sz="2000" dirty="0">
              <a:latin typeface="Times New Roman" panose="02020603050405020304" pitchFamily="18" charset="0"/>
              <a:cs typeface="Times New Roman" panose="02020603050405020304" pitchFamily="18" charset="0"/>
            </a:endParaRPr>
          </a:p>
        </p:txBody>
      </p:sp>
      <p:sp>
        <p:nvSpPr>
          <p:cNvPr id="13" name="Shape 12">
            <a:extLst>
              <a:ext uri="{FF2B5EF4-FFF2-40B4-BE49-F238E27FC236}">
                <a16:creationId xmlns:a16="http://schemas.microsoft.com/office/drawing/2014/main" id="{832F9472-2C35-C784-777E-268077707D0A}"/>
              </a:ext>
            </a:extLst>
          </p:cNvPr>
          <p:cNvSpPr/>
          <p:nvPr/>
        </p:nvSpPr>
        <p:spPr>
          <a:xfrm>
            <a:off x="10137648" y="4729142"/>
            <a:ext cx="137160" cy="137160"/>
          </a:xfrm>
          <a:prstGeom prst="ellipse">
            <a:avLst/>
          </a:prstGeom>
          <a:solidFill>
            <a:srgbClr val="21A8E0"/>
          </a:solidFill>
          <a:ln w="12700">
            <a:solidFill>
              <a:srgbClr val="21A8E0"/>
            </a:solidFill>
            <a:prstDash val="solid"/>
          </a:ln>
        </p:spPr>
      </p:sp>
      <p:sp>
        <p:nvSpPr>
          <p:cNvPr id="15" name="Text 13">
            <a:extLst>
              <a:ext uri="{FF2B5EF4-FFF2-40B4-BE49-F238E27FC236}">
                <a16:creationId xmlns:a16="http://schemas.microsoft.com/office/drawing/2014/main" id="{9093FD34-921E-8FE0-D619-E27394F4C8B2}"/>
              </a:ext>
            </a:extLst>
          </p:cNvPr>
          <p:cNvSpPr/>
          <p:nvPr/>
        </p:nvSpPr>
        <p:spPr>
          <a:xfrm>
            <a:off x="1752261" y="4515401"/>
            <a:ext cx="8257032" cy="564642"/>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الالتزام بالموعد جزء من </a:t>
            </a:r>
            <a:r>
              <a:rPr lang="en-US" sz="2000" dirty="0" err="1">
                <a:solidFill>
                  <a:srgbClr val="333333"/>
                </a:solidFill>
                <a:latin typeface="Times New Roman" panose="02020603050405020304" pitchFamily="18" charset="0"/>
                <a:ea typeface="Alexandria" pitchFamily="34" charset="-122"/>
                <a:cs typeface="Times New Roman" panose="02020603050405020304" pitchFamily="18" charset="0"/>
              </a:rPr>
              <a:t>الانضباط</a:t>
            </a: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 </a:t>
            </a:r>
            <a:r>
              <a:rPr lang="en-US" sz="2000" dirty="0" err="1">
                <a:solidFill>
                  <a:srgbClr val="333333"/>
                </a:solidFill>
                <a:latin typeface="Times New Roman" panose="02020603050405020304" pitchFamily="18" charset="0"/>
                <a:ea typeface="Alexandria" pitchFamily="34" charset="-122"/>
                <a:cs typeface="Times New Roman" panose="02020603050405020304" pitchFamily="18" charset="0"/>
              </a:rPr>
              <a:t>الأكاديمي</a:t>
            </a: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5712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C3C3ECD-7708-B2C0-50FE-97670EF3DF4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AD4C4BE-2336-C19A-C640-ACF187C711A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F86FF301-4081-B2EC-4141-B9A8D2BBB03B}"/>
              </a:ext>
            </a:extLst>
          </p:cNvPr>
          <p:cNvSpPr txBox="1"/>
          <p:nvPr/>
        </p:nvSpPr>
        <p:spPr>
          <a:xfrm>
            <a:off x="6329596" y="1128103"/>
            <a:ext cx="4653035" cy="523220"/>
          </a:xfrm>
          <a:prstGeom prst="rect">
            <a:avLst/>
          </a:prstGeom>
          <a:noFill/>
        </p:spPr>
        <p:txBody>
          <a:bodyPr wrap="square" rtlCol="0">
            <a:spAutoFit/>
          </a:bodyPr>
          <a:lstStyle/>
          <a:p>
            <a:pPr algn="r" rtl="1"/>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الهيكل</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الأكاديمي</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الكامل</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للبحث</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(1)</a:t>
            </a:r>
            <a:endParaRPr lang="en-US" sz="2800" dirty="0">
              <a:latin typeface="Times New Roman" panose="02020603050405020304" pitchFamily="18" charset="0"/>
              <a:cs typeface="Times New Roman" panose="02020603050405020304" pitchFamily="18" charset="0"/>
            </a:endParaRPr>
          </a:p>
        </p:txBody>
      </p:sp>
      <p:sp>
        <p:nvSpPr>
          <p:cNvPr id="63" name="Text 27">
            <a:extLst>
              <a:ext uri="{FF2B5EF4-FFF2-40B4-BE49-F238E27FC236}">
                <a16:creationId xmlns:a16="http://schemas.microsoft.com/office/drawing/2014/main" id="{4C9A419C-437F-8C4B-BC5C-5AB5F420F525}"/>
              </a:ext>
            </a:extLst>
          </p:cNvPr>
          <p:cNvSpPr/>
          <p:nvPr/>
        </p:nvSpPr>
        <p:spPr>
          <a:xfrm>
            <a:off x="10299835"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7" name="Shape 9">
            <a:extLst>
              <a:ext uri="{FF2B5EF4-FFF2-40B4-BE49-F238E27FC236}">
                <a16:creationId xmlns:a16="http://schemas.microsoft.com/office/drawing/2014/main" id="{C1B0ECD9-716D-08EF-3A09-C1E5988A72E5}"/>
              </a:ext>
            </a:extLst>
          </p:cNvPr>
          <p:cNvSpPr/>
          <p:nvPr/>
        </p:nvSpPr>
        <p:spPr>
          <a:xfrm>
            <a:off x="10938483" y="2080504"/>
            <a:ext cx="137160" cy="137160"/>
          </a:xfrm>
          <a:prstGeom prst="ellipse">
            <a:avLst/>
          </a:prstGeom>
          <a:solidFill>
            <a:srgbClr val="21A8E0"/>
          </a:solidFill>
          <a:ln w="12700">
            <a:solidFill>
              <a:srgbClr val="21A8E0"/>
            </a:solidFill>
            <a:prstDash val="solid"/>
          </a:ln>
        </p:spPr>
      </p:sp>
      <p:sp>
        <p:nvSpPr>
          <p:cNvPr id="9" name="Text 10">
            <a:extLst>
              <a:ext uri="{FF2B5EF4-FFF2-40B4-BE49-F238E27FC236}">
                <a16:creationId xmlns:a16="http://schemas.microsoft.com/office/drawing/2014/main" id="{98795F93-971E-3DEF-63D6-7531B269C88E}"/>
              </a:ext>
            </a:extLst>
          </p:cNvPr>
          <p:cNvSpPr/>
          <p:nvPr/>
        </p:nvSpPr>
        <p:spPr>
          <a:xfrm>
            <a:off x="2187675" y="1943344"/>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 صفحة الغلاف</a:t>
            </a:r>
          </a:p>
        </p:txBody>
      </p:sp>
      <p:sp>
        <p:nvSpPr>
          <p:cNvPr id="11" name="Shape 11">
            <a:extLst>
              <a:ext uri="{FF2B5EF4-FFF2-40B4-BE49-F238E27FC236}">
                <a16:creationId xmlns:a16="http://schemas.microsoft.com/office/drawing/2014/main" id="{6A4B3395-77B0-649A-BFF9-F4D0787530D9}"/>
              </a:ext>
            </a:extLst>
          </p:cNvPr>
          <p:cNvSpPr/>
          <p:nvPr/>
        </p:nvSpPr>
        <p:spPr>
          <a:xfrm>
            <a:off x="10938483" y="2464552"/>
            <a:ext cx="137160" cy="137160"/>
          </a:xfrm>
          <a:prstGeom prst="ellipse">
            <a:avLst/>
          </a:prstGeom>
          <a:solidFill>
            <a:srgbClr val="21A8E0"/>
          </a:solidFill>
          <a:ln w="12700">
            <a:solidFill>
              <a:srgbClr val="21A8E0"/>
            </a:solidFill>
            <a:prstDash val="solid"/>
          </a:ln>
        </p:spPr>
      </p:sp>
      <p:sp>
        <p:nvSpPr>
          <p:cNvPr id="13" name="Text 12">
            <a:extLst>
              <a:ext uri="{FF2B5EF4-FFF2-40B4-BE49-F238E27FC236}">
                <a16:creationId xmlns:a16="http://schemas.microsoft.com/office/drawing/2014/main" id="{6FF97E34-0E66-BA46-9111-3FF0B07A4DB4}"/>
              </a:ext>
            </a:extLst>
          </p:cNvPr>
          <p:cNvSpPr/>
          <p:nvPr/>
        </p:nvSpPr>
        <p:spPr>
          <a:xfrm>
            <a:off x="2187675" y="2327392"/>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2. عنوان البحث</a:t>
            </a:r>
            <a:endParaRPr lang="en-US" sz="2000" dirty="0">
              <a:cs typeface="+mj-cs"/>
            </a:endParaRPr>
          </a:p>
        </p:txBody>
      </p:sp>
      <p:sp>
        <p:nvSpPr>
          <p:cNvPr id="15" name="Shape 13">
            <a:extLst>
              <a:ext uri="{FF2B5EF4-FFF2-40B4-BE49-F238E27FC236}">
                <a16:creationId xmlns:a16="http://schemas.microsoft.com/office/drawing/2014/main" id="{39FA794F-3DD3-F8BF-7FEC-260844C24A1A}"/>
              </a:ext>
            </a:extLst>
          </p:cNvPr>
          <p:cNvSpPr/>
          <p:nvPr/>
        </p:nvSpPr>
        <p:spPr>
          <a:xfrm>
            <a:off x="10938483" y="2848600"/>
            <a:ext cx="137160" cy="137160"/>
          </a:xfrm>
          <a:prstGeom prst="ellipse">
            <a:avLst/>
          </a:prstGeom>
          <a:solidFill>
            <a:srgbClr val="21A8E0"/>
          </a:solidFill>
          <a:ln w="12700">
            <a:solidFill>
              <a:srgbClr val="21A8E0"/>
            </a:solidFill>
            <a:prstDash val="solid"/>
          </a:ln>
        </p:spPr>
      </p:sp>
      <p:sp>
        <p:nvSpPr>
          <p:cNvPr id="17" name="Text 14">
            <a:extLst>
              <a:ext uri="{FF2B5EF4-FFF2-40B4-BE49-F238E27FC236}">
                <a16:creationId xmlns:a16="http://schemas.microsoft.com/office/drawing/2014/main" id="{56CADC5D-96B5-8863-46CF-5D03C7C4FA92}"/>
              </a:ext>
            </a:extLst>
          </p:cNvPr>
          <p:cNvSpPr/>
          <p:nvPr/>
        </p:nvSpPr>
        <p:spPr>
          <a:xfrm>
            <a:off x="2187675" y="2711440"/>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3. المقدمة</a:t>
            </a:r>
            <a:endParaRPr lang="en-US" sz="2000" dirty="0">
              <a:cs typeface="+mj-cs"/>
            </a:endParaRPr>
          </a:p>
        </p:txBody>
      </p:sp>
      <p:sp>
        <p:nvSpPr>
          <p:cNvPr id="19" name="Shape 15">
            <a:extLst>
              <a:ext uri="{FF2B5EF4-FFF2-40B4-BE49-F238E27FC236}">
                <a16:creationId xmlns:a16="http://schemas.microsoft.com/office/drawing/2014/main" id="{64964584-3C1E-3FFD-0D9E-6A83DC0941EC}"/>
              </a:ext>
            </a:extLst>
          </p:cNvPr>
          <p:cNvSpPr/>
          <p:nvPr/>
        </p:nvSpPr>
        <p:spPr>
          <a:xfrm>
            <a:off x="10938483" y="3232648"/>
            <a:ext cx="137160" cy="137160"/>
          </a:xfrm>
          <a:prstGeom prst="ellipse">
            <a:avLst/>
          </a:prstGeom>
          <a:solidFill>
            <a:srgbClr val="21A8E0"/>
          </a:solidFill>
          <a:ln w="12700">
            <a:solidFill>
              <a:srgbClr val="21A8E0"/>
            </a:solidFill>
            <a:prstDash val="solid"/>
          </a:ln>
        </p:spPr>
      </p:sp>
      <p:sp>
        <p:nvSpPr>
          <p:cNvPr id="21" name="Text 16">
            <a:extLst>
              <a:ext uri="{FF2B5EF4-FFF2-40B4-BE49-F238E27FC236}">
                <a16:creationId xmlns:a16="http://schemas.microsoft.com/office/drawing/2014/main" id="{3CDB1AA8-9DE9-25B8-8F89-D485E2C38034}"/>
              </a:ext>
            </a:extLst>
          </p:cNvPr>
          <p:cNvSpPr/>
          <p:nvPr/>
        </p:nvSpPr>
        <p:spPr>
          <a:xfrm>
            <a:off x="2187675" y="3095488"/>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4. مشكلة البحث</a:t>
            </a:r>
          </a:p>
        </p:txBody>
      </p:sp>
      <p:sp>
        <p:nvSpPr>
          <p:cNvPr id="23" name="Shape 17">
            <a:extLst>
              <a:ext uri="{FF2B5EF4-FFF2-40B4-BE49-F238E27FC236}">
                <a16:creationId xmlns:a16="http://schemas.microsoft.com/office/drawing/2014/main" id="{84F3B630-D1E0-05F7-F7AD-5A23AE5BAAE5}"/>
              </a:ext>
            </a:extLst>
          </p:cNvPr>
          <p:cNvSpPr/>
          <p:nvPr/>
        </p:nvSpPr>
        <p:spPr>
          <a:xfrm>
            <a:off x="10938483" y="3616696"/>
            <a:ext cx="137160" cy="137160"/>
          </a:xfrm>
          <a:prstGeom prst="ellipse">
            <a:avLst/>
          </a:prstGeom>
          <a:solidFill>
            <a:srgbClr val="21A8E0"/>
          </a:solidFill>
          <a:ln w="12700">
            <a:solidFill>
              <a:srgbClr val="21A8E0"/>
            </a:solidFill>
            <a:prstDash val="solid"/>
          </a:ln>
        </p:spPr>
      </p:sp>
      <p:sp>
        <p:nvSpPr>
          <p:cNvPr id="25" name="Text 18">
            <a:extLst>
              <a:ext uri="{FF2B5EF4-FFF2-40B4-BE49-F238E27FC236}">
                <a16:creationId xmlns:a16="http://schemas.microsoft.com/office/drawing/2014/main" id="{868777B4-0A04-706D-5D7E-858476ED80CE}"/>
              </a:ext>
            </a:extLst>
          </p:cNvPr>
          <p:cNvSpPr/>
          <p:nvPr/>
        </p:nvSpPr>
        <p:spPr>
          <a:xfrm>
            <a:off x="2187675" y="3479536"/>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5. أهمية البحث</a:t>
            </a:r>
          </a:p>
        </p:txBody>
      </p:sp>
      <p:sp>
        <p:nvSpPr>
          <p:cNvPr id="27" name="Shape 19">
            <a:extLst>
              <a:ext uri="{FF2B5EF4-FFF2-40B4-BE49-F238E27FC236}">
                <a16:creationId xmlns:a16="http://schemas.microsoft.com/office/drawing/2014/main" id="{06838F59-2821-5B97-CE48-15AA9DCFA462}"/>
              </a:ext>
            </a:extLst>
          </p:cNvPr>
          <p:cNvSpPr/>
          <p:nvPr/>
        </p:nvSpPr>
        <p:spPr>
          <a:xfrm>
            <a:off x="10938483" y="4000744"/>
            <a:ext cx="137160" cy="137160"/>
          </a:xfrm>
          <a:prstGeom prst="ellipse">
            <a:avLst/>
          </a:prstGeom>
          <a:solidFill>
            <a:srgbClr val="21A8E0"/>
          </a:solidFill>
          <a:ln w="12700">
            <a:solidFill>
              <a:srgbClr val="21A8E0"/>
            </a:solidFill>
            <a:prstDash val="solid"/>
          </a:ln>
        </p:spPr>
      </p:sp>
      <p:sp>
        <p:nvSpPr>
          <p:cNvPr id="29" name="Text 20">
            <a:extLst>
              <a:ext uri="{FF2B5EF4-FFF2-40B4-BE49-F238E27FC236}">
                <a16:creationId xmlns:a16="http://schemas.microsoft.com/office/drawing/2014/main" id="{EC02E04A-2593-3D34-D2EE-786AB296B592}"/>
              </a:ext>
            </a:extLst>
          </p:cNvPr>
          <p:cNvSpPr/>
          <p:nvPr/>
        </p:nvSpPr>
        <p:spPr>
          <a:xfrm>
            <a:off x="2187675" y="3863584"/>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6. أهداف البحث</a:t>
            </a:r>
          </a:p>
        </p:txBody>
      </p:sp>
      <p:sp>
        <p:nvSpPr>
          <p:cNvPr id="31" name="Shape 21">
            <a:extLst>
              <a:ext uri="{FF2B5EF4-FFF2-40B4-BE49-F238E27FC236}">
                <a16:creationId xmlns:a16="http://schemas.microsoft.com/office/drawing/2014/main" id="{0F7D00C1-2552-2B12-4D8A-004EB74C0532}"/>
              </a:ext>
            </a:extLst>
          </p:cNvPr>
          <p:cNvSpPr/>
          <p:nvPr/>
        </p:nvSpPr>
        <p:spPr>
          <a:xfrm>
            <a:off x="10938483" y="4384792"/>
            <a:ext cx="137160" cy="137160"/>
          </a:xfrm>
          <a:prstGeom prst="ellipse">
            <a:avLst/>
          </a:prstGeom>
          <a:solidFill>
            <a:srgbClr val="21A8E0"/>
          </a:solidFill>
          <a:ln w="12700">
            <a:solidFill>
              <a:srgbClr val="21A8E0"/>
            </a:solidFill>
            <a:prstDash val="solid"/>
          </a:ln>
        </p:spPr>
      </p:sp>
      <p:sp>
        <p:nvSpPr>
          <p:cNvPr id="33" name="Text 22">
            <a:extLst>
              <a:ext uri="{FF2B5EF4-FFF2-40B4-BE49-F238E27FC236}">
                <a16:creationId xmlns:a16="http://schemas.microsoft.com/office/drawing/2014/main" id="{EE54FEAA-D3E2-3FC6-D57B-B22D3592CA78}"/>
              </a:ext>
            </a:extLst>
          </p:cNvPr>
          <p:cNvSpPr/>
          <p:nvPr/>
        </p:nvSpPr>
        <p:spPr>
          <a:xfrm>
            <a:off x="2187675" y="4247632"/>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7. التساؤلات </a:t>
            </a:r>
          </a:p>
        </p:txBody>
      </p:sp>
      <p:sp>
        <p:nvSpPr>
          <p:cNvPr id="35" name="Shape 23">
            <a:extLst>
              <a:ext uri="{FF2B5EF4-FFF2-40B4-BE49-F238E27FC236}">
                <a16:creationId xmlns:a16="http://schemas.microsoft.com/office/drawing/2014/main" id="{41C5C4B0-193F-73CD-5B03-AB67F8D28EE4}"/>
              </a:ext>
            </a:extLst>
          </p:cNvPr>
          <p:cNvSpPr/>
          <p:nvPr/>
        </p:nvSpPr>
        <p:spPr>
          <a:xfrm>
            <a:off x="10938483" y="4768840"/>
            <a:ext cx="137160" cy="137160"/>
          </a:xfrm>
          <a:prstGeom prst="ellipse">
            <a:avLst/>
          </a:prstGeom>
          <a:solidFill>
            <a:srgbClr val="21A8E0"/>
          </a:solidFill>
          <a:ln w="12700">
            <a:solidFill>
              <a:srgbClr val="21A8E0"/>
            </a:solidFill>
            <a:prstDash val="solid"/>
          </a:ln>
        </p:spPr>
      </p:sp>
      <p:sp>
        <p:nvSpPr>
          <p:cNvPr id="37" name="Text 24">
            <a:extLst>
              <a:ext uri="{FF2B5EF4-FFF2-40B4-BE49-F238E27FC236}">
                <a16:creationId xmlns:a16="http://schemas.microsoft.com/office/drawing/2014/main" id="{388A6287-0CAF-5E66-942F-2F74AE1DCB7A}"/>
              </a:ext>
            </a:extLst>
          </p:cNvPr>
          <p:cNvSpPr/>
          <p:nvPr/>
        </p:nvSpPr>
        <p:spPr>
          <a:xfrm>
            <a:off x="2187675" y="4631680"/>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8. الدراسات السابقة</a:t>
            </a:r>
          </a:p>
        </p:txBody>
      </p:sp>
      <p:sp>
        <p:nvSpPr>
          <p:cNvPr id="39" name="Shape 25">
            <a:extLst>
              <a:ext uri="{FF2B5EF4-FFF2-40B4-BE49-F238E27FC236}">
                <a16:creationId xmlns:a16="http://schemas.microsoft.com/office/drawing/2014/main" id="{16D78146-18BC-A234-A2DD-DAFB4F32E3CE}"/>
              </a:ext>
            </a:extLst>
          </p:cNvPr>
          <p:cNvSpPr/>
          <p:nvPr/>
        </p:nvSpPr>
        <p:spPr>
          <a:xfrm>
            <a:off x="10938483" y="5152888"/>
            <a:ext cx="137160" cy="137160"/>
          </a:xfrm>
          <a:prstGeom prst="ellipse">
            <a:avLst/>
          </a:prstGeom>
          <a:solidFill>
            <a:srgbClr val="21A8E0"/>
          </a:solidFill>
          <a:ln w="12700">
            <a:solidFill>
              <a:srgbClr val="21A8E0"/>
            </a:solidFill>
            <a:prstDash val="solid"/>
          </a:ln>
        </p:spPr>
      </p:sp>
      <p:sp>
        <p:nvSpPr>
          <p:cNvPr id="41" name="Text 26">
            <a:extLst>
              <a:ext uri="{FF2B5EF4-FFF2-40B4-BE49-F238E27FC236}">
                <a16:creationId xmlns:a16="http://schemas.microsoft.com/office/drawing/2014/main" id="{CAB5961E-24EB-1C2F-97AC-1F2EE2EEA0F3}"/>
              </a:ext>
            </a:extLst>
          </p:cNvPr>
          <p:cNvSpPr/>
          <p:nvPr/>
        </p:nvSpPr>
        <p:spPr>
          <a:xfrm>
            <a:off x="2187675" y="5015728"/>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9. الإطار المعرفي </a:t>
            </a:r>
            <a:endParaRPr lang="en-US" sz="2000" dirty="0">
              <a:cs typeface="+mj-cs"/>
            </a:endParaRPr>
          </a:p>
        </p:txBody>
      </p:sp>
      <p:sp>
        <p:nvSpPr>
          <p:cNvPr id="43" name="Shape 27">
            <a:extLst>
              <a:ext uri="{FF2B5EF4-FFF2-40B4-BE49-F238E27FC236}">
                <a16:creationId xmlns:a16="http://schemas.microsoft.com/office/drawing/2014/main" id="{895329B7-5BBA-5789-7FFF-21AADB5D54F8}"/>
              </a:ext>
            </a:extLst>
          </p:cNvPr>
          <p:cNvSpPr/>
          <p:nvPr/>
        </p:nvSpPr>
        <p:spPr>
          <a:xfrm>
            <a:off x="10938483" y="5536936"/>
            <a:ext cx="137160" cy="137160"/>
          </a:xfrm>
          <a:prstGeom prst="ellipse">
            <a:avLst/>
          </a:prstGeom>
          <a:solidFill>
            <a:srgbClr val="21A8E0"/>
          </a:solidFill>
          <a:ln w="12700">
            <a:solidFill>
              <a:srgbClr val="21A8E0"/>
            </a:solidFill>
            <a:prstDash val="solid"/>
          </a:ln>
        </p:spPr>
      </p:sp>
      <p:sp>
        <p:nvSpPr>
          <p:cNvPr id="45" name="Text 28">
            <a:extLst>
              <a:ext uri="{FF2B5EF4-FFF2-40B4-BE49-F238E27FC236}">
                <a16:creationId xmlns:a16="http://schemas.microsoft.com/office/drawing/2014/main" id="{F59709C7-EC75-39D9-25F8-423A7E2A5187}"/>
              </a:ext>
            </a:extLst>
          </p:cNvPr>
          <p:cNvSpPr/>
          <p:nvPr/>
        </p:nvSpPr>
        <p:spPr>
          <a:xfrm>
            <a:off x="2187675" y="5399776"/>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10. المتغيرات</a:t>
            </a:r>
            <a:endParaRPr lang="en-US" sz="2000" dirty="0">
              <a:cs typeface="+mj-cs"/>
            </a:endParaRPr>
          </a:p>
        </p:txBody>
      </p:sp>
    </p:spTree>
    <p:extLst>
      <p:ext uri="{BB962C8B-B14F-4D97-AF65-F5344CB8AC3E}">
        <p14:creationId xmlns:p14="http://schemas.microsoft.com/office/powerpoint/2010/main" val="15596065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F3E943E-1E59-A127-3053-9EEA4527B97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4663921-ECF2-FB2E-B6A5-9C4618B22A2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65365F86-4BDC-5AF4-7546-81CA124AF468}"/>
              </a:ext>
            </a:extLst>
          </p:cNvPr>
          <p:cNvSpPr txBox="1"/>
          <p:nvPr/>
        </p:nvSpPr>
        <p:spPr>
          <a:xfrm>
            <a:off x="6329596" y="1128103"/>
            <a:ext cx="4653035" cy="523220"/>
          </a:xfrm>
          <a:prstGeom prst="rect">
            <a:avLst/>
          </a:prstGeom>
          <a:noFill/>
        </p:spPr>
        <p:txBody>
          <a:bodyPr wrap="square" rtlCol="0">
            <a:spAutoFit/>
          </a:bodyPr>
          <a:lstStyle/>
          <a:p>
            <a:pPr algn="r" rtl="1"/>
            <a:r>
              <a:rPr lang="ar-EG" sz="2800" b="1" dirty="0">
                <a:solidFill>
                  <a:srgbClr val="1D355C"/>
                </a:solidFill>
                <a:latin typeface="Alexandria" pitchFamily="34" charset="0"/>
                <a:ea typeface="Alexandria" pitchFamily="34" charset="-122"/>
                <a:cs typeface="+mj-cs"/>
              </a:rPr>
              <a:t>الهيكل الأكاديمي الكامل للبحث (2)</a:t>
            </a:r>
            <a:endParaRPr lang="en-US" sz="2800" dirty="0">
              <a:cs typeface="+mj-cs"/>
            </a:endParaRPr>
          </a:p>
        </p:txBody>
      </p:sp>
      <p:sp>
        <p:nvSpPr>
          <p:cNvPr id="63" name="Text 27">
            <a:extLst>
              <a:ext uri="{FF2B5EF4-FFF2-40B4-BE49-F238E27FC236}">
                <a16:creationId xmlns:a16="http://schemas.microsoft.com/office/drawing/2014/main" id="{B88661F7-2BFA-7597-38B4-50EF4A9132EA}"/>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96" name="Shape 9">
            <a:extLst>
              <a:ext uri="{FF2B5EF4-FFF2-40B4-BE49-F238E27FC236}">
                <a16:creationId xmlns:a16="http://schemas.microsoft.com/office/drawing/2014/main" id="{F2EF7E4D-91BC-F89D-244F-B425C069A743}"/>
              </a:ext>
            </a:extLst>
          </p:cNvPr>
          <p:cNvSpPr/>
          <p:nvPr/>
        </p:nvSpPr>
        <p:spPr>
          <a:xfrm>
            <a:off x="10952656" y="2104814"/>
            <a:ext cx="137160" cy="137160"/>
          </a:xfrm>
          <a:prstGeom prst="ellipse">
            <a:avLst/>
          </a:prstGeom>
          <a:solidFill>
            <a:srgbClr val="21A8E0"/>
          </a:solidFill>
          <a:ln w="12700">
            <a:solidFill>
              <a:srgbClr val="21A8E0"/>
            </a:solidFill>
            <a:prstDash val="solid"/>
          </a:ln>
        </p:spPr>
      </p:sp>
      <p:sp>
        <p:nvSpPr>
          <p:cNvPr id="98" name="Text 10">
            <a:extLst>
              <a:ext uri="{FF2B5EF4-FFF2-40B4-BE49-F238E27FC236}">
                <a16:creationId xmlns:a16="http://schemas.microsoft.com/office/drawing/2014/main" id="{8871DB66-4435-B583-6D25-FB12DC624FDD}"/>
              </a:ext>
            </a:extLst>
          </p:cNvPr>
          <p:cNvSpPr/>
          <p:nvPr/>
        </p:nvSpPr>
        <p:spPr>
          <a:xfrm>
            <a:off x="2201848" y="1967654"/>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11. الإجراءات المنهجية</a:t>
            </a:r>
            <a:endParaRPr lang="en-US" sz="2000" dirty="0">
              <a:cs typeface="+mj-cs"/>
            </a:endParaRPr>
          </a:p>
        </p:txBody>
      </p:sp>
      <p:sp>
        <p:nvSpPr>
          <p:cNvPr id="100" name="Shape 11">
            <a:extLst>
              <a:ext uri="{FF2B5EF4-FFF2-40B4-BE49-F238E27FC236}">
                <a16:creationId xmlns:a16="http://schemas.microsoft.com/office/drawing/2014/main" id="{C558E8C1-60AB-B98F-DAD3-A7DBC07D65F6}"/>
              </a:ext>
            </a:extLst>
          </p:cNvPr>
          <p:cNvSpPr/>
          <p:nvPr/>
        </p:nvSpPr>
        <p:spPr>
          <a:xfrm>
            <a:off x="10952656" y="2488862"/>
            <a:ext cx="137160" cy="137160"/>
          </a:xfrm>
          <a:prstGeom prst="ellipse">
            <a:avLst/>
          </a:prstGeom>
          <a:solidFill>
            <a:srgbClr val="21A8E0"/>
          </a:solidFill>
          <a:ln w="12700">
            <a:solidFill>
              <a:srgbClr val="21A8E0"/>
            </a:solidFill>
            <a:prstDash val="solid"/>
          </a:ln>
        </p:spPr>
      </p:sp>
      <p:sp>
        <p:nvSpPr>
          <p:cNvPr id="102" name="Text 12">
            <a:extLst>
              <a:ext uri="{FF2B5EF4-FFF2-40B4-BE49-F238E27FC236}">
                <a16:creationId xmlns:a16="http://schemas.microsoft.com/office/drawing/2014/main" id="{96AAA827-5403-01F5-A732-F3C9269AE296}"/>
              </a:ext>
            </a:extLst>
          </p:cNvPr>
          <p:cNvSpPr/>
          <p:nvPr/>
        </p:nvSpPr>
        <p:spPr>
          <a:xfrm>
            <a:off x="2201848" y="2351702"/>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12. مجتمع البحث والعينة</a:t>
            </a:r>
            <a:endParaRPr lang="en-US" sz="2000" dirty="0">
              <a:cs typeface="+mj-cs"/>
            </a:endParaRPr>
          </a:p>
        </p:txBody>
      </p:sp>
      <p:sp>
        <p:nvSpPr>
          <p:cNvPr id="104" name="Shape 13">
            <a:extLst>
              <a:ext uri="{FF2B5EF4-FFF2-40B4-BE49-F238E27FC236}">
                <a16:creationId xmlns:a16="http://schemas.microsoft.com/office/drawing/2014/main" id="{E295777F-A660-41E1-9D1C-BA52126C7889}"/>
              </a:ext>
            </a:extLst>
          </p:cNvPr>
          <p:cNvSpPr/>
          <p:nvPr/>
        </p:nvSpPr>
        <p:spPr>
          <a:xfrm>
            <a:off x="10952656" y="2872910"/>
            <a:ext cx="137160" cy="137160"/>
          </a:xfrm>
          <a:prstGeom prst="ellipse">
            <a:avLst/>
          </a:prstGeom>
          <a:solidFill>
            <a:srgbClr val="21A8E0"/>
          </a:solidFill>
          <a:ln w="12700">
            <a:solidFill>
              <a:srgbClr val="21A8E0"/>
            </a:solidFill>
            <a:prstDash val="solid"/>
          </a:ln>
        </p:spPr>
      </p:sp>
      <p:sp>
        <p:nvSpPr>
          <p:cNvPr id="106" name="Text 14">
            <a:extLst>
              <a:ext uri="{FF2B5EF4-FFF2-40B4-BE49-F238E27FC236}">
                <a16:creationId xmlns:a16="http://schemas.microsoft.com/office/drawing/2014/main" id="{AC309FE3-E43F-96F4-32CF-67C7FDCABADD}"/>
              </a:ext>
            </a:extLst>
          </p:cNvPr>
          <p:cNvSpPr/>
          <p:nvPr/>
        </p:nvSpPr>
        <p:spPr>
          <a:xfrm>
            <a:off x="2201848" y="2735750"/>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13. أداة جمع البيانات</a:t>
            </a:r>
            <a:endParaRPr lang="en-US" sz="2000" dirty="0">
              <a:cs typeface="+mj-cs"/>
            </a:endParaRPr>
          </a:p>
        </p:txBody>
      </p:sp>
      <p:sp>
        <p:nvSpPr>
          <p:cNvPr id="108" name="Shape 15">
            <a:extLst>
              <a:ext uri="{FF2B5EF4-FFF2-40B4-BE49-F238E27FC236}">
                <a16:creationId xmlns:a16="http://schemas.microsoft.com/office/drawing/2014/main" id="{31847C0D-C306-6F04-BF1E-185B556735A1}"/>
              </a:ext>
            </a:extLst>
          </p:cNvPr>
          <p:cNvSpPr/>
          <p:nvPr/>
        </p:nvSpPr>
        <p:spPr>
          <a:xfrm>
            <a:off x="10952656" y="3256958"/>
            <a:ext cx="137160" cy="137160"/>
          </a:xfrm>
          <a:prstGeom prst="ellipse">
            <a:avLst/>
          </a:prstGeom>
          <a:solidFill>
            <a:srgbClr val="21A8E0"/>
          </a:solidFill>
          <a:ln w="12700">
            <a:solidFill>
              <a:srgbClr val="21A8E0"/>
            </a:solidFill>
            <a:prstDash val="solid"/>
          </a:ln>
        </p:spPr>
      </p:sp>
      <p:sp>
        <p:nvSpPr>
          <p:cNvPr id="110" name="Text 16">
            <a:extLst>
              <a:ext uri="{FF2B5EF4-FFF2-40B4-BE49-F238E27FC236}">
                <a16:creationId xmlns:a16="http://schemas.microsoft.com/office/drawing/2014/main" id="{F9C83F0F-ABF3-0F5A-5563-75587739FC06}"/>
              </a:ext>
            </a:extLst>
          </p:cNvPr>
          <p:cNvSpPr/>
          <p:nvPr/>
        </p:nvSpPr>
        <p:spPr>
          <a:xfrm>
            <a:off x="2201848" y="3119798"/>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14. الاستبيان / أداة القياس</a:t>
            </a:r>
            <a:endParaRPr lang="en-US" sz="2000" dirty="0">
              <a:cs typeface="+mj-cs"/>
            </a:endParaRPr>
          </a:p>
        </p:txBody>
      </p:sp>
      <p:sp>
        <p:nvSpPr>
          <p:cNvPr id="112" name="Shape 17">
            <a:extLst>
              <a:ext uri="{FF2B5EF4-FFF2-40B4-BE49-F238E27FC236}">
                <a16:creationId xmlns:a16="http://schemas.microsoft.com/office/drawing/2014/main" id="{C8B6B971-4871-BC7E-AF62-56650A15519A}"/>
              </a:ext>
            </a:extLst>
          </p:cNvPr>
          <p:cNvSpPr/>
          <p:nvPr/>
        </p:nvSpPr>
        <p:spPr>
          <a:xfrm>
            <a:off x="10952656" y="3641006"/>
            <a:ext cx="137160" cy="137160"/>
          </a:xfrm>
          <a:prstGeom prst="ellipse">
            <a:avLst/>
          </a:prstGeom>
          <a:solidFill>
            <a:srgbClr val="21A8E0"/>
          </a:solidFill>
          <a:ln w="12700">
            <a:solidFill>
              <a:srgbClr val="21A8E0"/>
            </a:solidFill>
            <a:prstDash val="solid"/>
          </a:ln>
        </p:spPr>
      </p:sp>
      <p:sp>
        <p:nvSpPr>
          <p:cNvPr id="114" name="Text 18">
            <a:extLst>
              <a:ext uri="{FF2B5EF4-FFF2-40B4-BE49-F238E27FC236}">
                <a16:creationId xmlns:a16="http://schemas.microsoft.com/office/drawing/2014/main" id="{242D2803-F806-712D-D6F1-E8C05EA3FC1D}"/>
              </a:ext>
            </a:extLst>
          </p:cNvPr>
          <p:cNvSpPr/>
          <p:nvPr/>
        </p:nvSpPr>
        <p:spPr>
          <a:xfrm>
            <a:off x="2201848" y="3503846"/>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15. تحليل البيانات</a:t>
            </a:r>
            <a:endParaRPr lang="en-US" sz="2000" dirty="0">
              <a:cs typeface="+mj-cs"/>
            </a:endParaRPr>
          </a:p>
        </p:txBody>
      </p:sp>
      <p:sp>
        <p:nvSpPr>
          <p:cNvPr id="116" name="Shape 19">
            <a:extLst>
              <a:ext uri="{FF2B5EF4-FFF2-40B4-BE49-F238E27FC236}">
                <a16:creationId xmlns:a16="http://schemas.microsoft.com/office/drawing/2014/main" id="{EEF9D784-FDB6-8F64-806F-89CCD0B217A4}"/>
              </a:ext>
            </a:extLst>
          </p:cNvPr>
          <p:cNvSpPr/>
          <p:nvPr/>
        </p:nvSpPr>
        <p:spPr>
          <a:xfrm>
            <a:off x="10952656" y="4025054"/>
            <a:ext cx="137160" cy="137160"/>
          </a:xfrm>
          <a:prstGeom prst="ellipse">
            <a:avLst/>
          </a:prstGeom>
          <a:solidFill>
            <a:srgbClr val="21A8E0"/>
          </a:solidFill>
          <a:ln w="12700">
            <a:solidFill>
              <a:srgbClr val="21A8E0"/>
            </a:solidFill>
            <a:prstDash val="solid"/>
          </a:ln>
        </p:spPr>
      </p:sp>
      <p:sp>
        <p:nvSpPr>
          <p:cNvPr id="118" name="Text 20">
            <a:extLst>
              <a:ext uri="{FF2B5EF4-FFF2-40B4-BE49-F238E27FC236}">
                <a16:creationId xmlns:a16="http://schemas.microsoft.com/office/drawing/2014/main" id="{FB275F60-57C0-8130-BD2B-8DBDD88EDC28}"/>
              </a:ext>
            </a:extLst>
          </p:cNvPr>
          <p:cNvSpPr/>
          <p:nvPr/>
        </p:nvSpPr>
        <p:spPr>
          <a:xfrm>
            <a:off x="2201848" y="3887894"/>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16. النتائج</a:t>
            </a:r>
            <a:endParaRPr lang="en-US" sz="2000" dirty="0">
              <a:cs typeface="+mj-cs"/>
            </a:endParaRPr>
          </a:p>
        </p:txBody>
      </p:sp>
      <p:sp>
        <p:nvSpPr>
          <p:cNvPr id="120" name="Shape 21">
            <a:extLst>
              <a:ext uri="{FF2B5EF4-FFF2-40B4-BE49-F238E27FC236}">
                <a16:creationId xmlns:a16="http://schemas.microsoft.com/office/drawing/2014/main" id="{4CCD3986-F559-B620-CBF2-D58DAA35EC33}"/>
              </a:ext>
            </a:extLst>
          </p:cNvPr>
          <p:cNvSpPr/>
          <p:nvPr/>
        </p:nvSpPr>
        <p:spPr>
          <a:xfrm>
            <a:off x="10952656" y="4409102"/>
            <a:ext cx="137160" cy="137160"/>
          </a:xfrm>
          <a:prstGeom prst="ellipse">
            <a:avLst/>
          </a:prstGeom>
          <a:solidFill>
            <a:srgbClr val="21A8E0"/>
          </a:solidFill>
          <a:ln w="12700">
            <a:solidFill>
              <a:srgbClr val="21A8E0"/>
            </a:solidFill>
            <a:prstDash val="solid"/>
          </a:ln>
        </p:spPr>
      </p:sp>
      <p:sp>
        <p:nvSpPr>
          <p:cNvPr id="122" name="Text 22">
            <a:extLst>
              <a:ext uri="{FF2B5EF4-FFF2-40B4-BE49-F238E27FC236}">
                <a16:creationId xmlns:a16="http://schemas.microsoft.com/office/drawing/2014/main" id="{CCB47F9C-1F7C-FF3E-F5C7-C4A2C562FDD1}"/>
              </a:ext>
            </a:extLst>
          </p:cNvPr>
          <p:cNvSpPr/>
          <p:nvPr/>
        </p:nvSpPr>
        <p:spPr>
          <a:xfrm>
            <a:off x="2201848" y="4271942"/>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17. مناقشة النتائج</a:t>
            </a:r>
            <a:endParaRPr lang="en-US" sz="2000" dirty="0">
              <a:cs typeface="+mj-cs"/>
            </a:endParaRPr>
          </a:p>
        </p:txBody>
      </p:sp>
      <p:sp>
        <p:nvSpPr>
          <p:cNvPr id="124" name="Shape 23">
            <a:extLst>
              <a:ext uri="{FF2B5EF4-FFF2-40B4-BE49-F238E27FC236}">
                <a16:creationId xmlns:a16="http://schemas.microsoft.com/office/drawing/2014/main" id="{D5A4B120-D365-7600-63C3-14BE6CD8FE48}"/>
              </a:ext>
            </a:extLst>
          </p:cNvPr>
          <p:cNvSpPr/>
          <p:nvPr/>
        </p:nvSpPr>
        <p:spPr>
          <a:xfrm>
            <a:off x="10952656" y="4793150"/>
            <a:ext cx="137160" cy="137160"/>
          </a:xfrm>
          <a:prstGeom prst="ellipse">
            <a:avLst/>
          </a:prstGeom>
          <a:solidFill>
            <a:srgbClr val="21A8E0"/>
          </a:solidFill>
          <a:ln w="12700">
            <a:solidFill>
              <a:srgbClr val="21A8E0"/>
            </a:solidFill>
            <a:prstDash val="solid"/>
          </a:ln>
        </p:spPr>
      </p:sp>
      <p:sp>
        <p:nvSpPr>
          <p:cNvPr id="126" name="Text 24">
            <a:extLst>
              <a:ext uri="{FF2B5EF4-FFF2-40B4-BE49-F238E27FC236}">
                <a16:creationId xmlns:a16="http://schemas.microsoft.com/office/drawing/2014/main" id="{E54DEA15-C718-1C68-02B7-2FE353240ED5}"/>
              </a:ext>
            </a:extLst>
          </p:cNvPr>
          <p:cNvSpPr/>
          <p:nvPr/>
        </p:nvSpPr>
        <p:spPr>
          <a:xfrm>
            <a:off x="2201848" y="4655990"/>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18. الاستنتاجات والتوصيات</a:t>
            </a:r>
            <a:endParaRPr lang="en-US" sz="2000" dirty="0">
              <a:cs typeface="+mj-cs"/>
            </a:endParaRPr>
          </a:p>
        </p:txBody>
      </p:sp>
      <p:sp>
        <p:nvSpPr>
          <p:cNvPr id="128" name="Shape 25">
            <a:extLst>
              <a:ext uri="{FF2B5EF4-FFF2-40B4-BE49-F238E27FC236}">
                <a16:creationId xmlns:a16="http://schemas.microsoft.com/office/drawing/2014/main" id="{6267D071-2DA5-2481-FA11-8C9FEBEB114B}"/>
              </a:ext>
            </a:extLst>
          </p:cNvPr>
          <p:cNvSpPr/>
          <p:nvPr/>
        </p:nvSpPr>
        <p:spPr>
          <a:xfrm>
            <a:off x="10952656" y="5177198"/>
            <a:ext cx="137160" cy="137160"/>
          </a:xfrm>
          <a:prstGeom prst="ellipse">
            <a:avLst/>
          </a:prstGeom>
          <a:solidFill>
            <a:srgbClr val="21A8E0"/>
          </a:solidFill>
          <a:ln w="12700">
            <a:solidFill>
              <a:srgbClr val="21A8E0"/>
            </a:solidFill>
            <a:prstDash val="solid"/>
          </a:ln>
        </p:spPr>
      </p:sp>
      <p:sp>
        <p:nvSpPr>
          <p:cNvPr id="130" name="Text 26">
            <a:extLst>
              <a:ext uri="{FF2B5EF4-FFF2-40B4-BE49-F238E27FC236}">
                <a16:creationId xmlns:a16="http://schemas.microsoft.com/office/drawing/2014/main" id="{A0E2BB65-5B76-B658-77F8-ADC555935451}"/>
              </a:ext>
            </a:extLst>
          </p:cNvPr>
          <p:cNvSpPr/>
          <p:nvPr/>
        </p:nvSpPr>
        <p:spPr>
          <a:xfrm>
            <a:off x="2201848" y="5040038"/>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19. المراجع</a:t>
            </a:r>
            <a:endParaRPr lang="en-US" sz="2000" dirty="0">
              <a:cs typeface="+mj-cs"/>
            </a:endParaRPr>
          </a:p>
        </p:txBody>
      </p:sp>
      <p:sp>
        <p:nvSpPr>
          <p:cNvPr id="132" name="Shape 27">
            <a:extLst>
              <a:ext uri="{FF2B5EF4-FFF2-40B4-BE49-F238E27FC236}">
                <a16:creationId xmlns:a16="http://schemas.microsoft.com/office/drawing/2014/main" id="{9084E9C0-0018-3943-D404-F1A8D20BC2AC}"/>
              </a:ext>
            </a:extLst>
          </p:cNvPr>
          <p:cNvSpPr/>
          <p:nvPr/>
        </p:nvSpPr>
        <p:spPr>
          <a:xfrm>
            <a:off x="10952656" y="5561246"/>
            <a:ext cx="137160" cy="137160"/>
          </a:xfrm>
          <a:prstGeom prst="ellipse">
            <a:avLst/>
          </a:prstGeom>
          <a:solidFill>
            <a:srgbClr val="21A8E0"/>
          </a:solidFill>
          <a:ln w="12700">
            <a:solidFill>
              <a:srgbClr val="21A8E0"/>
            </a:solidFill>
            <a:prstDash val="solid"/>
          </a:ln>
        </p:spPr>
      </p:sp>
      <p:sp>
        <p:nvSpPr>
          <p:cNvPr id="134" name="Text 28">
            <a:extLst>
              <a:ext uri="{FF2B5EF4-FFF2-40B4-BE49-F238E27FC236}">
                <a16:creationId xmlns:a16="http://schemas.microsoft.com/office/drawing/2014/main" id="{86E10DFC-6E62-C7B7-9EBB-0B29A2304619}"/>
              </a:ext>
            </a:extLst>
          </p:cNvPr>
          <p:cNvSpPr/>
          <p:nvPr/>
        </p:nvSpPr>
        <p:spPr>
          <a:xfrm>
            <a:off x="2201848" y="5424086"/>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20. الملاحق - إن وجدت</a:t>
            </a:r>
            <a:endParaRPr lang="en-US" sz="2000" dirty="0">
              <a:cs typeface="+mj-cs"/>
            </a:endParaRPr>
          </a:p>
        </p:txBody>
      </p:sp>
    </p:spTree>
    <p:extLst>
      <p:ext uri="{BB962C8B-B14F-4D97-AF65-F5344CB8AC3E}">
        <p14:creationId xmlns:p14="http://schemas.microsoft.com/office/powerpoint/2010/main" val="29034328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488AA5A-042D-16C8-773A-4B7D2F23C45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1A3A35C-DA36-E80C-BBDC-32690D4C685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518E2995-F89C-27F7-34F0-71C3D6E3960F}"/>
              </a:ext>
            </a:extLst>
          </p:cNvPr>
          <p:cNvSpPr txBox="1"/>
          <p:nvPr/>
        </p:nvSpPr>
        <p:spPr>
          <a:xfrm>
            <a:off x="6329596" y="1128103"/>
            <a:ext cx="4653035" cy="523220"/>
          </a:xfrm>
          <a:prstGeom prst="rect">
            <a:avLst/>
          </a:prstGeom>
          <a:noFill/>
        </p:spPr>
        <p:txBody>
          <a:bodyPr wrap="square" rtlCol="0">
            <a:spAutoFit/>
          </a:bodyPr>
          <a:lstStyle>
            <a:defPPr>
              <a:defRPr lang="en-US"/>
            </a:defPPr>
            <a:lvl1pPr algn="r" rtl="1">
              <a:defRPr sz="2800" b="1">
                <a:solidFill>
                  <a:srgbClr val="1D355C"/>
                </a:solidFill>
                <a:latin typeface="Alexandria" pitchFamily="34" charset="0"/>
                <a:ea typeface="Alexandria" pitchFamily="34" charset="-122"/>
                <a:cs typeface="+mj-cs"/>
              </a:defRPr>
            </a:lvl1pPr>
          </a:lstStyle>
          <a:p>
            <a:r>
              <a:rPr lang="en-US" dirty="0" err="1"/>
              <a:t>أخطاء</a:t>
            </a:r>
            <a:r>
              <a:rPr lang="en-US" dirty="0"/>
              <a:t> </a:t>
            </a:r>
            <a:r>
              <a:rPr lang="en-US" dirty="0" err="1"/>
              <a:t>شائعة</a:t>
            </a:r>
            <a:r>
              <a:rPr lang="en-US" dirty="0"/>
              <a:t> </a:t>
            </a:r>
            <a:r>
              <a:rPr lang="en-US" dirty="0" err="1"/>
              <a:t>يجب</a:t>
            </a:r>
            <a:r>
              <a:rPr lang="en-US" dirty="0"/>
              <a:t> </a:t>
            </a:r>
            <a:r>
              <a:rPr lang="en-US" dirty="0" err="1"/>
              <a:t>تجنبها</a:t>
            </a:r>
            <a:endParaRPr lang="en-US" dirty="0"/>
          </a:p>
        </p:txBody>
      </p:sp>
      <p:sp>
        <p:nvSpPr>
          <p:cNvPr id="63" name="Text 27">
            <a:extLst>
              <a:ext uri="{FF2B5EF4-FFF2-40B4-BE49-F238E27FC236}">
                <a16:creationId xmlns:a16="http://schemas.microsoft.com/office/drawing/2014/main" id="{FE662B4E-E759-2DAE-EF54-752ABC587D6E}"/>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3" name="TextBox 2">
            <a:extLst>
              <a:ext uri="{FF2B5EF4-FFF2-40B4-BE49-F238E27FC236}">
                <a16:creationId xmlns:a16="http://schemas.microsoft.com/office/drawing/2014/main" id="{5B3C814C-4546-D12F-DDAD-5BAC6F85FB12}"/>
              </a:ext>
            </a:extLst>
          </p:cNvPr>
          <p:cNvSpPr txBox="1"/>
          <p:nvPr/>
        </p:nvSpPr>
        <p:spPr>
          <a:xfrm>
            <a:off x="1238864" y="1952261"/>
            <a:ext cx="8946809" cy="3583300"/>
          </a:xfrm>
          <a:prstGeom prst="rect">
            <a:avLst/>
          </a:prstGeom>
          <a:noFill/>
          <a:ln/>
        </p:spPr>
        <p:txBody>
          <a:bodyPr wrap="square" lIns="0" tIns="0" rIns="0" bIns="0" rtlCol="0" anchor="ctr">
            <a:normAutofit/>
          </a:bodyPr>
          <a:lstStyle>
            <a:defPPr>
              <a:defRPr lang="en-US"/>
            </a:defPPr>
            <a:lvl1pPr algn="r" rtl="1">
              <a:defRPr sz="2000">
                <a:solidFill>
                  <a:srgbClr val="333333"/>
                </a:solidFill>
                <a:latin typeface="Alexandria" pitchFamily="34" charset="0"/>
                <a:ea typeface="Alexandria" pitchFamily="34" charset="-122"/>
                <a:cs typeface="+mj-cs"/>
              </a:defRPr>
            </a:lvl1pPr>
          </a:lstStyle>
          <a:p>
            <a:pPr marL="457200" indent="-457200">
              <a:buFont typeface="Arial" panose="020B0604020202020204" pitchFamily="34" charset="0"/>
              <a:buChar char="•"/>
            </a:pPr>
            <a:r>
              <a:rPr lang="en-US" sz="3200" dirty="0" err="1">
                <a:latin typeface="Times New Roman" panose="02020603050405020304" pitchFamily="18" charset="0"/>
                <a:cs typeface="Times New Roman" panose="02020603050405020304" pitchFamily="18" charset="0"/>
              </a:rPr>
              <a:t>اختيار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عنوان</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عام</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جداً</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أو</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غير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قابل</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للقياس</a:t>
            </a:r>
            <a:r>
              <a:rPr lang="en-US" sz="32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3200" dirty="0" err="1">
                <a:latin typeface="Times New Roman" panose="02020603050405020304" pitchFamily="18" charset="0"/>
                <a:cs typeface="Times New Roman" panose="02020603050405020304" pitchFamily="18" charset="0"/>
              </a:rPr>
              <a:t>الخلط</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بين</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المشكلة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والأهمية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والأهداف</a:t>
            </a:r>
            <a:r>
              <a:rPr lang="en-US" sz="32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3200" dirty="0" err="1">
                <a:latin typeface="Times New Roman" panose="02020603050405020304" pitchFamily="18" charset="0"/>
                <a:cs typeface="Times New Roman" panose="02020603050405020304" pitchFamily="18" charset="0"/>
              </a:rPr>
              <a:t>البداية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في</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جمع</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البيانات</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قبل</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مراجعة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الأداة</a:t>
            </a:r>
            <a:r>
              <a:rPr lang="en-US" sz="32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3200" dirty="0" err="1">
                <a:latin typeface="Times New Roman" panose="02020603050405020304" pitchFamily="18" charset="0"/>
                <a:cs typeface="Times New Roman" panose="02020603050405020304" pitchFamily="18" charset="0"/>
              </a:rPr>
              <a:t>نسخ</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الدراسات</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السابقة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دون</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تحليل</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أو</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تعليق</a:t>
            </a:r>
            <a:r>
              <a:rPr lang="en-US" sz="32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3200" dirty="0" err="1">
                <a:latin typeface="Times New Roman" panose="02020603050405020304" pitchFamily="18" charset="0"/>
                <a:cs typeface="Times New Roman" panose="02020603050405020304" pitchFamily="18" charset="0"/>
              </a:rPr>
              <a:t>التأخر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في</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التسليم</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أو</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تجاهل</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الملاحظات</a:t>
            </a:r>
            <a:r>
              <a:rPr lang="en-US" sz="32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3200" dirty="0" err="1">
                <a:latin typeface="Times New Roman" panose="02020603050405020304" pitchFamily="18" charset="0"/>
                <a:cs typeface="Times New Roman" panose="02020603050405020304" pitchFamily="18" charset="0"/>
              </a:rPr>
              <a:t>الاعتقاد</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أن</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المرحلة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الأولى</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تحسم</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الدرجة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النهائية</a:t>
            </a:r>
            <a:r>
              <a:rPr lang="en-US" sz="32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132159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4FBA9B1-A9CE-0536-E3F2-40BB0B65A5E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CFAEED5-752C-9C91-1383-F1B98AED4B5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96796551-50CD-2451-EC6F-3822C313EBAF}"/>
              </a:ext>
            </a:extLst>
          </p:cNvPr>
          <p:cNvSpPr txBox="1"/>
          <p:nvPr/>
        </p:nvSpPr>
        <p:spPr>
          <a:xfrm>
            <a:off x="6329596" y="1128103"/>
            <a:ext cx="4653035" cy="6986528"/>
          </a:xfrm>
          <a:prstGeom prst="rect">
            <a:avLst/>
          </a:prstGeom>
          <a:noFill/>
        </p:spPr>
        <p:txBody>
          <a:bodyPr wrap="square" rtlCol="0">
            <a:spAutoFit/>
          </a:bodyPr>
          <a:lstStyle/>
          <a:p>
            <a:pPr algn="r" rtl="1"/>
            <a:r>
              <a:rPr lang="ar-EG" sz="2800" b="1" dirty="0">
                <a:solidFill>
                  <a:srgbClr val="1D355C"/>
                </a:solidFill>
                <a:latin typeface="Alexandria" pitchFamily="34" charset="0"/>
                <a:ea typeface="Alexandria" pitchFamily="34" charset="-122"/>
                <a:cs typeface="+mj-cs"/>
              </a:rPr>
              <a:t>الترتيب العملي الذي سنسير عليه معًا</a:t>
            </a: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err="1">
              <a:solidFill>
                <a:srgbClr val="1D355C"/>
              </a:solidFill>
              <a:latin typeface="Alexandria" pitchFamily="34" charset="0"/>
              <a:ea typeface="Alexandria" pitchFamily="34" charset="-122"/>
              <a:cs typeface="+mj-cs"/>
            </a:endParaRPr>
          </a:p>
        </p:txBody>
      </p:sp>
      <p:sp>
        <p:nvSpPr>
          <p:cNvPr id="63" name="Text 27">
            <a:extLst>
              <a:ext uri="{FF2B5EF4-FFF2-40B4-BE49-F238E27FC236}">
                <a16:creationId xmlns:a16="http://schemas.microsoft.com/office/drawing/2014/main" id="{E2FDFE5C-5DCF-DB9B-6D40-AE9DBBF6151F}"/>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4" name="Shape 8">
            <a:extLst>
              <a:ext uri="{FF2B5EF4-FFF2-40B4-BE49-F238E27FC236}">
                <a16:creationId xmlns:a16="http://schemas.microsoft.com/office/drawing/2014/main" id="{02BAEDD6-5917-7E5C-3323-EBDE492D345D}"/>
              </a:ext>
            </a:extLst>
          </p:cNvPr>
          <p:cNvSpPr/>
          <p:nvPr/>
        </p:nvSpPr>
        <p:spPr>
          <a:xfrm>
            <a:off x="9112497" y="2580979"/>
            <a:ext cx="1947672" cy="585216"/>
          </a:xfrm>
          <a:prstGeom prst="roundRect">
            <a:avLst>
              <a:gd name="adj" fmla="val 9375"/>
            </a:avLst>
          </a:prstGeom>
          <a:solidFill>
            <a:srgbClr val="FFFFFF"/>
          </a:solidFill>
          <a:ln w="13970">
            <a:solidFill>
              <a:srgbClr val="21A8E0"/>
            </a:solidFill>
            <a:prstDash val="solid"/>
          </a:ln>
        </p:spPr>
      </p:sp>
      <p:sp>
        <p:nvSpPr>
          <p:cNvPr id="8" name="Text 9">
            <a:extLst>
              <a:ext uri="{FF2B5EF4-FFF2-40B4-BE49-F238E27FC236}">
                <a16:creationId xmlns:a16="http://schemas.microsoft.com/office/drawing/2014/main" id="{54726AC0-0E50-0E71-242E-4526008422BD}"/>
              </a:ext>
            </a:extLst>
          </p:cNvPr>
          <p:cNvSpPr/>
          <p:nvPr/>
        </p:nvSpPr>
        <p:spPr>
          <a:xfrm>
            <a:off x="9139929" y="2690707"/>
            <a:ext cx="1892808" cy="438912"/>
          </a:xfrm>
          <a:prstGeom prst="rect">
            <a:avLst/>
          </a:prstGeom>
          <a:noFill/>
          <a:ln/>
        </p:spPr>
        <p:txBody>
          <a:bodyPr wrap="square" lIns="0" tIns="0" rIns="0" bIns="0" rtlCol="0" anchor="ctr">
            <a:normAutofit/>
          </a:bodyPr>
          <a:lstStyle/>
          <a:p>
            <a:pPr marL="0" indent="0" algn="ctr" rtl="1">
              <a:buNone/>
            </a:pPr>
            <a:r>
              <a:rPr lang="en-US" sz="1500" b="1" dirty="0">
                <a:solidFill>
                  <a:srgbClr val="1D355C"/>
                </a:solidFill>
                <a:latin typeface="Alexandria" pitchFamily="34" charset="0"/>
                <a:ea typeface="Alexandria" pitchFamily="34" charset="-122"/>
                <a:cs typeface="+mj-cs"/>
              </a:rPr>
              <a:t>المقدمة</a:t>
            </a:r>
            <a:endParaRPr lang="en-US" sz="1500" dirty="0">
              <a:cs typeface="+mj-cs"/>
            </a:endParaRPr>
          </a:p>
        </p:txBody>
      </p:sp>
      <p:sp>
        <p:nvSpPr>
          <p:cNvPr id="10" name="Shape 10">
            <a:extLst>
              <a:ext uri="{FF2B5EF4-FFF2-40B4-BE49-F238E27FC236}">
                <a16:creationId xmlns:a16="http://schemas.microsoft.com/office/drawing/2014/main" id="{36A87FE3-268F-6573-0D65-C307AA4A8603}"/>
              </a:ext>
            </a:extLst>
          </p:cNvPr>
          <p:cNvSpPr/>
          <p:nvPr/>
        </p:nvSpPr>
        <p:spPr>
          <a:xfrm rot="10800000">
            <a:off x="2931153" y="2777405"/>
            <a:ext cx="64008" cy="164592"/>
          </a:xfrm>
          <a:prstGeom prst="chevron">
            <a:avLst/>
          </a:prstGeom>
          <a:solidFill>
            <a:srgbClr val="21A8E0"/>
          </a:solidFill>
          <a:ln w="12700">
            <a:solidFill>
              <a:srgbClr val="21A8E0"/>
            </a:solidFill>
            <a:prstDash val="solid"/>
          </a:ln>
        </p:spPr>
      </p:sp>
      <p:sp>
        <p:nvSpPr>
          <p:cNvPr id="12" name="Shape 11">
            <a:extLst>
              <a:ext uri="{FF2B5EF4-FFF2-40B4-BE49-F238E27FC236}">
                <a16:creationId xmlns:a16="http://schemas.microsoft.com/office/drawing/2014/main" id="{DC96C0C7-FE24-6709-E941-8B88BEFA33B1}"/>
              </a:ext>
            </a:extLst>
          </p:cNvPr>
          <p:cNvSpPr/>
          <p:nvPr/>
        </p:nvSpPr>
        <p:spPr>
          <a:xfrm>
            <a:off x="7087101" y="2612813"/>
            <a:ext cx="1947672" cy="585216"/>
          </a:xfrm>
          <a:prstGeom prst="roundRect">
            <a:avLst>
              <a:gd name="adj" fmla="val 9375"/>
            </a:avLst>
          </a:prstGeom>
          <a:solidFill>
            <a:srgbClr val="FFFFFF"/>
          </a:solidFill>
          <a:ln w="13970">
            <a:solidFill>
              <a:srgbClr val="21A8E0"/>
            </a:solidFill>
            <a:prstDash val="solid"/>
          </a:ln>
        </p:spPr>
      </p:sp>
      <p:sp>
        <p:nvSpPr>
          <p:cNvPr id="14" name="Text 12">
            <a:extLst>
              <a:ext uri="{FF2B5EF4-FFF2-40B4-BE49-F238E27FC236}">
                <a16:creationId xmlns:a16="http://schemas.microsoft.com/office/drawing/2014/main" id="{0B7CA3AB-57B9-E775-E805-16A489FEDD4A}"/>
              </a:ext>
            </a:extLst>
          </p:cNvPr>
          <p:cNvSpPr/>
          <p:nvPr/>
        </p:nvSpPr>
        <p:spPr>
          <a:xfrm>
            <a:off x="7114533" y="2722541"/>
            <a:ext cx="1892808" cy="438912"/>
          </a:xfrm>
          <a:prstGeom prst="rect">
            <a:avLst/>
          </a:prstGeom>
          <a:noFill/>
          <a:ln/>
        </p:spPr>
        <p:txBody>
          <a:bodyPr wrap="square" lIns="0" tIns="0" rIns="0" bIns="0" rtlCol="0" anchor="ctr">
            <a:normAutofit/>
          </a:bodyPr>
          <a:lstStyle/>
          <a:p>
            <a:pPr marL="0" indent="0" algn="ctr" rtl="1">
              <a:buNone/>
            </a:pPr>
            <a:r>
              <a:rPr lang="en-US" sz="1500" b="1" dirty="0">
                <a:solidFill>
                  <a:srgbClr val="1D355C"/>
                </a:solidFill>
                <a:latin typeface="Alexandria" pitchFamily="34" charset="0"/>
                <a:ea typeface="Alexandria" pitchFamily="34" charset="-122"/>
                <a:cs typeface="+mj-cs"/>
              </a:rPr>
              <a:t>الدراسات السابقة</a:t>
            </a:r>
            <a:endParaRPr lang="en-US" sz="1500" dirty="0">
              <a:cs typeface="+mj-cs"/>
            </a:endParaRPr>
          </a:p>
        </p:txBody>
      </p:sp>
      <p:sp>
        <p:nvSpPr>
          <p:cNvPr id="16" name="Shape 13">
            <a:extLst>
              <a:ext uri="{FF2B5EF4-FFF2-40B4-BE49-F238E27FC236}">
                <a16:creationId xmlns:a16="http://schemas.microsoft.com/office/drawing/2014/main" id="{70CADE33-0DCF-454B-A56A-1819C97A62D7}"/>
              </a:ext>
            </a:extLst>
          </p:cNvPr>
          <p:cNvSpPr/>
          <p:nvPr/>
        </p:nvSpPr>
        <p:spPr>
          <a:xfrm rot="10800000">
            <a:off x="4970265" y="2777405"/>
            <a:ext cx="64008" cy="164592"/>
          </a:xfrm>
          <a:prstGeom prst="chevron">
            <a:avLst/>
          </a:prstGeom>
          <a:solidFill>
            <a:srgbClr val="21A8E0"/>
          </a:solidFill>
          <a:ln w="12700">
            <a:solidFill>
              <a:srgbClr val="21A8E0"/>
            </a:solidFill>
            <a:prstDash val="solid"/>
          </a:ln>
        </p:spPr>
      </p:sp>
      <p:sp>
        <p:nvSpPr>
          <p:cNvPr id="18" name="Shape 14">
            <a:extLst>
              <a:ext uri="{FF2B5EF4-FFF2-40B4-BE49-F238E27FC236}">
                <a16:creationId xmlns:a16="http://schemas.microsoft.com/office/drawing/2014/main" id="{9C606585-03B0-636B-3117-C070B938B248}"/>
              </a:ext>
            </a:extLst>
          </p:cNvPr>
          <p:cNvSpPr/>
          <p:nvPr/>
        </p:nvSpPr>
        <p:spPr>
          <a:xfrm>
            <a:off x="5047989" y="2612813"/>
            <a:ext cx="1947672" cy="585216"/>
          </a:xfrm>
          <a:prstGeom prst="roundRect">
            <a:avLst>
              <a:gd name="adj" fmla="val 9375"/>
            </a:avLst>
          </a:prstGeom>
          <a:solidFill>
            <a:srgbClr val="FFFFFF"/>
          </a:solidFill>
          <a:ln w="13970">
            <a:solidFill>
              <a:srgbClr val="21A8E0"/>
            </a:solidFill>
            <a:prstDash val="solid"/>
          </a:ln>
        </p:spPr>
      </p:sp>
      <p:sp>
        <p:nvSpPr>
          <p:cNvPr id="20" name="Text 15">
            <a:extLst>
              <a:ext uri="{FF2B5EF4-FFF2-40B4-BE49-F238E27FC236}">
                <a16:creationId xmlns:a16="http://schemas.microsoft.com/office/drawing/2014/main" id="{5CBC0A65-FF56-5F7E-B094-0B6B1AC92BF5}"/>
              </a:ext>
            </a:extLst>
          </p:cNvPr>
          <p:cNvSpPr/>
          <p:nvPr/>
        </p:nvSpPr>
        <p:spPr>
          <a:xfrm>
            <a:off x="5075421" y="2722541"/>
            <a:ext cx="1892808" cy="438912"/>
          </a:xfrm>
          <a:prstGeom prst="rect">
            <a:avLst/>
          </a:prstGeom>
          <a:noFill/>
          <a:ln/>
        </p:spPr>
        <p:txBody>
          <a:bodyPr wrap="square" lIns="0" tIns="0" rIns="0" bIns="0" rtlCol="0" anchor="ctr">
            <a:normAutofit lnSpcReduction="10000"/>
          </a:bodyPr>
          <a:lstStyle/>
          <a:p>
            <a:pPr marL="0" indent="0" algn="ctr" rtl="1">
              <a:buNone/>
            </a:pPr>
            <a:r>
              <a:rPr lang="en-US" sz="1500" b="1" dirty="0">
                <a:solidFill>
                  <a:srgbClr val="1D355C"/>
                </a:solidFill>
                <a:latin typeface="Alexandria" pitchFamily="34" charset="0"/>
                <a:ea typeface="Alexandria" pitchFamily="34" charset="-122"/>
                <a:cs typeface="+mj-cs"/>
              </a:rPr>
              <a:t>الأهمية + الأهداف + التساؤلات + الإجراءات</a:t>
            </a:r>
            <a:endParaRPr lang="en-US" sz="1500" dirty="0">
              <a:cs typeface="+mj-cs"/>
            </a:endParaRPr>
          </a:p>
        </p:txBody>
      </p:sp>
      <p:sp>
        <p:nvSpPr>
          <p:cNvPr id="22" name="Shape 16">
            <a:extLst>
              <a:ext uri="{FF2B5EF4-FFF2-40B4-BE49-F238E27FC236}">
                <a16:creationId xmlns:a16="http://schemas.microsoft.com/office/drawing/2014/main" id="{FACFCDCD-0745-C731-AB01-4B7A91B433DC}"/>
              </a:ext>
            </a:extLst>
          </p:cNvPr>
          <p:cNvSpPr/>
          <p:nvPr/>
        </p:nvSpPr>
        <p:spPr>
          <a:xfrm rot="10800000">
            <a:off x="7009377" y="2777405"/>
            <a:ext cx="64008" cy="164592"/>
          </a:xfrm>
          <a:prstGeom prst="chevron">
            <a:avLst/>
          </a:prstGeom>
          <a:solidFill>
            <a:srgbClr val="21A8E0"/>
          </a:solidFill>
          <a:ln w="12700">
            <a:solidFill>
              <a:srgbClr val="21A8E0"/>
            </a:solidFill>
            <a:prstDash val="solid"/>
          </a:ln>
        </p:spPr>
      </p:sp>
      <p:sp>
        <p:nvSpPr>
          <p:cNvPr id="24" name="Shape 17">
            <a:extLst>
              <a:ext uri="{FF2B5EF4-FFF2-40B4-BE49-F238E27FC236}">
                <a16:creationId xmlns:a16="http://schemas.microsoft.com/office/drawing/2014/main" id="{5FFE67CA-4E71-7098-761B-2182BF06D3B8}"/>
              </a:ext>
            </a:extLst>
          </p:cNvPr>
          <p:cNvSpPr/>
          <p:nvPr/>
        </p:nvSpPr>
        <p:spPr>
          <a:xfrm>
            <a:off x="2990474" y="2605548"/>
            <a:ext cx="1947672" cy="585216"/>
          </a:xfrm>
          <a:prstGeom prst="roundRect">
            <a:avLst>
              <a:gd name="adj" fmla="val 9375"/>
            </a:avLst>
          </a:prstGeom>
          <a:solidFill>
            <a:srgbClr val="FFFFFF"/>
          </a:solidFill>
          <a:ln w="13970">
            <a:solidFill>
              <a:srgbClr val="21A8E0"/>
            </a:solidFill>
            <a:prstDash val="solid"/>
          </a:ln>
        </p:spPr>
      </p:sp>
      <p:sp>
        <p:nvSpPr>
          <p:cNvPr id="26" name="Text 18">
            <a:extLst>
              <a:ext uri="{FF2B5EF4-FFF2-40B4-BE49-F238E27FC236}">
                <a16:creationId xmlns:a16="http://schemas.microsoft.com/office/drawing/2014/main" id="{2A008A46-45D0-579B-60B1-4283B1304A6C}"/>
              </a:ext>
            </a:extLst>
          </p:cNvPr>
          <p:cNvSpPr/>
          <p:nvPr/>
        </p:nvSpPr>
        <p:spPr>
          <a:xfrm>
            <a:off x="3017906" y="2715276"/>
            <a:ext cx="1892808" cy="438912"/>
          </a:xfrm>
          <a:prstGeom prst="rect">
            <a:avLst/>
          </a:prstGeom>
          <a:noFill/>
          <a:ln/>
        </p:spPr>
        <p:txBody>
          <a:bodyPr wrap="square" lIns="0" tIns="0" rIns="0" bIns="0" rtlCol="0" anchor="ctr">
            <a:normAutofit/>
          </a:bodyPr>
          <a:lstStyle/>
          <a:p>
            <a:pPr marL="0" indent="0" algn="ctr" rtl="1">
              <a:buNone/>
            </a:pPr>
            <a:r>
              <a:rPr lang="en-US" sz="1500" b="1" dirty="0">
                <a:solidFill>
                  <a:srgbClr val="1D355C"/>
                </a:solidFill>
                <a:latin typeface="Alexandria" pitchFamily="34" charset="0"/>
                <a:ea typeface="Alexandria" pitchFamily="34" charset="-122"/>
                <a:cs typeface="+mj-cs"/>
              </a:rPr>
              <a:t>الاستبيان</a:t>
            </a:r>
            <a:endParaRPr lang="en-US" sz="1500" dirty="0">
              <a:cs typeface="+mj-cs"/>
            </a:endParaRPr>
          </a:p>
        </p:txBody>
      </p:sp>
      <p:sp>
        <p:nvSpPr>
          <p:cNvPr id="28" name="Shape 19">
            <a:extLst>
              <a:ext uri="{FF2B5EF4-FFF2-40B4-BE49-F238E27FC236}">
                <a16:creationId xmlns:a16="http://schemas.microsoft.com/office/drawing/2014/main" id="{925D8307-728A-4FCF-3725-FDCAE7D7AE53}"/>
              </a:ext>
            </a:extLst>
          </p:cNvPr>
          <p:cNvSpPr/>
          <p:nvPr/>
        </p:nvSpPr>
        <p:spPr>
          <a:xfrm rot="10800000">
            <a:off x="9048489" y="2777405"/>
            <a:ext cx="64008" cy="164592"/>
          </a:xfrm>
          <a:prstGeom prst="chevron">
            <a:avLst/>
          </a:prstGeom>
          <a:solidFill>
            <a:srgbClr val="21A8E0"/>
          </a:solidFill>
          <a:ln w="12700">
            <a:solidFill>
              <a:srgbClr val="21A8E0"/>
            </a:solidFill>
            <a:prstDash val="solid"/>
          </a:ln>
        </p:spPr>
      </p:sp>
      <p:sp>
        <p:nvSpPr>
          <p:cNvPr id="30" name="Shape 20">
            <a:extLst>
              <a:ext uri="{FF2B5EF4-FFF2-40B4-BE49-F238E27FC236}">
                <a16:creationId xmlns:a16="http://schemas.microsoft.com/office/drawing/2014/main" id="{A3F4E815-D4EA-A540-864F-492F5E941266}"/>
              </a:ext>
            </a:extLst>
          </p:cNvPr>
          <p:cNvSpPr/>
          <p:nvPr/>
        </p:nvSpPr>
        <p:spPr>
          <a:xfrm>
            <a:off x="969765" y="2612813"/>
            <a:ext cx="1947672" cy="585216"/>
          </a:xfrm>
          <a:prstGeom prst="roundRect">
            <a:avLst>
              <a:gd name="adj" fmla="val 9375"/>
            </a:avLst>
          </a:prstGeom>
          <a:solidFill>
            <a:srgbClr val="FFFFFF"/>
          </a:solidFill>
          <a:ln w="13970">
            <a:solidFill>
              <a:srgbClr val="21A8E0"/>
            </a:solidFill>
            <a:prstDash val="solid"/>
          </a:ln>
        </p:spPr>
      </p:sp>
      <p:sp>
        <p:nvSpPr>
          <p:cNvPr id="32" name="Text 21">
            <a:extLst>
              <a:ext uri="{FF2B5EF4-FFF2-40B4-BE49-F238E27FC236}">
                <a16:creationId xmlns:a16="http://schemas.microsoft.com/office/drawing/2014/main" id="{2AA31E84-F788-9F4E-378D-96DDD7F38671}"/>
              </a:ext>
            </a:extLst>
          </p:cNvPr>
          <p:cNvSpPr/>
          <p:nvPr/>
        </p:nvSpPr>
        <p:spPr>
          <a:xfrm>
            <a:off x="997197" y="2722541"/>
            <a:ext cx="1892808" cy="438912"/>
          </a:xfrm>
          <a:prstGeom prst="rect">
            <a:avLst/>
          </a:prstGeom>
          <a:noFill/>
          <a:ln/>
        </p:spPr>
        <p:txBody>
          <a:bodyPr wrap="square" lIns="0" tIns="0" rIns="0" bIns="0" rtlCol="0" anchor="ctr">
            <a:normAutofit/>
          </a:bodyPr>
          <a:lstStyle/>
          <a:p>
            <a:pPr marL="0" indent="0" algn="ctr" rtl="1">
              <a:buNone/>
            </a:pPr>
            <a:r>
              <a:rPr lang="en-US" sz="1500" b="1" dirty="0">
                <a:solidFill>
                  <a:srgbClr val="1D355C"/>
                </a:solidFill>
                <a:latin typeface="Alexandria" pitchFamily="34" charset="0"/>
                <a:ea typeface="Alexandria" pitchFamily="34" charset="-122"/>
                <a:cs typeface="+mj-cs"/>
              </a:rPr>
              <a:t>النتائج</a:t>
            </a:r>
            <a:endParaRPr lang="en-US" sz="1500" dirty="0">
              <a:cs typeface="+mj-cs"/>
            </a:endParaRPr>
          </a:p>
        </p:txBody>
      </p:sp>
      <p:sp>
        <p:nvSpPr>
          <p:cNvPr id="34" name="Shape 22">
            <a:extLst>
              <a:ext uri="{FF2B5EF4-FFF2-40B4-BE49-F238E27FC236}">
                <a16:creationId xmlns:a16="http://schemas.microsoft.com/office/drawing/2014/main" id="{85224D82-5CCF-A544-CB3E-C40B717966DF}"/>
              </a:ext>
            </a:extLst>
          </p:cNvPr>
          <p:cNvSpPr/>
          <p:nvPr/>
        </p:nvSpPr>
        <p:spPr>
          <a:xfrm>
            <a:off x="1152645" y="4075853"/>
            <a:ext cx="9144000" cy="1097280"/>
          </a:xfrm>
          <a:prstGeom prst="roundRect">
            <a:avLst>
              <a:gd name="adj" fmla="val 6667"/>
            </a:avLst>
          </a:prstGeom>
          <a:solidFill>
            <a:srgbClr val="EAF7FC"/>
          </a:solidFill>
          <a:ln w="12700">
            <a:solidFill>
              <a:srgbClr val="D8E7EF"/>
            </a:solidFill>
            <a:prstDash val="solid"/>
          </a:ln>
        </p:spPr>
        <p:txBody>
          <a:bodyPr/>
          <a:lstStyle/>
          <a:p>
            <a:r>
              <a:rPr lang="en-US" dirty="0">
                <a:cs typeface="+mj-cs"/>
              </a:rPr>
              <a:t>+</a:t>
            </a:r>
          </a:p>
        </p:txBody>
      </p:sp>
      <p:sp>
        <p:nvSpPr>
          <p:cNvPr id="36" name="Shape 23">
            <a:extLst>
              <a:ext uri="{FF2B5EF4-FFF2-40B4-BE49-F238E27FC236}">
                <a16:creationId xmlns:a16="http://schemas.microsoft.com/office/drawing/2014/main" id="{B8AB394A-DE9D-458B-C36E-D969639621AD}"/>
              </a:ext>
            </a:extLst>
          </p:cNvPr>
          <p:cNvSpPr/>
          <p:nvPr/>
        </p:nvSpPr>
        <p:spPr>
          <a:xfrm>
            <a:off x="8970765" y="3911261"/>
            <a:ext cx="1188720" cy="329184"/>
          </a:xfrm>
          <a:prstGeom prst="roundRect">
            <a:avLst>
              <a:gd name="adj" fmla="val 13889"/>
            </a:avLst>
          </a:prstGeom>
          <a:solidFill>
            <a:srgbClr val="21A8E0"/>
          </a:solidFill>
          <a:ln w="12700">
            <a:solidFill>
              <a:srgbClr val="21A8E0"/>
            </a:solidFill>
            <a:prstDash val="solid"/>
          </a:ln>
        </p:spPr>
      </p:sp>
      <p:sp>
        <p:nvSpPr>
          <p:cNvPr id="38" name="Text 24">
            <a:extLst>
              <a:ext uri="{FF2B5EF4-FFF2-40B4-BE49-F238E27FC236}">
                <a16:creationId xmlns:a16="http://schemas.microsoft.com/office/drawing/2014/main" id="{744D2959-2F8F-F9EF-7222-629AA6AB6BB1}"/>
              </a:ext>
            </a:extLst>
          </p:cNvPr>
          <p:cNvSpPr/>
          <p:nvPr/>
        </p:nvSpPr>
        <p:spPr>
          <a:xfrm>
            <a:off x="8970765" y="3984413"/>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فكرة أساسية</a:t>
            </a:r>
            <a:endParaRPr lang="en-US" sz="1300" dirty="0">
              <a:cs typeface="+mj-cs"/>
            </a:endParaRPr>
          </a:p>
        </p:txBody>
      </p:sp>
      <p:sp>
        <p:nvSpPr>
          <p:cNvPr id="40" name="Text 25">
            <a:extLst>
              <a:ext uri="{FF2B5EF4-FFF2-40B4-BE49-F238E27FC236}">
                <a16:creationId xmlns:a16="http://schemas.microsoft.com/office/drawing/2014/main" id="{754C6D55-A4D8-0925-103D-2C9060CDEE56}"/>
              </a:ext>
            </a:extLst>
          </p:cNvPr>
          <p:cNvSpPr/>
          <p:nvPr/>
        </p:nvSpPr>
        <p:spPr>
          <a:xfrm>
            <a:off x="1317237" y="4304453"/>
            <a:ext cx="8814816" cy="777240"/>
          </a:xfrm>
          <a:prstGeom prst="rect">
            <a:avLst/>
          </a:prstGeom>
          <a:noFill/>
          <a:ln/>
        </p:spPr>
        <p:txBody>
          <a:bodyPr wrap="square" lIns="508" tIns="508" rIns="508" bIns="508" rtlCol="0" anchor="t">
            <a:normAutofit/>
          </a:bodyPr>
          <a:lstStyle/>
          <a:p>
            <a:pPr algn="r"/>
            <a:r>
              <a:rPr lang="en-US" sz="2000" dirty="0" err="1">
                <a:cs typeface="+mj-cs"/>
              </a:rPr>
              <a:t>ترتيب</a:t>
            </a:r>
            <a:r>
              <a:rPr lang="en-US" sz="2000" dirty="0">
                <a:cs typeface="+mj-cs"/>
              </a:rPr>
              <a:t> </a:t>
            </a:r>
            <a:r>
              <a:rPr lang="en-US" sz="2000" dirty="0" err="1">
                <a:cs typeface="+mj-cs"/>
              </a:rPr>
              <a:t>بناء</a:t>
            </a:r>
            <a:r>
              <a:rPr lang="en-US" sz="2000" dirty="0">
                <a:cs typeface="+mj-cs"/>
              </a:rPr>
              <a:t> </a:t>
            </a:r>
            <a:r>
              <a:rPr lang="en-US" sz="2000" dirty="0" err="1">
                <a:cs typeface="+mj-cs"/>
              </a:rPr>
              <a:t>المشروع</a:t>
            </a:r>
            <a:r>
              <a:rPr lang="en-US" sz="2000" dirty="0">
                <a:cs typeface="+mj-cs"/>
              </a:rPr>
              <a:t> </a:t>
            </a:r>
            <a:r>
              <a:rPr lang="en-US" sz="2000" dirty="0" err="1">
                <a:cs typeface="+mj-cs"/>
              </a:rPr>
              <a:t>أثناء</a:t>
            </a:r>
            <a:r>
              <a:rPr lang="en-US" sz="2000" dirty="0">
                <a:cs typeface="+mj-cs"/>
              </a:rPr>
              <a:t> </a:t>
            </a:r>
            <a:r>
              <a:rPr lang="en-US" sz="2000" dirty="0" err="1">
                <a:cs typeface="+mj-cs"/>
              </a:rPr>
              <a:t>الفصل</a:t>
            </a:r>
            <a:r>
              <a:rPr lang="en-US" sz="2000" dirty="0">
                <a:cs typeface="+mj-cs"/>
              </a:rPr>
              <a:t> </a:t>
            </a:r>
            <a:r>
              <a:rPr lang="en-US" sz="2000" dirty="0" err="1">
                <a:cs typeface="+mj-cs"/>
              </a:rPr>
              <a:t>يختلف</a:t>
            </a:r>
            <a:r>
              <a:rPr lang="en-US" sz="2000" dirty="0">
                <a:cs typeface="+mj-cs"/>
              </a:rPr>
              <a:t> </a:t>
            </a:r>
            <a:r>
              <a:rPr lang="en-US" sz="2000" dirty="0" err="1">
                <a:cs typeface="+mj-cs"/>
              </a:rPr>
              <a:t>عن</a:t>
            </a:r>
            <a:r>
              <a:rPr lang="en-US" sz="2000" dirty="0">
                <a:cs typeface="+mj-cs"/>
              </a:rPr>
              <a:t> </a:t>
            </a:r>
            <a:r>
              <a:rPr lang="en-US" sz="2000" dirty="0" err="1">
                <a:cs typeface="+mj-cs"/>
              </a:rPr>
              <a:t>ترتيب</a:t>
            </a:r>
            <a:r>
              <a:rPr lang="en-US" sz="2000" dirty="0">
                <a:cs typeface="+mj-cs"/>
              </a:rPr>
              <a:t> </a:t>
            </a:r>
            <a:r>
              <a:rPr lang="en-US" sz="2000" dirty="0" err="1">
                <a:cs typeface="+mj-cs"/>
              </a:rPr>
              <a:t>عرض</a:t>
            </a:r>
            <a:r>
              <a:rPr lang="en-US" sz="2000" dirty="0">
                <a:cs typeface="+mj-cs"/>
              </a:rPr>
              <a:t> </a:t>
            </a:r>
            <a:r>
              <a:rPr lang="en-US" sz="2000" dirty="0" err="1">
                <a:cs typeface="+mj-cs"/>
              </a:rPr>
              <a:t>البحث</a:t>
            </a:r>
            <a:r>
              <a:rPr lang="en-US" sz="2000" dirty="0">
                <a:cs typeface="+mj-cs"/>
              </a:rPr>
              <a:t> </a:t>
            </a:r>
            <a:r>
              <a:rPr lang="en-US" sz="2000" dirty="0" err="1">
                <a:cs typeface="+mj-cs"/>
              </a:rPr>
              <a:t>النهائي</a:t>
            </a:r>
            <a:r>
              <a:rPr lang="en-US" sz="2000" dirty="0">
                <a:cs typeface="+mj-cs"/>
              </a:rPr>
              <a:t>؛ </a:t>
            </a:r>
            <a:r>
              <a:rPr lang="en-US" sz="2000" dirty="0" err="1">
                <a:cs typeface="+mj-cs"/>
              </a:rPr>
              <a:t>فنحن</a:t>
            </a:r>
            <a:r>
              <a:rPr lang="en-US" sz="2000" dirty="0">
                <a:cs typeface="+mj-cs"/>
              </a:rPr>
              <a:t> </a:t>
            </a:r>
            <a:r>
              <a:rPr lang="en-US" sz="2000" dirty="0" err="1">
                <a:cs typeface="+mj-cs"/>
              </a:rPr>
              <a:t>نبني</a:t>
            </a:r>
            <a:r>
              <a:rPr lang="en-US" sz="2000" dirty="0">
                <a:cs typeface="+mj-cs"/>
              </a:rPr>
              <a:t> </a:t>
            </a:r>
            <a:r>
              <a:rPr lang="en-US" sz="2000" dirty="0" err="1">
                <a:cs typeface="+mj-cs"/>
              </a:rPr>
              <a:t>البحث</a:t>
            </a:r>
            <a:r>
              <a:rPr lang="en-US" sz="2000" dirty="0">
                <a:cs typeface="+mj-cs"/>
              </a:rPr>
              <a:t> </a:t>
            </a:r>
            <a:r>
              <a:rPr lang="en-US" sz="2000" b="1" dirty="0" err="1">
                <a:cs typeface="+mj-cs"/>
              </a:rPr>
              <a:t>تدريجيًا</a:t>
            </a:r>
            <a:r>
              <a:rPr lang="en-US" sz="2000" b="1" dirty="0">
                <a:cs typeface="+mj-cs"/>
              </a:rPr>
              <a:t> </a:t>
            </a:r>
            <a:r>
              <a:rPr lang="en-US" sz="2000" b="1" dirty="0" err="1">
                <a:cs typeface="+mj-cs"/>
              </a:rPr>
              <a:t>خطوة</a:t>
            </a:r>
            <a:r>
              <a:rPr lang="en-US" sz="2000" b="1" dirty="0">
                <a:cs typeface="+mj-cs"/>
              </a:rPr>
              <a:t> </a:t>
            </a:r>
            <a:r>
              <a:rPr lang="en-US" sz="2000" b="1" dirty="0" err="1">
                <a:cs typeface="+mj-cs"/>
              </a:rPr>
              <a:t>بخطوة</a:t>
            </a:r>
            <a:r>
              <a:rPr lang="en-US" sz="2000" dirty="0">
                <a:cs typeface="+mj-cs"/>
              </a:rPr>
              <a:t> </a:t>
            </a:r>
            <a:r>
              <a:rPr lang="en-US" sz="2000" dirty="0" err="1">
                <a:cs typeface="+mj-cs"/>
              </a:rPr>
              <a:t>خلال</a:t>
            </a:r>
            <a:r>
              <a:rPr lang="en-US" sz="2000" dirty="0">
                <a:cs typeface="+mj-cs"/>
              </a:rPr>
              <a:t> </a:t>
            </a:r>
            <a:r>
              <a:rPr lang="en-US" sz="2000" dirty="0" err="1">
                <a:cs typeface="+mj-cs"/>
              </a:rPr>
              <a:t>الفصل</a:t>
            </a:r>
            <a:r>
              <a:rPr lang="en-US" sz="2000" dirty="0">
                <a:cs typeface="+mj-cs"/>
              </a:rPr>
              <a:t>، </a:t>
            </a:r>
            <a:r>
              <a:rPr lang="en-US" sz="2000" dirty="0" err="1">
                <a:cs typeface="+mj-cs"/>
              </a:rPr>
              <a:t>ثم</a:t>
            </a:r>
            <a:r>
              <a:rPr lang="en-US" sz="2000" dirty="0">
                <a:cs typeface="+mj-cs"/>
              </a:rPr>
              <a:t> </a:t>
            </a:r>
            <a:r>
              <a:rPr lang="en-US" sz="2000" dirty="0" err="1">
                <a:cs typeface="+mj-cs"/>
              </a:rPr>
              <a:t>يُعرض</a:t>
            </a:r>
            <a:r>
              <a:rPr lang="en-US" sz="2000" dirty="0">
                <a:cs typeface="+mj-cs"/>
              </a:rPr>
              <a:t> </a:t>
            </a:r>
            <a:r>
              <a:rPr lang="en-US" sz="2000" dirty="0" err="1">
                <a:cs typeface="+mj-cs"/>
              </a:rPr>
              <a:t>في</a:t>
            </a:r>
            <a:r>
              <a:rPr lang="en-US" sz="2000" dirty="0">
                <a:cs typeface="+mj-cs"/>
              </a:rPr>
              <a:t> </a:t>
            </a:r>
            <a:r>
              <a:rPr lang="en-US" sz="2000" dirty="0" err="1">
                <a:cs typeface="+mj-cs"/>
              </a:rPr>
              <a:t>النهاية</a:t>
            </a:r>
            <a:r>
              <a:rPr lang="en-US" sz="2000" dirty="0">
                <a:cs typeface="+mj-cs"/>
              </a:rPr>
              <a:t> </a:t>
            </a:r>
            <a:r>
              <a:rPr lang="en-US" sz="2000" b="1" dirty="0" err="1">
                <a:cs typeface="+mj-cs"/>
              </a:rPr>
              <a:t>بصورته</a:t>
            </a:r>
            <a:r>
              <a:rPr lang="en-US" sz="2000" b="1" dirty="0">
                <a:cs typeface="+mj-cs"/>
              </a:rPr>
              <a:t> </a:t>
            </a:r>
            <a:r>
              <a:rPr lang="en-US" sz="2000" b="1" dirty="0" err="1">
                <a:cs typeface="+mj-cs"/>
              </a:rPr>
              <a:t>الأكاديمية</a:t>
            </a:r>
            <a:r>
              <a:rPr lang="en-US" sz="2000" b="1" dirty="0">
                <a:cs typeface="+mj-cs"/>
              </a:rPr>
              <a:t> </a:t>
            </a:r>
            <a:r>
              <a:rPr lang="en-US" sz="2000" b="1" dirty="0" err="1">
                <a:cs typeface="+mj-cs"/>
              </a:rPr>
              <a:t>المتكاملة</a:t>
            </a:r>
            <a:r>
              <a:rPr lang="en-US" sz="2000" b="1" dirty="0">
                <a:cs typeface="+mj-cs"/>
              </a:rPr>
              <a:t> </a:t>
            </a:r>
            <a:r>
              <a:rPr lang="en-US" sz="2000" b="1" dirty="0" err="1">
                <a:cs typeface="+mj-cs"/>
              </a:rPr>
              <a:t>والمنظمة</a:t>
            </a:r>
            <a:r>
              <a:rPr lang="en-US" sz="2000" dirty="0">
                <a:cs typeface="+mj-cs"/>
              </a:rPr>
              <a:t>.</a:t>
            </a:r>
          </a:p>
        </p:txBody>
      </p:sp>
    </p:spTree>
    <p:extLst>
      <p:ext uri="{BB962C8B-B14F-4D97-AF65-F5344CB8AC3E}">
        <p14:creationId xmlns:p14="http://schemas.microsoft.com/office/powerpoint/2010/main" val="16462079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2D16349-DB38-861F-C4FD-5DA5847B432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2498AA-680E-8BA7-B9DB-CA5D84D11E1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9EA6BDA3-81AC-63E0-F9A1-F9B150CEA626}"/>
              </a:ext>
            </a:extLst>
          </p:cNvPr>
          <p:cNvSpPr txBox="1"/>
          <p:nvPr/>
        </p:nvSpPr>
        <p:spPr>
          <a:xfrm>
            <a:off x="5684181" y="1160980"/>
            <a:ext cx="5557604" cy="2246769"/>
          </a:xfrm>
          <a:prstGeom prst="rect">
            <a:avLst/>
          </a:prstGeom>
          <a:noFill/>
        </p:spPr>
        <p:txBody>
          <a:bodyPr wrap="square" rtlCol="0">
            <a:spAutoFit/>
          </a:bodyPr>
          <a:lstStyle/>
          <a:p>
            <a:pPr algn="r" rtl="1"/>
            <a:r>
              <a:rPr lang="ar-EG" sz="2800" b="1" dirty="0">
                <a:solidFill>
                  <a:srgbClr val="1D355C"/>
                </a:solidFill>
                <a:latin typeface="Alexandria" pitchFamily="34" charset="0"/>
                <a:ea typeface="Alexandria" pitchFamily="34" charset="-122"/>
                <a:cs typeface="+mj-cs"/>
              </a:rPr>
              <a:t>الأمانة العلمية</a:t>
            </a: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err="1">
              <a:solidFill>
                <a:srgbClr val="1D355C"/>
              </a:solidFill>
              <a:latin typeface="Alexandria" pitchFamily="34" charset="0"/>
              <a:ea typeface="Alexandria" pitchFamily="34" charset="-122"/>
              <a:cs typeface="+mj-cs"/>
            </a:endParaRPr>
          </a:p>
        </p:txBody>
      </p:sp>
      <p:sp>
        <p:nvSpPr>
          <p:cNvPr id="63" name="Text 27">
            <a:extLst>
              <a:ext uri="{FF2B5EF4-FFF2-40B4-BE49-F238E27FC236}">
                <a16:creationId xmlns:a16="http://schemas.microsoft.com/office/drawing/2014/main" id="{E58CC023-3A56-DFB0-86A7-5E2B0F189469}"/>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55" name="Shape 8">
            <a:extLst>
              <a:ext uri="{FF2B5EF4-FFF2-40B4-BE49-F238E27FC236}">
                <a16:creationId xmlns:a16="http://schemas.microsoft.com/office/drawing/2014/main" id="{9ADA0911-832B-58F0-049B-63E683BDE504}"/>
              </a:ext>
            </a:extLst>
          </p:cNvPr>
          <p:cNvSpPr/>
          <p:nvPr/>
        </p:nvSpPr>
        <p:spPr>
          <a:xfrm>
            <a:off x="2334680" y="2190005"/>
            <a:ext cx="8406134" cy="3172968"/>
          </a:xfrm>
          <a:prstGeom prst="roundRect">
            <a:avLst>
              <a:gd name="adj" fmla="val 2254"/>
            </a:avLst>
          </a:prstGeom>
          <a:solidFill>
            <a:srgbClr val="F7FBFE"/>
          </a:solidFill>
          <a:ln w="12700">
            <a:solidFill>
              <a:srgbClr val="D8E7EF"/>
            </a:solidFill>
            <a:prstDash val="solid"/>
          </a:ln>
        </p:spPr>
      </p:sp>
      <p:sp>
        <p:nvSpPr>
          <p:cNvPr id="57" name="Shape 9">
            <a:extLst>
              <a:ext uri="{FF2B5EF4-FFF2-40B4-BE49-F238E27FC236}">
                <a16:creationId xmlns:a16="http://schemas.microsoft.com/office/drawing/2014/main" id="{46A32702-C663-A823-A4F0-ACCD1B5F622E}"/>
              </a:ext>
            </a:extLst>
          </p:cNvPr>
          <p:cNvSpPr/>
          <p:nvPr/>
        </p:nvSpPr>
        <p:spPr>
          <a:xfrm>
            <a:off x="8593394" y="1887577"/>
            <a:ext cx="2247208" cy="393868"/>
          </a:xfrm>
          <a:prstGeom prst="roundRect">
            <a:avLst>
              <a:gd name="adj" fmla="val 13889"/>
            </a:avLst>
          </a:prstGeom>
          <a:solidFill>
            <a:srgbClr val="21A8E0"/>
          </a:solidFill>
          <a:ln w="12700">
            <a:solidFill>
              <a:srgbClr val="21A8E0"/>
            </a:solidFill>
            <a:prstDash val="solid"/>
          </a:ln>
        </p:spPr>
      </p:sp>
      <p:sp>
        <p:nvSpPr>
          <p:cNvPr id="59" name="Text 10">
            <a:extLst>
              <a:ext uri="{FF2B5EF4-FFF2-40B4-BE49-F238E27FC236}">
                <a16:creationId xmlns:a16="http://schemas.microsoft.com/office/drawing/2014/main" id="{EE3DBF9B-579C-1F42-9DE7-D42009DEA073}"/>
              </a:ext>
            </a:extLst>
          </p:cNvPr>
          <p:cNvSpPr/>
          <p:nvPr/>
        </p:nvSpPr>
        <p:spPr>
          <a:xfrm>
            <a:off x="8811611" y="2023271"/>
            <a:ext cx="1792042" cy="166734"/>
          </a:xfrm>
          <a:prstGeom prst="rect">
            <a:avLst/>
          </a:prstGeom>
          <a:noFill/>
          <a:ln/>
        </p:spPr>
        <p:txBody>
          <a:bodyPr wrap="square" lIns="0" tIns="0" rIns="0" bIns="0" rtlCol="0" anchor="ctr">
            <a:noAutofit/>
          </a:bodyPr>
          <a:lstStyle/>
          <a:p>
            <a:pPr marL="0" indent="0" algn="ctr" rtl="1">
              <a:buNone/>
            </a:pPr>
            <a:r>
              <a:rPr lang="en-US" sz="2800" b="1" dirty="0">
                <a:solidFill>
                  <a:srgbClr val="FFFFFF"/>
                </a:solidFill>
                <a:latin typeface="Times New Roman" panose="02020603050405020304" pitchFamily="18" charset="0"/>
                <a:ea typeface="Alexandria" pitchFamily="34" charset="-122"/>
                <a:cs typeface="Times New Roman" panose="02020603050405020304" pitchFamily="18" charset="0"/>
              </a:rPr>
              <a:t>الأمانة العلمية</a:t>
            </a:r>
            <a:endParaRPr lang="en-US" sz="2800" dirty="0">
              <a:latin typeface="Times New Roman" panose="02020603050405020304" pitchFamily="18" charset="0"/>
              <a:cs typeface="Times New Roman" panose="02020603050405020304" pitchFamily="18" charset="0"/>
            </a:endParaRPr>
          </a:p>
        </p:txBody>
      </p:sp>
      <p:sp>
        <p:nvSpPr>
          <p:cNvPr id="61" name="Text 11">
            <a:extLst>
              <a:ext uri="{FF2B5EF4-FFF2-40B4-BE49-F238E27FC236}">
                <a16:creationId xmlns:a16="http://schemas.microsoft.com/office/drawing/2014/main" id="{26E97742-F430-00EA-2F50-321FF5222F04}"/>
              </a:ext>
            </a:extLst>
          </p:cNvPr>
          <p:cNvSpPr/>
          <p:nvPr/>
        </p:nvSpPr>
        <p:spPr>
          <a:xfrm>
            <a:off x="4021394" y="2307371"/>
            <a:ext cx="6554827" cy="2964162"/>
          </a:xfrm>
          <a:prstGeom prst="rect">
            <a:avLst/>
          </a:prstGeom>
          <a:noFill/>
          <a:ln/>
        </p:spPr>
        <p:txBody>
          <a:bodyPr wrap="square" lIns="508" tIns="508" rIns="508" bIns="508" rtlCol="0" anchor="t">
            <a:normAutofit/>
          </a:bodyPr>
          <a:lstStyle/>
          <a:p>
            <a:pPr marL="0" indent="0" algn="r" rtl="1">
              <a:buNone/>
            </a:pPr>
            <a:r>
              <a:rPr lang="en-US" sz="2400" dirty="0">
                <a:solidFill>
                  <a:srgbClr val="333333"/>
                </a:solidFill>
                <a:latin typeface="Times New Roman" panose="02020603050405020304" pitchFamily="18" charset="0"/>
                <a:ea typeface="Alexandria" pitchFamily="34" charset="-122"/>
                <a:cs typeface="+mj-cs"/>
              </a:rPr>
              <a:t>• </a:t>
            </a:r>
            <a:r>
              <a:rPr lang="ar-EG" sz="2400" dirty="0">
                <a:solidFill>
                  <a:srgbClr val="333333"/>
                </a:solidFill>
                <a:latin typeface="Times New Roman" panose="02020603050405020304" pitchFamily="18" charset="0"/>
                <a:ea typeface="Alexandria" pitchFamily="34" charset="-122"/>
                <a:cs typeface="+mj-cs"/>
              </a:rPr>
              <a:t> </a:t>
            </a:r>
            <a:r>
              <a:rPr lang="en-US" sz="2400" dirty="0" err="1">
                <a:solidFill>
                  <a:srgbClr val="333333"/>
                </a:solidFill>
                <a:latin typeface="Times New Roman" panose="02020603050405020304" pitchFamily="18" charset="0"/>
                <a:ea typeface="Alexandria" pitchFamily="34" charset="-122"/>
                <a:cs typeface="+mj-cs"/>
              </a:rPr>
              <a:t>التوثيق</a:t>
            </a:r>
            <a:r>
              <a:rPr lang="en-US" sz="2400" dirty="0">
                <a:solidFill>
                  <a:srgbClr val="333333"/>
                </a:solidFill>
                <a:latin typeface="Times New Roman" panose="02020603050405020304" pitchFamily="18" charset="0"/>
                <a:ea typeface="Alexandria" pitchFamily="34" charset="-122"/>
                <a:cs typeface="+mj-cs"/>
              </a:rPr>
              <a:t> الدقيق للمصادر واجب </a:t>
            </a:r>
            <a:r>
              <a:rPr lang="en-US" sz="2400" dirty="0" err="1">
                <a:solidFill>
                  <a:srgbClr val="333333"/>
                </a:solidFill>
                <a:latin typeface="Times New Roman" panose="02020603050405020304" pitchFamily="18" charset="0"/>
                <a:ea typeface="Alexandria" pitchFamily="34" charset="-122"/>
                <a:cs typeface="+mj-cs"/>
              </a:rPr>
              <a:t>أساسي</a:t>
            </a:r>
            <a:r>
              <a:rPr lang="en-US" sz="2400" dirty="0">
                <a:solidFill>
                  <a:srgbClr val="333333"/>
                </a:solidFill>
                <a:latin typeface="Times New Roman" panose="02020603050405020304" pitchFamily="18" charset="0"/>
                <a:ea typeface="Alexandria" pitchFamily="34" charset="-122"/>
                <a:cs typeface="+mj-cs"/>
              </a:rPr>
              <a:t>.</a:t>
            </a:r>
            <a:endParaRPr lang="ar-EG" sz="2400" dirty="0">
              <a:solidFill>
                <a:srgbClr val="333333"/>
              </a:solidFill>
              <a:latin typeface="Times New Roman" panose="02020603050405020304" pitchFamily="18" charset="0"/>
              <a:ea typeface="Alexandria" pitchFamily="34" charset="-122"/>
              <a:cs typeface="+mj-cs"/>
            </a:endParaRPr>
          </a:p>
          <a:p>
            <a:pPr marL="0" indent="0" algn="r" rtl="1">
              <a:buNone/>
            </a:pPr>
            <a:endParaRPr lang="en-US" sz="2400" dirty="0">
              <a:latin typeface="Times New Roman" panose="02020603050405020304" pitchFamily="18" charset="0"/>
              <a:cs typeface="+mj-cs"/>
            </a:endParaRPr>
          </a:p>
          <a:p>
            <a:pPr marL="0" indent="0" algn="r" rtl="1">
              <a:buNone/>
            </a:pPr>
            <a:r>
              <a:rPr lang="en-US" sz="2400" dirty="0">
                <a:solidFill>
                  <a:srgbClr val="333333"/>
                </a:solidFill>
                <a:latin typeface="Times New Roman" panose="02020603050405020304" pitchFamily="18" charset="0"/>
                <a:ea typeface="Alexandria" pitchFamily="34" charset="-122"/>
                <a:cs typeface="+mj-cs"/>
              </a:rPr>
              <a:t>• </a:t>
            </a:r>
            <a:r>
              <a:rPr lang="ar-EG" sz="2400" dirty="0">
                <a:solidFill>
                  <a:srgbClr val="333333"/>
                </a:solidFill>
                <a:latin typeface="Times New Roman" panose="02020603050405020304" pitchFamily="18" charset="0"/>
                <a:ea typeface="Alexandria" pitchFamily="34" charset="-122"/>
                <a:cs typeface="+mj-cs"/>
              </a:rPr>
              <a:t> </a:t>
            </a:r>
            <a:r>
              <a:rPr lang="en-US" sz="2400" dirty="0" err="1">
                <a:solidFill>
                  <a:srgbClr val="333333"/>
                </a:solidFill>
                <a:latin typeface="Times New Roman" panose="02020603050405020304" pitchFamily="18" charset="0"/>
                <a:ea typeface="Alexandria" pitchFamily="34" charset="-122"/>
                <a:cs typeface="+mj-cs"/>
              </a:rPr>
              <a:t>لا</a:t>
            </a:r>
            <a:r>
              <a:rPr lang="en-US" sz="2400" dirty="0">
                <a:solidFill>
                  <a:srgbClr val="333333"/>
                </a:solidFill>
                <a:latin typeface="Times New Roman" panose="02020603050405020304" pitchFamily="18" charset="0"/>
                <a:ea typeface="Alexandria" pitchFamily="34" charset="-122"/>
                <a:cs typeface="+mj-cs"/>
              </a:rPr>
              <a:t> يجوز النقل أو إعادة الصياغة دون نسبة علمية </a:t>
            </a:r>
            <a:r>
              <a:rPr lang="en-US" sz="2400" dirty="0" err="1">
                <a:solidFill>
                  <a:srgbClr val="333333"/>
                </a:solidFill>
                <a:latin typeface="Times New Roman" panose="02020603050405020304" pitchFamily="18" charset="0"/>
                <a:ea typeface="Alexandria" pitchFamily="34" charset="-122"/>
                <a:cs typeface="+mj-cs"/>
              </a:rPr>
              <a:t>واضحة</a:t>
            </a:r>
            <a:r>
              <a:rPr lang="en-US" sz="2400" dirty="0">
                <a:solidFill>
                  <a:srgbClr val="333333"/>
                </a:solidFill>
                <a:latin typeface="Times New Roman" panose="02020603050405020304" pitchFamily="18" charset="0"/>
                <a:ea typeface="Alexandria" pitchFamily="34" charset="-122"/>
                <a:cs typeface="+mj-cs"/>
              </a:rPr>
              <a:t>.</a:t>
            </a:r>
            <a:endParaRPr lang="ar-EG" sz="2400" dirty="0">
              <a:solidFill>
                <a:srgbClr val="333333"/>
              </a:solidFill>
              <a:latin typeface="Times New Roman" panose="02020603050405020304" pitchFamily="18" charset="0"/>
              <a:ea typeface="Alexandria" pitchFamily="34" charset="-122"/>
              <a:cs typeface="+mj-cs"/>
            </a:endParaRPr>
          </a:p>
          <a:p>
            <a:pPr marL="0" indent="0" algn="r" rtl="1">
              <a:buNone/>
            </a:pPr>
            <a:endParaRPr lang="en-US" sz="2400" dirty="0">
              <a:latin typeface="Times New Roman" panose="02020603050405020304" pitchFamily="18" charset="0"/>
              <a:cs typeface="+mj-cs"/>
            </a:endParaRPr>
          </a:p>
          <a:p>
            <a:pPr marL="0" indent="0" algn="r" rtl="1">
              <a:buNone/>
            </a:pPr>
            <a:r>
              <a:rPr lang="en-US" sz="2400" dirty="0">
                <a:solidFill>
                  <a:srgbClr val="333333"/>
                </a:solidFill>
                <a:latin typeface="Times New Roman" panose="02020603050405020304" pitchFamily="18" charset="0"/>
                <a:ea typeface="Alexandria" pitchFamily="34" charset="-122"/>
                <a:cs typeface="+mj-cs"/>
              </a:rPr>
              <a:t>• </a:t>
            </a:r>
            <a:r>
              <a:rPr lang="ar-EG" sz="2400" dirty="0">
                <a:solidFill>
                  <a:srgbClr val="333333"/>
                </a:solidFill>
                <a:latin typeface="Times New Roman" panose="02020603050405020304" pitchFamily="18" charset="0"/>
                <a:ea typeface="Alexandria" pitchFamily="34" charset="-122"/>
                <a:cs typeface="+mj-cs"/>
              </a:rPr>
              <a:t> </a:t>
            </a:r>
            <a:r>
              <a:rPr lang="en-US" sz="2400" dirty="0" err="1">
                <a:solidFill>
                  <a:srgbClr val="333333"/>
                </a:solidFill>
                <a:latin typeface="Times New Roman" panose="02020603050405020304" pitchFamily="18" charset="0"/>
                <a:ea typeface="Alexandria" pitchFamily="34" charset="-122"/>
                <a:cs typeface="+mj-cs"/>
              </a:rPr>
              <a:t>ينبغي</a:t>
            </a:r>
            <a:r>
              <a:rPr lang="en-US" sz="2400" dirty="0">
                <a:solidFill>
                  <a:srgbClr val="333333"/>
                </a:solidFill>
                <a:latin typeface="Times New Roman" panose="02020603050405020304" pitchFamily="18" charset="0"/>
                <a:ea typeface="Alexandria" pitchFamily="34" charset="-122"/>
                <a:cs typeface="+mj-cs"/>
              </a:rPr>
              <a:t> تمييز جهد الباحث الحقيقي عن أي مساعدة خارجية.</a:t>
            </a:r>
            <a:endParaRPr lang="en-US" sz="2400" dirty="0">
              <a:latin typeface="Times New Roman" panose="02020603050405020304" pitchFamily="18" charset="0"/>
              <a:cs typeface="+mj-cs"/>
            </a:endParaRPr>
          </a:p>
        </p:txBody>
      </p:sp>
    </p:spTree>
    <p:extLst>
      <p:ext uri="{BB962C8B-B14F-4D97-AF65-F5344CB8AC3E}">
        <p14:creationId xmlns:p14="http://schemas.microsoft.com/office/powerpoint/2010/main" val="21829841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F65DBFA-8C15-6049-E8B8-B8466C52D4A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5006839-9F12-3A9C-99C5-0658AFF08FAB}"/>
              </a:ext>
            </a:extLst>
          </p:cNvPr>
          <p:cNvSpPr txBox="1"/>
          <p:nvPr/>
        </p:nvSpPr>
        <p:spPr>
          <a:xfrm>
            <a:off x="983312" y="1121264"/>
            <a:ext cx="1351367" cy="707886"/>
          </a:xfrm>
          <a:prstGeom prst="rect">
            <a:avLst/>
          </a:prstGeom>
          <a:noFill/>
        </p:spPr>
        <p:txBody>
          <a:bodyPr wrap="square" rtlCol="0">
            <a:spAutoFit/>
          </a:bodyPr>
          <a:lstStyle/>
          <a:p>
            <a:pPr algn="ctr"/>
            <a:r>
              <a:rPr lang="ar-EG" sz="2000" b="1" dirty="0">
                <a:solidFill>
                  <a:schemeClr val="bg1"/>
                </a:solidFill>
                <a:latin typeface="Alexandria" charset="0"/>
                <a:cs typeface="Alexandria" charset="0"/>
              </a:rPr>
              <a:t>المحاضرة التعريفية</a:t>
            </a:r>
            <a:endParaRPr lang="en-US" sz="20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64934E93-71A7-624E-710A-DF0D5F43AE1F}"/>
              </a:ext>
            </a:extLst>
          </p:cNvPr>
          <p:cNvSpPr txBox="1"/>
          <p:nvPr/>
        </p:nvSpPr>
        <p:spPr>
          <a:xfrm>
            <a:off x="6300099" y="1128103"/>
            <a:ext cx="4653035" cy="2246769"/>
          </a:xfrm>
          <a:prstGeom prst="rect">
            <a:avLst/>
          </a:prstGeom>
          <a:noFill/>
        </p:spPr>
        <p:txBody>
          <a:bodyPr wrap="square" rtlCol="0">
            <a:spAutoFit/>
          </a:bodyPr>
          <a:lstStyle/>
          <a:p>
            <a:pPr algn="r" rtl="1"/>
            <a:r>
              <a:rPr lang="ar-EG" sz="2000" b="1" dirty="0">
                <a:solidFill>
                  <a:srgbClr val="1D355C"/>
                </a:solidFill>
                <a:latin typeface="Alexandria" pitchFamily="34" charset="0"/>
                <a:ea typeface="Alexandria" pitchFamily="34" charset="-122"/>
                <a:cs typeface="Alexandria" pitchFamily="34" charset="-120"/>
              </a:rPr>
              <a:t>قائمة التحقق النهائية للطالب</a:t>
            </a:r>
          </a:p>
          <a:p>
            <a:pPr algn="r" rtl="1"/>
            <a:endParaRPr lang="ar-EG" sz="2000" b="1" dirty="0">
              <a:solidFill>
                <a:srgbClr val="1D355C"/>
              </a:solidFill>
              <a:latin typeface="Alexandria" pitchFamily="34" charset="0"/>
              <a:ea typeface="Alexandria" pitchFamily="34" charset="-122"/>
              <a:cs typeface="Alexandria" pitchFamily="34" charset="-120"/>
            </a:endParaRPr>
          </a:p>
          <a:p>
            <a:pPr algn="r" rtl="1"/>
            <a:endParaRPr lang="ar-EG" sz="2000" b="1" dirty="0">
              <a:solidFill>
                <a:srgbClr val="1D355C"/>
              </a:solidFill>
              <a:latin typeface="Alexandria" pitchFamily="34" charset="0"/>
              <a:ea typeface="Alexandria" pitchFamily="34" charset="-122"/>
              <a:cs typeface="Alexandria" pitchFamily="34" charset="-120"/>
            </a:endParaRPr>
          </a:p>
          <a:p>
            <a:pPr algn="r" rtl="1"/>
            <a:endParaRPr lang="ar-EG" sz="2000" b="1" dirty="0">
              <a:solidFill>
                <a:srgbClr val="1D355C"/>
              </a:solidFill>
              <a:latin typeface="Alexandria" pitchFamily="34" charset="0"/>
              <a:ea typeface="Alexandria" pitchFamily="34" charset="-122"/>
              <a:cs typeface="Alexandria" pitchFamily="34" charset="-120"/>
            </a:endParaRPr>
          </a:p>
          <a:p>
            <a:pPr algn="r" rtl="1"/>
            <a:endParaRPr lang="ar-EG" sz="2000" b="1" dirty="0">
              <a:solidFill>
                <a:srgbClr val="1D355C"/>
              </a:solidFill>
              <a:latin typeface="Alexandria" pitchFamily="34" charset="0"/>
              <a:ea typeface="Alexandria" pitchFamily="34" charset="-122"/>
              <a:cs typeface="Alexandria" pitchFamily="34" charset="-120"/>
            </a:endParaRPr>
          </a:p>
          <a:p>
            <a:pPr algn="r" rtl="1"/>
            <a:endParaRPr lang="ar-EG" sz="2000" b="1" dirty="0">
              <a:solidFill>
                <a:srgbClr val="1D355C"/>
              </a:solidFill>
              <a:latin typeface="Alexandria" pitchFamily="34" charset="0"/>
              <a:ea typeface="Alexandria" pitchFamily="34" charset="-122"/>
              <a:cs typeface="Alexandria" pitchFamily="34" charset="-120"/>
            </a:endParaRPr>
          </a:p>
          <a:p>
            <a:pPr algn="r" rtl="1"/>
            <a:endParaRPr lang="ar-EG" sz="2000" b="1" dirty="0" err="1">
              <a:solidFill>
                <a:srgbClr val="1D355C"/>
              </a:solidFill>
              <a:latin typeface="Alexandria" pitchFamily="34" charset="0"/>
              <a:ea typeface="Alexandria" pitchFamily="34" charset="-122"/>
              <a:cs typeface="Alexandria" pitchFamily="34" charset="-120"/>
            </a:endParaRPr>
          </a:p>
        </p:txBody>
      </p:sp>
      <p:sp>
        <p:nvSpPr>
          <p:cNvPr id="63" name="Text 27">
            <a:extLst>
              <a:ext uri="{FF2B5EF4-FFF2-40B4-BE49-F238E27FC236}">
                <a16:creationId xmlns:a16="http://schemas.microsoft.com/office/drawing/2014/main" id="{45F409E5-E05E-A1A7-A491-9C93C107EFD1}"/>
              </a:ext>
            </a:extLst>
          </p:cNvPr>
          <p:cNvSpPr/>
          <p:nvPr/>
        </p:nvSpPr>
        <p:spPr>
          <a:xfrm>
            <a:off x="9414933" y="4687147"/>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سؤال متكرر</a:t>
            </a:r>
            <a:endParaRPr lang="en-US" sz="2000" dirty="0"/>
          </a:p>
        </p:txBody>
      </p:sp>
      <p:sp>
        <p:nvSpPr>
          <p:cNvPr id="59" name="Text 5">
            <a:extLst>
              <a:ext uri="{FF2B5EF4-FFF2-40B4-BE49-F238E27FC236}">
                <a16:creationId xmlns:a16="http://schemas.microsoft.com/office/drawing/2014/main" id="{00C076F3-184F-3A7D-2E75-315AF46954FF}"/>
              </a:ext>
            </a:extLst>
          </p:cNvPr>
          <p:cNvSpPr/>
          <p:nvPr/>
        </p:nvSpPr>
        <p:spPr>
          <a:xfrm>
            <a:off x="5779008" y="1170432"/>
            <a:ext cx="384048" cy="182880"/>
          </a:xfrm>
          <a:prstGeom prst="rect">
            <a:avLst/>
          </a:prstGeom>
          <a:noFill/>
          <a:ln/>
        </p:spPr>
        <p:txBody>
          <a:bodyPr wrap="square" lIns="0" tIns="0" rIns="0" bIns="0" rtlCol="0" anchor="ct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6</a:t>
            </a:r>
            <a:endParaRPr lang="en-US" sz="2000" dirty="0"/>
          </a:p>
        </p:txBody>
      </p:sp>
      <p:sp>
        <p:nvSpPr>
          <p:cNvPr id="61" name="Shape 8">
            <a:extLst>
              <a:ext uri="{FF2B5EF4-FFF2-40B4-BE49-F238E27FC236}">
                <a16:creationId xmlns:a16="http://schemas.microsoft.com/office/drawing/2014/main" id="{4A9F3564-4652-E6F7-3631-4AEB8BA86576}"/>
              </a:ext>
            </a:extLst>
          </p:cNvPr>
          <p:cNvSpPr/>
          <p:nvPr/>
        </p:nvSpPr>
        <p:spPr>
          <a:xfrm>
            <a:off x="808703" y="2241016"/>
            <a:ext cx="9189720" cy="402336"/>
          </a:xfrm>
          <a:prstGeom prst="roundRect">
            <a:avLst>
              <a:gd name="adj" fmla="val 18182"/>
            </a:avLst>
          </a:prstGeom>
          <a:solidFill>
            <a:srgbClr val="FBFDFE"/>
          </a:solidFill>
          <a:ln w="12700">
            <a:solidFill>
              <a:srgbClr val="D8E7EF"/>
            </a:solidFill>
            <a:prstDash val="solid"/>
          </a:ln>
        </p:spPr>
      </p:sp>
      <p:sp>
        <p:nvSpPr>
          <p:cNvPr id="64" name="Shape 9">
            <a:extLst>
              <a:ext uri="{FF2B5EF4-FFF2-40B4-BE49-F238E27FC236}">
                <a16:creationId xmlns:a16="http://schemas.microsoft.com/office/drawing/2014/main" id="{48490863-1095-13FC-ED95-89C9EA605542}"/>
              </a:ext>
            </a:extLst>
          </p:cNvPr>
          <p:cNvSpPr/>
          <p:nvPr/>
        </p:nvSpPr>
        <p:spPr>
          <a:xfrm>
            <a:off x="10100616" y="2387320"/>
            <a:ext cx="1188720" cy="329184"/>
          </a:xfrm>
          <a:prstGeom prst="roundRect">
            <a:avLst>
              <a:gd name="adj" fmla="val 13889"/>
            </a:avLst>
          </a:prstGeom>
          <a:solidFill>
            <a:srgbClr val="45A563"/>
          </a:solidFill>
          <a:ln w="12700">
            <a:solidFill>
              <a:srgbClr val="45A563"/>
            </a:solidFill>
            <a:prstDash val="solid"/>
          </a:ln>
        </p:spPr>
      </p:sp>
      <p:sp>
        <p:nvSpPr>
          <p:cNvPr id="66" name="Text 10">
            <a:extLst>
              <a:ext uri="{FF2B5EF4-FFF2-40B4-BE49-F238E27FC236}">
                <a16:creationId xmlns:a16="http://schemas.microsoft.com/office/drawing/2014/main" id="{04D02E2A-62E7-7722-E4DE-1AAB2C52D623}"/>
              </a:ext>
            </a:extLst>
          </p:cNvPr>
          <p:cNvSpPr/>
          <p:nvPr/>
        </p:nvSpPr>
        <p:spPr>
          <a:xfrm>
            <a:off x="10100616" y="2460472"/>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68" name="Text 11">
            <a:extLst>
              <a:ext uri="{FF2B5EF4-FFF2-40B4-BE49-F238E27FC236}">
                <a16:creationId xmlns:a16="http://schemas.microsoft.com/office/drawing/2014/main" id="{12D93571-AF45-A971-2F3E-CB6B61C21D06}"/>
              </a:ext>
            </a:extLst>
          </p:cNvPr>
          <p:cNvSpPr/>
          <p:nvPr/>
        </p:nvSpPr>
        <p:spPr>
          <a:xfrm>
            <a:off x="973295" y="2364571"/>
            <a:ext cx="8860536" cy="187341"/>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صغت عنوانًا واضحًا وقابلًا للبحث؟</a:t>
            </a:r>
            <a:endParaRPr lang="en-US" sz="2000" dirty="0"/>
          </a:p>
        </p:txBody>
      </p:sp>
      <p:sp>
        <p:nvSpPr>
          <p:cNvPr id="70" name="Shape 12">
            <a:extLst>
              <a:ext uri="{FF2B5EF4-FFF2-40B4-BE49-F238E27FC236}">
                <a16:creationId xmlns:a16="http://schemas.microsoft.com/office/drawing/2014/main" id="{E8AEF9CE-B649-3937-1A35-AC72C3C7A09B}"/>
              </a:ext>
            </a:extLst>
          </p:cNvPr>
          <p:cNvSpPr/>
          <p:nvPr/>
        </p:nvSpPr>
        <p:spPr>
          <a:xfrm>
            <a:off x="808703" y="2807944"/>
            <a:ext cx="9189720" cy="402336"/>
          </a:xfrm>
          <a:prstGeom prst="roundRect">
            <a:avLst>
              <a:gd name="adj" fmla="val 18182"/>
            </a:avLst>
          </a:prstGeom>
          <a:solidFill>
            <a:srgbClr val="FBFDFE"/>
          </a:solidFill>
          <a:ln w="12700">
            <a:solidFill>
              <a:srgbClr val="D8E7EF"/>
            </a:solidFill>
            <a:prstDash val="solid"/>
          </a:ln>
        </p:spPr>
      </p:sp>
      <p:sp>
        <p:nvSpPr>
          <p:cNvPr id="72" name="Shape 13">
            <a:extLst>
              <a:ext uri="{FF2B5EF4-FFF2-40B4-BE49-F238E27FC236}">
                <a16:creationId xmlns:a16="http://schemas.microsoft.com/office/drawing/2014/main" id="{B6D1F5F7-BBC9-B43A-AA95-8B99F330CEC5}"/>
              </a:ext>
            </a:extLst>
          </p:cNvPr>
          <p:cNvSpPr/>
          <p:nvPr/>
        </p:nvSpPr>
        <p:spPr>
          <a:xfrm>
            <a:off x="10100616" y="2954248"/>
            <a:ext cx="1188720" cy="329184"/>
          </a:xfrm>
          <a:prstGeom prst="roundRect">
            <a:avLst>
              <a:gd name="adj" fmla="val 13889"/>
            </a:avLst>
          </a:prstGeom>
          <a:solidFill>
            <a:srgbClr val="45A563"/>
          </a:solidFill>
          <a:ln w="12700">
            <a:solidFill>
              <a:srgbClr val="45A563"/>
            </a:solidFill>
            <a:prstDash val="solid"/>
          </a:ln>
        </p:spPr>
      </p:sp>
      <p:sp>
        <p:nvSpPr>
          <p:cNvPr id="74" name="Text 14">
            <a:extLst>
              <a:ext uri="{FF2B5EF4-FFF2-40B4-BE49-F238E27FC236}">
                <a16:creationId xmlns:a16="http://schemas.microsoft.com/office/drawing/2014/main" id="{DF1218EB-8A59-F624-5C00-2B66B2F91559}"/>
              </a:ext>
            </a:extLst>
          </p:cNvPr>
          <p:cNvSpPr/>
          <p:nvPr/>
        </p:nvSpPr>
        <p:spPr>
          <a:xfrm>
            <a:off x="10100616" y="3027400"/>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76" name="Text 15">
            <a:extLst>
              <a:ext uri="{FF2B5EF4-FFF2-40B4-BE49-F238E27FC236}">
                <a16:creationId xmlns:a16="http://schemas.microsoft.com/office/drawing/2014/main" id="{3EE55529-F1D9-4660-FF27-378CA068C733}"/>
              </a:ext>
            </a:extLst>
          </p:cNvPr>
          <p:cNvSpPr/>
          <p:nvPr/>
        </p:nvSpPr>
        <p:spPr>
          <a:xfrm>
            <a:off x="808703" y="2881096"/>
            <a:ext cx="9025128" cy="329183"/>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حضرت جلسات النقاش الأساسية وتابعت الملاحظات؟</a:t>
            </a:r>
            <a:endParaRPr lang="en-US" sz="2000" dirty="0"/>
          </a:p>
        </p:txBody>
      </p:sp>
      <p:sp>
        <p:nvSpPr>
          <p:cNvPr id="78" name="Shape 16">
            <a:extLst>
              <a:ext uri="{FF2B5EF4-FFF2-40B4-BE49-F238E27FC236}">
                <a16:creationId xmlns:a16="http://schemas.microsoft.com/office/drawing/2014/main" id="{E7CB241E-442E-7EF1-4619-E0BB53FF1321}"/>
              </a:ext>
            </a:extLst>
          </p:cNvPr>
          <p:cNvSpPr/>
          <p:nvPr/>
        </p:nvSpPr>
        <p:spPr>
          <a:xfrm>
            <a:off x="808703" y="3374872"/>
            <a:ext cx="9189720" cy="402336"/>
          </a:xfrm>
          <a:prstGeom prst="roundRect">
            <a:avLst>
              <a:gd name="adj" fmla="val 18182"/>
            </a:avLst>
          </a:prstGeom>
          <a:solidFill>
            <a:srgbClr val="FBFDFE"/>
          </a:solidFill>
          <a:ln w="12700">
            <a:solidFill>
              <a:srgbClr val="D8E7EF"/>
            </a:solidFill>
            <a:prstDash val="solid"/>
          </a:ln>
        </p:spPr>
      </p:sp>
      <p:sp>
        <p:nvSpPr>
          <p:cNvPr id="80" name="Shape 17">
            <a:extLst>
              <a:ext uri="{FF2B5EF4-FFF2-40B4-BE49-F238E27FC236}">
                <a16:creationId xmlns:a16="http://schemas.microsoft.com/office/drawing/2014/main" id="{DF694619-73F9-AC91-A1AA-6DFF5D955669}"/>
              </a:ext>
            </a:extLst>
          </p:cNvPr>
          <p:cNvSpPr/>
          <p:nvPr/>
        </p:nvSpPr>
        <p:spPr>
          <a:xfrm>
            <a:off x="10100616" y="3521176"/>
            <a:ext cx="1188720" cy="329184"/>
          </a:xfrm>
          <a:prstGeom prst="roundRect">
            <a:avLst>
              <a:gd name="adj" fmla="val 13889"/>
            </a:avLst>
          </a:prstGeom>
          <a:solidFill>
            <a:srgbClr val="45A563"/>
          </a:solidFill>
          <a:ln w="12700">
            <a:solidFill>
              <a:srgbClr val="45A563"/>
            </a:solidFill>
            <a:prstDash val="solid"/>
          </a:ln>
        </p:spPr>
      </p:sp>
      <p:sp>
        <p:nvSpPr>
          <p:cNvPr id="82" name="Text 18">
            <a:extLst>
              <a:ext uri="{FF2B5EF4-FFF2-40B4-BE49-F238E27FC236}">
                <a16:creationId xmlns:a16="http://schemas.microsoft.com/office/drawing/2014/main" id="{C8AC5092-FF40-E0D7-CCE4-6D37A1E67E56}"/>
              </a:ext>
            </a:extLst>
          </p:cNvPr>
          <p:cNvSpPr/>
          <p:nvPr/>
        </p:nvSpPr>
        <p:spPr>
          <a:xfrm>
            <a:off x="10100616" y="3594328"/>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84" name="Text 19">
            <a:extLst>
              <a:ext uri="{FF2B5EF4-FFF2-40B4-BE49-F238E27FC236}">
                <a16:creationId xmlns:a16="http://schemas.microsoft.com/office/drawing/2014/main" id="{5488C060-F3DE-EFD0-F83D-749B0639CAEA}"/>
              </a:ext>
            </a:extLst>
          </p:cNvPr>
          <p:cNvSpPr/>
          <p:nvPr/>
        </p:nvSpPr>
        <p:spPr>
          <a:xfrm>
            <a:off x="902664" y="3485337"/>
            <a:ext cx="8860536" cy="45719"/>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a:t>
            </a:r>
            <a:r>
              <a:rPr lang="en-US" sz="2000" dirty="0" err="1">
                <a:solidFill>
                  <a:srgbClr val="333333"/>
                </a:solidFill>
                <a:latin typeface="Alexandria" pitchFamily="34" charset="0"/>
                <a:ea typeface="Alexandria" pitchFamily="34" charset="-122"/>
                <a:cs typeface="Alexandria" pitchFamily="34" charset="-120"/>
              </a:rPr>
              <a:t>أنجزت</a:t>
            </a:r>
            <a:r>
              <a:rPr lang="en-US" sz="2000" dirty="0">
                <a:solidFill>
                  <a:srgbClr val="333333"/>
                </a:solidFill>
                <a:latin typeface="Alexandria" pitchFamily="34" charset="0"/>
                <a:ea typeface="Alexandria" pitchFamily="34" charset="-122"/>
                <a:cs typeface="Alexandria" pitchFamily="34" charset="-120"/>
              </a:rPr>
              <a:t> </a:t>
            </a:r>
            <a:r>
              <a:rPr lang="ar-EG" sz="2000" dirty="0">
                <a:solidFill>
                  <a:srgbClr val="333333"/>
                </a:solidFill>
                <a:latin typeface="Alexandria" pitchFamily="34" charset="0"/>
                <a:ea typeface="Alexandria" pitchFamily="34" charset="-122"/>
                <a:cs typeface="Alexandria" pitchFamily="34" charset="-120"/>
              </a:rPr>
              <a:t>كل </a:t>
            </a:r>
            <a:r>
              <a:rPr lang="en-US" sz="2000" dirty="0" err="1">
                <a:solidFill>
                  <a:srgbClr val="333333"/>
                </a:solidFill>
                <a:latin typeface="Alexandria" pitchFamily="34" charset="0"/>
                <a:ea typeface="Alexandria" pitchFamily="34" charset="-122"/>
                <a:cs typeface="Alexandria" pitchFamily="34" charset="-120"/>
              </a:rPr>
              <a:t>مرحلة</a:t>
            </a:r>
            <a:r>
              <a:rPr lang="en-US" sz="2000" dirty="0">
                <a:solidFill>
                  <a:srgbClr val="333333"/>
                </a:solidFill>
                <a:latin typeface="Alexandria" pitchFamily="34" charset="0"/>
                <a:ea typeface="Alexandria" pitchFamily="34" charset="-122"/>
                <a:cs typeface="Alexandria" pitchFamily="34" charset="-120"/>
              </a:rPr>
              <a:t> بمنطق مترابط؟</a:t>
            </a:r>
            <a:endParaRPr lang="en-US" sz="2000" dirty="0"/>
          </a:p>
        </p:txBody>
      </p:sp>
      <p:sp>
        <p:nvSpPr>
          <p:cNvPr id="86" name="Shape 20">
            <a:extLst>
              <a:ext uri="{FF2B5EF4-FFF2-40B4-BE49-F238E27FC236}">
                <a16:creationId xmlns:a16="http://schemas.microsoft.com/office/drawing/2014/main" id="{9F9621DF-610D-D10E-EEAD-3E37C4198040}"/>
              </a:ext>
            </a:extLst>
          </p:cNvPr>
          <p:cNvSpPr/>
          <p:nvPr/>
        </p:nvSpPr>
        <p:spPr>
          <a:xfrm>
            <a:off x="808703" y="3941800"/>
            <a:ext cx="9189720" cy="402336"/>
          </a:xfrm>
          <a:prstGeom prst="roundRect">
            <a:avLst>
              <a:gd name="adj" fmla="val 18182"/>
            </a:avLst>
          </a:prstGeom>
          <a:solidFill>
            <a:srgbClr val="FBFDFE"/>
          </a:solidFill>
          <a:ln w="12700">
            <a:solidFill>
              <a:srgbClr val="D8E7EF"/>
            </a:solidFill>
            <a:prstDash val="solid"/>
          </a:ln>
        </p:spPr>
      </p:sp>
      <p:sp>
        <p:nvSpPr>
          <p:cNvPr id="88" name="Shape 21">
            <a:extLst>
              <a:ext uri="{FF2B5EF4-FFF2-40B4-BE49-F238E27FC236}">
                <a16:creationId xmlns:a16="http://schemas.microsoft.com/office/drawing/2014/main" id="{EF1E6EF0-FCF6-4E63-99A6-4666EE4B006A}"/>
              </a:ext>
            </a:extLst>
          </p:cNvPr>
          <p:cNvSpPr/>
          <p:nvPr/>
        </p:nvSpPr>
        <p:spPr>
          <a:xfrm>
            <a:off x="10100616" y="4088104"/>
            <a:ext cx="1188720" cy="329184"/>
          </a:xfrm>
          <a:prstGeom prst="roundRect">
            <a:avLst>
              <a:gd name="adj" fmla="val 13889"/>
            </a:avLst>
          </a:prstGeom>
          <a:solidFill>
            <a:srgbClr val="45A563"/>
          </a:solidFill>
          <a:ln w="12700">
            <a:solidFill>
              <a:srgbClr val="45A563"/>
            </a:solidFill>
            <a:prstDash val="solid"/>
          </a:ln>
        </p:spPr>
      </p:sp>
      <p:sp>
        <p:nvSpPr>
          <p:cNvPr id="90" name="Text 22">
            <a:extLst>
              <a:ext uri="{FF2B5EF4-FFF2-40B4-BE49-F238E27FC236}">
                <a16:creationId xmlns:a16="http://schemas.microsoft.com/office/drawing/2014/main" id="{8ED31F6A-2CFD-D4C3-E48D-89EDCE8E60C2}"/>
              </a:ext>
            </a:extLst>
          </p:cNvPr>
          <p:cNvSpPr/>
          <p:nvPr/>
        </p:nvSpPr>
        <p:spPr>
          <a:xfrm>
            <a:off x="10100616" y="4161256"/>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92" name="Text 23">
            <a:extLst>
              <a:ext uri="{FF2B5EF4-FFF2-40B4-BE49-F238E27FC236}">
                <a16:creationId xmlns:a16="http://schemas.microsoft.com/office/drawing/2014/main" id="{2733D4E3-6B03-4BCB-EA43-EF8D940999A8}"/>
              </a:ext>
            </a:extLst>
          </p:cNvPr>
          <p:cNvSpPr/>
          <p:nvPr/>
        </p:nvSpPr>
        <p:spPr>
          <a:xfrm>
            <a:off x="902664" y="4003467"/>
            <a:ext cx="8860536" cy="82296"/>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روجع الاستبيان واعتمد قبل جمع البيانات؟</a:t>
            </a:r>
            <a:endParaRPr lang="en-US" sz="2000" dirty="0"/>
          </a:p>
        </p:txBody>
      </p:sp>
      <p:sp>
        <p:nvSpPr>
          <p:cNvPr id="94" name="Shape 24">
            <a:extLst>
              <a:ext uri="{FF2B5EF4-FFF2-40B4-BE49-F238E27FC236}">
                <a16:creationId xmlns:a16="http://schemas.microsoft.com/office/drawing/2014/main" id="{75B8BA0E-36A6-D0A0-2DB1-EAAFE493E57E}"/>
              </a:ext>
            </a:extLst>
          </p:cNvPr>
          <p:cNvSpPr/>
          <p:nvPr/>
        </p:nvSpPr>
        <p:spPr>
          <a:xfrm>
            <a:off x="808703" y="4508728"/>
            <a:ext cx="9189720" cy="402336"/>
          </a:xfrm>
          <a:prstGeom prst="roundRect">
            <a:avLst>
              <a:gd name="adj" fmla="val 18182"/>
            </a:avLst>
          </a:prstGeom>
          <a:solidFill>
            <a:srgbClr val="FBFDFE"/>
          </a:solidFill>
          <a:ln w="12700">
            <a:solidFill>
              <a:srgbClr val="D8E7EF"/>
            </a:solidFill>
            <a:prstDash val="solid"/>
          </a:ln>
        </p:spPr>
      </p:sp>
      <p:sp>
        <p:nvSpPr>
          <p:cNvPr id="96" name="Shape 25">
            <a:extLst>
              <a:ext uri="{FF2B5EF4-FFF2-40B4-BE49-F238E27FC236}">
                <a16:creationId xmlns:a16="http://schemas.microsoft.com/office/drawing/2014/main" id="{56CA0B50-E3BE-66B6-5C23-A74C9B2B3703}"/>
              </a:ext>
            </a:extLst>
          </p:cNvPr>
          <p:cNvSpPr/>
          <p:nvPr/>
        </p:nvSpPr>
        <p:spPr>
          <a:xfrm>
            <a:off x="10100616" y="4655032"/>
            <a:ext cx="1188720" cy="329184"/>
          </a:xfrm>
          <a:prstGeom prst="roundRect">
            <a:avLst>
              <a:gd name="adj" fmla="val 13889"/>
            </a:avLst>
          </a:prstGeom>
          <a:solidFill>
            <a:srgbClr val="45A563"/>
          </a:solidFill>
          <a:ln w="12700">
            <a:solidFill>
              <a:srgbClr val="45A563"/>
            </a:solidFill>
            <a:prstDash val="solid"/>
          </a:ln>
        </p:spPr>
      </p:sp>
      <p:sp>
        <p:nvSpPr>
          <p:cNvPr id="98" name="Text 26">
            <a:extLst>
              <a:ext uri="{FF2B5EF4-FFF2-40B4-BE49-F238E27FC236}">
                <a16:creationId xmlns:a16="http://schemas.microsoft.com/office/drawing/2014/main" id="{63BF3BB2-9B05-6B6C-073B-CEFAD535916B}"/>
              </a:ext>
            </a:extLst>
          </p:cNvPr>
          <p:cNvSpPr/>
          <p:nvPr/>
        </p:nvSpPr>
        <p:spPr>
          <a:xfrm>
            <a:off x="10100616" y="4728184"/>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100" name="Text 27">
            <a:extLst>
              <a:ext uri="{FF2B5EF4-FFF2-40B4-BE49-F238E27FC236}">
                <a16:creationId xmlns:a16="http://schemas.microsoft.com/office/drawing/2014/main" id="{AA075A30-515D-C2ED-7C9C-6CAF7C3639C4}"/>
              </a:ext>
            </a:extLst>
          </p:cNvPr>
          <p:cNvSpPr/>
          <p:nvPr/>
        </p:nvSpPr>
        <p:spPr>
          <a:xfrm>
            <a:off x="808703" y="4595707"/>
            <a:ext cx="8860536" cy="82296"/>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قدّمت البحث الكامل بنهاية الأسبوع 10؟</a:t>
            </a:r>
            <a:endParaRPr lang="en-US" sz="2000" dirty="0"/>
          </a:p>
        </p:txBody>
      </p:sp>
      <p:sp>
        <p:nvSpPr>
          <p:cNvPr id="102" name="Shape 28">
            <a:extLst>
              <a:ext uri="{FF2B5EF4-FFF2-40B4-BE49-F238E27FC236}">
                <a16:creationId xmlns:a16="http://schemas.microsoft.com/office/drawing/2014/main" id="{2B8A1658-BAA7-ABA5-14F8-CB5D2BCA0B29}"/>
              </a:ext>
            </a:extLst>
          </p:cNvPr>
          <p:cNvSpPr/>
          <p:nvPr/>
        </p:nvSpPr>
        <p:spPr>
          <a:xfrm>
            <a:off x="808703" y="5075656"/>
            <a:ext cx="9189720" cy="402336"/>
          </a:xfrm>
          <a:prstGeom prst="roundRect">
            <a:avLst>
              <a:gd name="adj" fmla="val 18182"/>
            </a:avLst>
          </a:prstGeom>
          <a:solidFill>
            <a:srgbClr val="FBFDFE"/>
          </a:solidFill>
          <a:ln w="12700">
            <a:solidFill>
              <a:srgbClr val="D8E7EF"/>
            </a:solidFill>
            <a:prstDash val="solid"/>
          </a:ln>
        </p:spPr>
      </p:sp>
      <p:sp>
        <p:nvSpPr>
          <p:cNvPr id="104" name="Shape 29">
            <a:extLst>
              <a:ext uri="{FF2B5EF4-FFF2-40B4-BE49-F238E27FC236}">
                <a16:creationId xmlns:a16="http://schemas.microsoft.com/office/drawing/2014/main" id="{21019855-6F52-5F12-8DC9-22C0152B9591}"/>
              </a:ext>
            </a:extLst>
          </p:cNvPr>
          <p:cNvSpPr/>
          <p:nvPr/>
        </p:nvSpPr>
        <p:spPr>
          <a:xfrm>
            <a:off x="10100616" y="5221960"/>
            <a:ext cx="1188720" cy="329184"/>
          </a:xfrm>
          <a:prstGeom prst="roundRect">
            <a:avLst>
              <a:gd name="adj" fmla="val 13889"/>
            </a:avLst>
          </a:prstGeom>
          <a:solidFill>
            <a:srgbClr val="45A563"/>
          </a:solidFill>
          <a:ln w="12700">
            <a:solidFill>
              <a:srgbClr val="45A563"/>
            </a:solidFill>
            <a:prstDash val="solid"/>
          </a:ln>
        </p:spPr>
      </p:sp>
      <p:sp>
        <p:nvSpPr>
          <p:cNvPr id="106" name="Text 30">
            <a:extLst>
              <a:ext uri="{FF2B5EF4-FFF2-40B4-BE49-F238E27FC236}">
                <a16:creationId xmlns:a16="http://schemas.microsoft.com/office/drawing/2014/main" id="{4C830E2F-2809-4673-2891-7057CC116993}"/>
              </a:ext>
            </a:extLst>
          </p:cNvPr>
          <p:cNvSpPr/>
          <p:nvPr/>
        </p:nvSpPr>
        <p:spPr>
          <a:xfrm>
            <a:off x="10100616" y="5295112"/>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108" name="Text 31">
            <a:extLst>
              <a:ext uri="{FF2B5EF4-FFF2-40B4-BE49-F238E27FC236}">
                <a16:creationId xmlns:a16="http://schemas.microsoft.com/office/drawing/2014/main" id="{25291D8C-523F-5A12-D934-EEAD393A9D8B}"/>
              </a:ext>
            </a:extLst>
          </p:cNvPr>
          <p:cNvSpPr/>
          <p:nvPr/>
        </p:nvSpPr>
        <p:spPr>
          <a:xfrm>
            <a:off x="808703" y="5137476"/>
            <a:ext cx="8860536" cy="82296"/>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خصصت وقتًا للتعديل قبل التقييم النهائي في الأسبوع 12؟</a:t>
            </a:r>
            <a:endParaRPr lang="en-US" sz="2000" dirty="0"/>
          </a:p>
        </p:txBody>
      </p:sp>
    </p:spTree>
    <p:extLst>
      <p:ext uri="{BB962C8B-B14F-4D97-AF65-F5344CB8AC3E}">
        <p14:creationId xmlns:p14="http://schemas.microsoft.com/office/powerpoint/2010/main" val="4740830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88DD8-92ED-6EBB-68C1-F7548C3FBDE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66AE857-2260-DD60-0A5B-0DB819417E0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F7A7B579-C8E8-E40A-4ABB-F32C058C422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35D06D24-BB17-23D0-323B-39E9F77CD87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A2D84EE-8ED1-7D82-0D35-606561E5184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0A61C1F3-41CF-71D8-8F8F-8635894F88D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E5B5DE4D-934C-CDB8-81CC-0F8C53BCF974}"/>
              </a:ext>
            </a:extLst>
          </p:cNvPr>
          <p:cNvSpPr txBox="1"/>
          <p:nvPr/>
        </p:nvSpPr>
        <p:spPr>
          <a:xfrm>
            <a:off x="1255318" y="4983305"/>
            <a:ext cx="4494949"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الخطة الزمنية لمشروع التخرج</a:t>
            </a: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Timeline for the Final Project</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ABF753C5-AB8C-6847-D2BD-647CD1EB1FF0}"/>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6</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0AB99627-520F-F0DD-5B00-23E5BC5506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7764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79F314E-5CE5-B23F-1960-25E7E6BA2E8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8FC06DF-C809-5247-34DB-71C8AF23298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F0C6BD1-AFCB-4DE4-040F-4971BFC27F5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5. الخطة الزمنية لمشروع التخرج:</a:t>
            </a:r>
            <a:endParaRPr lang="en-US" sz="2800" b="1" dirty="0">
              <a:effectLst>
                <a:outerShdw blurRad="38100" dist="38100" dir="2700000" algn="tl">
                  <a:srgbClr val="000000">
                    <a:alpha val="43137"/>
                  </a:srgbClr>
                </a:outerShdw>
              </a:effectLst>
              <a:latin typeface="Alexandria" charset="0"/>
              <a:cs typeface="Alexandria" charset="0"/>
            </a:endParaRPr>
          </a:p>
        </p:txBody>
      </p:sp>
      <p:graphicFrame>
        <p:nvGraphicFramePr>
          <p:cNvPr id="11" name="Diagram 10">
            <a:extLst>
              <a:ext uri="{FF2B5EF4-FFF2-40B4-BE49-F238E27FC236}">
                <a16:creationId xmlns:a16="http://schemas.microsoft.com/office/drawing/2014/main" id="{BCACF3A2-1794-3357-A9A0-479B5A77466A}"/>
              </a:ext>
            </a:extLst>
          </p:cNvPr>
          <p:cNvGraphicFramePr/>
          <p:nvPr>
            <p:extLst>
              <p:ext uri="{D42A27DB-BD31-4B8C-83A1-F6EECF244321}">
                <p14:modId xmlns:p14="http://schemas.microsoft.com/office/powerpoint/2010/main" val="3549012111"/>
              </p:ext>
            </p:extLst>
          </p:nvPr>
        </p:nvGraphicFramePr>
        <p:xfrm>
          <a:off x="1153740" y="2167781"/>
          <a:ext cx="9739279" cy="37292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6" name="Group 15">
            <a:extLst>
              <a:ext uri="{FF2B5EF4-FFF2-40B4-BE49-F238E27FC236}">
                <a16:creationId xmlns:a16="http://schemas.microsoft.com/office/drawing/2014/main" id="{90AED804-07A3-BFF7-0946-2C8A8A51D9BE}"/>
              </a:ext>
            </a:extLst>
          </p:cNvPr>
          <p:cNvGrpSpPr/>
          <p:nvPr/>
        </p:nvGrpSpPr>
        <p:grpSpPr>
          <a:xfrm>
            <a:off x="1376843" y="4423552"/>
            <a:ext cx="7724789" cy="1217994"/>
            <a:chOff x="-42605" y="2274358"/>
            <a:chExt cx="7724789" cy="1217994"/>
          </a:xfrm>
        </p:grpSpPr>
        <p:sp>
          <p:nvSpPr>
            <p:cNvPr id="17" name="Rectangle 16">
              <a:extLst>
                <a:ext uri="{FF2B5EF4-FFF2-40B4-BE49-F238E27FC236}">
                  <a16:creationId xmlns:a16="http://schemas.microsoft.com/office/drawing/2014/main" id="{F41079F6-5526-D91A-C784-BA2F171D29B6}"/>
                </a:ext>
              </a:extLst>
            </p:cNvPr>
            <p:cNvSpPr/>
            <p:nvPr/>
          </p:nvSpPr>
          <p:spPr>
            <a:xfrm>
              <a:off x="36850" y="2274358"/>
              <a:ext cx="7645334" cy="67722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TextBox 18">
              <a:extLst>
                <a:ext uri="{FF2B5EF4-FFF2-40B4-BE49-F238E27FC236}">
                  <a16:creationId xmlns:a16="http://schemas.microsoft.com/office/drawing/2014/main" id="{3C0C3539-B696-065E-E0D4-B3303941A586}"/>
                </a:ext>
              </a:extLst>
            </p:cNvPr>
            <p:cNvSpPr txBox="1"/>
            <p:nvPr/>
          </p:nvSpPr>
          <p:spPr>
            <a:xfrm>
              <a:off x="-42605" y="2815132"/>
              <a:ext cx="7645334" cy="6772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algn="ctr" rtl="1"/>
              <a:r>
                <a:rPr lang="ar-SA" sz="2000" b="1" dirty="0"/>
                <a:t>تسليم</a:t>
              </a:r>
              <a:r>
                <a:rPr lang="ar-SA" sz="2000" b="1" dirty="0">
                  <a:latin typeface="Alex"/>
                </a:rPr>
                <a:t> المقدمة ومشكلة الدراسة وأهمية الدراسة</a:t>
              </a:r>
              <a:r>
                <a:rPr lang="ar-EG" sz="2000" b="1" dirty="0">
                  <a:latin typeface="Alex"/>
                </a:rPr>
                <a:t> و</a:t>
              </a:r>
              <a:r>
                <a:rPr lang="ar-SA" sz="2000" b="1" dirty="0">
                  <a:solidFill>
                    <a:prstClr val="black">
                      <a:hueOff val="0"/>
                      <a:satOff val="0"/>
                      <a:lumOff val="0"/>
                      <a:alphaOff val="0"/>
                    </a:prstClr>
                  </a:solidFill>
                  <a:latin typeface="Alex"/>
                </a:rPr>
                <a:t>أهداف</a:t>
              </a:r>
              <a:r>
                <a:rPr lang="ar-SA" sz="3600" b="1" dirty="0">
                  <a:solidFill>
                    <a:prstClr val="black">
                      <a:hueOff val="0"/>
                      <a:satOff val="0"/>
                      <a:lumOff val="0"/>
                      <a:alphaOff val="0"/>
                    </a:prstClr>
                  </a:solidFill>
                  <a:latin typeface="Alex"/>
                </a:rPr>
                <a:t> </a:t>
              </a:r>
              <a:r>
                <a:rPr lang="ar-SA" sz="2000" b="1" dirty="0">
                  <a:solidFill>
                    <a:prstClr val="black">
                      <a:hueOff val="0"/>
                      <a:satOff val="0"/>
                      <a:lumOff val="0"/>
                      <a:alphaOff val="0"/>
                    </a:prstClr>
                  </a:solidFill>
                  <a:latin typeface="Alex"/>
                </a:rPr>
                <a:t>الدراسة وتساؤلات</a:t>
              </a:r>
              <a:r>
                <a:rPr lang="ar-EG" sz="2000" b="1" dirty="0">
                  <a:solidFill>
                    <a:prstClr val="black">
                      <a:hueOff val="0"/>
                      <a:satOff val="0"/>
                      <a:lumOff val="0"/>
                      <a:alphaOff val="0"/>
                    </a:prstClr>
                  </a:solidFill>
                  <a:latin typeface="Alex"/>
                </a:rPr>
                <a:t>ها</a:t>
              </a:r>
              <a:endParaRPr lang="en-US" sz="4000" b="1" dirty="0">
                <a:solidFill>
                  <a:prstClr val="black">
                    <a:hueOff val="0"/>
                    <a:satOff val="0"/>
                    <a:lumOff val="0"/>
                    <a:alphaOff val="0"/>
                  </a:prstClr>
                </a:solidFill>
                <a:latin typeface="Calibri" panose="020F0502020204030204"/>
                <a:cs typeface="Arial" panose="020B0604020202020204" pitchFamily="34" charset="0"/>
              </a:endParaRPr>
            </a:p>
          </p:txBody>
        </p:sp>
      </p:grpSp>
    </p:spTree>
    <p:extLst>
      <p:ext uri="{BB962C8B-B14F-4D97-AF65-F5344CB8AC3E}">
        <p14:creationId xmlns:p14="http://schemas.microsoft.com/office/powerpoint/2010/main" val="25156118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9B14F9C-68D9-2907-73E4-B06D488954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35BB817-751F-24C2-D94E-98E6DA13F0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F0739B61-B925-F878-7F55-B6B33D0E835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5. الخطة الزمنية لمشروع التخرج:</a:t>
            </a:r>
            <a:endParaRPr lang="en-US" sz="2800" b="1" dirty="0">
              <a:effectLst>
                <a:outerShdw blurRad="38100" dist="38100" dir="2700000" algn="tl">
                  <a:srgbClr val="000000">
                    <a:alpha val="43137"/>
                  </a:srgbClr>
                </a:outerShdw>
              </a:effectLst>
              <a:latin typeface="Alexandria" charset="0"/>
              <a:cs typeface="+mj-cs"/>
            </a:endParaRPr>
          </a:p>
        </p:txBody>
      </p:sp>
      <p:graphicFrame>
        <p:nvGraphicFramePr>
          <p:cNvPr id="11" name="Diagram 10">
            <a:extLst>
              <a:ext uri="{FF2B5EF4-FFF2-40B4-BE49-F238E27FC236}">
                <a16:creationId xmlns:a16="http://schemas.microsoft.com/office/drawing/2014/main" id="{B1601DEA-4461-597D-3D34-5CBFB37A7882}"/>
              </a:ext>
            </a:extLst>
          </p:cNvPr>
          <p:cNvGraphicFramePr/>
          <p:nvPr>
            <p:extLst>
              <p:ext uri="{D42A27DB-BD31-4B8C-83A1-F6EECF244321}">
                <p14:modId xmlns:p14="http://schemas.microsoft.com/office/powerpoint/2010/main" val="187310940"/>
              </p:ext>
            </p:extLst>
          </p:nvPr>
        </p:nvGraphicFramePr>
        <p:xfrm>
          <a:off x="1153740" y="2000633"/>
          <a:ext cx="9739279" cy="37292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6" name="Group 15">
            <a:extLst>
              <a:ext uri="{FF2B5EF4-FFF2-40B4-BE49-F238E27FC236}">
                <a16:creationId xmlns:a16="http://schemas.microsoft.com/office/drawing/2014/main" id="{3264D4CD-1E2E-608F-1948-FD01BEA623F7}"/>
              </a:ext>
            </a:extLst>
          </p:cNvPr>
          <p:cNvGrpSpPr/>
          <p:nvPr/>
        </p:nvGrpSpPr>
        <p:grpSpPr>
          <a:xfrm>
            <a:off x="1200789" y="4256403"/>
            <a:ext cx="7743526" cy="677220"/>
            <a:chOff x="-61342" y="2274358"/>
            <a:chExt cx="7743526" cy="677220"/>
          </a:xfrm>
        </p:grpSpPr>
        <p:sp>
          <p:nvSpPr>
            <p:cNvPr id="17" name="Rectangle 16">
              <a:extLst>
                <a:ext uri="{FF2B5EF4-FFF2-40B4-BE49-F238E27FC236}">
                  <a16:creationId xmlns:a16="http://schemas.microsoft.com/office/drawing/2014/main" id="{2105150F-DE21-3078-ABE0-30942A6F1E6E}"/>
                </a:ext>
              </a:extLst>
            </p:cNvPr>
            <p:cNvSpPr/>
            <p:nvPr/>
          </p:nvSpPr>
          <p:spPr>
            <a:xfrm>
              <a:off x="36850" y="2274358"/>
              <a:ext cx="7645334" cy="67722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cs typeface="+mj-cs"/>
              </a:endParaRPr>
            </a:p>
          </p:txBody>
        </p:sp>
        <p:sp>
          <p:nvSpPr>
            <p:cNvPr id="19" name="TextBox 18">
              <a:extLst>
                <a:ext uri="{FF2B5EF4-FFF2-40B4-BE49-F238E27FC236}">
                  <a16:creationId xmlns:a16="http://schemas.microsoft.com/office/drawing/2014/main" id="{CC0BCA3B-38B5-C09D-53F8-79142A81D0E6}"/>
                </a:ext>
              </a:extLst>
            </p:cNvPr>
            <p:cNvSpPr txBox="1"/>
            <p:nvPr/>
          </p:nvSpPr>
          <p:spPr>
            <a:xfrm>
              <a:off x="-61342" y="2274358"/>
              <a:ext cx="7645334" cy="6772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algn="ctr" rtl="1"/>
              <a:r>
                <a:rPr lang="ar-SA" sz="2400" b="1" dirty="0">
                  <a:cs typeface="+mj-cs"/>
                </a:rPr>
                <a:t>تسليم البحث في صورته النهائية.</a:t>
              </a:r>
              <a:endParaRPr lang="en-US" sz="2400" b="1" dirty="0">
                <a:cs typeface="+mj-cs"/>
              </a:endParaRPr>
            </a:p>
          </p:txBody>
        </p:sp>
      </p:grpSp>
      <p:sp>
        <p:nvSpPr>
          <p:cNvPr id="24" name="TextBox 23">
            <a:extLst>
              <a:ext uri="{FF2B5EF4-FFF2-40B4-BE49-F238E27FC236}">
                <a16:creationId xmlns:a16="http://schemas.microsoft.com/office/drawing/2014/main" id="{58717694-F2D8-E6B2-1B05-63E331ACA36E}"/>
              </a:ext>
            </a:extLst>
          </p:cNvPr>
          <p:cNvSpPr txBox="1"/>
          <p:nvPr/>
        </p:nvSpPr>
        <p:spPr>
          <a:xfrm>
            <a:off x="1153740" y="4993149"/>
            <a:ext cx="7645334" cy="6772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ctr" rtl="1"/>
            <a:r>
              <a:rPr lang="ar-SA" sz="2400" b="1" dirty="0">
                <a:cs typeface="+mj-cs"/>
              </a:rPr>
              <a:t>التعليق العام على البحوث المُقدمة.</a:t>
            </a:r>
            <a:endParaRPr lang="en-US" sz="2400" b="1" dirty="0">
              <a:cs typeface="+mj-cs"/>
            </a:endParaRPr>
          </a:p>
        </p:txBody>
      </p:sp>
    </p:spTree>
    <p:extLst>
      <p:ext uri="{BB962C8B-B14F-4D97-AF65-F5344CB8AC3E}">
        <p14:creationId xmlns:p14="http://schemas.microsoft.com/office/powerpoint/2010/main" val="27979801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74AE0-D9F3-1851-B409-35CEC99CA30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059F1CD-F131-3F07-9965-653C6A37E03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FC0DB131-905D-063F-BDB2-C7FDFAC31F39}"/>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D4670134-976A-431F-15EC-DB6FC3711E3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673529D-A608-EB1C-446F-0565F33148C5}"/>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A9DAD772-A062-BEFC-9613-8BD742FB6D4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A80325D1-D620-47C2-0A70-73AA71149EE8}"/>
              </a:ext>
            </a:extLst>
          </p:cNvPr>
          <p:cNvSpPr txBox="1"/>
          <p:nvPr/>
        </p:nvSpPr>
        <p:spPr>
          <a:xfrm>
            <a:off x="1473891" y="5027146"/>
            <a:ext cx="3732112"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أُسلوب التقييم وتقسيم الدرجات</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Course Assessment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C9A59B05-AD4E-E0C4-7D99-B649807F815E}"/>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7</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D1065DAA-F481-0301-598C-A29944E587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5255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1163596-EF5F-ED52-3FA4-521D1B27520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64E93D-557F-8B4B-0DBA-FA583E4457C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grpSp>
        <p:nvGrpSpPr>
          <p:cNvPr id="49" name="Group 48">
            <a:extLst>
              <a:ext uri="{FF2B5EF4-FFF2-40B4-BE49-F238E27FC236}">
                <a16:creationId xmlns:a16="http://schemas.microsoft.com/office/drawing/2014/main" id="{AC803107-E24A-9AD1-9CA4-0577B77DFA3D}"/>
              </a:ext>
            </a:extLst>
          </p:cNvPr>
          <p:cNvGrpSpPr/>
          <p:nvPr/>
        </p:nvGrpSpPr>
        <p:grpSpPr>
          <a:xfrm>
            <a:off x="736429" y="1739911"/>
            <a:ext cx="10524805" cy="4197326"/>
            <a:chOff x="5386308" y="1739911"/>
            <a:chExt cx="4838039" cy="4197326"/>
          </a:xfrm>
        </p:grpSpPr>
        <p:grpSp>
          <p:nvGrpSpPr>
            <p:cNvPr id="19" name="Group 18">
              <a:extLst>
                <a:ext uri="{FF2B5EF4-FFF2-40B4-BE49-F238E27FC236}">
                  <a16:creationId xmlns:a16="http://schemas.microsoft.com/office/drawing/2014/main" id="{1C712D52-D616-CBCE-A8C8-264A9F081481}"/>
                </a:ext>
              </a:extLst>
            </p:cNvPr>
            <p:cNvGrpSpPr/>
            <p:nvPr/>
          </p:nvGrpSpPr>
          <p:grpSpPr>
            <a:xfrm>
              <a:off x="6272291" y="1739911"/>
              <a:ext cx="3952056" cy="4190976"/>
              <a:chOff x="6272291" y="1739911"/>
              <a:chExt cx="3952056" cy="4190976"/>
            </a:xfrm>
          </p:grpSpPr>
          <p:sp>
            <p:nvSpPr>
              <p:cNvPr id="20" name="Freeform: Shape 19">
                <a:extLst>
                  <a:ext uri="{FF2B5EF4-FFF2-40B4-BE49-F238E27FC236}">
                    <a16:creationId xmlns:a16="http://schemas.microsoft.com/office/drawing/2014/main" id="{CACAC480-A4D9-56CE-2763-1A6DD0726D1A}"/>
                  </a:ext>
                </a:extLst>
              </p:cNvPr>
              <p:cNvSpPr/>
              <p:nvPr/>
            </p:nvSpPr>
            <p:spPr>
              <a:xfrm>
                <a:off x="9190614" y="426338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cs typeface="+mj-cs"/>
                </a:endParaRPr>
              </a:p>
            </p:txBody>
          </p:sp>
          <p:sp>
            <p:nvSpPr>
              <p:cNvPr id="21" name="Freeform: Shape 20">
                <a:extLst>
                  <a:ext uri="{FF2B5EF4-FFF2-40B4-BE49-F238E27FC236}">
                    <a16:creationId xmlns:a16="http://schemas.microsoft.com/office/drawing/2014/main" id="{961A178A-B574-EDFA-1FA2-54FD89EDE483}"/>
                  </a:ext>
                </a:extLst>
              </p:cNvPr>
              <p:cNvSpPr/>
              <p:nvPr/>
            </p:nvSpPr>
            <p:spPr>
              <a:xfrm>
                <a:off x="7754312" y="2766548"/>
                <a:ext cx="1482021" cy="470204"/>
              </a:xfrm>
              <a:custGeom>
                <a:avLst/>
                <a:gdLst/>
                <a:ahLst/>
                <a:cxnLst/>
                <a:rect l="0" t="0" r="0" b="0"/>
                <a:pathLst>
                  <a:path>
                    <a:moveTo>
                      <a:pt x="0" y="0"/>
                    </a:moveTo>
                    <a:lnTo>
                      <a:pt x="0" y="320430"/>
                    </a:lnTo>
                    <a:lnTo>
                      <a:pt x="1482021" y="320430"/>
                    </a:lnTo>
                    <a:lnTo>
                      <a:pt x="1482021"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cs typeface="+mj-cs"/>
                </a:endParaRPr>
              </a:p>
            </p:txBody>
          </p:sp>
          <p:sp>
            <p:nvSpPr>
              <p:cNvPr id="24" name="Freeform: Shape 23">
                <a:extLst>
                  <a:ext uri="{FF2B5EF4-FFF2-40B4-BE49-F238E27FC236}">
                    <a16:creationId xmlns:a16="http://schemas.microsoft.com/office/drawing/2014/main" id="{C47D3B0F-7C92-C3A4-BF86-48354DC33932}"/>
                  </a:ext>
                </a:extLst>
              </p:cNvPr>
              <p:cNvSpPr/>
              <p:nvPr/>
            </p:nvSpPr>
            <p:spPr>
              <a:xfrm>
                <a:off x="6272291" y="2766548"/>
                <a:ext cx="1482021" cy="470204"/>
              </a:xfrm>
              <a:custGeom>
                <a:avLst/>
                <a:gdLst/>
                <a:ahLst/>
                <a:cxnLst/>
                <a:rect l="0" t="0" r="0" b="0"/>
                <a:pathLst>
                  <a:path>
                    <a:moveTo>
                      <a:pt x="1482021" y="0"/>
                    </a:moveTo>
                    <a:lnTo>
                      <a:pt x="1482021" y="320430"/>
                    </a:lnTo>
                    <a:lnTo>
                      <a:pt x="0" y="320430"/>
                    </a:lnTo>
                    <a:lnTo>
                      <a:pt x="0"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cs typeface="+mj-cs"/>
                </a:endParaRPr>
              </a:p>
            </p:txBody>
          </p:sp>
          <p:sp>
            <p:nvSpPr>
              <p:cNvPr id="25" name="Rectangle: Rounded Corners 24">
                <a:extLst>
                  <a:ext uri="{FF2B5EF4-FFF2-40B4-BE49-F238E27FC236}">
                    <a16:creationId xmlns:a16="http://schemas.microsoft.com/office/drawing/2014/main" id="{CBE800F4-E92C-0336-C0C3-E04B9FAB665C}"/>
                  </a:ext>
                </a:extLst>
              </p:cNvPr>
              <p:cNvSpPr/>
              <p:nvPr/>
            </p:nvSpPr>
            <p:spPr>
              <a:xfrm>
                <a:off x="6945937" y="1739911"/>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cs typeface="+mj-cs"/>
                </a:endParaRPr>
              </a:p>
            </p:txBody>
          </p:sp>
          <p:sp>
            <p:nvSpPr>
              <p:cNvPr id="26" name="Freeform: Shape 25">
                <a:extLst>
                  <a:ext uri="{FF2B5EF4-FFF2-40B4-BE49-F238E27FC236}">
                    <a16:creationId xmlns:a16="http://schemas.microsoft.com/office/drawing/2014/main" id="{69BE0208-D22F-2AC7-7E0E-77E0A6982E56}"/>
                  </a:ext>
                </a:extLst>
              </p:cNvPr>
              <p:cNvSpPr/>
              <p:nvPr/>
            </p:nvSpPr>
            <p:spPr>
              <a:xfrm>
                <a:off x="7125576" y="1910568"/>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cs typeface="+mj-cs"/>
                  </a:rPr>
                  <a:t>توزيع الدرجات</a:t>
                </a:r>
              </a:p>
              <a:p>
                <a:pPr marL="0" lvl="0" indent="0" algn="ctr" defTabSz="889000">
                  <a:lnSpc>
                    <a:spcPct val="90000"/>
                  </a:lnSpc>
                  <a:spcBef>
                    <a:spcPct val="0"/>
                  </a:spcBef>
                  <a:spcAft>
                    <a:spcPct val="35000"/>
                  </a:spcAft>
                  <a:buNone/>
                </a:pPr>
                <a:r>
                  <a:rPr lang="ar-EG" sz="2800" b="1" kern="1200" dirty="0">
                    <a:cs typeface="+mj-cs"/>
                  </a:rPr>
                  <a:t>(100 درجة)</a:t>
                </a:r>
              </a:p>
            </p:txBody>
          </p:sp>
          <p:sp>
            <p:nvSpPr>
              <p:cNvPr id="33" name="Rectangle: Rounded Corners 32">
                <a:extLst>
                  <a:ext uri="{FF2B5EF4-FFF2-40B4-BE49-F238E27FC236}">
                    <a16:creationId xmlns:a16="http://schemas.microsoft.com/office/drawing/2014/main" id="{97F5F521-6F9C-2A65-2D15-43706A345FF8}"/>
                  </a:ext>
                </a:extLst>
              </p:cNvPr>
              <p:cNvSpPr/>
              <p:nvPr/>
            </p:nvSpPr>
            <p:spPr>
              <a:xfrm>
                <a:off x="8427958" y="3236753"/>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cs typeface="+mj-cs"/>
                </a:endParaRPr>
              </a:p>
            </p:txBody>
          </p:sp>
          <p:sp>
            <p:nvSpPr>
              <p:cNvPr id="34" name="Freeform: Shape 33">
                <a:extLst>
                  <a:ext uri="{FF2B5EF4-FFF2-40B4-BE49-F238E27FC236}">
                    <a16:creationId xmlns:a16="http://schemas.microsoft.com/office/drawing/2014/main" id="{2B19663E-D66A-BBAE-BA0D-C5B552CE4D9E}"/>
                  </a:ext>
                </a:extLst>
              </p:cNvPr>
              <p:cNvSpPr/>
              <p:nvPr/>
            </p:nvSpPr>
            <p:spPr>
              <a:xfrm>
                <a:off x="8517292" y="3407410"/>
                <a:ext cx="1707055"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cs typeface="+mj-cs"/>
                  </a:rPr>
                  <a:t>تسليم البحث في صيغته النهائية</a:t>
                </a:r>
                <a:endParaRPr lang="en-US" sz="2000" kern="1200" dirty="0">
                  <a:cs typeface="+mj-cs"/>
                </a:endParaRPr>
              </a:p>
            </p:txBody>
          </p:sp>
          <p:sp>
            <p:nvSpPr>
              <p:cNvPr id="35" name="Rectangle: Rounded Corners 34">
                <a:extLst>
                  <a:ext uri="{FF2B5EF4-FFF2-40B4-BE49-F238E27FC236}">
                    <a16:creationId xmlns:a16="http://schemas.microsoft.com/office/drawing/2014/main" id="{8F63CF31-10B7-0C09-E1A2-6CD6982EF5B4}"/>
                  </a:ext>
                </a:extLst>
              </p:cNvPr>
              <p:cNvSpPr/>
              <p:nvPr/>
            </p:nvSpPr>
            <p:spPr>
              <a:xfrm>
                <a:off x="8427958" y="4733594"/>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cs typeface="+mj-cs"/>
                </a:endParaRPr>
              </a:p>
            </p:txBody>
          </p:sp>
          <p:sp>
            <p:nvSpPr>
              <p:cNvPr id="36" name="Freeform: Shape 35">
                <a:extLst>
                  <a:ext uri="{FF2B5EF4-FFF2-40B4-BE49-F238E27FC236}">
                    <a16:creationId xmlns:a16="http://schemas.microsoft.com/office/drawing/2014/main" id="{DDC383AE-5544-B339-CE00-A937774933E9}"/>
                  </a:ext>
                </a:extLst>
              </p:cNvPr>
              <p:cNvSpPr/>
              <p:nvPr/>
            </p:nvSpPr>
            <p:spPr>
              <a:xfrm>
                <a:off x="8517292" y="4904251"/>
                <a:ext cx="1707055"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EG" sz="2800" b="1" kern="1200" dirty="0">
                    <a:cs typeface="+mj-cs"/>
                  </a:rPr>
                  <a:t>100 درجة</a:t>
                </a:r>
              </a:p>
              <a:p>
                <a:pPr marL="0" lvl="0" indent="0" algn="ctr" defTabSz="800100">
                  <a:lnSpc>
                    <a:spcPct val="90000"/>
                  </a:lnSpc>
                  <a:spcBef>
                    <a:spcPct val="0"/>
                  </a:spcBef>
                  <a:spcAft>
                    <a:spcPct val="35000"/>
                  </a:spcAft>
                  <a:buNone/>
                </a:pPr>
                <a:r>
                  <a:rPr lang="ar-EG" sz="2000" kern="1200" dirty="0">
                    <a:cs typeface="+mj-cs"/>
                  </a:rPr>
                  <a:t>(</a:t>
                </a:r>
                <a:r>
                  <a:rPr lang="ar-EG" sz="2000" dirty="0">
                    <a:cs typeface="+mj-cs"/>
                  </a:rPr>
                  <a:t>مُقَسّمة على كافة عناصر البحث المطلوبة</a:t>
                </a:r>
                <a:r>
                  <a:rPr lang="ar-EG" sz="2000" kern="1200" dirty="0">
                    <a:cs typeface="+mj-cs"/>
                  </a:rPr>
                  <a:t>)</a:t>
                </a:r>
              </a:p>
            </p:txBody>
          </p:sp>
        </p:grpSp>
        <p:grpSp>
          <p:nvGrpSpPr>
            <p:cNvPr id="48" name="Group 47">
              <a:extLst>
                <a:ext uri="{FF2B5EF4-FFF2-40B4-BE49-F238E27FC236}">
                  <a16:creationId xmlns:a16="http://schemas.microsoft.com/office/drawing/2014/main" id="{BD715BDE-0DCD-8CA1-BAA3-D6F4F4E22559}"/>
                </a:ext>
              </a:extLst>
            </p:cNvPr>
            <p:cNvGrpSpPr/>
            <p:nvPr/>
          </p:nvGrpSpPr>
          <p:grpSpPr>
            <a:xfrm>
              <a:off x="5386308" y="3243103"/>
              <a:ext cx="1796389" cy="2694134"/>
              <a:chOff x="5386308" y="3243103"/>
              <a:chExt cx="1796389" cy="2694134"/>
            </a:xfrm>
          </p:grpSpPr>
          <p:sp>
            <p:nvSpPr>
              <p:cNvPr id="43" name="Freeform: Shape 42">
                <a:extLst>
                  <a:ext uri="{FF2B5EF4-FFF2-40B4-BE49-F238E27FC236}">
                    <a16:creationId xmlns:a16="http://schemas.microsoft.com/office/drawing/2014/main" id="{6C9E1343-F8A7-92B9-F527-0C493C8B27E0}"/>
                  </a:ext>
                </a:extLst>
              </p:cNvPr>
              <p:cNvSpPr/>
              <p:nvPr/>
            </p:nvSpPr>
            <p:spPr>
              <a:xfrm>
                <a:off x="6148964" y="426973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cs typeface="+mj-cs"/>
                </a:endParaRPr>
              </a:p>
            </p:txBody>
          </p:sp>
          <p:sp>
            <p:nvSpPr>
              <p:cNvPr id="44" name="Rectangle: Rounded Corners 43">
                <a:extLst>
                  <a:ext uri="{FF2B5EF4-FFF2-40B4-BE49-F238E27FC236}">
                    <a16:creationId xmlns:a16="http://schemas.microsoft.com/office/drawing/2014/main" id="{0476BDC6-028A-AAEA-4926-560856566CC6}"/>
                  </a:ext>
                </a:extLst>
              </p:cNvPr>
              <p:cNvSpPr/>
              <p:nvPr/>
            </p:nvSpPr>
            <p:spPr>
              <a:xfrm>
                <a:off x="5386308" y="3243103"/>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cs typeface="+mj-cs"/>
                </a:endParaRPr>
              </a:p>
            </p:txBody>
          </p:sp>
          <p:sp>
            <p:nvSpPr>
              <p:cNvPr id="45" name="Freeform: Shape 44">
                <a:extLst>
                  <a:ext uri="{FF2B5EF4-FFF2-40B4-BE49-F238E27FC236}">
                    <a16:creationId xmlns:a16="http://schemas.microsoft.com/office/drawing/2014/main" id="{B421AA99-88AC-F072-D57B-33224829787A}"/>
                  </a:ext>
                </a:extLst>
              </p:cNvPr>
              <p:cNvSpPr/>
              <p:nvPr/>
            </p:nvSpPr>
            <p:spPr>
              <a:xfrm>
                <a:off x="5475641" y="3413760"/>
                <a:ext cx="1707056"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cs typeface="+mj-cs"/>
                  </a:rPr>
                  <a:t>النشر العِلمي في إحدى الدوريات المُعترف بها</a:t>
                </a:r>
                <a:endParaRPr lang="en-US" sz="2000" kern="1200" dirty="0">
                  <a:cs typeface="+mj-cs"/>
                </a:endParaRPr>
              </a:p>
            </p:txBody>
          </p:sp>
          <p:sp>
            <p:nvSpPr>
              <p:cNvPr id="46" name="Rectangle: Rounded Corners 45">
                <a:extLst>
                  <a:ext uri="{FF2B5EF4-FFF2-40B4-BE49-F238E27FC236}">
                    <a16:creationId xmlns:a16="http://schemas.microsoft.com/office/drawing/2014/main" id="{8BD8F106-1B50-39CE-EF1F-229D1D0D5B5A}"/>
                  </a:ext>
                </a:extLst>
              </p:cNvPr>
              <p:cNvSpPr/>
              <p:nvPr/>
            </p:nvSpPr>
            <p:spPr>
              <a:xfrm>
                <a:off x="5386308" y="4739944"/>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cs typeface="+mj-cs"/>
                </a:endParaRPr>
              </a:p>
            </p:txBody>
          </p:sp>
          <p:sp>
            <p:nvSpPr>
              <p:cNvPr id="47" name="Freeform: Shape 46">
                <a:extLst>
                  <a:ext uri="{FF2B5EF4-FFF2-40B4-BE49-F238E27FC236}">
                    <a16:creationId xmlns:a16="http://schemas.microsoft.com/office/drawing/2014/main" id="{CF598138-FC95-9B27-3B2A-6F6F2A48793A}"/>
                  </a:ext>
                </a:extLst>
              </p:cNvPr>
              <p:cNvSpPr/>
              <p:nvPr/>
            </p:nvSpPr>
            <p:spPr>
              <a:xfrm>
                <a:off x="5475641" y="4910601"/>
                <a:ext cx="1707056"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EG" sz="2800" b="1" kern="1200" dirty="0">
                    <a:cs typeface="+mj-cs"/>
                  </a:rPr>
                  <a:t>100 درجة كاملين </a:t>
                </a:r>
              </a:p>
            </p:txBody>
          </p:sp>
        </p:grpSp>
      </p:grpSp>
      <p:sp>
        <p:nvSpPr>
          <p:cNvPr id="2" name="TextBox 1">
            <a:extLst>
              <a:ext uri="{FF2B5EF4-FFF2-40B4-BE49-F238E27FC236}">
                <a16:creationId xmlns:a16="http://schemas.microsoft.com/office/drawing/2014/main" id="{E2F0B5F9-8CA8-E13C-022F-3426DDE1C7EA}"/>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6. </a:t>
            </a:r>
            <a:r>
              <a:rPr lang="ar-EG" sz="2800" b="1" dirty="0">
                <a:solidFill>
                  <a:srgbClr val="2E3957"/>
                </a:solidFill>
                <a:effectLst>
                  <a:outerShdw blurRad="38100" dist="38100" dir="2700000" algn="tl">
                    <a:srgbClr val="000000">
                      <a:alpha val="43137"/>
                    </a:srgbClr>
                  </a:outerShdw>
                </a:effectLst>
                <a:latin typeface="Alexandria"/>
                <a:cs typeface="+mj-cs"/>
              </a:rPr>
              <a:t>أُسلوب التقييم وتقسيم الدرجات</a:t>
            </a:r>
            <a:r>
              <a:rPr lang="ar-EG" sz="2800" b="1" dirty="0">
                <a:effectLst>
                  <a:outerShdw blurRad="38100" dist="38100" dir="2700000" algn="tl">
                    <a:srgbClr val="000000">
                      <a:alpha val="43137"/>
                    </a:srgbClr>
                  </a:outerShdw>
                </a:effectLst>
                <a:latin typeface="Alexandria" charset="0"/>
                <a:cs typeface="+mj-cs"/>
              </a:rPr>
              <a:t>:</a:t>
            </a:r>
            <a:endParaRPr lang="en-US" sz="2800" b="1" dirty="0">
              <a:effectLst>
                <a:outerShdw blurRad="38100" dist="38100" dir="2700000" algn="tl">
                  <a:srgbClr val="000000">
                    <a:alpha val="43137"/>
                  </a:srgbClr>
                </a:outerShdw>
              </a:effectLst>
              <a:latin typeface="Alexandria" charset="0"/>
              <a:cs typeface="+mj-cs"/>
            </a:endParaRPr>
          </a:p>
        </p:txBody>
      </p:sp>
    </p:spTree>
    <p:extLst>
      <p:ext uri="{BB962C8B-B14F-4D97-AF65-F5344CB8AC3E}">
        <p14:creationId xmlns:p14="http://schemas.microsoft.com/office/powerpoint/2010/main" val="16213610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elements/1.1/"/>
    <ds:schemaRef ds:uri="http://purl.org/dc/dcmitype/"/>
    <ds:schemaRef ds:uri="http://www.w3.org/XML/1998/namespace"/>
    <ds:schemaRef ds:uri="http://purl.org/dc/terms/"/>
    <ds:schemaRef ds:uri="aca13214-df29-4e3c-a050-857c0bf7bd8e"/>
    <ds:schemaRef ds:uri="http://schemas.microsoft.com/office/infopath/2007/PartnerControls"/>
    <ds:schemaRef ds:uri="http://schemas.openxmlformats.org/package/2006/metadata/core-properties"/>
    <ds:schemaRef ds:uri="688354b5-287c-4cda-825e-1d7935aea40e"/>
  </ds:schemaRefs>
</ds:datastoreItem>
</file>

<file path=customXml/itemProps3.xml><?xml version="1.0" encoding="utf-8"?>
<ds:datastoreItem xmlns:ds="http://schemas.openxmlformats.org/officeDocument/2006/customXml" ds:itemID="{F50F85A4-57D7-483B-98B8-2AEBE5B1D896}"/>
</file>

<file path=docProps/app.xml><?xml version="1.0" encoding="utf-8"?>
<Properties xmlns="http://schemas.openxmlformats.org/officeDocument/2006/extended-properties" xmlns:vt="http://schemas.openxmlformats.org/officeDocument/2006/docPropsVTypes">
  <TotalTime>3064</TotalTime>
  <Words>1633</Words>
  <Application>Microsoft Office PowerPoint</Application>
  <PresentationFormat>Widescreen</PresentationFormat>
  <Paragraphs>295</Paragraphs>
  <Slides>31</Slides>
  <Notes>2</Notes>
  <HiddenSlides>0</HiddenSlides>
  <MMClips>1</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31</vt:i4>
      </vt:variant>
    </vt:vector>
  </HeadingPairs>
  <TitlesOfParts>
    <vt:vector size="44" baseType="lpstr">
      <vt:lpstr>Alex</vt:lpstr>
      <vt:lpstr>Alexandria</vt:lpstr>
      <vt:lpstr>Aptos</vt:lpstr>
      <vt:lpstr>Arial</vt:lpstr>
      <vt:lpstr>Arial (Body)</vt:lpstr>
      <vt:lpstr>Calibri</vt:lpstr>
      <vt:lpstr>Calibri Light</vt:lpstr>
      <vt:lpstr>Jokerman</vt:lpstr>
      <vt:lpstr>Poppins</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Abir Tolba</cp:lastModifiedBy>
  <cp:revision>76</cp:revision>
  <dcterms:created xsi:type="dcterms:W3CDTF">2023-04-29T09:08:00Z</dcterms:created>
  <dcterms:modified xsi:type="dcterms:W3CDTF">2026-09-25T23:00:58Z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