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8"/>
  </p:notesMasterIdLst>
  <p:sldIdLst>
    <p:sldId id="480" r:id="rId5"/>
    <p:sldId id="303" r:id="rId6"/>
    <p:sldId id="271" r:id="rId7"/>
    <p:sldId id="498" r:id="rId8"/>
    <p:sldId id="499" r:id="rId9"/>
    <p:sldId id="501" r:id="rId10"/>
    <p:sldId id="503" r:id="rId11"/>
    <p:sldId id="504" r:id="rId12"/>
    <p:sldId id="505" r:id="rId13"/>
    <p:sldId id="506" r:id="rId14"/>
    <p:sldId id="507" r:id="rId15"/>
    <p:sldId id="496" r:id="rId16"/>
    <p:sldId id="508" r:id="rId17"/>
    <p:sldId id="509" r:id="rId18"/>
    <p:sldId id="510" r:id="rId19"/>
    <p:sldId id="512" r:id="rId20"/>
    <p:sldId id="513" r:id="rId21"/>
    <p:sldId id="514" r:id="rId22"/>
    <p:sldId id="515" r:id="rId23"/>
    <p:sldId id="516" r:id="rId24"/>
    <p:sldId id="517" r:id="rId25"/>
    <p:sldId id="511" r:id="rId26"/>
    <p:sldId id="34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98"/>
            <p14:sldId id="499"/>
            <p14:sldId id="501"/>
            <p14:sldId id="503"/>
            <p14:sldId id="504"/>
            <p14:sldId id="505"/>
            <p14:sldId id="506"/>
            <p14:sldId id="507"/>
            <p14:sldId id="496"/>
            <p14:sldId id="508"/>
            <p14:sldId id="509"/>
            <p14:sldId id="510"/>
            <p14:sldId id="512"/>
            <p14:sldId id="513"/>
            <p14:sldId id="514"/>
            <p14:sldId id="515"/>
            <p14:sldId id="516"/>
            <p14:sldId id="517"/>
            <p14:sldId id="51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673" autoAdjust="0"/>
    <p:restoredTop sz="93819" autoAdjust="0"/>
  </p:normalViewPr>
  <p:slideViewPr>
    <p:cSldViewPr snapToGrid="0">
      <p:cViewPr varScale="1">
        <p:scale>
          <a:sx n="89" d="100"/>
          <a:sy n="89" d="100"/>
        </p:scale>
        <p:origin x="754" y="8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6861994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jpeg"/><Relationship Id="rId1" Type="http://schemas.openxmlformats.org/officeDocument/2006/relationships/slideLayout" Target="../slideLayouts/slideLayout15.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9269" y="1670467"/>
            <a:ext cx="4708557"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a:p>
            <a:pPr algn="ctr"/>
            <a:r>
              <a:rPr lang="ar-YE" sz="4400" b="1" dirty="0">
                <a:solidFill>
                  <a:srgbClr val="00B0F0"/>
                </a:solidFill>
                <a:latin typeface="Traditional Arabic" panose="02020603050405020304" pitchFamily="18" charset="-78"/>
                <a:cs typeface="Traditional Arabic" panose="02020603050405020304" pitchFamily="18" charset="-78"/>
              </a:rPr>
              <a:t>إدارة المخاطر </a:t>
            </a:r>
            <a:endParaRPr lang="en-US" sz="4400" b="1" dirty="0">
              <a:solidFill>
                <a:srgbClr val="00B0F0"/>
              </a:solidFill>
              <a:latin typeface="Traditional Arabic" panose="02020603050405020304" pitchFamily="18" charset="-78"/>
              <a:cs typeface="Traditional Arabic" panose="02020603050405020304" pitchFamily="18" charset="-78"/>
            </a:endParaRPr>
          </a:p>
        </p:txBody>
      </p:sp>
      <p:sp>
        <p:nvSpPr>
          <p:cNvPr id="34" name="Rectangle: Rounded Corners 33"/>
          <p:cNvSpPr/>
          <p:nvPr/>
        </p:nvSpPr>
        <p:spPr>
          <a:xfrm>
            <a:off x="337633" y="5504350"/>
            <a:ext cx="3516608" cy="95419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Introduction lecture</a:t>
            </a:r>
          </a:p>
          <a:p>
            <a:pPr algn="ctr"/>
            <a:r>
              <a:rPr lang="ar-YE" sz="2800" b="1" dirty="0">
                <a:solidFill>
                  <a:schemeClr val="bg1"/>
                </a:solidFill>
                <a:latin typeface="Traditional Arabic" panose="02020603050405020304" pitchFamily="18" charset="-78"/>
                <a:cs typeface="Traditional Arabic" panose="02020603050405020304" pitchFamily="18" charset="-78"/>
              </a:rPr>
              <a:t>المحاضرة التمهيدية </a:t>
            </a:r>
            <a:r>
              <a:rPr lang="en-US" sz="2800" b="1" dirty="0">
                <a:solidFill>
                  <a:schemeClr val="bg1"/>
                </a:solidFill>
                <a:latin typeface="Traditional Arabic" panose="02020603050405020304" pitchFamily="18" charset="-78"/>
                <a:cs typeface="Traditional Arabic" panose="02020603050405020304" pitchFamily="18" charset="-78"/>
              </a:rPr>
              <a:t> </a:t>
            </a:r>
          </a:p>
        </p:txBody>
      </p:sp>
      <p:sp>
        <p:nvSpPr>
          <p:cNvPr id="46" name="TextBox 45"/>
          <p:cNvSpPr txBox="1"/>
          <p:nvPr/>
        </p:nvSpPr>
        <p:spPr>
          <a:xfrm>
            <a:off x="1508276" y="4743390"/>
            <a:ext cx="1175322" cy="400110"/>
          </a:xfrm>
          <a:prstGeom prst="rect">
            <a:avLst/>
          </a:prstGeom>
          <a:noFill/>
        </p:spPr>
        <p:txBody>
          <a:bodyPr wrap="none" rtlCol="0">
            <a:spAutoFit/>
          </a:bodyPr>
          <a:lstStyle/>
          <a:p>
            <a:r>
              <a:rPr lang="en-US" sz="2000" dirty="0">
                <a:latin typeface="Alexandria" charset="0"/>
                <a:cs typeface="Alexandria" charset="0"/>
              </a:rPr>
              <a:t>MGM510</a:t>
            </a:r>
          </a:p>
        </p:txBody>
      </p:sp>
      <p:sp>
        <p:nvSpPr>
          <p:cNvPr id="14" name="Oval 13"/>
          <p:cNvSpPr/>
          <p:nvPr/>
        </p:nvSpPr>
        <p:spPr>
          <a:xfrm>
            <a:off x="6190818" y="-27622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5D98B705-DABB-01B3-C7CE-BE08E4F4B512}"/>
              </a:ext>
            </a:extLst>
          </p:cNvPr>
          <p:cNvSpPr txBox="1"/>
          <p:nvPr/>
        </p:nvSpPr>
        <p:spPr>
          <a:xfrm>
            <a:off x="662491" y="3621109"/>
            <a:ext cx="3939359" cy="830997"/>
          </a:xfrm>
          <a:prstGeom prst="rect">
            <a:avLst/>
          </a:prstGeom>
          <a:noFill/>
        </p:spPr>
        <p:txBody>
          <a:bodyPr wrap="square" rtlCol="0">
            <a:spAutoFit/>
          </a:bodyPr>
          <a:lstStyle/>
          <a:p>
            <a:r>
              <a:rPr lang="en-US" sz="2400" b="1" dirty="0">
                <a:solidFill>
                  <a:srgbClr val="00B0F0"/>
                </a:solidFill>
                <a:latin typeface="Alexandria" charset="0"/>
              </a:rPr>
              <a:t>Dr. Majid Saad</a:t>
            </a:r>
          </a:p>
          <a:p>
            <a:r>
              <a:rPr lang="en-US" sz="2400" b="1" dirty="0">
                <a:solidFill>
                  <a:schemeClr val="accent6">
                    <a:lumMod val="75000"/>
                  </a:schemeClr>
                </a:solidFill>
                <a:latin typeface="Alexandria" charset="0"/>
              </a:rPr>
              <a:t>PMP, PMI-ACP, PMI –ACP </a:t>
            </a:r>
          </a:p>
        </p:txBody>
      </p:sp>
    </p:spTree>
  </p:cSld>
  <p:clrMapOvr>
    <a:masterClrMapping/>
  </p:clrMapOvr>
  <mc:AlternateContent xmlns:mc="http://schemas.openxmlformats.org/markup-compatibility/2006" xmlns:p14="http://schemas.microsoft.com/office/powerpoint/2010/main">
    <mc:Choice Requires="p14">
      <p:transition spd="slow" p14:dur="2000" advTm="48485"/>
    </mc:Choice>
    <mc:Fallback xmlns="">
      <p:transition spd="slow" advTm="4848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572927" cy="1323439"/>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latin typeface="Alexandria" charset="0"/>
              </a:rPr>
              <a:t>MGM510</a:t>
            </a:r>
          </a:p>
        </p:txBody>
      </p:sp>
      <p:sp>
        <p:nvSpPr>
          <p:cNvPr id="10" name="Rectangle: Rounded Corners 9"/>
          <p:cNvSpPr/>
          <p:nvPr/>
        </p:nvSpPr>
        <p:spPr>
          <a:xfrm>
            <a:off x="6243246" y="426612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Introduction </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a:t>
            </a:r>
            <a:r>
              <a:rPr lang="en-US" sz="2800" b="1" dirty="0" err="1">
                <a:solidFill>
                  <a:srgbClr val="00B0F0"/>
                </a:solidFill>
                <a:latin typeface="Alexandria" charset="0"/>
              </a:rPr>
              <a:t>Ghaleb</a:t>
            </a:r>
            <a:endParaRPr lang="en-US" sz="2800" b="1" dirty="0">
              <a:solidFill>
                <a:srgbClr val="00B0F0"/>
              </a:solidFill>
              <a:latin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664"/>
    </mc:Choice>
    <mc:Fallback xmlns="">
      <p:transition spd="slow" advTm="2666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85144" y="1101775"/>
            <a:ext cx="6479625" cy="67871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716729" y="1155869"/>
            <a:ext cx="6548040" cy="646331"/>
          </a:xfrm>
          <a:prstGeom prst="rect">
            <a:avLst/>
          </a:prstGeom>
          <a:noFill/>
        </p:spPr>
        <p:txBody>
          <a:bodyPr wrap="square" rtlCol="0">
            <a:spAutoFit/>
          </a:bodyPr>
          <a:lstStyle/>
          <a:p>
            <a:r>
              <a:rPr lang="en-US" sz="3600" b="1" dirty="0">
                <a:solidFill>
                  <a:schemeClr val="bg1"/>
                </a:solidFill>
                <a:latin typeface="Alexandria" charset="0"/>
              </a:rPr>
              <a:t>AGENDA      </a:t>
            </a:r>
            <a:r>
              <a:rPr lang="ar-YE" sz="3600" b="1" dirty="0">
                <a:solidFill>
                  <a:schemeClr val="bg1"/>
                </a:solidFill>
                <a:latin typeface="Alexandria" charset="0"/>
              </a:rPr>
              <a:t> </a:t>
            </a:r>
            <a:r>
              <a:rPr lang="ar-YE" sz="3600" b="1" dirty="0">
                <a:solidFill>
                  <a:schemeClr val="bg1"/>
                </a:solidFill>
                <a:latin typeface="Sakkal Majalla" panose="02000000000000000000" pitchFamily="2" charset="-78"/>
                <a:cs typeface="Sakkal Majalla" panose="02000000000000000000" pitchFamily="2" charset="-78"/>
              </a:rPr>
              <a:t>المحتويات</a:t>
            </a:r>
            <a:r>
              <a:rPr lang="en-US" sz="3600" b="1" dirty="0">
                <a:solidFill>
                  <a:schemeClr val="bg1"/>
                </a:solidFill>
                <a:latin typeface="Alexandria" charset="0"/>
              </a:rPr>
              <a: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61EF839-6558-8111-2F3B-C6714F2B8CBF}"/>
              </a:ext>
            </a:extLst>
          </p:cNvPr>
          <p:cNvSpPr txBox="1"/>
          <p:nvPr/>
        </p:nvSpPr>
        <p:spPr>
          <a:xfrm>
            <a:off x="518651" y="2829591"/>
            <a:ext cx="5577349" cy="256993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Academic Agenda </a:t>
            </a:r>
            <a:r>
              <a:rPr lang="ar-YE" sz="2800" b="1" dirty="0">
                <a:solidFill>
                  <a:srgbClr val="0A1F61"/>
                </a:solidFill>
                <a:latin typeface="Sakkal Majalla" panose="02000000000000000000" pitchFamily="2" charset="-78"/>
                <a:cs typeface="Sakkal Majalla" panose="02000000000000000000" pitchFamily="2" charset="-78"/>
              </a:rPr>
              <a:t>الأجندة الأكاديمية </a:t>
            </a:r>
            <a:endParaRPr lang="en-US" sz="2800" b="1" dirty="0">
              <a:solidFill>
                <a:srgbClr val="0A1F61"/>
              </a:solidFill>
              <a:latin typeface="Sakkal Majalla" panose="02000000000000000000" pitchFamily="2" charset="-78"/>
              <a:cs typeface="Sakkal Majalla" panose="02000000000000000000" pitchFamily="2" charset="-78"/>
            </a:endParaRP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Objectives</a:t>
            </a:r>
            <a:r>
              <a:rPr lang="ar-YE" sz="2800" dirty="0">
                <a:solidFill>
                  <a:srgbClr val="0A1F61"/>
                </a:solidFill>
                <a:latin typeface="Tajawal ExtraBold" panose="00000800000000000000" pitchFamily="2" charset="-78"/>
                <a:cs typeface="Tajawal ExtraBold" panose="00000800000000000000" pitchFamily="2" charset="-78"/>
              </a:rPr>
              <a:t> </a:t>
            </a:r>
            <a:r>
              <a:rPr lang="ar-YE" sz="2800" b="1" dirty="0">
                <a:solidFill>
                  <a:srgbClr val="0A1F61"/>
                </a:solidFill>
                <a:latin typeface="Sakkal Majalla" panose="02000000000000000000" pitchFamily="2" charset="-78"/>
                <a:cs typeface="Sakkal Majalla" panose="02000000000000000000" pitchFamily="2" charset="-78"/>
              </a:rPr>
              <a:t>أهداف المحاضرة </a:t>
            </a:r>
            <a:endParaRPr lang="en-US" sz="2800" b="1" dirty="0">
              <a:solidFill>
                <a:srgbClr val="0A1F61"/>
              </a:solidFill>
              <a:latin typeface="Sakkal Majalla" panose="02000000000000000000" pitchFamily="2" charset="-78"/>
              <a:cs typeface="Sakkal Majalla" panose="02000000000000000000" pitchFamily="2" charset="-78"/>
            </a:endParaRP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Description  </a:t>
            </a:r>
            <a:r>
              <a:rPr lang="ar-YE" sz="2800" b="1" dirty="0">
                <a:solidFill>
                  <a:srgbClr val="0A1F61"/>
                </a:solidFill>
                <a:latin typeface="Sakkal Majalla" panose="02000000000000000000" pitchFamily="2" charset="-78"/>
                <a:cs typeface="Sakkal Majalla" panose="02000000000000000000" pitchFamily="2" charset="-78"/>
              </a:rPr>
              <a:t>وصف المقرر</a:t>
            </a:r>
            <a:endParaRPr lang="en-US" sz="2800" b="1" dirty="0">
              <a:solidFill>
                <a:srgbClr val="0A1F6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F27C219-41B9-7693-D6AA-92C845237B6D}"/>
              </a:ext>
            </a:extLst>
          </p:cNvPr>
          <p:cNvSpPr txBox="1"/>
          <p:nvPr/>
        </p:nvSpPr>
        <p:spPr>
          <a:xfrm>
            <a:off x="6262779" y="2915855"/>
            <a:ext cx="5865962" cy="1708160"/>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Learning Outcomes</a:t>
            </a:r>
            <a:r>
              <a:rPr lang="ar-YE" sz="2800" dirty="0">
                <a:solidFill>
                  <a:srgbClr val="0A1F61"/>
                </a:solidFill>
                <a:latin typeface="Tajawal ExtraBold" panose="00000800000000000000" pitchFamily="2" charset="-78"/>
                <a:cs typeface="Tajawal ExtraBold" panose="00000800000000000000" pitchFamily="2" charset="-78"/>
              </a:rPr>
              <a:t> </a:t>
            </a:r>
            <a:r>
              <a:rPr lang="ar-YE" sz="2800" b="1" dirty="0">
                <a:solidFill>
                  <a:srgbClr val="0A1F61"/>
                </a:solidFill>
                <a:latin typeface="Sakkal Majalla" panose="02000000000000000000" pitchFamily="2" charset="-78"/>
                <a:cs typeface="Sakkal Majalla" panose="02000000000000000000" pitchFamily="2" charset="-78"/>
              </a:rPr>
              <a:t>المخرجات التعليمية </a:t>
            </a:r>
            <a:endParaRPr lang="en-US" sz="2800" b="1" dirty="0">
              <a:solidFill>
                <a:srgbClr val="0A1F61"/>
              </a:solidFill>
              <a:latin typeface="Sakkal Majalla" panose="02000000000000000000" pitchFamily="2" charset="-78"/>
              <a:cs typeface="Sakkal Majalla" panose="02000000000000000000" pitchFamily="2" charset="-78"/>
            </a:endParaRPr>
          </a:p>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Topics  </a:t>
            </a:r>
            <a:r>
              <a:rPr lang="ar-YE" sz="2800" dirty="0">
                <a:solidFill>
                  <a:srgbClr val="0A1F61"/>
                </a:solidFill>
                <a:latin typeface="Tajawal ExtraBold" panose="00000800000000000000" pitchFamily="2" charset="-78"/>
                <a:cs typeface="Tajawal ExtraBold" panose="00000800000000000000" pitchFamily="2" charset="-78"/>
              </a:rPr>
              <a:t> </a:t>
            </a:r>
            <a:r>
              <a:rPr lang="ar-YE" sz="2800" b="1" dirty="0">
                <a:solidFill>
                  <a:srgbClr val="0A1F61"/>
                </a:solidFill>
                <a:latin typeface="Sakkal Majalla" panose="02000000000000000000" pitchFamily="2" charset="-78"/>
                <a:cs typeface="Sakkal Majalla" panose="02000000000000000000" pitchFamily="2" charset="-78"/>
              </a:rPr>
              <a:t>الموضوعات</a:t>
            </a:r>
            <a:r>
              <a:rPr lang="en-US" sz="2800" dirty="0">
                <a:solidFill>
                  <a:srgbClr val="0A1F61"/>
                </a:solidFill>
                <a:latin typeface="Tajawal ExtraBold" panose="00000800000000000000" pitchFamily="2" charset="-78"/>
                <a:cs typeface="Tajawal ExtraBold" panose="00000800000000000000" pitchFamily="2" charset="-78"/>
              </a:rPr>
              <a:t> </a:t>
            </a:r>
          </a:p>
        </p:txBody>
      </p:sp>
    </p:spTree>
  </p:cSld>
  <p:clrMapOvr>
    <a:masterClrMapping/>
  </p:clrMapOvr>
  <mc:AlternateContent xmlns:mc="http://schemas.openxmlformats.org/markup-compatibility/2006" xmlns:p14="http://schemas.microsoft.com/office/powerpoint/2010/main">
    <mc:Choice Requires="p14">
      <p:transition spd="slow" p14:dur="2000" advTm="61847"/>
    </mc:Choice>
    <mc:Fallback xmlns="">
      <p:transition spd="slow" advTm="6184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899"/>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421129"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Quizzes &amp; Exams</a:t>
            </a:r>
          </a:p>
        </p:txBody>
      </p:sp>
      <p:pic>
        <p:nvPicPr>
          <p:cNvPr id="4" name="Picture 3">
            <a:extLst>
              <a:ext uri="{FF2B5EF4-FFF2-40B4-BE49-F238E27FC236}">
                <a16:creationId xmlns:a16="http://schemas.microsoft.com/office/drawing/2014/main" id="{DD49E836-5303-6321-0910-173D0596139C}"/>
              </a:ext>
            </a:extLst>
          </p:cNvPr>
          <p:cNvPicPr>
            <a:picLocks noChangeAspect="1"/>
          </p:cNvPicPr>
          <p:nvPr/>
        </p:nvPicPr>
        <p:blipFill rotWithShape="1">
          <a:blip r:embed="rId3"/>
          <a:srcRect t="5105"/>
          <a:stretch/>
        </p:blipFill>
        <p:spPr>
          <a:xfrm>
            <a:off x="1852500" y="2679230"/>
            <a:ext cx="8623659" cy="2844545"/>
          </a:xfrm>
          <a:prstGeom prst="rect">
            <a:avLst/>
          </a:prstGeom>
        </p:spPr>
        <p:style>
          <a:lnRef idx="2">
            <a:schemeClr val="accent1"/>
          </a:lnRef>
          <a:fillRef idx="1">
            <a:schemeClr val="lt1"/>
          </a:fillRef>
          <a:effectRef idx="0">
            <a:schemeClr val="accent1"/>
          </a:effectRef>
          <a:fontRef idx="minor">
            <a:schemeClr val="dk1"/>
          </a:fontRef>
        </p:style>
      </p:pic>
    </p:spTree>
    <p:extLst>
      <p:ext uri="{BB962C8B-B14F-4D97-AF65-F5344CB8AC3E}">
        <p14:creationId xmlns:p14="http://schemas.microsoft.com/office/powerpoint/2010/main" val="2749227842"/>
      </p:ext>
    </p:extLst>
  </p:cSld>
  <p:clrMapOvr>
    <a:masterClrMapping/>
  </p:clrMapOvr>
  <mc:AlternateContent xmlns:mc="http://schemas.openxmlformats.org/markup-compatibility/2006" xmlns:p14="http://schemas.microsoft.com/office/powerpoint/2010/main">
    <mc:Choice Requires="p14">
      <p:transition spd="slow" p14:dur="2000" advTm="52894"/>
    </mc:Choice>
    <mc:Fallback xmlns="">
      <p:transition spd="slow" advTm="5289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860654" y="1059119"/>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9" y="500899"/>
            <a:ext cx="9295528" cy="511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588451" y="1225493"/>
            <a:ext cx="2234907" cy="584775"/>
          </a:xfrm>
          <a:prstGeom prst="rect">
            <a:avLst/>
          </a:prstGeom>
          <a:noFill/>
        </p:spPr>
        <p:txBody>
          <a:bodyPr wrap="none" rtlCol="0">
            <a:spAutoFit/>
          </a:bodyPr>
          <a:lstStyle/>
          <a:p>
            <a:pPr algn="ctr"/>
            <a:r>
              <a:rPr lang="en-US" sz="3200" dirty="0">
                <a:solidFill>
                  <a:prstClr val="white"/>
                </a:solidFill>
                <a:latin typeface="Tajawal Medium" panose="00000600000000000000" pitchFamily="2" charset="-78"/>
                <a:cs typeface="Tajawal Medium" panose="00000600000000000000" pitchFamily="2" charset="-78"/>
              </a:rPr>
              <a:t>Final Exam</a:t>
            </a:r>
          </a:p>
        </p:txBody>
      </p:sp>
      <p:pic>
        <p:nvPicPr>
          <p:cNvPr id="8" name="Picture 7">
            <a:extLst>
              <a:ext uri="{FF2B5EF4-FFF2-40B4-BE49-F238E27FC236}">
                <a16:creationId xmlns:a16="http://schemas.microsoft.com/office/drawing/2014/main" id="{469A8D99-5346-5A8D-7127-DD23FC5FC682}"/>
              </a:ext>
            </a:extLst>
          </p:cNvPr>
          <p:cNvPicPr>
            <a:picLocks noChangeAspect="1"/>
          </p:cNvPicPr>
          <p:nvPr/>
        </p:nvPicPr>
        <p:blipFill>
          <a:blip r:embed="rId3"/>
          <a:stretch>
            <a:fillRect/>
          </a:stretch>
        </p:blipFill>
        <p:spPr>
          <a:xfrm>
            <a:off x="1600200" y="2328886"/>
            <a:ext cx="9361545" cy="2700604"/>
          </a:xfrm>
          <a:prstGeom prst="rect">
            <a:avLst/>
          </a:prstGeom>
        </p:spPr>
      </p:pic>
    </p:spTree>
    <p:extLst>
      <p:ext uri="{BB962C8B-B14F-4D97-AF65-F5344CB8AC3E}">
        <p14:creationId xmlns:p14="http://schemas.microsoft.com/office/powerpoint/2010/main" val="1814428102"/>
      </p:ext>
    </p:extLst>
  </p:cSld>
  <p:clrMapOvr>
    <a:masterClrMapping/>
  </p:clrMapOvr>
  <mc:AlternateContent xmlns:mc="http://schemas.openxmlformats.org/markup-compatibility/2006" xmlns:p14="http://schemas.microsoft.com/office/powerpoint/2010/main">
    <mc:Choice Requires="p14">
      <p:transition spd="slow" p14:dur="2000" advTm="56673"/>
    </mc:Choice>
    <mc:Fallback xmlns="">
      <p:transition spd="slow" advTm="5667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123896" y="1076994"/>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750781" y="1076994"/>
            <a:ext cx="2438488" cy="1077218"/>
          </a:xfrm>
          <a:prstGeom prst="rect">
            <a:avLst/>
          </a:prstGeom>
          <a:noFill/>
        </p:spPr>
        <p:txBody>
          <a:bodyPr wrap="none" rtlCol="0">
            <a:spAutoFit/>
          </a:bodyPr>
          <a:lstStyle/>
          <a:p>
            <a:pPr algn="ctr"/>
            <a:r>
              <a:rPr lang="en-US" sz="3200" dirty="0">
                <a:solidFill>
                  <a:prstClr val="white"/>
                </a:solidFill>
                <a:latin typeface="Tajawal Medium" panose="00000600000000000000" pitchFamily="2" charset="-78"/>
                <a:cs typeface="Tajawal Medium" panose="00000600000000000000" pitchFamily="2" charset="-78"/>
              </a:rPr>
              <a:t>Introduction </a:t>
            </a:r>
            <a:endParaRPr lang="ar-YE" sz="3200" b="1" dirty="0">
              <a:solidFill>
                <a:prstClr val="white"/>
              </a:solidFill>
              <a:latin typeface="Traditional Arabic" panose="02020603050405020304" pitchFamily="18" charset="-78"/>
              <a:cs typeface="Traditional Arabic" panose="02020603050405020304" pitchFamily="18" charset="-78"/>
            </a:endParaRPr>
          </a:p>
          <a:p>
            <a:pPr algn="ctr"/>
            <a:r>
              <a:rPr lang="ar-YE" sz="3200" b="1" dirty="0">
                <a:solidFill>
                  <a:prstClr val="white"/>
                </a:solidFill>
                <a:latin typeface="Traditional Arabic" panose="02020603050405020304" pitchFamily="18" charset="-78"/>
                <a:cs typeface="Traditional Arabic" panose="02020603050405020304" pitchFamily="18" charset="-78"/>
              </a:rPr>
              <a:t>المقدمة </a:t>
            </a:r>
            <a:endParaRPr lang="en-US" sz="3200" b="1" dirty="0">
              <a:solidFill>
                <a:prstClr val="white"/>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D1D6510C-3AC7-6FFD-AAD6-0569644688D4}"/>
              </a:ext>
            </a:extLst>
          </p:cNvPr>
          <p:cNvSpPr txBox="1"/>
          <p:nvPr/>
        </p:nvSpPr>
        <p:spPr>
          <a:xfrm>
            <a:off x="552450" y="2757906"/>
            <a:ext cx="11170848" cy="3000821"/>
          </a:xfrm>
          <a:prstGeom prst="rect">
            <a:avLst/>
          </a:prstGeom>
          <a:noFill/>
        </p:spPr>
        <p:txBody>
          <a:bodyPr wrap="square">
            <a:spAutoFit/>
          </a:bodyPr>
          <a:lstStyle/>
          <a:p>
            <a:pPr>
              <a:lnSpc>
                <a:spcPct val="150000"/>
              </a:lnSpc>
            </a:pPr>
            <a:r>
              <a:rPr lang="en-US" sz="2000" dirty="0">
                <a:solidFill>
                  <a:schemeClr val="accent1"/>
                </a:solidFill>
                <a:latin typeface="Arial" panose="020B0604020202020204" pitchFamily="34" charset="0"/>
                <a:cs typeface="Arial" panose="020B0604020202020204" pitchFamily="34" charset="0"/>
              </a:rPr>
              <a:t>An analysis of the risk management problems in the business enterprise, the course emphasizes methodology for risk analysis, insurance principles and practices, techniques for risk and loss control, insurance underwriting, and rating. It also includes product liability, property damage, and bodily injury in business situations</a:t>
            </a:r>
          </a:p>
          <a:p>
            <a:pPr algn="r">
              <a:lnSpc>
                <a:spcPct val="150000"/>
              </a:lnSpc>
            </a:pPr>
            <a:r>
              <a:rPr lang="ar-YE" sz="2400" dirty="0">
                <a:solidFill>
                  <a:schemeClr val="accent1"/>
                </a:solidFill>
                <a:latin typeface="Traditional Arabic" panose="02020603050405020304" pitchFamily="18" charset="-78"/>
                <a:cs typeface="Traditional Arabic" panose="02020603050405020304" pitchFamily="18" charset="-78"/>
              </a:rPr>
              <a:t>تحليل مشكلات إدارة المخاطر في منظمات الأعمال، حيث يركز المقرر على منهجية تحليل المخاطر، مبادئ وممارسات التأمين، تقنيات التحكم في المخاطر والخسائر، الاكتتاب التأميني والتسعير. كما يشمل المقرر مسؤولية المنتج، الأضرار المادية، والإصابات الجسدية في المواقف التجارية.</a:t>
            </a:r>
            <a:endParaRPr lang="en-MY" sz="2400" dirty="0">
              <a:solidFill>
                <a:schemeClr val="accent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95579"/>
    </mc:Choice>
    <mc:Fallback xmlns="">
      <p:transition spd="slow" advTm="9557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330429" y="648071"/>
            <a:ext cx="3910654" cy="85103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763544" y="628197"/>
            <a:ext cx="3044423" cy="954107"/>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Course objectives</a:t>
            </a:r>
            <a:endParaRPr lang="ar-YE" sz="2800" dirty="0">
              <a:solidFill>
                <a:prstClr val="white"/>
              </a:solidFill>
              <a:latin typeface="Tajawal Medium" panose="00000600000000000000" pitchFamily="2" charset="-78"/>
              <a:cs typeface="Tajawal Medium" panose="00000600000000000000" pitchFamily="2" charset="-78"/>
            </a:endParaRPr>
          </a:p>
          <a:p>
            <a:pPr algn="ctr"/>
            <a:r>
              <a:rPr lang="ar-YE" sz="2800" b="1" dirty="0">
                <a:solidFill>
                  <a:schemeClr val="bg1"/>
                </a:solidFill>
                <a:latin typeface="Traditional Arabic" panose="02020603050405020304" pitchFamily="18" charset="-78"/>
                <a:cs typeface="Traditional Arabic" panose="02020603050405020304" pitchFamily="18" charset="-78"/>
              </a:rPr>
              <a:t>أهداف المقرر </a:t>
            </a:r>
            <a:endParaRPr lang="en-US" sz="2800" b="1" dirty="0">
              <a:solidFill>
                <a:schemeClr val="bg1"/>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3F72E7E7-16F9-FD77-8FC5-EDA6BA03AD58}"/>
              </a:ext>
            </a:extLst>
          </p:cNvPr>
          <p:cNvSpPr txBox="1"/>
          <p:nvPr/>
        </p:nvSpPr>
        <p:spPr>
          <a:xfrm>
            <a:off x="600402" y="1714500"/>
            <a:ext cx="10625587" cy="476284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This course will examine the way in which business and society make an assessment of control and transfer risk. It is designed for the student with no previous knowledge of risk management.</a:t>
            </a:r>
          </a:p>
          <a:p>
            <a:pPr marL="342900" indent="-342900">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to engage students in active discovery of risk management principles, developing an awareness of the challenges, the tools, and the process of designing and implementing a risk management program.</a:t>
            </a:r>
          </a:p>
          <a:p>
            <a:pPr marL="342900" indent="-342900">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To focus on the ways in which businesses and society assess, control, and transfer risk. This process, known as the risk management process, is becoming an increasingly important tool in the management of business and personal financial health.</a:t>
            </a:r>
          </a:p>
          <a:p>
            <a:pPr marL="342900" indent="-342900" algn="r" rtl="1">
              <a:lnSpc>
                <a:spcPct val="150000"/>
              </a:lnSpc>
              <a:buFont typeface="Wingdings" panose="05000000000000000000" pitchFamily="2" charset="2"/>
              <a:buChar char="v"/>
            </a:pPr>
            <a:r>
              <a:rPr lang="ar-YE" sz="2000" dirty="0">
                <a:solidFill>
                  <a:schemeClr val="accent1"/>
                </a:solidFill>
                <a:latin typeface="Traditional Arabic" panose="02020603050405020304" pitchFamily="18" charset="-78"/>
                <a:cs typeface="Traditional Arabic" panose="02020603050405020304" pitchFamily="18" charset="-78"/>
              </a:rPr>
              <a:t>سيتناول المقرر الطريقة التي يقوم بها كل من منظمات الأعمال والمجتمع بتقييم السيطرة على المخاطر ونقلها. وهي مصممة للطلاب الذين ليس لديهم معرفة سابقة بإدارة المخاطر.</a:t>
            </a:r>
            <a:endParaRPr lang="en-US" sz="2000" dirty="0">
              <a:solidFill>
                <a:schemeClr val="accent1"/>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sz="2000" dirty="0">
                <a:solidFill>
                  <a:schemeClr val="accent1"/>
                </a:solidFill>
                <a:latin typeface="Traditional Arabic" panose="02020603050405020304" pitchFamily="18" charset="-78"/>
                <a:cs typeface="Traditional Arabic" panose="02020603050405020304" pitchFamily="18" charset="-78"/>
              </a:rPr>
              <a:t> يهدف المقرر إلى إشراك الطلاب في اكتشاف مبادئ إدارة المخاطر بشكل نشط، وتطوير وعي بالتحديات والأدوات وعملية تصميم وتنفيذ برنامج لإدارة المخاطر.</a:t>
            </a:r>
            <a:endParaRPr lang="en-US" sz="2000" dirty="0">
              <a:solidFill>
                <a:schemeClr val="accent1"/>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sz="2000" dirty="0">
                <a:solidFill>
                  <a:schemeClr val="accent1"/>
                </a:solidFill>
                <a:latin typeface="Traditional Arabic" panose="02020603050405020304" pitchFamily="18" charset="-78"/>
                <a:cs typeface="Traditional Arabic" panose="02020603050405020304" pitchFamily="18" charset="-78"/>
              </a:rPr>
              <a:t>يركز المقرر على الطرق التي تقيم بها الشركات والمجتمع المخاطر، وتسيطر عليها، وتنقلها. تُعرف هذه العملية باسم "عملية إدارة المخاطر"، وهي تقنية تزداد أهمية في إدارة الصحة المالية للأعمال والأفراد.</a:t>
            </a:r>
            <a:endParaRPr lang="en-MY" sz="2000" dirty="0">
              <a:solidFill>
                <a:schemeClr val="accent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875863804"/>
      </p:ext>
    </p:extLst>
  </p:cSld>
  <p:clrMapOvr>
    <a:masterClrMapping/>
  </p:clrMapOvr>
  <mc:AlternateContent xmlns:mc="http://schemas.openxmlformats.org/markup-compatibility/2006" xmlns:p14="http://schemas.microsoft.com/office/powerpoint/2010/main">
    <mc:Choice Requires="p14">
      <p:transition spd="slow" p14:dur="2000" advTm="88337"/>
    </mc:Choice>
    <mc:Fallback xmlns="">
      <p:transition spd="slow" advTm="8833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797218"/>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312517" y="840481"/>
            <a:ext cx="2555508" cy="830997"/>
          </a:xfrm>
          <a:prstGeom prst="rect">
            <a:avLst/>
          </a:prstGeom>
          <a:noFill/>
        </p:spPr>
        <p:txBody>
          <a:bodyPr wrap="none" rtlCol="0">
            <a:spAutoFit/>
          </a:bodyPr>
          <a:lstStyle/>
          <a:p>
            <a:r>
              <a:rPr lang="en-US" sz="2400" dirty="0">
                <a:solidFill>
                  <a:schemeClr val="bg1"/>
                </a:solidFill>
                <a:latin typeface="Traditional Arabic" panose="02020603050405020304" pitchFamily="18" charset="-78"/>
                <a:cs typeface="Traditional Arabic" panose="02020603050405020304" pitchFamily="18" charset="-78"/>
              </a:rPr>
              <a:t>Course Description</a:t>
            </a:r>
            <a:endParaRPr lang="ar-YE" sz="2400" dirty="0">
              <a:solidFill>
                <a:schemeClr val="bg1"/>
              </a:solidFill>
              <a:latin typeface="Traditional Arabic" panose="02020603050405020304" pitchFamily="18" charset="-78"/>
              <a:cs typeface="Traditional Arabic" panose="02020603050405020304" pitchFamily="18" charset="-78"/>
            </a:endParaRPr>
          </a:p>
          <a:p>
            <a:pPr algn="ctr"/>
            <a:r>
              <a:rPr lang="ar-YE" sz="2400" b="1" dirty="0">
                <a:solidFill>
                  <a:schemeClr val="bg1"/>
                </a:solidFill>
                <a:latin typeface="Traditional Arabic" panose="02020603050405020304" pitchFamily="18" charset="-78"/>
                <a:cs typeface="Traditional Arabic" panose="02020603050405020304" pitchFamily="18" charset="-78"/>
              </a:rPr>
              <a:t>وصف المقرر</a:t>
            </a:r>
            <a:endParaRPr lang="en-US" sz="2400" b="1" dirty="0">
              <a:solidFill>
                <a:schemeClr val="bg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F9ACFAC6-4FB8-77E9-D675-63BD87D48865}"/>
              </a:ext>
            </a:extLst>
          </p:cNvPr>
          <p:cNvSpPr txBox="1"/>
          <p:nvPr/>
        </p:nvSpPr>
        <p:spPr>
          <a:xfrm>
            <a:off x="651758" y="1714741"/>
            <a:ext cx="7846289" cy="4952959"/>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Credit Hours: 3 credit hours </a:t>
            </a:r>
          </a:p>
          <a:p>
            <a:pPr marL="342900" indent="-34290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materials and reference for this course will be:</a:t>
            </a:r>
          </a:p>
          <a:p>
            <a:pPr marL="342900" indent="-342900" algn="just">
              <a:lnSpc>
                <a:spcPct val="200000"/>
              </a:lnSpc>
              <a:buFont typeface="Wingdings" panose="05000000000000000000" pitchFamily="2" charset="2"/>
              <a:buChar char="§"/>
            </a:pPr>
            <a:r>
              <a:rPr lang="en-US" sz="1400" dirty="0">
                <a:solidFill>
                  <a:srgbClr val="0A1F61"/>
                </a:solidFill>
                <a:latin typeface="Tajawal ExtraBold" panose="00000800000000000000" pitchFamily="2" charset="-78"/>
                <a:cs typeface="Tajawal ExtraBold" panose="00000800000000000000" pitchFamily="2" charset="-78"/>
              </a:rPr>
              <a:t>The textbook.</a:t>
            </a:r>
          </a:p>
          <a:p>
            <a:pPr marL="342900" indent="-342900" algn="just">
              <a:lnSpc>
                <a:spcPct val="200000"/>
              </a:lnSpc>
              <a:buFont typeface="Wingdings" panose="05000000000000000000" pitchFamily="2" charset="2"/>
              <a:buChar char="§"/>
            </a:pPr>
            <a:r>
              <a:rPr lang="en-US" sz="1400" dirty="0">
                <a:solidFill>
                  <a:srgbClr val="0A1F61"/>
                </a:solidFill>
                <a:latin typeface="Tajawal ExtraBold" panose="00000800000000000000" pitchFamily="2" charset="-78"/>
                <a:cs typeface="Tajawal ExtraBold" panose="00000800000000000000" pitchFamily="2" charset="-78"/>
              </a:rPr>
              <a:t>Lecture notes and slides.</a:t>
            </a:r>
            <a:endParaRPr lang="ar-YE" sz="1400" dirty="0">
              <a:solidFill>
                <a:srgbClr val="0A1F61"/>
              </a:solidFill>
              <a:latin typeface="Tajawal ExtraBold" panose="00000800000000000000" pitchFamily="2" charset="-78"/>
              <a:cs typeface="Tajawal ExtraBold" panose="00000800000000000000" pitchFamily="2" charset="-78"/>
            </a:endParaRPr>
          </a:p>
          <a:p>
            <a:pPr marL="342900" indent="-342900" algn="just" rtl="1">
              <a:lnSpc>
                <a:spcPct val="200000"/>
              </a:lnSpc>
              <a:buFont typeface="Wingdings" panose="05000000000000000000" pitchFamily="2" charset="2"/>
              <a:buChar char="§"/>
            </a:pPr>
            <a:r>
              <a:rPr lang="ar-YE" sz="1600" b="1" dirty="0">
                <a:solidFill>
                  <a:srgbClr val="0A1F61"/>
                </a:solidFill>
                <a:latin typeface="Traditional Arabic" panose="02020603050405020304" pitchFamily="18" charset="-78"/>
                <a:cs typeface="Traditional Arabic" panose="02020603050405020304" pitchFamily="18" charset="-78"/>
              </a:rPr>
              <a:t>الساعات معتمدة: 3 ساعات معتمدة</a:t>
            </a:r>
          </a:p>
          <a:p>
            <a:pPr marL="342900" indent="-342900" algn="just" rtl="1">
              <a:lnSpc>
                <a:spcPct val="200000"/>
              </a:lnSpc>
              <a:buFont typeface="Wingdings" panose="05000000000000000000" pitchFamily="2" charset="2"/>
              <a:buChar char="§"/>
            </a:pPr>
            <a:r>
              <a:rPr lang="ar-YE" sz="1600" b="1" dirty="0">
                <a:solidFill>
                  <a:srgbClr val="0A1F61"/>
                </a:solidFill>
                <a:latin typeface="Traditional Arabic" panose="02020603050405020304" pitchFamily="18" charset="-78"/>
                <a:cs typeface="Traditional Arabic" panose="02020603050405020304" pitchFamily="18" charset="-78"/>
              </a:rPr>
              <a:t>المواد والمراجع لهذا المقرر ستكون:</a:t>
            </a:r>
          </a:p>
          <a:p>
            <a:pPr marL="285750" indent="-285750" algn="just" rtl="1">
              <a:lnSpc>
                <a:spcPct val="200000"/>
              </a:lnSpc>
              <a:buFont typeface="Wingdings" panose="05000000000000000000" pitchFamily="2" charset="2"/>
              <a:buChar char="Ø"/>
            </a:pPr>
            <a:r>
              <a:rPr lang="ar-YE" sz="1600" b="1" dirty="0">
                <a:solidFill>
                  <a:srgbClr val="0A1F61"/>
                </a:solidFill>
                <a:latin typeface="Traditional Arabic" panose="02020603050405020304" pitchFamily="18" charset="-78"/>
                <a:cs typeface="Traditional Arabic" panose="02020603050405020304" pitchFamily="18" charset="-78"/>
              </a:rPr>
              <a:t>الكتاب المقرر</a:t>
            </a:r>
          </a:p>
          <a:p>
            <a:pPr marL="285750" indent="-285750" algn="just" rtl="1">
              <a:lnSpc>
                <a:spcPct val="200000"/>
              </a:lnSpc>
              <a:buFont typeface="Wingdings" panose="05000000000000000000" pitchFamily="2" charset="2"/>
              <a:buChar char="Ø"/>
            </a:pPr>
            <a:r>
              <a:rPr lang="ar-YE" sz="1600" b="1" dirty="0">
                <a:solidFill>
                  <a:srgbClr val="0A1F61"/>
                </a:solidFill>
                <a:latin typeface="Traditional Arabic" panose="02020603050405020304" pitchFamily="18" charset="-78"/>
                <a:cs typeface="Traditional Arabic" panose="02020603050405020304" pitchFamily="18" charset="-78"/>
              </a:rPr>
              <a:t>المحاضرات والشرائح</a:t>
            </a:r>
            <a:r>
              <a:rPr lang="ar-YE" sz="1400" b="1" dirty="0">
                <a:solidFill>
                  <a:srgbClr val="0A1F61"/>
                </a:solidFill>
                <a:latin typeface="Traditional Arabic" panose="02020603050405020304" pitchFamily="18" charset="-78"/>
                <a:cs typeface="Traditional Arabic" panose="02020603050405020304" pitchFamily="18" charset="-78"/>
              </a:rPr>
              <a:t>.</a:t>
            </a:r>
            <a:endParaRPr lang="en-US" sz="1400" b="1" dirty="0">
              <a:solidFill>
                <a:srgbClr val="0A1F61"/>
              </a:solidFill>
              <a:latin typeface="Traditional Arabic" panose="02020603050405020304" pitchFamily="18" charset="-78"/>
              <a:cs typeface="Traditional Arabic" panose="02020603050405020304" pitchFamily="18" charset="-78"/>
            </a:endParaRPr>
          </a:p>
          <a:p>
            <a:pPr marL="0" marR="0" algn="r" rtl="1">
              <a:lnSpc>
                <a:spcPct val="115000"/>
              </a:lnSpc>
              <a:spcBef>
                <a:spcPts val="0"/>
              </a:spcBef>
              <a:spcAft>
                <a:spcPts val="1000"/>
              </a:spcAft>
            </a:pPr>
            <a:r>
              <a:rPr lang="en-US" sz="2000" b="1" dirty="0">
                <a:solidFill>
                  <a:srgbClr val="0A1F61"/>
                </a:solidFill>
                <a:latin typeface="Traditional Arabic" panose="02020603050405020304" pitchFamily="18" charset="-78"/>
                <a:cs typeface="Traditional Arabic" panose="02020603050405020304" pitchFamily="18" charset="-78"/>
              </a:rPr>
              <a:t>Required Textbook</a:t>
            </a:r>
            <a:r>
              <a:rPr lang="ar-YE" sz="2000" b="1" dirty="0">
                <a:solidFill>
                  <a:srgbClr val="0A1F61"/>
                </a:solidFill>
                <a:latin typeface="Traditional Arabic" panose="02020603050405020304" pitchFamily="18" charset="-78"/>
                <a:cs typeface="Traditional Arabic" panose="02020603050405020304" pitchFamily="18" charset="-78"/>
              </a:rPr>
              <a:t> عنوان المقرر</a:t>
            </a:r>
          </a:p>
          <a:p>
            <a:pPr marL="0" marR="0" algn="l" rtl="1">
              <a:lnSpc>
                <a:spcPct val="115000"/>
              </a:lnSpc>
              <a:spcBef>
                <a:spcPts val="0"/>
              </a:spcBef>
              <a:spcAft>
                <a:spcPts val="1000"/>
              </a:spcAft>
            </a:pPr>
            <a:r>
              <a:rPr lang="en-US" sz="2000" dirty="0">
                <a:solidFill>
                  <a:srgbClr val="0A1F61"/>
                </a:solidFill>
                <a:latin typeface="Tajawal ExtraBold" panose="00000800000000000000" pitchFamily="2" charset="-78"/>
                <a:cs typeface="Tajawal ExtraBold" panose="00000800000000000000" pitchFamily="2" charset="-78"/>
              </a:rPr>
              <a:t>:</a:t>
            </a:r>
            <a:r>
              <a:rPr lang="en-US" sz="2000" dirty="0">
                <a:solidFill>
                  <a:srgbClr val="2F5496"/>
                </a:solidFill>
                <a:latin typeface="Calibri" panose="020F0502020204030204" pitchFamily="34" charset="0"/>
                <a:ea typeface="Calibri" panose="020F0502020204030204" pitchFamily="34" charset="0"/>
                <a:cs typeface="Calibri" panose="020F0502020204030204" pitchFamily="34" charset="0"/>
              </a:rPr>
              <a:t> </a:t>
            </a:r>
            <a:r>
              <a:rPr lang="en-US" sz="2000" b="1" dirty="0">
                <a:solidFill>
                  <a:srgbClr val="FF0000"/>
                </a:solidFill>
                <a:effectLst/>
                <a:latin typeface="Cambria" panose="02040503050406030204" pitchFamily="18" charset="0"/>
                <a:ea typeface="Calibri" panose="020F0502020204030204" pitchFamily="34" charset="0"/>
                <a:cs typeface="Calibri" panose="020F0502020204030204" pitchFamily="34" charset="0"/>
              </a:rPr>
              <a:t>Principles of Risk Management and Insurance, Thirteenth Edition</a:t>
            </a:r>
            <a:r>
              <a:rPr lang="en-US" sz="2000" b="1" dirty="0">
                <a:solidFill>
                  <a:srgbClr val="FF0000"/>
                </a:solidFill>
                <a:effectLst/>
                <a:latin typeface="Calibri" panose="020F0502020204030204" pitchFamily="34" charset="0"/>
                <a:ea typeface="Calibri" panose="020F0502020204030204" pitchFamily="34" charset="0"/>
              </a:rPr>
              <a:t> </a:t>
            </a:r>
            <a:r>
              <a:rPr lang="en-US" sz="2000" b="1" dirty="0">
                <a:solidFill>
                  <a:srgbClr val="FF0000"/>
                </a:solidFill>
                <a:effectLst/>
                <a:latin typeface="Cambria" panose="02040503050406030204" pitchFamily="18" charset="0"/>
                <a:ea typeface="Calibri" panose="020F0502020204030204" pitchFamily="34" charset="0"/>
                <a:cs typeface="Calibri" panose="020F0502020204030204" pitchFamily="34" charset="0"/>
              </a:rPr>
              <a:t>global edition, by George E. </a:t>
            </a:r>
            <a:r>
              <a:rPr lang="en-US" sz="2000" b="1" dirty="0" err="1">
                <a:solidFill>
                  <a:srgbClr val="FF0000"/>
                </a:solidFill>
                <a:effectLst/>
                <a:latin typeface="Cambria" panose="02040503050406030204" pitchFamily="18" charset="0"/>
                <a:ea typeface="Calibri" panose="020F0502020204030204" pitchFamily="34" charset="0"/>
                <a:cs typeface="Calibri" panose="020F0502020204030204" pitchFamily="34" charset="0"/>
              </a:rPr>
              <a:t>Rejda</a:t>
            </a:r>
            <a:r>
              <a:rPr lang="en-US" sz="2000" b="1" dirty="0">
                <a:solidFill>
                  <a:srgbClr val="FF0000"/>
                </a:solidFill>
                <a:effectLst/>
                <a:latin typeface="Cambria" panose="02040503050406030204" pitchFamily="18" charset="0"/>
                <a:ea typeface="Calibri" panose="020F0502020204030204" pitchFamily="34" charset="0"/>
                <a:cs typeface="Calibri" panose="020F0502020204030204" pitchFamily="34" charset="0"/>
              </a:rPr>
              <a:t> Michael J. McNamara</a:t>
            </a:r>
            <a:endParaRPr lang="en-US" sz="2000" dirty="0">
              <a:solidFill>
                <a:srgbClr val="0A1F61"/>
              </a:solidFill>
              <a:latin typeface="Tajawal ExtraBold" panose="00000800000000000000" pitchFamily="2" charset="-78"/>
              <a:cs typeface="Tajawal ExtraBold" panose="00000800000000000000" pitchFamily="2" charset="-78"/>
            </a:endParaRPr>
          </a:p>
        </p:txBody>
      </p:sp>
      <p:pic>
        <p:nvPicPr>
          <p:cNvPr id="9" name="Picture 8">
            <a:extLst>
              <a:ext uri="{FF2B5EF4-FFF2-40B4-BE49-F238E27FC236}">
                <a16:creationId xmlns:a16="http://schemas.microsoft.com/office/drawing/2014/main" id="{DF2E99D7-35F2-9403-4E53-6C39E887E0C9}"/>
              </a:ext>
            </a:extLst>
          </p:cNvPr>
          <p:cNvPicPr>
            <a:picLocks noChangeAspect="1"/>
          </p:cNvPicPr>
          <p:nvPr/>
        </p:nvPicPr>
        <p:blipFill>
          <a:blip r:embed="rId3"/>
          <a:stretch>
            <a:fillRect/>
          </a:stretch>
        </p:blipFill>
        <p:spPr>
          <a:xfrm>
            <a:off x="8624942" y="1688538"/>
            <a:ext cx="3567058" cy="4426512"/>
          </a:xfrm>
          <a:prstGeom prst="rect">
            <a:avLst/>
          </a:prstGeom>
        </p:spPr>
      </p:pic>
    </p:spTree>
    <p:extLst>
      <p:ext uri="{BB962C8B-B14F-4D97-AF65-F5344CB8AC3E}">
        <p14:creationId xmlns:p14="http://schemas.microsoft.com/office/powerpoint/2010/main" val="2455237240"/>
      </p:ext>
    </p:extLst>
  </p:cSld>
  <p:clrMapOvr>
    <a:masterClrMapping/>
  </p:clrMapOvr>
  <mc:AlternateContent xmlns:mc="http://schemas.openxmlformats.org/markup-compatibility/2006" xmlns:p14="http://schemas.microsoft.com/office/powerpoint/2010/main">
    <mc:Choice Requires="p14">
      <p:transition spd="slow" p14:dur="2000" advTm="77046"/>
    </mc:Choice>
    <mc:Fallback xmlns="">
      <p:transition spd="slow" advTm="77046"/>
    </mc:Fallback>
  </mc:AlternateContent>
  <p:extLst>
    <p:ext uri="{3A86A75C-4F4B-4683-9AE1-C65F6400EC91}">
      <p14:laserTraceLst xmlns:p14="http://schemas.microsoft.com/office/powerpoint/2010/main">
        <p14:tracePtLst>
          <p14:tracePt t="42272" x="3702050" y="6324600"/>
          <p14:tracePt t="42406" x="3160713" y="6637338"/>
          <p14:tracePt t="42414" x="3279775" y="6391275"/>
          <p14:tracePt t="42427" x="3424238" y="6084888"/>
          <p14:tracePt t="42443" x="3729038" y="5549900"/>
          <p14:tracePt t="42460" x="3933825" y="5251450"/>
          <p14:tracePt t="42477" x="4103688" y="5013325"/>
          <p14:tracePt t="42494" x="4256088" y="4775200"/>
          <p14:tracePt t="42510" x="4306888" y="4673600"/>
          <p14:tracePt t="42511" x="4324350" y="4614863"/>
          <p14:tracePt t="42527" x="4332288" y="4538663"/>
          <p14:tracePt t="42528" x="4359275" y="4478338"/>
          <p14:tracePt t="42543" x="4367213" y="4419600"/>
          <p14:tracePt t="42560" x="4400550" y="4308475"/>
          <p14:tracePt t="42577" x="4425950" y="4232275"/>
          <p14:tracePt t="42593" x="4460875" y="4156075"/>
          <p14:tracePt t="42760" x="4460875" y="4146550"/>
          <p14:tracePt t="42791" x="4476750" y="4146550"/>
          <p14:tracePt t="42798" x="4519613" y="4146550"/>
          <p14:tracePt t="42810" x="4587875" y="4181475"/>
          <p14:tracePt t="42827" x="4714875" y="4265613"/>
          <p14:tracePt t="42843" x="4757738" y="4308475"/>
          <p14:tracePt t="42862" x="4775200" y="4316413"/>
          <p14:tracePt t="42876" x="4775200" y="4325938"/>
          <p14:tracePt t="42893" x="4783138" y="4333875"/>
          <p14:tracePt t="42910" x="4783138" y="4341813"/>
          <p14:tracePt t="42911" x="4783138" y="4351338"/>
          <p14:tracePt t="42927" x="4783138" y="4359275"/>
          <p14:tracePt t="42943" x="4783138" y="4368800"/>
          <p14:tracePt t="42944" x="4783138" y="4384675"/>
          <p14:tracePt t="42960" x="4808538" y="4435475"/>
          <p14:tracePt t="42977" x="4843463" y="4503738"/>
          <p14:tracePt t="42993" x="4902200" y="4564063"/>
          <p14:tracePt t="43010" x="4945063" y="4597400"/>
          <p14:tracePt t="43159" x="4935538" y="4630738"/>
          <p14:tracePt t="43167" x="4902200" y="4767263"/>
          <p14:tracePt t="43176" x="4833938" y="4741863"/>
          <p14:tracePt t="43255" x="4833938" y="4733925"/>
          <p14:tracePt t="43271" x="4843463" y="4733925"/>
          <p14:tracePt t="43278" x="4876800" y="4733925"/>
          <p14:tracePt t="43287" x="4884738" y="4741863"/>
          <p14:tracePt t="43294" x="4902200" y="4749800"/>
          <p14:tracePt t="43311" x="4927600" y="4784725"/>
          <p14:tracePt t="43327" x="4953000" y="4802188"/>
          <p14:tracePt t="43328" x="4962525" y="4852988"/>
          <p14:tracePt t="43343" x="4970463" y="4886325"/>
          <p14:tracePt t="43359" x="5003800" y="5005388"/>
          <p14:tracePt t="43376" x="5003800" y="5056188"/>
          <p14:tracePt t="43393" x="5003800" y="5073650"/>
          <p14:tracePt t="43410" x="5003800" y="5099050"/>
          <p14:tracePt t="43502" x="5003800" y="5106988"/>
          <p14:tracePt t="43534" x="5003800" y="5116513"/>
          <p14:tracePt t="43550" x="5003800" y="5132388"/>
          <p14:tracePt t="43558" x="5003800" y="5141913"/>
          <p14:tracePt t="43566" x="5003800" y="5149850"/>
          <p14:tracePt t="43576" x="5013325" y="5167313"/>
          <p14:tracePt t="43593" x="5029200" y="5208588"/>
          <p14:tracePt t="43609" x="5064125" y="5243513"/>
          <p14:tracePt t="43626" x="5080000" y="5260975"/>
          <p14:tracePt t="43643" x="5097463" y="5302250"/>
          <p14:tracePt t="43659" x="5140325" y="5345113"/>
          <p14:tracePt t="43676" x="5183188" y="5405438"/>
          <p14:tracePt t="43693" x="5199063" y="5421313"/>
          <p14:tracePt t="43710" x="5199063" y="5430838"/>
          <p14:tracePt t="43727" x="5199063" y="5438775"/>
          <p14:tracePt t="43728" x="5208588" y="5446713"/>
          <p14:tracePt t="43743" x="5216525" y="5456238"/>
          <p14:tracePt t="43744" x="5216525" y="5464175"/>
          <p14:tracePt t="43759" x="5233988" y="5481638"/>
          <p14:tracePt t="43776" x="5259388" y="5514975"/>
          <p14:tracePt t="43792" x="5284788" y="5532438"/>
          <p14:tracePt t="43895" x="5292725" y="5532438"/>
          <p14:tracePt t="43902" x="5292725" y="5540375"/>
          <p14:tracePt t="43950" x="5318125" y="5540375"/>
          <p14:tracePt t="43967" x="5353050" y="5540375"/>
          <p14:tracePt t="43975" x="5368925" y="5540375"/>
          <p14:tracePt t="43982" x="5394325" y="5540375"/>
          <p14:tracePt t="43993" x="5403850" y="5540375"/>
          <p14:tracePt t="44009" x="5429250" y="5497513"/>
          <p14:tracePt t="44026" x="5429250" y="5489575"/>
          <p14:tracePt t="44183" x="5429250" y="5524500"/>
          <p14:tracePt t="44191" x="5429250" y="5540375"/>
          <p14:tracePt t="44207" x="5437188" y="5540375"/>
          <p14:tracePt t="44239" x="5454650" y="5540375"/>
          <p14:tracePt t="44310" x="5480050" y="5532438"/>
          <p14:tracePt t="44326" x="5497513" y="5532438"/>
          <p14:tracePt t="44335" x="5505450" y="5524500"/>
          <p14:tracePt t="44343" x="5522913" y="5514975"/>
          <p14:tracePt t="44359" x="5530850" y="5514975"/>
          <p14:tracePt t="44376" x="5538788" y="5514975"/>
          <p14:tracePt t="44415" x="5548313" y="5514975"/>
          <p14:tracePt t="44423" x="5565775" y="5514975"/>
          <p14:tracePt t="44430" x="5573713" y="5514975"/>
          <p14:tracePt t="44442" x="5599113" y="5514975"/>
          <p14:tracePt t="44459" x="5675313" y="5514975"/>
          <p14:tracePt t="44476" x="5786438" y="5514975"/>
          <p14:tracePt t="44492" x="5930900" y="5481638"/>
          <p14:tracePt t="44509" x="6040438" y="5464175"/>
          <p14:tracePt t="44526" x="6116638" y="5438775"/>
          <p14:tracePt t="44527" x="6142038" y="5430838"/>
          <p14:tracePt t="44542" x="6159500" y="5421313"/>
          <p14:tracePt t="44559" x="6184900" y="5421313"/>
          <p14:tracePt t="44575" x="6202363" y="5413375"/>
          <p14:tracePt t="44592" x="6219825" y="5405438"/>
          <p14:tracePt t="44609" x="6253163" y="5395913"/>
          <p14:tracePt t="44625" x="6303963" y="5387975"/>
          <p14:tracePt t="44642" x="6346825" y="5370513"/>
          <p14:tracePt t="44659" x="6405563" y="5353050"/>
          <p14:tracePt t="44676" x="6483350" y="5327650"/>
          <p14:tracePt t="44692" x="6575425" y="5311775"/>
          <p14:tracePt t="44709" x="6635750" y="5302250"/>
          <p14:tracePt t="44710" x="6653213" y="5302250"/>
          <p14:tracePt t="44727" x="6678613" y="5302250"/>
          <p14:tracePt t="44728" x="6704013" y="5294313"/>
          <p14:tracePt t="44774" x="6711950" y="5294313"/>
          <p14:tracePt t="44782" x="6729413" y="5294313"/>
          <p14:tracePt t="44798" x="6737350" y="5294313"/>
          <p14:tracePt t="44809" x="6745288" y="5286375"/>
          <p14:tracePt t="44872" x="6694488" y="5286375"/>
          <p14:tracePt t="44879" x="6635750" y="5276850"/>
          <p14:tracePt t="44892" x="6584950" y="5276850"/>
          <p14:tracePt t="44909" x="6430963" y="5243513"/>
          <p14:tracePt t="44926" x="6338888" y="5226050"/>
          <p14:tracePt t="44927" x="6311900" y="5226050"/>
          <p14:tracePt t="44943" x="6303963" y="5218113"/>
          <p14:tracePt t="44943" x="6296025" y="5218113"/>
          <p14:tracePt t="45014" x="6286500" y="5218113"/>
          <p14:tracePt t="45022" x="6278563" y="5218113"/>
          <p14:tracePt t="45030" x="6270625" y="5218113"/>
          <p14:tracePt t="45042" x="6253163" y="5218113"/>
          <p14:tracePt t="45059" x="6235700" y="5218113"/>
          <p14:tracePt t="45075" x="6219825" y="5218113"/>
          <p14:tracePt t="45135" x="6210300" y="5218113"/>
          <p14:tracePt t="45150" x="6202363" y="5218113"/>
          <p14:tracePt t="45159" x="6194425" y="5218113"/>
          <p14:tracePt t="45167" x="6176963" y="5235575"/>
          <p14:tracePt t="45183" x="6167438" y="5235575"/>
          <p14:tracePt t="45360" x="6159500" y="5235575"/>
          <p14:tracePt t="45376" x="6151563" y="5235575"/>
          <p14:tracePt t="45382" x="6142038" y="5235575"/>
          <p14:tracePt t="45910" x="6176963" y="5235575"/>
          <p14:tracePt t="45918" x="6235700" y="5235575"/>
          <p14:tracePt t="45926" x="6338888" y="5226050"/>
          <p14:tracePt t="45942" x="6465888" y="5208588"/>
          <p14:tracePt t="45958" x="6719888" y="5167313"/>
          <p14:tracePt t="45975" x="6950075" y="5141913"/>
          <p14:tracePt t="45976" x="7026275" y="5124450"/>
          <p14:tracePt t="45992" x="7069138" y="5124450"/>
          <p14:tracePt t="46022" x="7077075" y="5116513"/>
          <p14:tracePt t="46038" x="7085013" y="5116513"/>
          <p14:tracePt t="46046" x="7102475" y="5116513"/>
          <p14:tracePt t="46058" x="7112000" y="5116513"/>
          <p14:tracePt t="46075" x="7145338" y="5106988"/>
          <p14:tracePt t="46092" x="7196138" y="5091113"/>
          <p14:tracePt t="46109" x="7213600" y="5030788"/>
          <p14:tracePt t="46126" x="7213600" y="4997450"/>
          <p14:tracePt t="46248" x="7213600" y="5005388"/>
          <p14:tracePt t="46255" x="7213600" y="5048250"/>
          <p14:tracePt t="46262" x="7229475" y="5099050"/>
          <p14:tracePt t="46275" x="7256463" y="5106988"/>
          <p14:tracePt t="46291" x="7272338" y="5106988"/>
          <p14:tracePt t="46310" x="7281863" y="5106988"/>
          <p14:tracePt t="46325" x="7289800" y="5106988"/>
          <p14:tracePt t="46327" x="7297738" y="5106988"/>
          <p14:tracePt t="46342" x="7416800" y="5106988"/>
          <p14:tracePt t="46359" x="7502525" y="5106988"/>
          <p14:tracePt t="46374" x="7723188" y="5073650"/>
          <p14:tracePt t="46391" x="7994650" y="5048250"/>
          <p14:tracePt t="46408" x="8080375" y="5048250"/>
          <p14:tracePt t="46425" x="8121650" y="5048250"/>
          <p14:tracePt t="46442" x="8181975" y="5030788"/>
          <p14:tracePt t="46458" x="8224838" y="5022850"/>
          <p14:tracePt t="46475" x="8275638" y="5022850"/>
          <p14:tracePt t="46491" x="8318500" y="5013325"/>
          <p14:tracePt t="46508" x="8351838" y="5005388"/>
          <p14:tracePt t="46525" x="8377238" y="5005388"/>
          <p14:tracePt t="46541" x="8402638" y="5005388"/>
          <p14:tracePt t="46559" x="8410575" y="5005388"/>
          <p14:tracePt t="46655" x="8420100" y="5005388"/>
          <p14:tracePt t="46670" x="8435975" y="5005388"/>
          <p14:tracePt t="46687" x="8445500" y="5005388"/>
          <p14:tracePt t="46694" x="8462963" y="5005388"/>
          <p14:tracePt t="46708" x="8478838" y="5005388"/>
          <p14:tracePt t="46725" x="8504238" y="5005388"/>
          <p14:tracePt t="46726" x="8513763" y="5005388"/>
          <p14:tracePt t="46742" x="8521700" y="5005388"/>
          <p14:tracePt t="46742" x="8529638" y="5005388"/>
          <p14:tracePt t="46759" x="8547100" y="5005388"/>
          <p14:tracePt t="46760" x="8555038" y="5013325"/>
          <p14:tracePt t="46776" x="8572500" y="5022850"/>
          <p14:tracePt t="46791" x="8597900" y="5022850"/>
          <p14:tracePt t="46808" x="8640763" y="5030788"/>
          <p14:tracePt t="46824" x="8658225" y="5038725"/>
          <p14:tracePt t="46841" x="8699500" y="5056188"/>
          <p14:tracePt t="46858" x="8750300" y="5073650"/>
          <p14:tracePt t="46874" x="8802688" y="5099050"/>
          <p14:tracePt t="46891" x="8843963" y="5106988"/>
          <p14:tracePt t="46908" x="8878888" y="5106988"/>
          <p14:tracePt t="46925" x="8894763" y="5091113"/>
          <p14:tracePt t="47094" x="8904288" y="5091113"/>
          <p14:tracePt t="47102" x="8904288" y="5099050"/>
          <p14:tracePt t="47110" x="8904288" y="5116513"/>
          <p14:tracePt t="47124" x="8878888" y="5167313"/>
          <p14:tracePt t="47166" x="8878888" y="5175250"/>
          <p14:tracePt t="47176" x="8894763" y="5183188"/>
          <p14:tracePt t="47183" x="8947150" y="5183188"/>
          <p14:tracePt t="47191" x="9005888" y="5183188"/>
          <p14:tracePt t="47208" x="9218613" y="5183188"/>
          <p14:tracePt t="47225" x="9447213" y="5183188"/>
          <p14:tracePt t="47241" x="9617075" y="5157788"/>
          <p14:tracePt t="47258" x="9753600" y="5124450"/>
          <p14:tracePt t="47274" x="9821863" y="5116513"/>
          <p14:tracePt t="47291" x="9855200" y="5116513"/>
          <p14:tracePt t="47318" x="9872663" y="5116513"/>
          <p14:tracePt t="47336" x="9890125" y="5116513"/>
          <p14:tracePt t="47342" x="9915525" y="5124450"/>
          <p14:tracePt t="47359" x="9991725" y="5141913"/>
          <p14:tracePt t="47374" x="10017125" y="5149850"/>
          <p14:tracePt t="47391" x="10034588" y="5149850"/>
          <p14:tracePt t="47415" x="10042525" y="5149850"/>
          <p14:tracePt t="47447" x="10059988" y="5149850"/>
          <p14:tracePt t="47487" x="10067925" y="5157788"/>
          <p14:tracePt t="47503" x="10067925" y="5167313"/>
          <p14:tracePt t="47568" x="10075863" y="5175250"/>
          <p14:tracePt t="47598" x="10085388" y="5183188"/>
          <p14:tracePt t="47663" x="10085388" y="5192713"/>
          <p14:tracePt t="47679" x="10093325" y="5192713"/>
          <p14:tracePt t="47838" x="10101263" y="5200650"/>
          <p14:tracePt t="47854" x="10101263" y="5208588"/>
          <p14:tracePt t="47862" x="10101263" y="5218113"/>
          <p14:tracePt t="47886" x="10101263" y="5226050"/>
          <p14:tracePt t="47910" x="10101263" y="5235575"/>
          <p14:tracePt t="47926" x="10101263" y="5260975"/>
          <p14:tracePt t="47935" x="10101263" y="5268913"/>
          <p14:tracePt t="47942" x="10101263" y="5302250"/>
          <p14:tracePt t="47958" x="10110788" y="5327650"/>
          <p14:tracePt t="47974" x="10110788" y="5337175"/>
          <p14:tracePt t="47991" x="10110788" y="5353050"/>
          <p14:tracePt t="48134" x="10110788" y="5362575"/>
          <p14:tracePt t="48150" x="10110788" y="5370513"/>
          <p14:tracePt t="48192" x="10101263" y="5370513"/>
          <p14:tracePt t="48215" x="10075863" y="5370513"/>
          <p14:tracePt t="48223" x="10067925" y="5380038"/>
          <p14:tracePt t="48230" x="10059988" y="5380038"/>
          <p14:tracePt t="48240" x="10034588" y="5380038"/>
          <p14:tracePt t="48258" x="10017125" y="5387975"/>
          <p14:tracePt t="48274" x="10009188" y="5395913"/>
          <p14:tracePt t="48291" x="9966325" y="5405438"/>
          <p14:tracePt t="48307" x="9898063" y="5405438"/>
          <p14:tracePt t="48324" x="9821863" y="5405438"/>
          <p14:tracePt t="48341" x="9702800" y="5413375"/>
          <p14:tracePt t="48358" x="9591675" y="5421313"/>
          <p14:tracePt t="48359" x="9515475" y="5446713"/>
          <p14:tracePt t="48374" x="9464675" y="5456238"/>
          <p14:tracePt t="48375" x="9413875" y="5456238"/>
          <p14:tracePt t="48391" x="9363075" y="5464175"/>
          <p14:tracePt t="48408" x="9261475" y="5472113"/>
          <p14:tracePt t="48408" x="9201150" y="5489575"/>
          <p14:tracePt t="48424" x="9074150" y="5489575"/>
          <p14:tracePt t="48441" x="8912225" y="5489575"/>
          <p14:tracePt t="48457" x="8759825" y="5507038"/>
          <p14:tracePt t="48474" x="8623300" y="5524500"/>
          <p14:tracePt t="48491" x="8547100" y="5549900"/>
          <p14:tracePt t="48508" x="8488363" y="5565775"/>
          <p14:tracePt t="48524" x="8453438" y="5583238"/>
          <p14:tracePt t="48541" x="8410575" y="5591175"/>
          <p14:tracePt t="48542" x="8402638" y="5591175"/>
          <p14:tracePt t="48558" x="8385175" y="5600700"/>
          <p14:tracePt t="48558" x="8359775" y="5600700"/>
          <p14:tracePt t="48575" x="8326438" y="5608638"/>
          <p14:tracePt t="48591" x="8318500" y="5608638"/>
          <p14:tracePt t="48608" x="8301038" y="5608638"/>
          <p14:tracePt t="48678" x="8291513" y="5608638"/>
          <p14:tracePt t="48694" x="8275638" y="5616575"/>
          <p14:tracePt t="48702" x="8266113" y="5626100"/>
          <p14:tracePt t="48758" x="8258175" y="5626100"/>
          <p14:tracePt t="49191" x="8275638" y="5626100"/>
          <p14:tracePt t="49208" x="8291513" y="5626100"/>
          <p14:tracePt t="49223" x="8301038" y="5626100"/>
          <p14:tracePt t="49271" x="8308975" y="5626100"/>
          <p14:tracePt t="49278" x="8334375" y="5626100"/>
          <p14:tracePt t="49290" x="8377238" y="5626100"/>
          <p14:tracePt t="49307" x="8580438" y="5565775"/>
          <p14:tracePt t="49324" x="8767763" y="5430838"/>
          <p14:tracePt t="49341" x="8853488" y="5319713"/>
          <p14:tracePt t="49518" x="8843963" y="5327650"/>
          <p14:tracePt t="49527" x="8828088" y="5370513"/>
          <p14:tracePt t="49540" x="8810625" y="5370513"/>
          <p14:tracePt t="49557" x="8802688" y="5370513"/>
          <p14:tracePt t="49582" x="8793163" y="5370513"/>
          <p14:tracePt t="49598" x="8777288" y="5370513"/>
          <p14:tracePt t="49608" x="8767763" y="5370513"/>
          <p14:tracePt t="49623" x="8742363" y="5370513"/>
          <p14:tracePt t="49640" x="8716963" y="5370513"/>
          <p14:tracePt t="49657" x="8699500" y="5370513"/>
          <p14:tracePt t="49673" x="8674100" y="5370513"/>
          <p14:tracePt t="49774" x="8666163" y="5370513"/>
          <p14:tracePt t="49862" x="8648700" y="5370513"/>
          <p14:tracePt t="49870" x="8640763" y="5370513"/>
          <p14:tracePt t="49894" x="8632825" y="5370513"/>
          <p14:tracePt t="49934" x="8623300" y="5370513"/>
          <p14:tracePt t="50014" x="8615363" y="5362575"/>
          <p14:tracePt t="50062" x="8605838" y="5362575"/>
          <p14:tracePt t="50078" x="8597900" y="5362575"/>
          <p14:tracePt t="50102" x="8589963" y="5362575"/>
          <p14:tracePt t="50110" x="8580438" y="5362575"/>
          <p14:tracePt t="50126" x="8572500" y="5362575"/>
          <p14:tracePt t="50334" x="8555038" y="5362575"/>
          <p14:tracePt t="50351" x="8547100" y="5362575"/>
          <p14:tracePt t="50367" x="8539163" y="5362575"/>
          <p14:tracePt t="50415" x="8529638" y="5362575"/>
          <p14:tracePt t="50670" x="8521700" y="5362575"/>
          <p14:tracePt t="50678" x="8504238" y="5345113"/>
          <p14:tracePt t="50690" x="8504238" y="5327650"/>
          <p14:tracePt t="50707" x="8496300" y="5302250"/>
          <p14:tracePt t="50723" x="8488363" y="5294313"/>
          <p14:tracePt t="50740" x="8478838" y="5286375"/>
          <p14:tracePt t="50757" x="8478838" y="5276850"/>
          <p14:tracePt t="50773" x="8470900" y="5268913"/>
          <p14:tracePt t="50791" x="8453438" y="5268913"/>
          <p14:tracePt t="50807" x="8445500" y="5268913"/>
          <p14:tracePt t="50823" x="8420100" y="5268913"/>
          <p14:tracePt t="50824" x="8410575" y="5268913"/>
          <p14:tracePt t="50840" x="8402638" y="5268913"/>
          <p14:tracePt t="50857" x="8394700" y="5268913"/>
          <p14:tracePt t="50873" x="8385175" y="5268913"/>
          <p14:tracePt t="50999" x="8377238" y="5268913"/>
          <p14:tracePt t="51015" x="8351838" y="5268913"/>
          <p14:tracePt t="51023" x="8343900" y="5268913"/>
          <p14:tracePt t="51031" x="8318500" y="5268913"/>
          <p14:tracePt t="51040" x="8308975" y="5268913"/>
          <p14:tracePt t="51056" x="8250238" y="5268913"/>
          <p14:tracePt t="51073" x="8207375" y="5268913"/>
          <p14:tracePt t="51089" x="8147050" y="5268913"/>
          <p14:tracePt t="51106" x="8029575" y="5251450"/>
          <p14:tracePt t="51123" x="7867650" y="5243513"/>
          <p14:tracePt t="51140" x="7646988" y="5192713"/>
          <p14:tracePt t="51156" x="7416800" y="5157788"/>
          <p14:tracePt t="51173" x="7221538" y="5141913"/>
          <p14:tracePt t="51190" x="6992938" y="5124450"/>
          <p14:tracePt t="51191" x="6907213" y="5106988"/>
          <p14:tracePt t="51206" x="6805613" y="5091113"/>
          <p14:tracePt t="51223" x="6618288" y="5073650"/>
          <p14:tracePt t="51239" x="6372225" y="5030788"/>
          <p14:tracePt t="51256" x="6210300" y="5013325"/>
          <p14:tracePt t="51273" x="6049963" y="4987925"/>
          <p14:tracePt t="51290" x="5880100" y="4962525"/>
          <p14:tracePt t="51306" x="5649913" y="4903788"/>
          <p14:tracePt t="51323" x="5429250" y="4843463"/>
          <p14:tracePt t="51339" x="5284788" y="4818063"/>
          <p14:tracePt t="51356" x="5173663" y="4792663"/>
          <p14:tracePt t="51373" x="5122863" y="4792663"/>
          <p14:tracePt t="51374" x="5089525" y="4792663"/>
          <p14:tracePt t="51389" x="5054600" y="4792663"/>
          <p14:tracePt t="51406" x="5038725" y="4792663"/>
          <p14:tracePt t="51407" x="5013325" y="4792663"/>
          <p14:tracePt t="51424" x="5003800" y="4792663"/>
          <p14:tracePt t="51462" x="5054600" y="4767263"/>
          <p14:tracePt t="51470" x="5173663" y="4733925"/>
          <p14:tracePt t="51478" x="5284788" y="4691063"/>
          <p14:tracePt t="51489" x="5353050" y="4648200"/>
          <p14:tracePt t="51506" x="5360988" y="4648200"/>
          <p14:tracePt t="51631" x="5353050" y="4657725"/>
          <p14:tracePt t="51641" x="5335588" y="4673600"/>
          <p14:tracePt t="51646" x="5327650" y="4691063"/>
          <p14:tracePt t="51678" x="5318125" y="4691063"/>
          <p14:tracePt t="51686" x="5310188" y="4691063"/>
          <p14:tracePt t="51694" x="5292725" y="4691063"/>
          <p14:tracePt t="51706" x="5284788" y="4691063"/>
          <p14:tracePt t="51722" x="5241925" y="4699000"/>
          <p14:tracePt t="51739" x="5165725" y="4708525"/>
          <p14:tracePt t="51756" x="5114925" y="4708525"/>
          <p14:tracePt t="51773" x="5054600" y="4708525"/>
          <p14:tracePt t="51789" x="5013325" y="4708525"/>
          <p14:tracePt t="51790" x="4978400" y="4708525"/>
          <p14:tracePt t="51807" x="4919663" y="4708525"/>
          <p14:tracePt t="51822" x="4884738" y="4708525"/>
          <p14:tracePt t="51839" x="4843463" y="4708525"/>
          <p14:tracePt t="51840" x="4826000" y="4708525"/>
          <p14:tracePt t="51855" x="4791075" y="4708525"/>
          <p14:tracePt t="51873" x="4775200" y="4708525"/>
          <p14:tracePt t="51889" x="4757738" y="4708525"/>
          <p14:tracePt t="51906" x="4740275" y="4708525"/>
          <p14:tracePt t="51922" x="4699000" y="4708525"/>
          <p14:tracePt t="51939" x="4664075" y="4708525"/>
          <p14:tracePt t="51956" x="4646613" y="4708525"/>
          <p14:tracePt t="51972" x="4638675" y="4708525"/>
          <p14:tracePt t="52007" x="4630738" y="4708525"/>
          <p14:tracePt t="52023" x="4621213" y="4708525"/>
          <p14:tracePt t="52103" x="4613275" y="4708525"/>
          <p14:tracePt t="52190" x="4613275" y="4716463"/>
          <p14:tracePt t="52206" x="4605338" y="4724400"/>
          <p14:tracePt t="52271" x="4595813" y="4724400"/>
          <p14:tracePt t="52288" x="4587875" y="4724400"/>
          <p14:tracePt t="52295" x="4579938" y="4724400"/>
          <p14:tracePt t="52305" x="4570413" y="4724400"/>
          <p14:tracePt t="52323" x="4537075" y="4733925"/>
          <p14:tracePt t="52339" x="4503738" y="4741863"/>
          <p14:tracePt t="52356" x="4451350" y="4759325"/>
          <p14:tracePt t="52372" x="4443413" y="4759325"/>
          <p14:tracePt t="52389" x="4410075" y="4759325"/>
          <p14:tracePt t="52406" x="4349750" y="4759325"/>
          <p14:tracePt t="52407" x="4324350" y="4759325"/>
          <p14:tracePt t="52422" x="4291013" y="4759325"/>
          <p14:tracePt t="52439" x="4240213" y="4759325"/>
          <p14:tracePt t="52455" x="4197350" y="4759325"/>
          <p14:tracePt t="52472" x="4146550" y="4759325"/>
          <p14:tracePt t="52489" x="4121150" y="4759325"/>
          <p14:tracePt t="52505" x="4078288" y="4759325"/>
          <p14:tracePt t="52523" x="4044950" y="4759325"/>
          <p14:tracePt t="52539" x="3992563" y="4767263"/>
          <p14:tracePt t="52556" x="3941763" y="4775200"/>
          <p14:tracePt t="52572" x="3916363" y="4775200"/>
          <p14:tracePt t="52615" x="3916363" y="4784725"/>
          <p14:tracePt t="52647" x="3916363" y="4792663"/>
          <p14:tracePt t="52656" x="3925888" y="4792663"/>
          <p14:tracePt t="52662" x="3933825" y="4792663"/>
          <p14:tracePt t="52846" x="3933825" y="4784725"/>
          <p14:tracePt t="52854" x="3925888" y="4784725"/>
          <p14:tracePt t="52862" x="3908425" y="4784725"/>
          <p14:tracePt t="52872" x="3883025" y="4784725"/>
          <p14:tracePt t="52888" x="3873500" y="4784725"/>
          <p14:tracePt t="52905" x="3857625" y="4784725"/>
          <p14:tracePt t="52922" x="3832225" y="4784725"/>
          <p14:tracePt t="52938" x="3814763" y="4784725"/>
          <p14:tracePt t="52955" x="3771900" y="4784725"/>
          <p14:tracePt t="52972" x="3729038" y="4784725"/>
          <p14:tracePt t="52988" x="3670300" y="4784725"/>
          <p14:tracePt t="53006" x="3627438" y="4784725"/>
          <p14:tracePt t="53007" x="3619500" y="4784725"/>
          <p14:tracePt t="53023" x="3586163" y="4784725"/>
          <p14:tracePt t="53039" x="3576638" y="4784725"/>
          <p14:tracePt t="53056" x="3559175" y="4784725"/>
          <p14:tracePt t="53072" x="3543300" y="4784725"/>
          <p14:tracePt t="53089" x="3533775" y="4784725"/>
          <p14:tracePt t="53106" x="3525838" y="4784725"/>
          <p14:tracePt t="53122" x="3500438" y="4784725"/>
          <p14:tracePt t="53139" x="3492500" y="4792663"/>
          <p14:tracePt t="53166" x="3482975" y="4792663"/>
          <p14:tracePt t="53198" x="3475038" y="4792663"/>
          <p14:tracePt t="53206" x="3467100" y="4802188"/>
          <p14:tracePt t="53351" x="3449638" y="4802188"/>
          <p14:tracePt t="53358" x="3441700" y="4810125"/>
          <p14:tracePt t="53414" x="3432175" y="4810125"/>
          <p14:tracePt t="53430" x="3414713" y="4810125"/>
          <p14:tracePt t="53456" x="3398838" y="4827588"/>
          <p14:tracePt t="53478" x="3389313" y="4835525"/>
          <p14:tracePt t="53503" x="3381375" y="4835525"/>
          <p14:tracePt t="53510" x="3373438" y="4835525"/>
          <p14:tracePt t="53535" x="3355975" y="4843463"/>
          <p14:tracePt t="53542" x="3348038" y="4843463"/>
          <p14:tracePt t="53558" x="3330575" y="4852988"/>
          <p14:tracePt t="53574" x="3322638" y="4860925"/>
          <p14:tracePt t="53622" x="3313113" y="4860925"/>
          <p14:tracePt t="53630" x="3305175" y="4860925"/>
          <p14:tracePt t="53640" x="3297238" y="4860925"/>
          <p14:tracePt t="53655" x="3287713" y="4860925"/>
          <p14:tracePt t="53656" x="3279775" y="4860925"/>
          <p14:tracePt t="53672" x="3262313" y="4860925"/>
          <p14:tracePt t="53688" x="3244850" y="4860925"/>
          <p14:tracePt t="53710" x="3228975" y="4860925"/>
          <p14:tracePt t="54390" x="3236913" y="4860925"/>
          <p14:tracePt t="54398" x="3236913" y="4852988"/>
          <p14:tracePt t="54406" x="3254375" y="4843463"/>
          <p14:tracePt t="54422" x="3270250" y="4835525"/>
          <p14:tracePt t="54438" x="3279775" y="4818063"/>
          <p14:tracePt t="54439" x="3287713" y="4810125"/>
          <p14:tracePt t="54455" x="3305175" y="4802188"/>
          <p14:tracePt t="54471" x="3348038" y="4775200"/>
          <p14:tracePt t="54488" x="3355975" y="4767263"/>
          <p14:tracePt t="54505" x="3373438" y="4759325"/>
          <p14:tracePt t="54521" x="3381375" y="4759325"/>
          <p14:tracePt t="54542" x="3389313" y="4759325"/>
          <p14:tracePt t="54558" x="3406775" y="4749800"/>
          <p14:tracePt t="54574" x="3424238" y="4741863"/>
          <p14:tracePt t="54587" x="3432175" y="4741863"/>
          <p14:tracePt t="54605" x="3492500" y="4733925"/>
          <p14:tracePt t="54621" x="3500438" y="4733925"/>
          <p14:tracePt t="54638" x="3517900" y="4733925"/>
          <p14:tracePt t="54721" x="3525838" y="4733925"/>
          <p14:tracePt t="54727" x="3551238" y="4724400"/>
          <p14:tracePt t="54742" x="3559175" y="4724400"/>
          <p14:tracePt t="54755" x="3568700" y="4724400"/>
          <p14:tracePt t="56526" x="3559175" y="4724400"/>
          <p14:tracePt t="56534" x="3551238" y="4724400"/>
          <p14:tracePt t="56558" x="3525838" y="4724400"/>
          <p14:tracePt t="56622" x="3508375" y="4733925"/>
          <p14:tracePt t="56638" x="3492500" y="4741863"/>
          <p14:tracePt t="56646" x="3482975" y="4749800"/>
          <p14:tracePt t="56654" x="3475038" y="4759325"/>
          <p14:tracePt t="56670" x="3467100" y="4759325"/>
          <p14:tracePt t="56687" x="3467100" y="4767263"/>
          <p14:tracePt t="56688" x="3457575" y="4775200"/>
          <p14:tracePt t="56774" x="3449638" y="4784725"/>
          <p14:tracePt t="56790" x="3449638" y="4802188"/>
          <p14:tracePt t="56798" x="3449638" y="4827588"/>
          <p14:tracePt t="56806" x="3467100" y="4827588"/>
          <p14:tracePt t="56820" x="3492500" y="4827588"/>
          <p14:tracePt t="56837" x="3533775" y="4843463"/>
          <p14:tracePt t="56854" x="3576638" y="4843463"/>
          <p14:tracePt t="56967" x="3576638" y="4878388"/>
          <p14:tracePt t="56974" x="3611563" y="4919663"/>
          <p14:tracePt t="56987" x="3619500" y="5013325"/>
          <p14:tracePt t="57023" x="3619500" y="5022850"/>
          <p14:tracePt t="57094" x="3644900" y="4987925"/>
          <p14:tracePt t="57102" x="3687763" y="4911725"/>
          <p14:tracePt t="57110" x="3729038" y="4852988"/>
          <p14:tracePt t="57120" x="3789363" y="4716463"/>
          <p14:tracePt t="57136" x="3908425" y="4427538"/>
          <p14:tracePt t="57153" x="4002088" y="4087813"/>
          <p14:tracePt t="57170" x="4137025" y="3636963"/>
          <p14:tracePt t="57186" x="4248150" y="3263900"/>
          <p14:tracePt t="57203" x="4367213" y="3000375"/>
          <p14:tracePt t="57220" x="4494213" y="2805113"/>
          <p14:tracePt t="57237" x="4638675" y="2651125"/>
          <p14:tracePt t="57255" x="4859338" y="2524125"/>
          <p14:tracePt t="57272" x="5038725" y="2430463"/>
          <p14:tracePt t="57287" x="5140325" y="2397125"/>
          <p14:tracePt t="57304" x="5505450" y="2286000"/>
          <p14:tracePt t="57320" x="5708650" y="2227263"/>
          <p14:tracePt t="57337" x="5845175" y="2184400"/>
          <p14:tracePt t="57354" x="5946775" y="2141538"/>
          <p14:tracePt t="57370" x="6032500" y="2124075"/>
          <p14:tracePt t="57387" x="6065838" y="2116138"/>
          <p14:tracePt t="57403" x="6091238" y="2116138"/>
          <p14:tracePt t="57420" x="6151563" y="2116138"/>
          <p14:tracePt t="57437" x="6235700" y="2133600"/>
          <p14:tracePt t="57454" x="6465888" y="2362200"/>
          <p14:tracePt t="57470" x="6524625" y="2438400"/>
          <p14:tracePt t="57471" x="6575425" y="2532063"/>
          <p14:tracePt t="57487" x="6592888" y="2600325"/>
          <p14:tracePt t="57488" x="6610350" y="2676525"/>
          <p14:tracePt t="57503" x="6618288" y="2838450"/>
          <p14:tracePt t="57520" x="6610350" y="2940050"/>
          <p14:tracePt t="57536" x="6575425" y="2982913"/>
          <p14:tracePt t="57553" x="6559550" y="3000375"/>
          <p14:tracePt t="57688" x="6550025" y="3041650"/>
          <p14:tracePt t="57696" x="6524625" y="3101975"/>
          <p14:tracePt t="57704" x="6456363" y="3170238"/>
          <p14:tracePt t="57719" x="6329363" y="3271838"/>
          <p14:tracePt t="57737" x="6286500" y="3289300"/>
          <p14:tracePt t="57753" x="6278563" y="3297238"/>
          <p14:tracePt t="57783" x="6270625" y="3305175"/>
          <p14:tracePt t="57798" x="6270625" y="3314700"/>
          <p14:tracePt t="57807" x="6261100" y="3314700"/>
          <p14:tracePt t="57820" x="6253163" y="3314700"/>
          <p14:tracePt t="57837" x="6245225" y="3314700"/>
          <p14:tracePt t="57838" x="6219825" y="3322638"/>
          <p14:tracePt t="57854" x="6210300" y="3330575"/>
          <p14:tracePt t="58110" x="6194425" y="3330575"/>
          <p14:tracePt t="58143" x="6184900" y="3330575"/>
          <p14:tracePt t="58182" x="6176963" y="3330575"/>
          <p14:tracePt t="58207" x="6159500" y="3340100"/>
          <p14:tracePt t="58303" x="6151563" y="3340100"/>
          <p14:tracePt t="58310" x="6134100" y="3340100"/>
          <p14:tracePt t="58319" x="6126163" y="3340100"/>
          <p14:tracePt t="58336" x="6100763" y="3340100"/>
          <p14:tracePt t="58353" x="6075363" y="3340100"/>
          <p14:tracePt t="58370" x="6075363" y="3322638"/>
          <p14:tracePt t="58386" x="6049963" y="3289300"/>
          <p14:tracePt t="58404" x="6040438" y="3263900"/>
          <p14:tracePt t="58420" x="5997575" y="3195638"/>
          <p14:tracePt t="58437" x="5938838" y="3084513"/>
          <p14:tracePt t="58438" x="5895975" y="3041650"/>
          <p14:tracePt t="58453" x="5880100" y="3016250"/>
          <p14:tracePt t="58469" x="5837238" y="3000375"/>
          <p14:tracePt t="58470" x="5827713" y="2990850"/>
          <p14:tracePt t="58535" x="5811838" y="2990850"/>
          <p14:tracePt t="58544" x="5802313" y="2990850"/>
          <p14:tracePt t="58558" x="5776913" y="2990850"/>
          <p14:tracePt t="58583" x="5768975" y="2990850"/>
          <p14:tracePt t="58598" x="5761038" y="3000375"/>
          <p14:tracePt t="58607" x="5761038" y="3008313"/>
          <p14:tracePt t="58620" x="5761038" y="3016250"/>
          <p14:tracePt t="58636" x="5761038" y="3041650"/>
          <p14:tracePt t="58653" x="5776913" y="3076575"/>
          <p14:tracePt t="58670" x="5811838" y="3119438"/>
          <p14:tracePt t="58671" x="5837238" y="3135313"/>
          <p14:tracePt t="58686" x="5845175" y="3144838"/>
          <p14:tracePt t="58703" x="5880100" y="3144838"/>
          <p14:tracePt t="58703" x="5880100" y="3152775"/>
          <p14:tracePt t="58719" x="5888038" y="3160713"/>
          <p14:tracePt t="58736" x="5913438" y="3160713"/>
          <p14:tracePt t="58775" x="5921375" y="3160713"/>
          <p14:tracePt t="58839" x="5913438" y="3170238"/>
          <p14:tracePt t="58848" x="5913438" y="3178175"/>
          <p14:tracePt t="58854" x="5880100" y="3221038"/>
          <p14:tracePt t="58869" x="5853113" y="3254375"/>
          <p14:tracePt t="58895" x="5845175" y="3263900"/>
          <p14:tracePt t="58904" x="5837238" y="3263900"/>
          <p14:tracePt t="58919" x="5819775" y="3279775"/>
          <p14:tracePt t="59086" x="5794375" y="3289300"/>
          <p14:tracePt t="59335" x="5786438" y="3289300"/>
          <p14:tracePt t="59662" x="5768975" y="3297238"/>
          <p14:tracePt t="59686" x="5761038" y="3297238"/>
          <p14:tracePt t="60062" x="5751513" y="3297238"/>
          <p14:tracePt t="60070" x="5743575" y="3297238"/>
          <p14:tracePt t="60086" x="5735638" y="3297238"/>
          <p14:tracePt t="60127" x="5726113" y="3297238"/>
          <p14:tracePt t="60159" x="5718175" y="3297238"/>
          <p14:tracePt t="60167" x="5708650" y="3297238"/>
          <p14:tracePt t="60278" x="5700713" y="3297238"/>
          <p14:tracePt t="60430" x="5692775" y="3297238"/>
          <p14:tracePt t="60462" x="5675313" y="3297238"/>
          <p14:tracePt t="60478" x="5667375" y="3297238"/>
          <p14:tracePt t="60486" x="5649913" y="3297238"/>
          <p14:tracePt t="60494" x="5641975" y="3297238"/>
          <p14:tracePt t="60502" x="5616575" y="3297238"/>
          <p14:tracePt t="60518" x="5591175" y="3297238"/>
          <p14:tracePt t="60535" x="5497513" y="3297238"/>
          <p14:tracePt t="60551" x="5437188" y="3297238"/>
          <p14:tracePt t="60568" x="5411788" y="3297238"/>
          <p14:tracePt t="60631" x="5403850" y="3297238"/>
          <p14:tracePt t="60662" x="5394325" y="3289300"/>
          <p14:tracePt t="60670" x="5446713" y="3263900"/>
          <p14:tracePt t="60678" x="5462588" y="3246438"/>
          <p14:tracePt t="60807" x="5454650" y="3246438"/>
          <p14:tracePt t="60814" x="5394325" y="3279775"/>
          <p14:tracePt t="60822" x="5241925" y="3355975"/>
          <p14:tracePt t="60835" x="5097463" y="3373438"/>
          <p14:tracePt t="60852" x="5046663" y="3373438"/>
          <p14:tracePt t="61278" x="5046663" y="3365500"/>
          <p14:tracePt t="61286" x="5038725" y="3365500"/>
          <p14:tracePt t="61294" x="5021263" y="3365500"/>
          <p14:tracePt t="61302" x="4995863" y="3365500"/>
          <p14:tracePt t="61319" x="4987925" y="3365500"/>
          <p14:tracePt t="61335" x="4953000" y="3365500"/>
          <p14:tracePt t="61351" x="4927600" y="3365500"/>
          <p14:tracePt t="61368" x="4902200" y="3365500"/>
          <p14:tracePt t="61385" x="4884738" y="3382963"/>
          <p14:tracePt t="61401" x="4868863" y="3408363"/>
          <p14:tracePt t="61418" x="4851400" y="3441700"/>
          <p14:tracePt t="61435" x="4818063" y="3502025"/>
          <p14:tracePt t="61452" x="4800600" y="3543300"/>
          <p14:tracePt t="61468" x="4765675" y="3611563"/>
          <p14:tracePt t="61486" x="4740275" y="3687763"/>
          <p14:tracePt t="61486" x="4732338" y="3730625"/>
          <p14:tracePt t="61501" x="4732338" y="3738563"/>
          <p14:tracePt t="61519" x="4732338" y="3756025"/>
          <p14:tracePt t="61519" x="4732338" y="3763963"/>
          <p14:tracePt t="61535" x="4732338" y="3773488"/>
          <p14:tracePt t="61551" x="4714875" y="3730625"/>
          <p14:tracePt t="61569" x="4714875" y="3722688"/>
          <p14:tracePt t="61687" x="4699000" y="3722688"/>
          <p14:tracePt t="61846" x="4706938" y="3722688"/>
          <p14:tracePt t="61854" x="4714875" y="3722688"/>
          <p14:tracePt t="61868" x="4740275" y="3722688"/>
          <p14:tracePt t="61885" x="4765675" y="3722688"/>
          <p14:tracePt t="61886" x="4791075" y="3722688"/>
          <p14:tracePt t="61902" x="4808538" y="3722688"/>
          <p14:tracePt t="61918" x="4833938" y="3722688"/>
          <p14:tracePt t="61967" x="4833938" y="3713163"/>
          <p14:tracePt t="74870" x="4826000" y="3713163"/>
          <p14:tracePt t="74879" x="4818063" y="3713163"/>
          <p14:tracePt t="74887" x="4800600" y="3713163"/>
          <p14:tracePt t="74895" x="4791075" y="3713163"/>
          <p14:tracePt t="74912" x="4765675" y="3722688"/>
          <p14:tracePt t="74929" x="4699000" y="3756025"/>
          <p14:tracePt t="74946" x="4562475" y="3824288"/>
          <p14:tracePt t="74963" x="4392613" y="3908425"/>
          <p14:tracePt t="74979" x="4298950" y="3968750"/>
          <p14:tracePt t="74996" x="4265613" y="3976688"/>
          <p14:tracePt t="75071" x="4273550" y="3960813"/>
          <p14:tracePt t="75080" x="4291013" y="3908425"/>
          <p14:tracePt t="75087" x="4306888" y="3875088"/>
          <p14:tracePt t="75096" x="4316413" y="3875088"/>
          <p14:tracePt t="75112" x="4324350" y="3849688"/>
          <p14:tracePt t="75129" x="4332288" y="3841750"/>
          <p14:tracePt t="75184" x="4341813" y="3841750"/>
          <p14:tracePt t="75208" x="4349750" y="3832225"/>
          <p14:tracePt t="75222" x="4359275" y="3816350"/>
          <p14:tracePt t="75230" x="4375150" y="3781425"/>
          <p14:tracePt t="75245" x="4375150" y="3763963"/>
          <p14:tracePt t="75246" x="4384675" y="3722688"/>
          <p14:tracePt t="75263" x="4384675" y="3671888"/>
          <p14:tracePt t="75264" x="4384675" y="3629025"/>
          <p14:tracePt t="75278" x="4384675" y="3578225"/>
          <p14:tracePt t="75295" x="4306888" y="3203575"/>
          <p14:tracePt t="75312" x="4187825" y="2871788"/>
          <p14:tracePt t="75328" x="4078288" y="2617788"/>
          <p14:tracePt t="75345" x="3976688" y="2413000"/>
          <p14:tracePt t="75362" x="3883025" y="2268538"/>
          <p14:tracePt t="75379" x="3806825" y="2217738"/>
          <p14:tracePt t="75395" x="3695700" y="2166938"/>
          <p14:tracePt t="75412" x="3543300" y="2124075"/>
          <p14:tracePt t="75429" x="3373438" y="2098675"/>
          <p14:tracePt t="75447" x="3100388" y="2055813"/>
          <p14:tracePt t="75462" x="3049588" y="2055813"/>
          <p14:tracePt t="75463" x="2990850" y="2047875"/>
          <p14:tracePt t="75479" x="2947988" y="2022475"/>
          <p14:tracePt t="75495" x="2897188" y="2022475"/>
          <p14:tracePt t="75512" x="2828925" y="2014538"/>
          <p14:tracePt t="75528" x="2668588" y="1997075"/>
          <p14:tracePt t="75545" x="2455863" y="1954213"/>
          <p14:tracePt t="75562" x="2182813" y="1920875"/>
          <p14:tracePt t="75579" x="1997075" y="1895475"/>
          <p14:tracePt t="75595" x="1903413" y="1885950"/>
          <p14:tracePt t="75612" x="1885950" y="1885950"/>
          <p14:tracePt t="75628" x="1878013" y="1885950"/>
          <p14:tracePt t="75645" x="1852613" y="1885950"/>
          <p14:tracePt t="75662" x="1801813" y="1870075"/>
          <p14:tracePt t="75663" x="1766888" y="1860550"/>
          <p14:tracePt t="75679" x="1724025" y="1844675"/>
          <p14:tracePt t="75680" x="1657350" y="1801813"/>
          <p14:tracePt t="75696" x="1597025" y="1758950"/>
          <p14:tracePt t="75697" x="1435100" y="1674813"/>
          <p14:tracePt t="75712" x="917575" y="1325563"/>
          <p14:tracePt t="75728" x="246063" y="798513"/>
          <p14:tracePt t="77046" x="6719888" y="177800"/>
          <p14:tracePt t="77046" x="6813550" y="255588"/>
          <p14:tracePt t="77046" x="6881813" y="331788"/>
          <p14:tracePt t="77046" x="6924675" y="382588"/>
          <p14:tracePt t="77046" x="6942138" y="407988"/>
          <p14:tracePt t="77046" x="6975475" y="476250"/>
          <p14:tracePt t="77046" x="7051675" y="585788"/>
          <p14:tracePt t="77046" x="7094538" y="636588"/>
          <p14:tracePt t="77046" x="7094538" y="654050"/>
          <p14:tracePt t="77046" x="7069138" y="730250"/>
          <p14:tracePt t="77046" x="7085013" y="722313"/>
          <p14:tracePt t="77046" x="7094538" y="722313"/>
          <p14:tracePt t="77046" x="7213600" y="747713"/>
          <p14:tracePt t="77046" x="7272338" y="765175"/>
          <p14:tracePt t="77046" x="7373938" y="823913"/>
          <p14:tracePt t="77046" x="7596188" y="917575"/>
          <p14:tracePt t="77046" x="7900988" y="993775"/>
          <p14:tracePt t="77046" x="8189913" y="1028700"/>
          <p14:tracePt t="77046" x="8453438" y="1028700"/>
          <p14:tracePt t="77046" x="8648700" y="1028700"/>
          <p14:tracePt t="77046" x="8836025" y="1028700"/>
          <p14:tracePt t="77046" x="9031288" y="1028700"/>
          <p14:tracePt t="77046" x="9261475" y="1054100"/>
          <p14:tracePt t="77046" x="9413875" y="1112838"/>
          <p14:tracePt t="77046" x="9498013" y="1147763"/>
          <p14:tracePt t="77046" x="9550400" y="1189038"/>
          <p14:tracePt t="77046" x="9659938" y="1274763"/>
          <p14:tracePt t="77046" x="9931400" y="1555750"/>
          <p14:tracePt t="77046" x="10067925" y="1766888"/>
          <p14:tracePt t="77046" x="10169525" y="1963738"/>
          <p14:tracePt t="77046" x="10212388" y="2082800"/>
          <p14:tracePt t="77046" x="10220325" y="2174875"/>
          <p14:tracePt t="77046" x="10237788" y="2311400"/>
          <p14:tracePt t="77046" x="10263188" y="2489200"/>
          <p14:tracePt t="77046" x="10263188" y="2633663"/>
          <p14:tracePt t="77046" x="10263188" y="2701925"/>
          <p14:tracePt t="77046" x="10271125" y="2744788"/>
          <p14:tracePt t="77046" x="10288588" y="2795588"/>
          <p14:tracePt t="77046" x="10298113" y="2813050"/>
          <p14:tracePt t="77046" x="10313988" y="2830513"/>
          <p14:tracePt t="77046" x="10323513" y="2838450"/>
          <p14:tracePt t="77046" x="10331450" y="2838450"/>
          <p14:tracePt t="77046" x="10348913" y="2838450"/>
          <p14:tracePt t="77046" x="10425113" y="2813050"/>
          <p14:tracePt t="77046" x="10560050" y="2668588"/>
          <p14:tracePt t="77046" x="10729913" y="2430463"/>
          <p14:tracePt t="77046" x="10960100" y="2108200"/>
          <p14:tracePt t="77046" x="11282363" y="1733550"/>
          <p14:tracePt t="77046" x="11545888" y="1444625"/>
          <p14:tracePt t="77046" x="11690350" y="1189038"/>
          <p14:tracePt t="77046" x="11776075" y="1028700"/>
          <p14:tracePt t="77046" x="11809413" y="884238"/>
          <p14:tracePt t="77046" x="11869738" y="663575"/>
          <p14:tracePt t="77046" x="11885613" y="585788"/>
          <p14:tracePt t="77046" x="11895138" y="544513"/>
          <p14:tracePt t="77046" x="11895138" y="484188"/>
          <p14:tracePt t="77046" x="11895138" y="476250"/>
          <p14:tracePt t="77046" x="11895138" y="458788"/>
          <p14:tracePt t="77046" x="11885613" y="458788"/>
          <p14:tracePt t="77046" x="11877675" y="458788"/>
          <p14:tracePt t="77046" x="11826875" y="458788"/>
          <p14:tracePt t="77046" x="11715750" y="458788"/>
          <p14:tracePt t="77046" x="11571288" y="466725"/>
          <p14:tracePt t="77046" x="11410950" y="476250"/>
          <p14:tracePt t="77046" x="11307763" y="519113"/>
          <p14:tracePt t="77046" x="11274425" y="527050"/>
          <p14:tracePt t="77046" x="11241088" y="534988"/>
          <p14:tracePt t="77046" x="11231563" y="544513"/>
          <p14:tracePt t="77046" x="11223625" y="544513"/>
          <p14:tracePt t="77046" x="11206163" y="560388"/>
          <p14:tracePt t="77046" x="11163300" y="595313"/>
          <p14:tracePt t="77046" x="11122025" y="636588"/>
          <p14:tracePt t="77046" x="11036300" y="704850"/>
          <p14:tracePt t="77046" x="10977563" y="755650"/>
          <p14:tracePt t="77046" x="10901363" y="815975"/>
          <p14:tracePt t="77046" x="10790238" y="909638"/>
          <p14:tracePt t="77046" x="10560050" y="1079500"/>
          <p14:tracePt t="77046" x="10212388" y="1292225"/>
          <p14:tracePt t="77046" x="9855200" y="1477963"/>
          <p14:tracePt t="77046" x="9685338" y="1589088"/>
          <p14:tracePt t="77046" x="9490075" y="1700213"/>
          <p14:tracePt t="77046" x="9261475" y="1844675"/>
          <p14:tracePt t="77046" x="8980488" y="1979613"/>
          <p14:tracePt t="77046" x="8724900" y="2141538"/>
          <p14:tracePt t="77046" x="8012113" y="2582863"/>
          <p14:tracePt t="77046" x="7077075" y="3305175"/>
          <p14:tracePt t="77046" x="6202363" y="4037013"/>
          <p14:tracePt t="77046" x="5487988" y="4605338"/>
          <p14:tracePt t="77046" x="4935538" y="4997450"/>
          <p14:tracePt t="77046" x="4554538" y="5276850"/>
          <p14:tracePt t="77046" x="4306888" y="5497513"/>
          <p14:tracePt t="77046" x="4146550" y="5694363"/>
          <p14:tracePt t="77046" x="3992563" y="5905500"/>
          <p14:tracePt t="77046" x="3806825" y="6135688"/>
          <p14:tracePt t="77046" x="3636963" y="6338888"/>
          <p14:tracePt t="77046" x="3449638" y="6526213"/>
          <p14:tracePt t="77046" x="3381375" y="6602413"/>
          <p14:tracePt t="77046" x="3322638" y="6654800"/>
          <p14:tracePt t="77046" x="3287713" y="6654800"/>
          <p14:tracePt t="77046" x="3244850" y="6569075"/>
          <p14:tracePt t="77046" x="3244850" y="6543675"/>
          <p14:tracePt t="77046" x="3186113" y="6543675"/>
          <p14:tracePt t="77046" x="3109913" y="6526213"/>
          <p14:tracePt t="77046" x="3067050" y="6526213"/>
          <p14:tracePt t="77046" x="2778125" y="6526213"/>
          <p14:tracePt t="77046" x="2192338" y="6535738"/>
          <p14:tracePt t="77046" x="1749425" y="6611938"/>
          <p14:tracePt t="77046" x="1528763" y="6696075"/>
          <p14:tracePt t="77046" x="1427163" y="6772275"/>
          <p14:tracePt t="77046" x="1325563" y="6840538"/>
          <p14:tracePt t="77046" x="2752725" y="6127750"/>
          <p14:tracePt t="77046" x="3551238" y="5557838"/>
          <p14:tracePt t="77046" x="5122863" y="4206875"/>
          <p14:tracePt t="77046" x="6899275" y="2974975"/>
          <p14:tracePt t="77046" x="8572500" y="2082800"/>
          <p14:tracePt t="77046" x="9915525" y="1504950"/>
          <p14:tracePt t="77046" x="11112500" y="1003300"/>
          <p14:tracePt t="77046" x="12047538" y="65405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0" y="617697"/>
            <a:ext cx="3944209" cy="110257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835624" y="617697"/>
            <a:ext cx="3759362" cy="1077218"/>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endParaRPr lang="ar-YE" sz="3200" dirty="0">
              <a:solidFill>
                <a:prstClr val="white"/>
              </a:solidFill>
              <a:latin typeface="Tajawal Medium" panose="00000600000000000000" pitchFamily="2" charset="-78"/>
              <a:cs typeface="Tajawal Medium" panose="00000600000000000000" pitchFamily="2" charset="-78"/>
            </a:endParaRPr>
          </a:p>
          <a:p>
            <a:pPr algn="ctr"/>
            <a:r>
              <a:rPr lang="ar-YE" sz="3200" b="1" dirty="0">
                <a:solidFill>
                  <a:prstClr val="white"/>
                </a:solidFill>
                <a:latin typeface="Traditional Arabic" panose="02020603050405020304" pitchFamily="18" charset="-78"/>
                <a:cs typeface="Traditional Arabic" panose="02020603050405020304" pitchFamily="18" charset="-78"/>
              </a:rPr>
              <a:t>مخرجات التعلم </a:t>
            </a:r>
            <a:endParaRPr lang="en-US" sz="3200" b="1" dirty="0">
              <a:solidFill>
                <a:prstClr val="white"/>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F9ACFAC6-4FB8-77E9-D675-63BD87D48865}"/>
              </a:ext>
            </a:extLst>
          </p:cNvPr>
          <p:cNvSpPr txBox="1"/>
          <p:nvPr/>
        </p:nvSpPr>
        <p:spPr>
          <a:xfrm>
            <a:off x="469783" y="2176751"/>
            <a:ext cx="8296711" cy="437042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Conduct a comprehensive assessment of associated physical, reputation, emotional, financial, and facilities risks.</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Provide a realistic assessment of those risks along the risk management matrix (probability and severity).</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 Conduct a comprehensive exploration and examination of options for mitigating actions.</a:t>
            </a:r>
            <a:endParaRPr lang="ar-YE" sz="1400" dirty="0">
              <a:solidFill>
                <a:srgbClr val="0A1F61"/>
              </a:solidFill>
              <a:latin typeface="Tajawal ExtraBold" panose="00000800000000000000" pitchFamily="2" charset="-78"/>
              <a:cs typeface="Tajawal ExtraBold" panose="00000800000000000000" pitchFamily="2" charset="-78"/>
            </a:endParaRPr>
          </a:p>
          <a:p>
            <a:pPr marL="342900" indent="-342900" algn="just" rtl="1">
              <a:lnSpc>
                <a:spcPct val="20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إجراء تقييم شامل للمخاطر المرتبطة بالجوانب المادية، السمعة، العاطفية، المالية، والمرافق.</a:t>
            </a:r>
          </a:p>
          <a:p>
            <a:pPr marL="342900" indent="-342900" algn="just" rtl="1">
              <a:lnSpc>
                <a:spcPct val="20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تقديم تقييم واقعي لهذه المخاطر باستخدام مصفوفة إدارة المخاطر (الاحتمالية والخطورة).</a:t>
            </a:r>
          </a:p>
          <a:p>
            <a:pPr marL="342900" indent="-342900" algn="just" rtl="1">
              <a:lnSpc>
                <a:spcPct val="20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استكشاف وفحص شامل للخيارات المتاحة لاتخاذ إجراءات التخفيف.</a:t>
            </a:r>
            <a:endParaRPr lang="en-US" sz="2400" b="1" dirty="0">
              <a:solidFill>
                <a:srgbClr val="0A1F61"/>
              </a:solidFill>
              <a:latin typeface="Traditional Arabic" panose="02020603050405020304" pitchFamily="18" charset="-78"/>
              <a:cs typeface="Traditional Arabic" panose="02020603050405020304" pitchFamily="18" charset="-78"/>
            </a:endParaRPr>
          </a:p>
        </p:txBody>
      </p:sp>
      <p:pic>
        <p:nvPicPr>
          <p:cNvPr id="1026" name="Picture 2" descr="‪Kba Icon - Learning Outcomes Clipart, HD Png Download - 800x500(#4289842) -  PngFind‬‏">
            <a:extLst>
              <a:ext uri="{FF2B5EF4-FFF2-40B4-BE49-F238E27FC236}">
                <a16:creationId xmlns:a16="http://schemas.microsoft.com/office/drawing/2014/main" id="{4F1EBD59-B953-07C0-4D2E-DBFDED9650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10638" y="2600325"/>
            <a:ext cx="3281362" cy="2328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6638944"/>
      </p:ext>
    </p:extLst>
  </p:cSld>
  <p:clrMapOvr>
    <a:masterClrMapping/>
  </p:clrMapOvr>
  <mc:AlternateContent xmlns:mc="http://schemas.openxmlformats.org/markup-compatibility/2006" xmlns:p14="http://schemas.microsoft.com/office/powerpoint/2010/main">
    <mc:Choice Requires="p14">
      <p:transition spd="slow" p14:dur="2000" advTm="69070"/>
    </mc:Choice>
    <mc:Fallback xmlns="">
      <p:transition spd="slow" advTm="6907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35624" y="554926"/>
            <a:ext cx="4043348" cy="12152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9" y="455181"/>
            <a:ext cx="946805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9ACFAC6-4FB8-77E9-D675-63BD87D48865}"/>
              </a:ext>
            </a:extLst>
          </p:cNvPr>
          <p:cNvSpPr txBox="1"/>
          <p:nvPr/>
        </p:nvSpPr>
        <p:spPr>
          <a:xfrm>
            <a:off x="471706" y="1713095"/>
            <a:ext cx="8108159" cy="4947508"/>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Select the most appropriate mitigating actions for each risk.</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Develop contingency and crisis response plans.</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Consult with “campus experts” in planning.</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Communicate risk management plan to other constituents of event.</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Implement event according to pre-established risk management plans.</a:t>
            </a:r>
            <a:endParaRPr lang="ar-YE" sz="1400" dirty="0">
              <a:solidFill>
                <a:srgbClr val="0A1F61"/>
              </a:solidFill>
              <a:latin typeface="Tajawal ExtraBold" panose="00000800000000000000" pitchFamily="2" charset="-78"/>
              <a:cs typeface="Tajawal ExtraBold" panose="00000800000000000000" pitchFamily="2" charset="-78"/>
            </a:endParaRP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اختر الإجراءات المناسبة لتخفيف كل خطر.</a:t>
            </a: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قم بتطوير خطط طوارئ واستجابة للأزمات.</a:t>
            </a: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استشر "الخبراء " أثناء التخطيط.</a:t>
            </a: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إبلاغ خطة إدارة المخاطر إلى الأطراف المعنية الأخرى بالحدث.</a:t>
            </a: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نفذ فعالية وفقًا لخطط إدارة المخاطر الموضوعة مسبقًا.</a:t>
            </a:r>
            <a:endParaRPr lang="en-US" b="1" dirty="0">
              <a:solidFill>
                <a:srgbClr val="0A1F61"/>
              </a:solidFill>
              <a:latin typeface="Traditional Arabic" panose="02020603050405020304" pitchFamily="18" charset="-78"/>
              <a:cs typeface="Traditional Arabic" panose="02020603050405020304" pitchFamily="18" charset="-78"/>
            </a:endParaRPr>
          </a:p>
        </p:txBody>
      </p:sp>
      <p:pic>
        <p:nvPicPr>
          <p:cNvPr id="2050" name="Picture 2" descr="‪Risk Icon png images | PNGEgg‬‏">
            <a:extLst>
              <a:ext uri="{FF2B5EF4-FFF2-40B4-BE49-F238E27FC236}">
                <a16:creationId xmlns:a16="http://schemas.microsoft.com/office/drawing/2014/main" id="{D96D14F5-2F63-AEC8-729D-5023B56CE1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01138" y="2362202"/>
            <a:ext cx="2519362" cy="251936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37FFB46-682F-F1DE-AAA3-FE8846714082}"/>
              </a:ext>
            </a:extLst>
          </p:cNvPr>
          <p:cNvSpPr txBox="1"/>
          <p:nvPr/>
        </p:nvSpPr>
        <p:spPr>
          <a:xfrm>
            <a:off x="2977617" y="635877"/>
            <a:ext cx="3759362" cy="1077218"/>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endParaRPr lang="ar-YE" sz="3200" dirty="0">
              <a:solidFill>
                <a:prstClr val="white"/>
              </a:solidFill>
              <a:latin typeface="Tajawal Medium" panose="00000600000000000000" pitchFamily="2" charset="-78"/>
              <a:cs typeface="Tajawal Medium" panose="00000600000000000000" pitchFamily="2" charset="-78"/>
            </a:endParaRPr>
          </a:p>
          <a:p>
            <a:pPr algn="ctr"/>
            <a:r>
              <a:rPr lang="ar-YE" sz="3200" b="1" dirty="0">
                <a:solidFill>
                  <a:prstClr val="white"/>
                </a:solidFill>
                <a:latin typeface="Traditional Arabic" panose="02020603050405020304" pitchFamily="18" charset="-78"/>
                <a:cs typeface="Traditional Arabic" panose="02020603050405020304" pitchFamily="18" charset="-78"/>
              </a:rPr>
              <a:t>مخرجات التعلم </a:t>
            </a:r>
            <a:endParaRPr lang="en-US" sz="3200" b="1" dirty="0">
              <a:solidFill>
                <a:prstClr val="white"/>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161560736"/>
      </p:ext>
    </p:extLst>
  </p:cSld>
  <p:clrMapOvr>
    <a:masterClrMapping/>
  </p:clrMapOvr>
  <mc:AlternateContent xmlns:mc="http://schemas.openxmlformats.org/markup-compatibility/2006" xmlns:p14="http://schemas.microsoft.com/office/powerpoint/2010/main">
    <mc:Choice Requires="p14">
      <p:transition spd="slow" p14:dur="2000" advTm="57118"/>
    </mc:Choice>
    <mc:Fallback xmlns="">
      <p:transition spd="slow" advTm="57118"/>
    </mc:Fallback>
  </mc:AlternateContent>
  <p:extLst>
    <p:ext uri="{3A86A75C-4F4B-4683-9AE1-C65F6400EC91}">
      <p14:laserTraceLst xmlns:p14="http://schemas.microsoft.com/office/powerpoint/2010/main">
        <p14:tracePtLst>
          <p14:tracePt t="1346" x="3670300" y="6273800"/>
          <p14:tracePt t="1461" x="2998788" y="6381750"/>
          <p14:tracePt t="1472" x="3067050" y="5761038"/>
          <p14:tracePt t="1487" x="3067050" y="4503738"/>
          <p14:tracePt t="1504" x="3160713" y="3527425"/>
          <p14:tracePt t="1522" x="3322638" y="3094038"/>
          <p14:tracePt t="1538" x="3568700" y="2881313"/>
          <p14:tracePt t="1555" x="3959225" y="2693988"/>
          <p14:tracePt t="1573" x="4240213" y="2582863"/>
          <p14:tracePt t="1574" x="4332288" y="2532063"/>
          <p14:tracePt t="1589" x="4435475" y="2473325"/>
          <p14:tracePt t="1605" x="4451350" y="2463800"/>
          <p14:tracePt t="1622" x="4451350" y="2455863"/>
          <p14:tracePt t="1693" x="4451350" y="2463800"/>
          <p14:tracePt t="1701" x="4451350" y="2489200"/>
          <p14:tracePt t="1708" x="4451350" y="2506663"/>
          <p14:tracePt t="1722" x="4443413" y="2541588"/>
          <p14:tracePt t="1738" x="4425950" y="2608263"/>
          <p14:tracePt t="1755" x="4400550" y="2676525"/>
          <p14:tracePt t="1771" x="4392613" y="2744788"/>
          <p14:tracePt t="1772" x="4392613" y="2752725"/>
          <p14:tracePt t="1789" x="4375150" y="2770188"/>
          <p14:tracePt t="1789" x="4375150" y="2787650"/>
          <p14:tracePt t="1805" x="4367213" y="2795588"/>
          <p14:tracePt t="1806" x="4359275" y="2820988"/>
          <p14:tracePt t="1822" x="4332288" y="2846388"/>
          <p14:tracePt t="1838" x="4265613" y="2932113"/>
          <p14:tracePt t="1855" x="4248150" y="2949575"/>
          <p14:tracePt t="1925" x="4230688" y="2949575"/>
          <p14:tracePt t="1933" x="4214813" y="2949575"/>
          <p14:tracePt t="1941" x="4205288" y="2949575"/>
          <p14:tracePt t="1955" x="4171950" y="2949575"/>
          <p14:tracePt t="1972" x="4137025" y="2949575"/>
          <p14:tracePt t="1989" x="4086225" y="2957513"/>
          <p14:tracePt t="1989" x="4044950" y="2957513"/>
          <p14:tracePt t="2004" x="4002088" y="2965450"/>
          <p14:tracePt t="2005" x="3941763" y="2965450"/>
          <p14:tracePt t="2021" x="3865563" y="2982913"/>
          <p14:tracePt t="2037" x="3652838" y="2982913"/>
          <p14:tracePt t="2055" x="3525838" y="2982913"/>
          <p14:tracePt t="2071" x="3457575" y="2982913"/>
          <p14:tracePt t="2088" x="3373438" y="2982913"/>
          <p14:tracePt t="2104" x="3244850" y="2982913"/>
          <p14:tracePt t="2121" x="3033713" y="2982913"/>
          <p14:tracePt t="2138" x="2838450" y="2982913"/>
          <p14:tracePt t="2155" x="2633663" y="2982913"/>
          <p14:tracePt t="2172" x="2549525" y="2982913"/>
          <p14:tracePt t="2172" x="2532063" y="2982913"/>
          <p14:tracePt t="2188" x="2506663" y="2982913"/>
          <p14:tracePt t="2213" x="2506663" y="2974975"/>
          <p14:tracePt t="2229" x="2481263" y="2957513"/>
          <p14:tracePt t="2244" x="2471738" y="2957513"/>
          <p14:tracePt t="2254" x="2463800" y="2957513"/>
          <p14:tracePt t="2271" x="2405063" y="2957513"/>
          <p14:tracePt t="2288" x="2362200" y="2957513"/>
          <p14:tracePt t="2304" x="2336800" y="2957513"/>
          <p14:tracePt t="2454" x="2336800" y="2949575"/>
          <p14:tracePt t="2461" x="2336800" y="2932113"/>
          <p14:tracePt t="2533" x="2327275" y="2922588"/>
          <p14:tracePt t="2869" x="2319338" y="2922588"/>
          <p14:tracePt t="2877" x="2311400" y="2922588"/>
          <p14:tracePt t="2888" x="2301875" y="2922588"/>
          <p14:tracePt t="4316" x="2286000" y="2922588"/>
          <p14:tracePt t="4324" x="2276475" y="2922588"/>
          <p14:tracePt t="4332" x="2251075" y="2922588"/>
          <p14:tracePt t="4340" x="2208213" y="2922588"/>
          <p14:tracePt t="4353" x="2174875" y="2922588"/>
          <p14:tracePt t="4369" x="2090738" y="2906713"/>
          <p14:tracePt t="4386" x="2022475" y="2906713"/>
          <p14:tracePt t="4403" x="1987550" y="2889250"/>
          <p14:tracePt t="4420" x="1920875" y="2881313"/>
          <p14:tracePt t="4421" x="1878013" y="2871788"/>
          <p14:tracePt t="4437" x="1792288" y="2863850"/>
          <p14:tracePt t="4437" x="1733550" y="2863850"/>
          <p14:tracePt t="4453" x="1657350" y="2838450"/>
          <p14:tracePt t="4470" x="1606550" y="2830513"/>
          <p14:tracePt t="4486" x="1589088" y="2830513"/>
          <p14:tracePt t="4503" x="1579563" y="2830513"/>
          <p14:tracePt t="4564" x="1571625" y="2830513"/>
          <p14:tracePt t="4572" x="1546225" y="2830513"/>
          <p14:tracePt t="4580" x="1538288" y="2830513"/>
          <p14:tracePt t="4589" x="1512888" y="2830513"/>
          <p14:tracePt t="4603" x="1503363" y="2830513"/>
          <p14:tracePt t="4620" x="1444625" y="2830513"/>
          <p14:tracePt t="4621" x="1427163" y="2830513"/>
          <p14:tracePt t="4636" x="1401763" y="2830513"/>
          <p14:tracePt t="4653" x="1325563" y="2846388"/>
          <p14:tracePt t="4710" x="1308100" y="2855913"/>
          <p14:tracePt t="4716" x="1300163" y="2855913"/>
          <p14:tracePt t="4724" x="1274763" y="2855913"/>
          <p14:tracePt t="4736" x="1231900" y="2871788"/>
          <p14:tracePt t="4753" x="1112838" y="2881313"/>
          <p14:tracePt t="4770" x="1069975" y="2881313"/>
          <p14:tracePt t="4885" x="1062038" y="2889250"/>
          <p14:tracePt t="4909" x="1062038" y="2906713"/>
          <p14:tracePt t="4941" x="1069975" y="2914650"/>
          <p14:tracePt t="4957" x="1069975" y="2922588"/>
          <p14:tracePt t="4964" x="1069975" y="2932113"/>
          <p14:tracePt t="4972" x="1079500" y="2940050"/>
          <p14:tracePt t="4987" x="1087438" y="2949575"/>
          <p14:tracePt t="5003" x="1095375" y="2965450"/>
          <p14:tracePt t="5021" x="1147763" y="2982913"/>
          <p14:tracePt t="5022" x="1173163" y="2982913"/>
          <p14:tracePt t="5037" x="1198563" y="2990850"/>
          <p14:tracePt t="5037" x="1223963" y="2990850"/>
          <p14:tracePt t="5053" x="1239838" y="2990850"/>
          <p14:tracePt t="5109" x="1249363" y="2990850"/>
          <p14:tracePt t="5124" x="1257300" y="2990850"/>
          <p14:tracePt t="5132" x="1274763" y="2990850"/>
          <p14:tracePt t="5140" x="1290638" y="2990850"/>
          <p14:tracePt t="5153" x="1325563" y="2990850"/>
          <p14:tracePt t="5171" x="1368425" y="2990850"/>
          <p14:tracePt t="5172" x="1384300" y="2990850"/>
          <p14:tracePt t="5197" x="1393825" y="2990850"/>
          <p14:tracePt t="5204" x="1409700" y="2990850"/>
          <p14:tracePt t="5221" x="1462088" y="2990850"/>
          <p14:tracePt t="5236" x="1487488" y="2990850"/>
          <p14:tracePt t="5237" x="1503363" y="2990850"/>
          <p14:tracePt t="5253" x="1538288" y="2990850"/>
          <p14:tracePt t="5269" x="1579563" y="2990850"/>
          <p14:tracePt t="5286" x="1647825" y="3000375"/>
          <p14:tracePt t="5303" x="1657350" y="3000375"/>
          <p14:tracePt t="5333" x="1673225" y="3000375"/>
          <p14:tracePt t="5341" x="1690688" y="3000375"/>
          <p14:tracePt t="5353" x="1724025" y="3000375"/>
          <p14:tracePt t="5369" x="1766888" y="3000375"/>
          <p14:tracePt t="5386" x="1792288" y="3000375"/>
          <p14:tracePt t="5476" x="1801813" y="3000375"/>
          <p14:tracePt t="5772" x="1817688" y="3000375"/>
          <p14:tracePt t="5804" x="1827213" y="3000375"/>
          <p14:tracePt t="5820" x="1835150" y="3008313"/>
          <p14:tracePt t="5837" x="1843088" y="3016250"/>
          <p14:tracePt t="5861" x="1852613" y="3016250"/>
          <p14:tracePt t="5892" x="1860550" y="3016250"/>
          <p14:tracePt t="5900" x="1868488" y="3016250"/>
          <p14:tracePt t="5908" x="1878013" y="3016250"/>
          <p14:tracePt t="5924" x="1885950" y="3016250"/>
          <p14:tracePt t="5936" x="1893888" y="3016250"/>
          <p14:tracePt t="5953" x="1928813" y="3016250"/>
          <p14:tracePt t="5969" x="1962150" y="3016250"/>
          <p14:tracePt t="5986" x="1987550" y="3016250"/>
          <p14:tracePt t="6003" x="2012950" y="3016250"/>
          <p14:tracePt t="6022" x="2090738" y="3016250"/>
          <p14:tracePt t="6037" x="2157413" y="3016250"/>
          <p14:tracePt t="6052" x="2200275" y="3016250"/>
          <p14:tracePt t="6053" x="2243138" y="3016250"/>
          <p14:tracePt t="6069" x="2286000" y="3016250"/>
          <p14:tracePt t="6070" x="2370138" y="3016250"/>
          <p14:tracePt t="6086" x="2532063" y="3033713"/>
          <p14:tracePt t="6102" x="2735263" y="3067050"/>
          <p14:tracePt t="6119" x="2914650" y="3067050"/>
          <p14:tracePt t="6136" x="3084513" y="3067050"/>
          <p14:tracePt t="6152" x="3254375" y="3067050"/>
          <p14:tracePt t="6171" x="3482975" y="3067050"/>
          <p14:tracePt t="6186" x="3670300" y="3067050"/>
          <p14:tracePt t="6203" x="3781425" y="3067050"/>
          <p14:tracePt t="6219" x="3916363" y="3076575"/>
          <p14:tracePt t="6237" x="4002088" y="3094038"/>
          <p14:tracePt t="6253" x="4035425" y="3094038"/>
          <p14:tracePt t="6254" x="4060825" y="3094038"/>
          <p14:tracePt t="6270" x="4078288" y="3101975"/>
          <p14:tracePt t="6270" x="4086225" y="3101975"/>
          <p14:tracePt t="6293" x="4095750" y="3101975"/>
          <p14:tracePt t="6309" x="4103688" y="3101975"/>
          <p14:tracePt t="6319" x="4111625" y="3101975"/>
          <p14:tracePt t="6336" x="4121150" y="3101975"/>
          <p14:tracePt t="6352" x="4137025" y="3101975"/>
          <p14:tracePt t="6369" x="4154488" y="3101975"/>
          <p14:tracePt t="6386" x="4179888" y="3101975"/>
          <p14:tracePt t="6494" x="4187825" y="3101975"/>
          <p14:tracePt t="6509" x="4197350" y="3101975"/>
          <p14:tracePt t="7381" x="4205288" y="3101975"/>
          <p14:tracePt t="7405" x="4205288" y="3094038"/>
          <p14:tracePt t="7462" x="4187825" y="3094038"/>
          <p14:tracePt t="10149" x="4179888" y="3094038"/>
          <p14:tracePt t="10325" x="4171950" y="3094038"/>
          <p14:tracePt t="10340" x="4162425" y="3094038"/>
          <p14:tracePt t="10357" x="4154488" y="3094038"/>
          <p14:tracePt t="10381" x="4146550" y="3094038"/>
          <p14:tracePt t="10397" x="4137025" y="3094038"/>
          <p14:tracePt t="10421" x="4129088" y="3094038"/>
          <p14:tracePt t="10437" x="4121150" y="3094038"/>
          <p14:tracePt t="10549" x="4121150" y="3101975"/>
          <p14:tracePt t="10557" x="4111625" y="3101975"/>
          <p14:tracePt t="10572" x="4095750" y="3109913"/>
          <p14:tracePt t="10589" x="4086225" y="3119438"/>
          <p14:tracePt t="10613" x="4078288" y="3119438"/>
          <p14:tracePt t="10629" x="4070350" y="3127375"/>
          <p14:tracePt t="10709" x="4060825" y="3127375"/>
          <p14:tracePt t="10732" x="4052888" y="3127375"/>
          <p14:tracePt t="10740" x="4044950" y="3127375"/>
          <p14:tracePt t="11189" x="4044950" y="3109913"/>
          <p14:tracePt t="11196" x="4052888" y="3094038"/>
          <p14:tracePt t="11212" x="4070350" y="3084513"/>
          <p14:tracePt t="11220" x="4095750" y="3059113"/>
          <p14:tracePt t="11233" x="4121150" y="3033713"/>
          <p14:tracePt t="11251" x="4187825" y="2889250"/>
          <p14:tracePt t="11267" x="4240213" y="2778125"/>
          <p14:tracePt t="11525" x="4248150" y="2778125"/>
          <p14:tracePt t="11533" x="4256088" y="2778125"/>
          <p14:tracePt t="11541" x="4273550" y="2770188"/>
          <p14:tracePt t="11550" x="4281488" y="2770188"/>
          <p14:tracePt t="11568" x="4341813" y="2770188"/>
          <p14:tracePt t="11584" x="4392613" y="2762250"/>
          <p14:tracePt t="11600" x="4476750" y="2762250"/>
          <p14:tracePt t="11617" x="4545013" y="2762250"/>
          <p14:tracePt t="11634" x="4638675" y="2770188"/>
          <p14:tracePt t="11650" x="4740275" y="2795588"/>
          <p14:tracePt t="11667" x="4859338" y="2830513"/>
          <p14:tracePt t="11684" x="4953000" y="2846388"/>
          <p14:tracePt t="11685" x="4987925" y="2846388"/>
          <p14:tracePt t="11701" x="5029200" y="2846388"/>
          <p14:tracePt t="11702" x="5072063" y="2846388"/>
          <p14:tracePt t="11717" x="5148263" y="2846388"/>
          <p14:tracePt t="11718" x="5216525" y="2846388"/>
          <p14:tracePt t="11733" x="5368925" y="2846388"/>
          <p14:tracePt t="11750" x="5513388" y="2846388"/>
          <p14:tracePt t="11767" x="5641975" y="2846388"/>
          <p14:tracePt t="11784" x="5776913" y="2846388"/>
          <p14:tracePt t="11800" x="5827713" y="2846388"/>
          <p14:tracePt t="11817" x="5870575" y="2871788"/>
          <p14:tracePt t="11834" x="5888038" y="2871788"/>
          <p14:tracePt t="11850" x="5905500" y="2881313"/>
          <p14:tracePt t="11867" x="5921375" y="2881313"/>
          <p14:tracePt t="11884" x="5938838" y="2881313"/>
          <p14:tracePt t="11885" x="5956300" y="2889250"/>
          <p14:tracePt t="11902" x="5981700" y="2906713"/>
          <p14:tracePt t="11918" x="5997575" y="2906713"/>
          <p14:tracePt t="11933" x="6015038" y="2914650"/>
          <p14:tracePt t="11957" x="6024563" y="2914650"/>
          <p14:tracePt t="11967" x="6032500" y="2914650"/>
          <p14:tracePt t="11984" x="6040438" y="2922588"/>
          <p14:tracePt t="12012" x="6049963" y="2922588"/>
          <p14:tracePt t="12045" x="6057900" y="2922588"/>
          <p14:tracePt t="12052" x="6065838" y="2922588"/>
          <p14:tracePt t="12069" x="6083300" y="2922588"/>
          <p14:tracePt t="12084" x="6091238" y="2922588"/>
          <p14:tracePt t="12101" x="6116638" y="2922588"/>
          <p14:tracePt t="12117" x="6134100" y="2922588"/>
          <p14:tracePt t="12124" x="6151563" y="2922588"/>
          <p14:tracePt t="12133" x="6167438" y="2922588"/>
          <p14:tracePt t="12150" x="6219825" y="2922588"/>
          <p14:tracePt t="12167" x="6270625" y="2922588"/>
          <p14:tracePt t="12183" x="6311900" y="2922588"/>
          <p14:tracePt t="12201" x="6354763" y="2922588"/>
          <p14:tracePt t="12217" x="6397625" y="2922588"/>
          <p14:tracePt t="12233" x="6415088" y="2922588"/>
          <p14:tracePt t="12269" x="6423025" y="2922588"/>
          <p14:tracePt t="12492" x="6415088" y="2922588"/>
          <p14:tracePt t="12501" x="6380163" y="2932113"/>
          <p14:tracePt t="12508" x="6372225" y="2940050"/>
          <p14:tracePt t="12517" x="6346825" y="2940050"/>
          <p14:tracePt t="12533" x="6329363" y="2940050"/>
          <p14:tracePt t="12534" x="6311900" y="2940050"/>
          <p14:tracePt t="12550" x="6296025" y="2940050"/>
          <p14:tracePt t="12566" x="6278563" y="2940050"/>
          <p14:tracePt t="12583" x="6253163" y="2940050"/>
          <p14:tracePt t="12600" x="6210300" y="2940050"/>
          <p14:tracePt t="12616" x="6134100" y="2940050"/>
          <p14:tracePt t="12633" x="6065838" y="2940050"/>
          <p14:tracePt t="12650" x="5989638" y="2940050"/>
          <p14:tracePt t="12667" x="5946775" y="2940050"/>
          <p14:tracePt t="12683" x="5888038" y="2940050"/>
          <p14:tracePt t="12701" x="5743575" y="2940050"/>
          <p14:tracePt t="12717" x="5657850" y="2940050"/>
          <p14:tracePt t="12717" x="5573713" y="2940050"/>
          <p14:tracePt t="12733" x="5454650" y="2940050"/>
          <p14:tracePt t="12734" x="5343525" y="2940050"/>
          <p14:tracePt t="12749" x="5249863" y="2940050"/>
          <p14:tracePt t="12767" x="5003800" y="2940050"/>
          <p14:tracePt t="12783" x="4919663" y="2940050"/>
          <p14:tracePt t="12800" x="4851400" y="2940050"/>
          <p14:tracePt t="12817" x="4706938" y="2940050"/>
          <p14:tracePt t="12833" x="4425950" y="2940050"/>
          <p14:tracePt t="12850" x="4027488" y="2940050"/>
          <p14:tracePt t="12866" x="3586163" y="2940050"/>
          <p14:tracePt t="12883" x="3287713" y="2957513"/>
          <p14:tracePt t="12900" x="3067050" y="3000375"/>
          <p14:tracePt t="12901" x="2998788" y="3000375"/>
          <p14:tracePt t="12917" x="2795588" y="3025775"/>
          <p14:tracePt t="12933" x="2693988" y="3051175"/>
          <p14:tracePt t="12950" x="2455863" y="3084513"/>
          <p14:tracePt t="12950" x="2336800" y="3084513"/>
          <p14:tracePt t="12966" x="2106613" y="3119438"/>
          <p14:tracePt t="12983" x="2005013" y="3119438"/>
          <p14:tracePt t="13000" x="1971675" y="3127375"/>
          <p14:tracePt t="13021" x="1962150" y="3127375"/>
          <p14:tracePt t="13033" x="1954213" y="3127375"/>
          <p14:tracePt t="13050" x="1936750" y="3127375"/>
          <p14:tracePt t="13066" x="1852613" y="3127375"/>
          <p14:tracePt t="13084" x="1724025" y="3160713"/>
          <p14:tracePt t="13085" x="1698625" y="3170238"/>
          <p14:tracePt t="13101" x="1631950" y="3195638"/>
          <p14:tracePt t="13117" x="1614488" y="3211513"/>
          <p14:tracePt t="13133" x="1597025" y="3211513"/>
          <p14:tracePt t="13134" x="1597025" y="3221038"/>
          <p14:tracePt t="13150" x="1589088" y="3238500"/>
          <p14:tracePt t="13151" x="1579563" y="3238500"/>
          <p14:tracePt t="13166" x="1563688" y="3279775"/>
          <p14:tracePt t="13183" x="1554163" y="3305175"/>
          <p14:tracePt t="13201" x="1554163" y="3340100"/>
          <p14:tracePt t="13217" x="1546225" y="3348038"/>
          <p14:tracePt t="13233" x="1546225" y="3365500"/>
          <p14:tracePt t="13253" x="1546225" y="3373438"/>
          <p14:tracePt t="13268" x="1546225" y="3382963"/>
          <p14:tracePt t="13283" x="1528763" y="3390900"/>
          <p14:tracePt t="13301" x="1512888" y="3449638"/>
          <p14:tracePt t="13317" x="1503363" y="3475038"/>
          <p14:tracePt t="13333" x="1495425" y="3475038"/>
          <p14:tracePt t="13350" x="1495425" y="3484563"/>
          <p14:tracePt t="13366" x="1487488" y="3492500"/>
          <p14:tracePt t="13638" x="1487488" y="3502025"/>
          <p14:tracePt t="13652" x="1495425" y="3517900"/>
          <p14:tracePt t="13660" x="1503363" y="3543300"/>
          <p14:tracePt t="13669" x="1512888" y="3568700"/>
          <p14:tracePt t="13682" x="1538288" y="3594100"/>
          <p14:tracePt t="13699" x="1546225" y="3619500"/>
          <p14:tracePt t="13717" x="1563688" y="3629025"/>
          <p14:tracePt t="13733" x="1563688" y="3636963"/>
          <p14:tracePt t="13752" x="1606550" y="3654425"/>
          <p14:tracePt t="13781" x="1622425" y="3654425"/>
          <p14:tracePt t="13789" x="1639888" y="3654425"/>
          <p14:tracePt t="13799" x="1639888" y="3662363"/>
          <p14:tracePt t="13816" x="1673225" y="3671888"/>
          <p14:tracePt t="13833" x="1733550" y="3687763"/>
          <p14:tracePt t="13850" x="1792288" y="3705225"/>
          <p14:tracePt t="13866" x="1827213" y="3713163"/>
          <p14:tracePt t="13950" x="1852613" y="3713163"/>
          <p14:tracePt t="13964" x="1868488" y="3713163"/>
          <p14:tracePt t="13972" x="1893888" y="3713163"/>
          <p14:tracePt t="13988" x="1911350" y="3705225"/>
          <p14:tracePt t="14212" x="1928813" y="3722688"/>
          <p14:tracePt t="14261" x="1936750" y="3722688"/>
          <p14:tracePt t="14276" x="1954213" y="3722688"/>
          <p14:tracePt t="14284" x="1971675" y="3722688"/>
          <p14:tracePt t="14299" x="1987550" y="3722688"/>
          <p14:tracePt t="14317" x="2038350" y="3722688"/>
          <p14:tracePt t="14318" x="2065338" y="3722688"/>
          <p14:tracePt t="14333" x="2081213" y="3722688"/>
          <p14:tracePt t="14333" x="2098675" y="3722688"/>
          <p14:tracePt t="14350" x="2106613" y="3722688"/>
          <p14:tracePt t="14397" x="2116138" y="3722688"/>
          <p14:tracePt t="14430" x="2132013" y="3722688"/>
          <p14:tracePt t="14437" x="2141538" y="3722688"/>
          <p14:tracePt t="14449" x="2149475" y="3722688"/>
          <p14:tracePt t="14466" x="2166938" y="3722688"/>
          <p14:tracePt t="14483" x="2182813" y="3722688"/>
          <p14:tracePt t="14501" x="2192338" y="3722688"/>
          <p14:tracePt t="14516" x="2200275" y="3722688"/>
          <p14:tracePt t="14533" x="2208213" y="3722688"/>
          <p14:tracePt t="14557" x="2235200" y="3722688"/>
          <p14:tracePt t="14565" x="2243138" y="3713163"/>
          <p14:tracePt t="14582" x="2268538" y="3713163"/>
          <p14:tracePt t="14599" x="2301875" y="3713163"/>
          <p14:tracePt t="14615" x="2336800" y="3713163"/>
          <p14:tracePt t="14632" x="2352675" y="3713163"/>
          <p14:tracePt t="14649" x="2362200" y="3713163"/>
          <p14:tracePt t="14665" x="2370138" y="3713163"/>
          <p14:tracePt t="14682" x="2395538" y="3713163"/>
          <p14:tracePt t="14699" x="2430463" y="3713163"/>
          <p14:tracePt t="14717" x="2481263" y="3687763"/>
          <p14:tracePt t="14733" x="2506663" y="3687763"/>
          <p14:tracePt t="14739" x="2514600" y="3687763"/>
          <p14:tracePt t="14765" x="2524125" y="3687763"/>
          <p14:tracePt t="14821" x="2532063" y="3687763"/>
          <p14:tracePt t="14949" x="2540000" y="3687763"/>
          <p14:tracePt t="14964" x="2549525" y="3687763"/>
          <p14:tracePt t="17445" x="2540000" y="3687763"/>
          <p14:tracePt t="17805" x="2549525" y="3687763"/>
          <p14:tracePt t="17813" x="2557463" y="3687763"/>
          <p14:tracePt t="17821" x="2565400" y="3687763"/>
          <p14:tracePt t="17831" x="2574925" y="3687763"/>
          <p14:tracePt t="17848" x="2600325" y="3687763"/>
          <p14:tracePt t="17864" x="2608263" y="3687763"/>
          <p14:tracePt t="17881" x="2633663" y="3687763"/>
          <p14:tracePt t="17898" x="2651125" y="3687763"/>
          <p14:tracePt t="17915" x="2668588" y="3687763"/>
          <p14:tracePt t="17931" x="2693988" y="3687763"/>
          <p14:tracePt t="17948" x="2727325" y="3687763"/>
          <p14:tracePt t="17965" x="2735263" y="3687763"/>
          <p14:tracePt t="19637" x="2727325" y="3687763"/>
          <p14:tracePt t="19652" x="2719388" y="3687763"/>
          <p14:tracePt t="19668" x="2709863" y="3687763"/>
          <p14:tracePt t="19684" x="2701925" y="3687763"/>
          <p14:tracePt t="19692" x="2701925" y="3697288"/>
          <p14:tracePt t="19708" x="2684463" y="3697288"/>
          <p14:tracePt t="19732" x="2676525" y="3697288"/>
          <p14:tracePt t="19854" x="2668588" y="3697288"/>
          <p14:tracePt t="19925" x="2684463" y="3697288"/>
          <p14:tracePt t="19932" x="2727325" y="3697288"/>
          <p14:tracePt t="19941" x="2770188" y="3697288"/>
          <p14:tracePt t="19948" x="2803525" y="3697288"/>
          <p14:tracePt t="19963" x="2846388" y="3697288"/>
          <p14:tracePt t="19980" x="2914650" y="3697288"/>
          <p14:tracePt t="19981" x="2930525" y="3697288"/>
          <p14:tracePt t="19997" x="2973388" y="3697288"/>
          <p14:tracePt t="19997" x="3016250" y="3697288"/>
          <p14:tracePt t="20013" x="3049588" y="3697288"/>
          <p14:tracePt t="20030" x="3186113" y="3687763"/>
          <p14:tracePt t="20047" x="3287713" y="3679825"/>
          <p14:tracePt t="20063" x="3363913" y="3671888"/>
          <p14:tracePt t="20080" x="3449638" y="3662363"/>
          <p14:tracePt t="20097" x="3543300" y="3662363"/>
          <p14:tracePt t="20113" x="3611563" y="3662363"/>
          <p14:tracePt t="20130" x="3729038" y="3662363"/>
          <p14:tracePt t="20146" x="3806825" y="3662363"/>
          <p14:tracePt t="20163" x="3873500" y="3662363"/>
          <p14:tracePt t="20181" x="3900488" y="3662363"/>
          <p14:tracePt t="20181" x="3916363" y="3662363"/>
          <p14:tracePt t="20197" x="3925888" y="3662363"/>
          <p14:tracePt t="20213" x="3933825" y="3662363"/>
          <p14:tracePt t="20230" x="3976688" y="3646488"/>
          <p14:tracePt t="20230" x="3992563" y="3646488"/>
          <p14:tracePt t="20247" x="4060825" y="3636963"/>
          <p14:tracePt t="20263" x="4103688" y="3636963"/>
          <p14:tracePt t="20280" x="4146550" y="3636963"/>
          <p14:tracePt t="20296" x="4162425" y="3636963"/>
          <p14:tracePt t="20414" x="4171950" y="3636963"/>
          <p14:tracePt t="20431" x="4197350" y="3636963"/>
          <p14:tracePt t="20436" x="4205288" y="3636963"/>
          <p14:tracePt t="20446" x="4240213" y="3636963"/>
          <p14:tracePt t="20463" x="4291013" y="3636963"/>
          <p14:tracePt t="20480" x="4349750" y="3636963"/>
          <p14:tracePt t="20496" x="4384675" y="3636963"/>
          <p14:tracePt t="20513" x="4418013" y="3636963"/>
          <p14:tracePt t="20531" x="4451350" y="3636963"/>
          <p14:tracePt t="20533" x="4460875" y="3636963"/>
          <p14:tracePt t="20546" x="4468813" y="3629025"/>
          <p14:tracePt t="20564" x="4494213" y="3629025"/>
          <p14:tracePt t="20581" x="4529138" y="3629025"/>
          <p14:tracePt t="20596" x="4537075" y="3629025"/>
          <p14:tracePt t="20662" x="4529138" y="3629025"/>
          <p14:tracePt t="20669" x="4494213" y="3629025"/>
          <p14:tracePt t="20679" x="4451350" y="3629025"/>
          <p14:tracePt t="20696" x="4349750" y="3629025"/>
          <p14:tracePt t="20713" x="4214813" y="3629025"/>
          <p14:tracePt t="20729" x="4095750" y="3629025"/>
          <p14:tracePt t="20746" x="3976688" y="3629025"/>
          <p14:tracePt t="20763" x="3908425" y="3629025"/>
          <p14:tracePt t="20779" x="3840163" y="3611563"/>
          <p14:tracePt t="20796" x="3763963" y="3611563"/>
          <p14:tracePt t="20797" x="3746500" y="3611563"/>
          <p14:tracePt t="20813" x="3729038" y="3611563"/>
          <p14:tracePt t="20829" x="3695700" y="3603625"/>
          <p14:tracePt t="20830" x="3687763" y="3603625"/>
          <p14:tracePt t="20846" x="3670300" y="3594100"/>
          <p14:tracePt t="20885" x="3662363" y="3594100"/>
          <p14:tracePt t="20973" x="3662363" y="3586163"/>
          <p14:tracePt t="20981" x="3678238" y="3586163"/>
          <p14:tracePt t="20989" x="3738563" y="3560763"/>
          <p14:tracePt t="20997" x="3840163" y="3552825"/>
          <p14:tracePt t="21013" x="3933825" y="3552825"/>
          <p14:tracePt t="21013" x="4095750" y="3509963"/>
          <p14:tracePt t="21029" x="4240213" y="3509963"/>
          <p14:tracePt t="21046" x="4664075" y="3502025"/>
          <p14:tracePt t="21063" x="4859338" y="3502025"/>
          <p14:tracePt t="21080" x="5003800" y="3475038"/>
          <p14:tracePt t="21096" x="5054600" y="3467100"/>
          <p14:tracePt t="21113" x="5080000" y="3467100"/>
          <p14:tracePt t="21129" x="5097463" y="3467100"/>
          <p14:tracePt t="21146" x="5106988" y="3459163"/>
          <p14:tracePt t="21163" x="5132388" y="3459163"/>
          <p14:tracePt t="21179" x="5148263" y="3459163"/>
          <p14:tracePt t="21197" x="5165725" y="3449638"/>
          <p14:tracePt t="21237" x="5173663" y="3449638"/>
          <p14:tracePt t="21253" x="5183188" y="3449638"/>
          <p14:tracePt t="21261" x="5199063" y="3449638"/>
          <p14:tracePt t="21276" x="5224463" y="3441700"/>
          <p14:tracePt t="21285" x="5259388" y="3441700"/>
          <p14:tracePt t="21296" x="5302250" y="3441700"/>
          <p14:tracePt t="21313" x="5411788" y="3441700"/>
          <p14:tracePt t="21329" x="5513388" y="3441700"/>
          <p14:tracePt t="21346" x="5632450" y="3441700"/>
          <p14:tracePt t="21363" x="5692775" y="3441700"/>
          <p14:tracePt t="21380" x="5726113" y="3441700"/>
          <p14:tracePt t="21381" x="5743575" y="3441700"/>
          <p14:tracePt t="21397" x="5761038" y="3441700"/>
          <p14:tracePt t="21413" x="5768975" y="3441700"/>
          <p14:tracePt t="21429" x="5776913" y="3441700"/>
          <p14:tracePt t="21446" x="5786438" y="3441700"/>
          <p14:tracePt t="21541" x="5751513" y="3441700"/>
          <p14:tracePt t="21549" x="5683250" y="3441700"/>
          <p14:tracePt t="21557" x="5599113" y="3441700"/>
          <p14:tracePt t="21564" x="5472113" y="3441700"/>
          <p14:tracePt t="21579" x="5360988" y="3441700"/>
          <p14:tracePt t="21597" x="4987925" y="3475038"/>
          <p14:tracePt t="21613" x="4876800" y="3475038"/>
          <p14:tracePt t="21630" x="4638675" y="3475038"/>
          <p14:tracePt t="21630" x="4519613" y="3475038"/>
          <p14:tracePt t="21646" x="4324350" y="3475038"/>
          <p14:tracePt t="21662" x="4129088" y="3475038"/>
          <p14:tracePt t="21679" x="3916363" y="3475038"/>
          <p14:tracePt t="21696" x="3703638" y="3475038"/>
          <p14:tracePt t="21712" x="3492500" y="3475038"/>
          <p14:tracePt t="21729" x="3322638" y="3475038"/>
          <p14:tracePt t="21746" x="3178175" y="3475038"/>
          <p14:tracePt t="21762" x="3109913" y="3475038"/>
          <p14:tracePt t="21779" x="3049588" y="3475038"/>
          <p14:tracePt t="21796" x="3008313" y="3475038"/>
          <p14:tracePt t="21797" x="2998788" y="3475038"/>
          <p14:tracePt t="21813" x="2982913" y="3475038"/>
          <p14:tracePt t="21814" x="2973388" y="3475038"/>
          <p14:tracePt t="21932" x="2965450" y="3475038"/>
          <p14:tracePt t="22021" x="2955925" y="3484563"/>
          <p14:tracePt t="22044" x="2940050" y="3509963"/>
          <p14:tracePt t="22052" x="2905125" y="3517900"/>
          <p14:tracePt t="22062" x="2854325" y="3527425"/>
          <p14:tracePt t="22079" x="2770188" y="3527425"/>
          <p14:tracePt t="22095" x="2659063" y="3552825"/>
          <p14:tracePt t="22113" x="2574925" y="3560763"/>
          <p14:tracePt t="22129" x="2497138" y="3568700"/>
          <p14:tracePt t="22146" x="2413000" y="3594100"/>
          <p14:tracePt t="22163" x="2370138" y="3611563"/>
          <p14:tracePt t="22179" x="2336800" y="3619500"/>
          <p14:tracePt t="22196" x="2293938" y="3646488"/>
          <p14:tracePt t="22212" x="2286000" y="3654425"/>
          <p14:tracePt t="22293" x="2268538" y="3671888"/>
          <p14:tracePt t="22374" x="2268538" y="3687763"/>
          <p14:tracePt t="22380" x="2293938" y="3705225"/>
          <p14:tracePt t="22389" x="2336800" y="3705225"/>
          <p14:tracePt t="22396" x="2379663" y="3705225"/>
          <p14:tracePt t="22412" x="2438400" y="3705225"/>
          <p14:tracePt t="22413" x="2471738" y="3705225"/>
          <p14:tracePt t="22429" x="2540000" y="3671888"/>
          <p14:tracePt t="22446" x="2574925" y="3636963"/>
          <p14:tracePt t="22588" x="2557463" y="3654425"/>
          <p14:tracePt t="22604" x="2549525" y="3654425"/>
          <p14:tracePt t="22621" x="2540000" y="3654425"/>
          <p14:tracePt t="22772" x="2600325" y="3662363"/>
          <p14:tracePt t="22780" x="2693988" y="3671888"/>
          <p14:tracePt t="22789" x="2820988" y="3679825"/>
          <p14:tracePt t="22796" x="2965450" y="3705225"/>
          <p14:tracePt t="22813" x="3092450" y="3705225"/>
          <p14:tracePt t="22813" x="3236913" y="3705225"/>
          <p14:tracePt t="22828" x="3373438" y="3705225"/>
          <p14:tracePt t="22845" x="3695700" y="3705225"/>
          <p14:tracePt t="22846" x="3857625" y="3705225"/>
          <p14:tracePt t="22862" x="4137025" y="3705225"/>
          <p14:tracePt t="22879" x="4332288" y="3705225"/>
          <p14:tracePt t="22895" x="4519613" y="3713163"/>
          <p14:tracePt t="22912" x="4681538" y="3738563"/>
          <p14:tracePt t="22928" x="4800600" y="3756025"/>
          <p14:tracePt t="22945" x="4927600" y="3756025"/>
          <p14:tracePt t="22962" x="5080000" y="3756025"/>
          <p14:tracePt t="22978" x="5249863" y="3756025"/>
          <p14:tracePt t="22995" x="5368925" y="3756025"/>
          <p14:tracePt t="23013" x="5487988" y="3763963"/>
          <p14:tracePt t="23014" x="5522913" y="3773488"/>
          <p14:tracePt t="23029" x="5538788" y="3773488"/>
          <p14:tracePt t="23029" x="5565775" y="3773488"/>
          <p14:tracePt t="23045" x="5581650" y="3781425"/>
          <p14:tracePt t="23062" x="5624513" y="3806825"/>
          <p14:tracePt t="23078" x="5632450" y="3806825"/>
          <p14:tracePt t="23096" x="5641975" y="3806825"/>
          <p14:tracePt t="23112" x="5649913" y="3816350"/>
          <p14:tracePt t="23129" x="5649913" y="3824288"/>
          <p14:tracePt t="23149" x="5649913" y="3841750"/>
          <p14:tracePt t="23162" x="5649913" y="3857625"/>
          <p14:tracePt t="23179" x="5649913" y="3875088"/>
          <p14:tracePt t="23195" x="5649913" y="3892550"/>
          <p14:tracePt t="23212" x="5649913" y="3908425"/>
          <p14:tracePt t="23228" x="5649913" y="3935413"/>
          <p14:tracePt t="23245" x="5649913" y="3943350"/>
          <p14:tracePt t="23262" x="5649913" y="3976688"/>
          <p14:tracePt t="23278" x="5649913" y="4011613"/>
          <p14:tracePt t="23295" x="5649913" y="4027488"/>
          <p14:tracePt t="23313" x="5641975" y="4037013"/>
          <p14:tracePt t="23365" x="5632450" y="4044950"/>
          <p14:tracePt t="23373" x="5632450" y="4052888"/>
          <p14:tracePt t="23389" x="5624513" y="4062413"/>
          <p14:tracePt t="23396" x="5624513" y="4070350"/>
          <p14:tracePt t="23412" x="5616575" y="4079875"/>
          <p14:tracePt t="23428" x="5581650" y="4105275"/>
          <p14:tracePt t="23429" x="5556250" y="4130675"/>
          <p14:tracePt t="23445" x="5538788" y="4138613"/>
          <p14:tracePt t="23462" x="5513388" y="4146550"/>
          <p14:tracePt t="23478" x="5497513" y="4164013"/>
          <p14:tracePt t="23525" x="5497513" y="4171950"/>
          <p14:tracePt t="23541" x="5462588" y="4171950"/>
          <p14:tracePt t="23550" x="5454650" y="4171950"/>
          <p14:tracePt t="23562" x="5429250" y="4171950"/>
          <p14:tracePt t="23578" x="5386388" y="4171950"/>
          <p14:tracePt t="23595" x="5318125" y="4171950"/>
          <p14:tracePt t="23612" x="5276850" y="4171950"/>
          <p14:tracePt t="23629" x="5233988" y="4171950"/>
          <p14:tracePt t="23630" x="5208588" y="4171950"/>
          <p14:tracePt t="23645" x="5191125" y="4171950"/>
          <p14:tracePt t="23646" x="5173663" y="4171950"/>
          <p14:tracePt t="23661" x="5132388" y="4171950"/>
          <p14:tracePt t="23678" x="5097463" y="4171950"/>
          <p14:tracePt t="23695" x="5072063" y="4171950"/>
          <p14:tracePt t="23712" x="5054600" y="4171950"/>
          <p14:tracePt t="23728" x="5038725" y="4171950"/>
          <p14:tracePt t="23745" x="5029200" y="4171950"/>
          <p14:tracePt t="23762" x="5021263" y="4171950"/>
          <p14:tracePt t="23778" x="5003800" y="4171950"/>
          <p14:tracePt t="23796" x="4987925" y="4171950"/>
          <p14:tracePt t="23797" x="4978400" y="4171950"/>
          <p14:tracePt t="23812" x="4970463" y="4171950"/>
          <p14:tracePt t="23828" x="4962525" y="4171950"/>
          <p14:tracePt t="23845" x="4945063" y="4171950"/>
          <p14:tracePt t="23846" x="4927600" y="4171950"/>
          <p14:tracePt t="23862" x="4876800" y="4095750"/>
          <p14:tracePt t="23878" x="4868863" y="4070350"/>
          <p14:tracePt t="23894" x="4868863" y="4062413"/>
          <p14:tracePt t="24045" x="4843463" y="4079875"/>
          <p14:tracePt t="24052" x="4818063" y="4087813"/>
          <p14:tracePt t="24062" x="4800600" y="4095750"/>
          <p14:tracePt t="24126" x="4791075" y="4095750"/>
          <p14:tracePt t="24133" x="4783138" y="4105275"/>
          <p14:tracePt t="24157" x="4775200" y="4113213"/>
          <p14:tracePt t="24164" x="4765675" y="4113213"/>
          <p14:tracePt t="24181" x="4757738" y="4113213"/>
          <p14:tracePt t="24197" x="4749800" y="4113213"/>
          <p14:tracePt t="24211" x="4740275" y="4113213"/>
          <p14:tracePt t="24228" x="4732338" y="4121150"/>
          <p14:tracePt t="24229" x="4714875" y="4121150"/>
          <p14:tracePt t="24245" x="4689475" y="4121150"/>
          <p14:tracePt t="24261" x="4681538" y="4121150"/>
          <p14:tracePt t="24278" x="4595813" y="4138613"/>
          <p14:tracePt t="24295" x="4579938" y="4138613"/>
          <p14:tracePt t="24312" x="4554538" y="4146550"/>
          <p14:tracePt t="24328" x="4537075" y="4146550"/>
          <p14:tracePt t="24344" x="4511675" y="4146550"/>
          <p14:tracePt t="24361" x="4486275" y="4156075"/>
          <p14:tracePt t="24378" x="4443413" y="4164013"/>
          <p14:tracePt t="24394" x="4392613" y="4164013"/>
          <p14:tracePt t="24411" x="4359275" y="4181475"/>
          <p14:tracePt t="24412" x="4324350" y="4189413"/>
          <p14:tracePt t="24428" x="4316413" y="4189413"/>
          <p14:tracePt t="24429" x="4291013" y="4189413"/>
          <p14:tracePt t="24445" x="4265613" y="4189413"/>
          <p14:tracePt t="24446" x="4256088" y="4189413"/>
          <p14:tracePt t="24461" x="4230688" y="4197350"/>
          <p14:tracePt t="24478" x="4179888" y="4197350"/>
          <p14:tracePt t="24494" x="4146550" y="4206875"/>
          <p14:tracePt t="24511" x="4121150" y="4214813"/>
          <p14:tracePt t="24528" x="4111625" y="4214813"/>
          <p14:tracePt t="24544" x="4095750" y="4214813"/>
          <p14:tracePt t="24562" x="4035425" y="4214813"/>
          <p14:tracePt t="24578" x="3984625" y="4214813"/>
          <p14:tracePt t="24595" x="3908425" y="4214813"/>
          <p14:tracePt t="24611" x="3822700" y="4214813"/>
          <p14:tracePt t="24628" x="3763963" y="4214813"/>
          <p14:tracePt t="24629" x="3756025" y="4214813"/>
          <p14:tracePt t="24645" x="3729038" y="4214813"/>
          <p14:tracePt t="24661" x="3713163" y="4214813"/>
          <p14:tracePt t="24678" x="3678238" y="4214813"/>
          <p14:tracePt t="24695" x="3644900" y="4214813"/>
          <p14:tracePt t="24711" x="3611563" y="4214813"/>
          <p14:tracePt t="24728" x="3568700" y="4214813"/>
          <p14:tracePt t="24745" x="3543300" y="4214813"/>
          <p14:tracePt t="24761" x="3533775" y="4214813"/>
          <p14:tracePt t="24777" x="3508375" y="4214813"/>
          <p14:tracePt t="24796" x="3492500" y="4214813"/>
          <p14:tracePt t="24813" x="3482975" y="4214813"/>
          <p14:tracePt t="24828" x="3457575" y="4214813"/>
          <p14:tracePt t="24845" x="3441700" y="4214813"/>
          <p14:tracePt t="24846" x="3432175" y="4214813"/>
          <p14:tracePt t="24861" x="3424238" y="4214813"/>
          <p14:tracePt t="25020" x="3406775" y="4214813"/>
          <p14:tracePt t="25028" x="3398838" y="4214813"/>
          <p14:tracePt t="25044" x="3381375" y="4214813"/>
          <p14:tracePt t="25052" x="3363913" y="4206875"/>
          <p14:tracePt t="25069" x="3338513" y="4206875"/>
          <p14:tracePt t="25078" x="3322638" y="4189413"/>
          <p14:tracePt t="25094" x="3297238" y="4189413"/>
          <p14:tracePt t="25111" x="3279775" y="4181475"/>
          <p14:tracePt t="25128" x="3262313" y="4171950"/>
          <p14:tracePt t="25144" x="3244850" y="4171950"/>
          <p14:tracePt t="25161" x="3203575" y="4171950"/>
          <p14:tracePt t="25178" x="3135313" y="4171950"/>
          <p14:tracePt t="25195" x="3074988" y="4171950"/>
          <p14:tracePt t="25211" x="3008313" y="4156075"/>
          <p14:tracePt t="25229" x="2973388" y="4156075"/>
          <p14:tracePt t="25230" x="2965450" y="4156075"/>
          <p14:tracePt t="25245" x="2947988" y="4156075"/>
          <p14:tracePt t="25246" x="2940050" y="4156075"/>
          <p14:tracePt t="25262" x="2922588" y="4156075"/>
          <p14:tracePt t="25278" x="2889250" y="4156075"/>
          <p14:tracePt t="25294" x="2854325" y="4156075"/>
          <p14:tracePt t="25311" x="2786063" y="4156075"/>
          <p14:tracePt t="25328" x="2735263" y="4156075"/>
          <p14:tracePt t="25344" x="2709863" y="4156075"/>
          <p14:tracePt t="25361" x="2701925" y="4156075"/>
          <p14:tracePt t="25378" x="2693988" y="4156075"/>
          <p14:tracePt t="25394" x="2668588" y="4164013"/>
          <p14:tracePt t="25412" x="2659063" y="4164013"/>
          <p14:tracePt t="25428" x="2651125" y="4164013"/>
          <p14:tracePt t="25445" x="2641600" y="4171950"/>
          <p14:tracePt t="25462" x="2633663" y="4171950"/>
          <p14:tracePt t="25732" x="2633663" y="4181475"/>
          <p14:tracePt t="25741" x="2641600" y="4189413"/>
          <p14:tracePt t="25749" x="2668588" y="4189413"/>
          <p14:tracePt t="25761" x="2701925" y="4197350"/>
          <p14:tracePt t="25777" x="2752725" y="4214813"/>
          <p14:tracePt t="25794" x="2803525" y="4214813"/>
          <p14:tracePt t="25813" x="2854325" y="4214813"/>
          <p14:tracePt t="25828" x="2863850" y="4214813"/>
          <p14:tracePt t="25845" x="2897188" y="4214813"/>
          <p14:tracePt t="25846" x="2930525" y="4214813"/>
          <p14:tracePt t="25861" x="2947988" y="4214813"/>
          <p14:tracePt t="25861" x="2990850" y="4214813"/>
          <p14:tracePt t="25878" x="3033713" y="4214813"/>
          <p14:tracePt t="25878" x="3109913" y="4214813"/>
          <p14:tracePt t="25894" x="3262313" y="4214813"/>
          <p14:tracePt t="25911" x="3432175" y="4214813"/>
          <p14:tracePt t="25928" x="3576638" y="4214813"/>
          <p14:tracePt t="25944" x="3662363" y="4214813"/>
          <p14:tracePt t="25961" x="3738563" y="4214813"/>
          <p14:tracePt t="25977" x="3797300" y="4214813"/>
          <p14:tracePt t="25994" x="3848100" y="4214813"/>
          <p14:tracePt t="26011" x="3900488" y="4214813"/>
          <p14:tracePt t="26027" x="3959225" y="4214813"/>
          <p14:tracePt t="26045" x="4060825" y="4214813"/>
          <p14:tracePt t="26061" x="4086225" y="4224338"/>
          <p14:tracePt t="26062" x="4111625" y="4224338"/>
          <p14:tracePt t="26078" x="4121150" y="4224338"/>
          <p14:tracePt t="26078" x="4137025" y="4232275"/>
          <p14:tracePt t="26252" x="4146550" y="4232275"/>
          <p14:tracePt t="26270" x="4154488" y="4232275"/>
          <p14:tracePt t="26278" x="4179888" y="4232275"/>
          <p14:tracePt t="26292" x="4205288" y="4232275"/>
          <p14:tracePt t="26300" x="4240213" y="4224338"/>
          <p14:tracePt t="26310" x="4248150" y="4206875"/>
          <p14:tracePt t="26327" x="4306888" y="4087813"/>
          <p14:tracePt t="26343" x="4306888" y="4070350"/>
          <p14:tracePt t="26478" x="4306888" y="4087813"/>
          <p14:tracePt t="26484" x="4306888" y="4121150"/>
          <p14:tracePt t="26493" x="4298950" y="4164013"/>
          <p14:tracePt t="26510" x="4298950" y="4171950"/>
          <p14:tracePt t="26557" x="4298950" y="4181475"/>
          <p14:tracePt t="26669" x="4298950" y="4189413"/>
          <p14:tracePt t="26677" x="4306888" y="4206875"/>
          <p14:tracePt t="26684" x="4316413" y="4206875"/>
          <p14:tracePt t="26693" x="4341813" y="4224338"/>
          <p14:tracePt t="26710" x="4400550" y="4249738"/>
          <p14:tracePt t="26727" x="4494213" y="4283075"/>
          <p14:tracePt t="26743" x="4621213" y="4316413"/>
          <p14:tracePt t="26760" x="4732338" y="4325938"/>
          <p14:tracePt t="26777" x="4876800" y="4333875"/>
          <p14:tracePt t="26794" x="5046663" y="4333875"/>
          <p14:tracePt t="26811" x="5259388" y="4333875"/>
          <p14:tracePt t="26827" x="5472113" y="4333875"/>
          <p14:tracePt t="26844" x="5632450" y="4333875"/>
          <p14:tracePt t="26845" x="5683250" y="4333875"/>
          <p14:tracePt t="26861" x="5743575" y="4333875"/>
          <p14:tracePt t="26862" x="5786438" y="4333875"/>
          <p14:tracePt t="26876" x="5837238" y="4333875"/>
          <p14:tracePt t="26893" x="5946775" y="4316413"/>
          <p14:tracePt t="26910" x="6057900" y="4249738"/>
          <p14:tracePt t="26927" x="6176963" y="4164013"/>
          <p14:tracePt t="26943" x="6286500" y="4070350"/>
          <p14:tracePt t="26960" x="6338888" y="4019550"/>
          <p14:tracePt t="26977" x="6354763" y="3986213"/>
          <p14:tracePt t="26993" x="6364288" y="3976688"/>
          <p14:tracePt t="27010" x="6364288" y="3951288"/>
          <p14:tracePt t="27027" x="6346825" y="3917950"/>
          <p14:tracePt t="27044" x="6296025" y="3900488"/>
          <p14:tracePt t="27045" x="6253163" y="3875088"/>
          <p14:tracePt t="27061" x="6202363" y="3867150"/>
          <p14:tracePt t="27062" x="6134100" y="3857625"/>
          <p14:tracePt t="27077" x="6075363" y="3849688"/>
          <p14:tracePt t="27077" x="6007100" y="3824288"/>
          <p14:tracePt t="27093" x="5853113" y="3816350"/>
          <p14:tracePt t="27110" x="5708650" y="3806825"/>
          <p14:tracePt t="27126" x="5641975" y="3806825"/>
          <p14:tracePt t="27143" x="5591175" y="3806825"/>
          <p14:tracePt t="27160" x="5538788" y="3806825"/>
          <p14:tracePt t="27176" x="5472113" y="3816350"/>
          <p14:tracePt t="27193" x="5446713" y="3816350"/>
          <p14:tracePt t="27210" x="5429250" y="3824288"/>
          <p14:tracePt t="27227" x="5421313" y="3824288"/>
          <p14:tracePt t="27228" x="5403850" y="3832225"/>
          <p14:tracePt t="27245" x="5386388" y="3832225"/>
          <p14:tracePt t="27260" x="5353050" y="3832225"/>
          <p14:tracePt t="27261" x="5327650" y="3841750"/>
          <p14:tracePt t="27277" x="5310188" y="3849688"/>
          <p14:tracePt t="27278" x="5276850" y="3849688"/>
          <p14:tracePt t="27293" x="5241925" y="3857625"/>
          <p14:tracePt t="27310" x="5054600" y="3900488"/>
          <p14:tracePt t="27326" x="4876800" y="3951288"/>
          <p14:tracePt t="27343" x="4630738" y="4011613"/>
          <p14:tracePt t="27360" x="4400550" y="4037013"/>
          <p14:tracePt t="27377" x="4171950" y="4070350"/>
          <p14:tracePt t="27393" x="3959225" y="4105275"/>
          <p14:tracePt t="27410" x="3738563" y="4138613"/>
          <p14:tracePt t="27427" x="3482975" y="4146550"/>
          <p14:tracePt t="27444" x="3203575" y="4146550"/>
          <p14:tracePt t="27445" x="3092450" y="4146550"/>
          <p14:tracePt t="27460" x="2982913" y="4146550"/>
          <p14:tracePt t="27461" x="2879725" y="4146550"/>
          <p14:tracePt t="27477" x="2795588" y="4146550"/>
          <p14:tracePt t="27477" x="2693988" y="4146550"/>
          <p14:tracePt t="27493" x="2608263" y="4146550"/>
          <p14:tracePt t="27509" x="2471738" y="4138613"/>
          <p14:tracePt t="27526" x="2420938" y="4138613"/>
          <p14:tracePt t="27543" x="2352675" y="4138613"/>
          <p14:tracePt t="27560" x="2301875" y="4130675"/>
          <p14:tracePt t="27576" x="2235200" y="4121150"/>
          <p14:tracePt t="27593" x="2200275" y="4121150"/>
          <p14:tracePt t="27609" x="2149475" y="4121150"/>
          <p14:tracePt t="27627" x="2106613" y="4121150"/>
          <p14:tracePt t="27643" x="2030413" y="4121150"/>
          <p14:tracePt t="27645" x="1979613" y="4121150"/>
          <p14:tracePt t="27661" x="1878013" y="4121150"/>
          <p14:tracePt t="27676" x="1843088" y="4121150"/>
          <p14:tracePt t="27694" x="1776413" y="4121150"/>
          <p14:tracePt t="27710" x="1758950" y="4121150"/>
          <p14:tracePt t="27710" x="1749425" y="4121150"/>
          <p14:tracePt t="27727" x="1716088" y="4121150"/>
          <p14:tracePt t="27743" x="1690688" y="4121150"/>
          <p14:tracePt t="27760" x="1631950" y="4121150"/>
          <p14:tracePt t="27776" x="1554163" y="4121150"/>
          <p14:tracePt t="27793" x="1503363" y="4121150"/>
          <p14:tracePt t="27809" x="1477963" y="4121150"/>
          <p14:tracePt t="28237" x="1495425" y="4121150"/>
          <p14:tracePt t="28244" x="1503363" y="4121150"/>
          <p14:tracePt t="28252" x="1528763" y="4121150"/>
          <p14:tracePt t="28261" x="1538288" y="4121150"/>
          <p14:tracePt t="28284" x="1546225" y="4121150"/>
          <p14:tracePt t="28294" x="1554163" y="4121150"/>
          <p14:tracePt t="28309" x="1571625" y="4121150"/>
          <p14:tracePt t="28326" x="1614488" y="4121150"/>
          <p14:tracePt t="28343" x="1682750" y="4130675"/>
          <p14:tracePt t="28359" x="1733550" y="4130675"/>
          <p14:tracePt t="28376" x="1776413" y="4138613"/>
          <p14:tracePt t="28393" x="1801813" y="4138613"/>
          <p14:tracePt t="28409" x="1835150" y="4146550"/>
          <p14:tracePt t="28426" x="1878013" y="4146550"/>
          <p14:tracePt t="28443" x="1971675" y="4156075"/>
          <p14:tracePt t="28444" x="2047875" y="4181475"/>
          <p14:tracePt t="28461" x="2200275" y="4181475"/>
          <p14:tracePt t="28477" x="2362200" y="4181475"/>
          <p14:tracePt t="28492" x="2420938" y="4189413"/>
          <p14:tracePt t="28509" x="2514600" y="4206875"/>
          <p14:tracePt t="28541" x="2532063" y="4206875"/>
          <p14:tracePt t="28557" x="2540000" y="4206875"/>
          <p14:tracePt t="28572" x="2549525" y="4206875"/>
          <p14:tracePt t="28581" x="2557463" y="4206875"/>
          <p14:tracePt t="28593" x="2574925" y="4206875"/>
          <p14:tracePt t="28609" x="2590800" y="4206875"/>
          <p14:tracePt t="30212" x="2600325" y="4206875"/>
          <p14:tracePt t="30310" x="2600325" y="4214813"/>
          <p14:tracePt t="30327" x="2600325" y="4224338"/>
          <p14:tracePt t="30374" x="2582863" y="4224338"/>
          <p14:tracePt t="30453" x="2574925" y="4224338"/>
          <p14:tracePt t="30917" x="2582863" y="4224338"/>
          <p14:tracePt t="30925" x="2590800" y="4224338"/>
          <p14:tracePt t="30932" x="2600325" y="4224338"/>
          <p14:tracePt t="30941" x="2608263" y="4224338"/>
          <p14:tracePt t="30958" x="2633663" y="4224338"/>
          <p14:tracePt t="30975" x="2668588" y="4224338"/>
          <p14:tracePt t="30992" x="2709863" y="4232275"/>
          <p14:tracePt t="31008" x="2770188" y="4249738"/>
          <p14:tracePt t="31025" x="2811463" y="4249738"/>
          <p14:tracePt t="31042" x="2905125" y="4249738"/>
          <p14:tracePt t="31058" x="2998788" y="4249738"/>
          <p14:tracePt t="31075" x="3074988" y="4249738"/>
          <p14:tracePt t="31092" x="3127375" y="4249738"/>
          <p14:tracePt t="31093" x="3152775" y="4249738"/>
          <p14:tracePt t="31108" x="3160713" y="4249738"/>
          <p14:tracePt t="31109" x="3178175" y="4249738"/>
          <p14:tracePt t="31124" x="3194050" y="4249738"/>
          <p14:tracePt t="31142" x="3228975" y="4249738"/>
          <p14:tracePt t="31143" x="3236913" y="4249738"/>
          <p14:tracePt t="31158" x="3279775" y="4249738"/>
          <p14:tracePt t="31175" x="3313113" y="4249738"/>
          <p14:tracePt t="31192" x="3363913" y="4249738"/>
          <p14:tracePt t="31208" x="3414713" y="4249738"/>
          <p14:tracePt t="31224" x="3467100" y="4249738"/>
          <p14:tracePt t="31242" x="3492500" y="4249738"/>
          <p14:tracePt t="31258" x="3517900" y="4249738"/>
          <p14:tracePt t="31275" x="3533775" y="4249738"/>
          <p14:tracePt t="31292" x="3568700" y="4249738"/>
          <p14:tracePt t="31308" x="3594100" y="4249738"/>
          <p14:tracePt t="31309" x="3602038" y="4249738"/>
          <p14:tracePt t="31325" x="3636963" y="4249738"/>
          <p14:tracePt t="31342" x="3670300" y="4249738"/>
          <p14:tracePt t="31343" x="3713163" y="4249738"/>
          <p14:tracePt t="31358" x="3806825" y="4249738"/>
          <p14:tracePt t="31375" x="3933825" y="4249738"/>
          <p14:tracePt t="31392" x="4035425" y="4240213"/>
          <p14:tracePt t="31408" x="4111625" y="4232275"/>
          <p14:tracePt t="31425" x="4171950" y="4214813"/>
          <p14:tracePt t="31442" x="4222750" y="4206875"/>
          <p14:tracePt t="31458" x="4256088" y="4197350"/>
          <p14:tracePt t="31475" x="4291013" y="4197350"/>
          <p14:tracePt t="31491" x="4367213" y="4164013"/>
          <p14:tracePt t="31508" x="4460875" y="4146550"/>
          <p14:tracePt t="31509" x="4511675" y="4130675"/>
          <p14:tracePt t="31525" x="4545013" y="4113213"/>
          <p14:tracePt t="31541" x="4621213" y="4079875"/>
          <p14:tracePt t="31558" x="4699000" y="4044950"/>
          <p14:tracePt t="31575" x="4749800" y="4037013"/>
          <p14:tracePt t="31592" x="4800600" y="4027488"/>
          <p14:tracePt t="31608" x="4843463" y="4019550"/>
          <p14:tracePt t="31625" x="4876800" y="4019550"/>
          <p14:tracePt t="31642" x="4919663" y="4002088"/>
          <p14:tracePt t="31658" x="4953000" y="3986213"/>
          <p14:tracePt t="31674" x="4995863" y="3976688"/>
          <p14:tracePt t="31692" x="5021263" y="3960813"/>
          <p14:tracePt t="31708" x="5029200" y="3951288"/>
          <p14:tracePt t="32108" x="5021263" y="3951288"/>
          <p14:tracePt t="32117" x="4995863" y="3951288"/>
          <p14:tracePt t="32125" x="4987925" y="3951288"/>
          <p14:tracePt t="32142" x="4970463" y="3951288"/>
          <p14:tracePt t="32143" x="4953000" y="3960813"/>
          <p14:tracePt t="32302" x="4945063" y="3968750"/>
          <p14:tracePt t="32317" x="4945063" y="3976688"/>
          <p14:tracePt t="32325" x="4935538" y="3994150"/>
          <p14:tracePt t="32341" x="4927600" y="4002088"/>
          <p14:tracePt t="32357" x="4919663" y="4011613"/>
          <p14:tracePt t="32445" x="4910138" y="4019550"/>
          <p14:tracePt t="32453" x="4910138" y="4027488"/>
          <p14:tracePt t="32469" x="4910138" y="4037013"/>
          <p14:tracePt t="32501" x="4902200" y="4062413"/>
          <p14:tracePt t="32542" x="4902200" y="4070350"/>
          <p14:tracePt t="32558" x="4902200" y="4087813"/>
          <p14:tracePt t="32676" x="4894263" y="4095750"/>
          <p14:tracePt t="32684" x="4884738" y="4105275"/>
          <p14:tracePt t="32692" x="4876800" y="4113213"/>
          <p14:tracePt t="32708" x="4868863" y="4121150"/>
          <p14:tracePt t="32725" x="4859338" y="4130675"/>
          <p14:tracePt t="32741" x="4851400" y="4138613"/>
          <p14:tracePt t="32757" x="4826000" y="4138613"/>
          <p14:tracePt t="32774" x="4818063" y="4156075"/>
          <p14:tracePt t="32791" x="4808538" y="4156075"/>
          <p14:tracePt t="32807" x="4791075" y="4164013"/>
          <p14:tracePt t="32824" x="4765675" y="4164013"/>
          <p14:tracePt t="32841" x="4749800" y="4164013"/>
          <p14:tracePt t="32858" x="4732338" y="4164013"/>
          <p14:tracePt t="32874" x="4699000" y="4164013"/>
          <p14:tracePt t="32891" x="4656138" y="4164013"/>
          <p14:tracePt t="32907" x="4605338" y="4156075"/>
          <p14:tracePt t="32925" x="4529138" y="4146550"/>
          <p14:tracePt t="32926" x="4494213" y="4138613"/>
          <p14:tracePt t="32941" x="4451350" y="4138613"/>
          <p14:tracePt t="32957" x="4273550" y="4130675"/>
          <p14:tracePt t="32974" x="4137025" y="4095750"/>
          <p14:tracePt t="32991" x="3992563" y="4087813"/>
          <p14:tracePt t="33008" x="3865563" y="4087813"/>
          <p14:tracePt t="33024" x="3713163" y="4087813"/>
          <p14:tracePt t="33041" x="3500438" y="4087813"/>
          <p14:tracePt t="33058" x="3270250" y="4138613"/>
          <p14:tracePt t="33074" x="3092450" y="4171950"/>
          <p14:tracePt t="33091" x="2905125" y="4189413"/>
          <p14:tracePt t="33108" x="2795588" y="4189413"/>
          <p14:tracePt t="33108" x="2744788" y="4189413"/>
          <p14:tracePt t="33125" x="2727325" y="4189413"/>
          <p14:tracePt t="33126" x="2719388" y="4189413"/>
          <p14:tracePt t="33140" x="2701925" y="4189413"/>
          <p14:tracePt t="33157" x="2676525" y="4189413"/>
          <p14:tracePt t="33158" x="2659063" y="4189413"/>
          <p14:tracePt t="33174" x="2633663" y="4189413"/>
          <p14:tracePt t="33191" x="2608263" y="4189413"/>
          <p14:tracePt t="33207" x="2574925" y="4189413"/>
          <p14:tracePt t="33224" x="2549525" y="4189413"/>
          <p14:tracePt t="33241" x="2540000" y="4189413"/>
          <p14:tracePt t="33316" x="2524125" y="4189413"/>
          <p14:tracePt t="33325" x="2514600" y="4189413"/>
          <p14:tracePt t="33332" x="2506663" y="4189413"/>
          <p14:tracePt t="33342" x="2489200" y="4189413"/>
          <p14:tracePt t="33358" x="2481263" y="4189413"/>
          <p14:tracePt t="33374" x="2455863" y="4189413"/>
          <p14:tracePt t="33391" x="2438400" y="4206875"/>
          <p14:tracePt t="33407" x="2420938" y="4214813"/>
          <p14:tracePt t="33424" x="2413000" y="4214813"/>
          <p14:tracePt t="33441" x="2387600" y="4224338"/>
          <p14:tracePt t="33461" x="2379663" y="4232275"/>
          <p14:tracePt t="33485" x="2370138" y="4240213"/>
          <p14:tracePt t="33509" x="2352675" y="4249738"/>
          <p14:tracePt t="33517" x="2352675" y="4257675"/>
          <p14:tracePt t="33533" x="2344738" y="4265613"/>
          <p14:tracePt t="33558" x="2352675" y="4283075"/>
          <p14:tracePt t="33564" x="2387600" y="4291013"/>
          <p14:tracePt t="33573" x="2471738" y="4325938"/>
          <p14:tracePt t="33590" x="2727325" y="4333875"/>
          <p14:tracePt t="33607" x="2965450" y="4333875"/>
          <p14:tracePt t="33624" x="3203575" y="4291013"/>
          <p14:tracePt t="33641" x="3211513" y="4265613"/>
          <p14:tracePt t="33765" x="3211513" y="4275138"/>
          <p14:tracePt t="33773" x="3203575" y="4291013"/>
          <p14:tracePt t="33781" x="3203575" y="4300538"/>
          <p14:tracePt t="33791" x="3194050" y="4300538"/>
          <p14:tracePt t="33884" x="3186113" y="4291013"/>
          <p14:tracePt t="33892" x="3178175" y="4291013"/>
          <p14:tracePt t="33901" x="3152775" y="4291013"/>
          <p14:tracePt t="33908" x="3109913" y="4291013"/>
          <p14:tracePt t="33924" x="3084513" y="4291013"/>
          <p14:tracePt t="33925" x="3041650" y="4291013"/>
          <p14:tracePt t="33941" x="3016250" y="4291013"/>
          <p14:tracePt t="33941" x="2973388" y="4291013"/>
          <p14:tracePt t="33957" x="2940050" y="4291013"/>
          <p14:tracePt t="33974" x="2889250" y="4291013"/>
          <p14:tracePt t="33990" x="2854325" y="4291013"/>
          <p14:tracePt t="34007" x="2795588" y="4291013"/>
          <p14:tracePt t="34023" x="2735263" y="4291013"/>
          <p14:tracePt t="34040" x="2633663" y="4291013"/>
          <p14:tracePt t="34057" x="2532063" y="4291013"/>
          <p14:tracePt t="34074" x="2430463" y="4291013"/>
          <p14:tracePt t="34091" x="2370138" y="4291013"/>
          <p14:tracePt t="34107" x="2319338" y="4300538"/>
          <p14:tracePt t="34125" x="2286000" y="4325938"/>
          <p14:tracePt t="34141" x="2268538" y="4325938"/>
          <p14:tracePt t="34142" x="2225675" y="4325938"/>
          <p14:tracePt t="34157" x="2192338" y="4341813"/>
          <p14:tracePt t="34158" x="2132013" y="4341813"/>
          <p14:tracePt t="34173" x="2073275" y="4351338"/>
          <p14:tracePt t="34190" x="2030413" y="4359275"/>
          <p14:tracePt t="34207" x="1997075" y="4359275"/>
          <p14:tracePt t="34224" x="1987550" y="4359275"/>
          <p14:tracePt t="34253" x="1971675" y="4376738"/>
          <p14:tracePt t="34269" x="1962150" y="4376738"/>
          <p14:tracePt t="34277" x="1954213" y="4384675"/>
          <p14:tracePt t="34301" x="1946275" y="4384675"/>
          <p14:tracePt t="34308" x="1936750" y="4394200"/>
          <p14:tracePt t="34325" x="1920875" y="4410075"/>
          <p14:tracePt t="34340" x="1911350" y="4410075"/>
          <p14:tracePt t="34357" x="1893888" y="4419600"/>
          <p14:tracePt t="34374" x="1885950" y="4427538"/>
          <p14:tracePt t="34398" x="1878013" y="4427538"/>
          <p14:tracePt t="34407" x="1878013" y="4435475"/>
          <p14:tracePt t="34461" x="1868488" y="4435475"/>
          <p14:tracePt t="34469" x="1860550" y="4435475"/>
          <p14:tracePt t="34476" x="1860550" y="4445000"/>
          <p14:tracePt t="34490" x="1852613" y="4445000"/>
          <p14:tracePt t="34507" x="1835150" y="4452938"/>
          <p14:tracePt t="34558" x="1827213" y="4452938"/>
          <p14:tracePt t="34564" x="1817688" y="4452938"/>
          <p14:tracePt t="34597" x="1817688" y="4460875"/>
          <p14:tracePt t="34605" x="1809750" y="4470400"/>
          <p14:tracePt t="34613" x="1801813" y="4478338"/>
          <p14:tracePt t="34662" x="1792288" y="4478338"/>
          <p14:tracePt t="34677" x="1792288" y="4495800"/>
          <p14:tracePt t="34692" x="1792288" y="4503738"/>
          <p14:tracePt t="34708" x="1792288" y="4513263"/>
          <p14:tracePt t="34724" x="1792288" y="4521200"/>
          <p14:tracePt t="34733" x="1792288" y="4529138"/>
          <p14:tracePt t="34749" x="1801813" y="4546600"/>
          <p14:tracePt t="34758" x="1809750" y="4564063"/>
          <p14:tracePt t="34773" x="1817688" y="4572000"/>
          <p14:tracePt t="34774" x="1827213" y="4589463"/>
          <p14:tracePt t="34790" x="1827213" y="4605338"/>
          <p14:tracePt t="34791" x="1835150" y="4614863"/>
          <p14:tracePt t="34807" x="1843088" y="4640263"/>
          <p14:tracePt t="34823" x="1852613" y="4657725"/>
          <p14:tracePt t="34840" x="1852613" y="4665663"/>
          <p14:tracePt t="34856" x="1860550" y="4673600"/>
          <p14:tracePt t="34873" x="1878013" y="4699000"/>
          <p14:tracePt t="34890" x="1893888" y="4741863"/>
          <p14:tracePt t="34907" x="1893888" y="4767263"/>
          <p14:tracePt t="34924" x="1903413" y="4792663"/>
          <p14:tracePt t="34925" x="1903413" y="4802188"/>
          <p14:tracePt t="34940" x="1911350" y="4818063"/>
          <p14:tracePt t="34958" x="1911350" y="4835525"/>
          <p14:tracePt t="34973" x="1920875" y="4843463"/>
          <p14:tracePt t="34990" x="1920875" y="4852988"/>
          <p14:tracePt t="34991" x="1928813" y="4868863"/>
          <p14:tracePt t="35006" x="1936750" y="4886325"/>
          <p14:tracePt t="35023" x="1936750" y="4903788"/>
          <p14:tracePt t="35040" x="1936750" y="4911725"/>
          <p14:tracePt t="35124" x="1936750" y="4919663"/>
          <p14:tracePt t="35140" x="1946275" y="4919663"/>
          <p14:tracePt t="35157" x="1946275" y="4929188"/>
          <p14:tracePt t="35276" x="1946275" y="4937125"/>
          <p14:tracePt t="35301" x="1954213" y="4937125"/>
          <p14:tracePt t="35324" x="1962150" y="4937125"/>
          <p14:tracePt t="35375" x="1971675" y="4937125"/>
          <p14:tracePt t="35413" x="1979613" y="4937125"/>
          <p14:tracePt t="35421" x="1987550" y="4937125"/>
          <p14:tracePt t="35429" x="1997075" y="4937125"/>
          <p14:tracePt t="35485" x="2005013" y="4937125"/>
          <p14:tracePt t="35501" x="2022475" y="4929188"/>
          <p14:tracePt t="35517" x="2030413" y="4929188"/>
          <p14:tracePt t="35525" x="2038350" y="4929188"/>
          <p14:tracePt t="35533" x="2055813" y="4919663"/>
          <p14:tracePt t="35557" x="2065338" y="4919663"/>
          <p14:tracePt t="35581" x="2073275" y="4911725"/>
          <p14:tracePt t="35612" x="2081213" y="4911725"/>
          <p14:tracePt t="35637" x="2090738" y="4911725"/>
          <p14:tracePt t="35644" x="2098675" y="4911725"/>
          <p14:tracePt t="35661" x="2106613" y="4903788"/>
          <p14:tracePt t="35673" x="2116138" y="4903788"/>
          <p14:tracePt t="35757" x="2124075" y="4903788"/>
          <p14:tracePt t="35774" x="2132013" y="4903788"/>
          <p14:tracePt t="35781" x="2141538" y="4903788"/>
          <p14:tracePt t="35790" x="2149475" y="4903788"/>
          <p14:tracePt t="35806" x="2157413" y="4903788"/>
          <p14:tracePt t="35877" x="2174875" y="4903788"/>
          <p14:tracePt t="35885" x="2182813" y="4903788"/>
          <p14:tracePt t="35901" x="2192338" y="4903788"/>
          <p14:tracePt t="35908" x="2208213" y="4903788"/>
          <p14:tracePt t="35924" x="2217738" y="4903788"/>
          <p14:tracePt t="35941" x="2225675" y="4903788"/>
          <p14:tracePt t="35957" x="2235200" y="4903788"/>
          <p14:tracePt t="35974" x="2243138" y="4894263"/>
          <p14:tracePt t="35990" x="2251075" y="4894263"/>
          <p14:tracePt t="36006" x="2286000" y="4894263"/>
          <p14:tracePt t="36023" x="2327275" y="4852988"/>
          <p14:tracePt t="36039" x="2379663" y="4741863"/>
          <p14:tracePt t="36056" x="2420938" y="4640263"/>
          <p14:tracePt t="36073" x="2430463" y="4614863"/>
          <p14:tracePt t="36244" x="2420938" y="4614863"/>
          <p14:tracePt t="36252" x="2405063" y="4614863"/>
          <p14:tracePt t="36261" x="2370138" y="4622800"/>
          <p14:tracePt t="36309" x="2387600" y="4622800"/>
          <p14:tracePt t="36317" x="2395538" y="4622800"/>
          <p14:tracePt t="36325" x="2405063" y="4622800"/>
          <p14:tracePt t="36340" x="2413000" y="4622800"/>
          <p14:tracePt t="36357" x="2430463" y="4622800"/>
          <p14:tracePt t="36373" x="2438400" y="4622800"/>
          <p14:tracePt t="36389" x="2463800" y="4622800"/>
          <p14:tracePt t="36390" x="2471738" y="4622800"/>
          <p14:tracePt t="36406" x="2506663" y="4622800"/>
          <p14:tracePt t="36423" x="2557463" y="4622800"/>
          <p14:tracePt t="36439" x="2600325" y="4622800"/>
          <p14:tracePt t="36456" x="2659063" y="4630738"/>
          <p14:tracePt t="36472" x="2701925" y="4640263"/>
          <p14:tracePt t="36489" x="2727325" y="4648200"/>
          <p14:tracePt t="36506" x="2744788" y="4657725"/>
          <p14:tracePt t="36522" x="2752725" y="4665663"/>
          <p14:tracePt t="36540" x="2803525" y="4665663"/>
          <p14:tracePt t="36540" x="2811463" y="4665663"/>
          <p14:tracePt t="36556" x="2846388" y="4673600"/>
          <p14:tracePt t="36557" x="2854325" y="4673600"/>
          <p14:tracePt t="36572" x="2871788" y="4673600"/>
          <p14:tracePt t="36573" x="2879725" y="4673600"/>
          <p14:tracePt t="36590" x="2889250" y="4673600"/>
          <p14:tracePt t="36613" x="2897188" y="4673600"/>
          <p14:tracePt t="36629" x="2905125" y="4673600"/>
          <p14:tracePt t="36652" x="2930525" y="4673600"/>
          <p14:tracePt t="36660" x="2940050" y="4673600"/>
          <p14:tracePt t="36672" x="2947988" y="4673600"/>
          <p14:tracePt t="36689" x="2965450" y="4673600"/>
          <p14:tracePt t="36706" x="2982913" y="4673600"/>
          <p14:tracePt t="36909" x="2990850" y="4673600"/>
          <p14:tracePt t="36916" x="2998788" y="4673600"/>
          <p14:tracePt t="36924" x="3008313" y="4683125"/>
          <p14:tracePt t="36949" x="3016250" y="4691063"/>
          <p14:tracePt t="36957" x="3024188" y="4699000"/>
          <p14:tracePt t="36973" x="3041650" y="4699000"/>
          <p14:tracePt t="36974" x="3049588" y="4708525"/>
          <p14:tracePt t="36989" x="3059113" y="4716463"/>
          <p14:tracePt t="36990" x="3067050" y="4724400"/>
          <p14:tracePt t="37006" x="3100388" y="4767263"/>
          <p14:tracePt t="37022" x="3127375" y="4802188"/>
          <p14:tracePt t="37039" x="3135313" y="4818063"/>
          <p14:tracePt t="37055" x="3143250" y="4827588"/>
          <p14:tracePt t="37101" x="3152775" y="4818063"/>
          <p14:tracePt t="37109" x="3160713" y="4767263"/>
          <p14:tracePt t="37117" x="3168650" y="4691063"/>
          <p14:tracePt t="37124" x="3178175" y="4657725"/>
          <p14:tracePt t="37139" x="3186113" y="4640263"/>
          <p14:tracePt t="37156" x="3219450" y="4640263"/>
          <p14:tracePt t="37156" x="3228975" y="4640263"/>
          <p14:tracePt t="37308" x="3244850" y="4640263"/>
          <p14:tracePt t="37324" x="3254375" y="4640263"/>
          <p14:tracePt t="37341" x="3262313" y="4640263"/>
          <p14:tracePt t="37381" x="3270250" y="4640263"/>
          <p14:tracePt t="37390" x="3279775" y="4640263"/>
          <p14:tracePt t="37397" x="3287713" y="4640263"/>
          <p14:tracePt t="37405" x="3305175" y="4640263"/>
          <p14:tracePt t="37422" x="3348038" y="4640263"/>
          <p14:tracePt t="37439" x="3406775" y="4640263"/>
          <p14:tracePt t="37455" x="3457575" y="4640263"/>
          <p14:tracePt t="37472" x="3482975" y="4640263"/>
          <p14:tracePt t="37489" x="3533775" y="4640263"/>
          <p14:tracePt t="37505" x="3576638" y="4640263"/>
          <p14:tracePt t="37522" x="3602038" y="4640263"/>
          <p14:tracePt t="37539" x="3627438" y="4640263"/>
          <p14:tracePt t="37556" x="3652838" y="4640263"/>
          <p14:tracePt t="37556" x="3670300" y="4640263"/>
          <p14:tracePt t="37572" x="3687763" y="4640263"/>
          <p14:tracePt t="37589" x="3729038" y="4640263"/>
          <p14:tracePt t="37590" x="3756025" y="4640263"/>
          <p14:tracePt t="37606" x="3814763" y="4657725"/>
          <p14:tracePt t="37622" x="3900488" y="4673600"/>
          <p14:tracePt t="37639" x="3984625" y="4683125"/>
          <p14:tracePt t="37655" x="4078288" y="4691063"/>
          <p14:tracePt t="37672" x="4146550" y="4708525"/>
          <p14:tracePt t="37689" x="4179888" y="4716463"/>
          <p14:tracePt t="37706" x="4187825" y="4716463"/>
          <p14:tracePt t="37723" x="4214813" y="4716463"/>
          <p14:tracePt t="37739" x="4240213" y="4716463"/>
          <p14:tracePt t="37740" x="4248150" y="4716463"/>
          <p14:tracePt t="37756" x="4256088" y="4716463"/>
          <p14:tracePt t="37757" x="4281488" y="4716463"/>
          <p14:tracePt t="37773" x="4291013" y="4716463"/>
          <p14:tracePt t="37774" x="4306888" y="4724400"/>
          <p14:tracePt t="37789" x="4316413" y="4724400"/>
          <p14:tracePt t="37789" x="4324350" y="4724400"/>
          <p14:tracePt t="37806" x="4341813" y="4724400"/>
          <p14:tracePt t="37822" x="4349750" y="4724400"/>
          <p14:tracePt t="37839" x="4367213" y="4741863"/>
          <p14:tracePt t="37855" x="4375150" y="4741863"/>
          <p14:tracePt t="37872" x="4392613" y="4741863"/>
          <p14:tracePt t="37888" x="4418013" y="4741863"/>
          <p14:tracePt t="37905" x="4443413" y="4749800"/>
          <p14:tracePt t="37923" x="4460875" y="4749800"/>
          <p14:tracePt t="37941" x="4468813" y="4749800"/>
          <p14:tracePt t="37958" x="4476750" y="4749800"/>
          <p14:tracePt t="37981" x="4486275" y="4759325"/>
          <p14:tracePt t="37997" x="4503738" y="4759325"/>
          <p14:tracePt t="38006" x="4529138" y="4775200"/>
          <p14:tracePt t="38029" x="4545013" y="4775200"/>
          <p14:tracePt t="38044" x="4554538" y="4775200"/>
          <p14:tracePt t="38396" x="4587875" y="4784725"/>
          <p14:tracePt t="38509" x="4579938" y="4784725"/>
          <p14:tracePt t="38532" x="4570413" y="4784725"/>
          <p14:tracePt t="38556" x="4562475" y="4784725"/>
          <p14:tracePt t="38564" x="4554538" y="4784725"/>
          <p14:tracePt t="38580" x="4545013" y="4784725"/>
          <p14:tracePt t="38605" x="4529138" y="4784725"/>
          <p14:tracePt t="38638" x="4519613" y="4784725"/>
          <p14:tracePt t="38677" x="4511675" y="4784725"/>
          <p14:tracePt t="38701" x="4503738" y="4784725"/>
          <p14:tracePt t="38708" x="4494213" y="4784725"/>
          <p14:tracePt t="38725" x="4486275" y="4784725"/>
          <p14:tracePt t="38749" x="4476750" y="4784725"/>
          <p14:tracePt t="38965" x="4468813" y="4784725"/>
          <p14:tracePt t="38972" x="4460875" y="4784725"/>
          <p14:tracePt t="39037" x="4451350" y="4784725"/>
          <p14:tracePt t="39052" x="4435475" y="4784725"/>
          <p14:tracePt t="39070" x="4425950" y="4784725"/>
          <p14:tracePt t="39085" x="4418013" y="4784725"/>
          <p14:tracePt t="39109" x="4410075" y="4784725"/>
          <p14:tracePt t="39140" x="4400550" y="4784725"/>
          <p14:tracePt t="39172" x="4392613" y="4784725"/>
          <p14:tracePt t="39285" x="4375150" y="4784725"/>
          <p14:tracePt t="39317" x="4367213" y="4784725"/>
          <p14:tracePt t="39461" x="4359275" y="4784725"/>
          <p14:tracePt t="39597" x="4341813" y="4784725"/>
          <p14:tracePt t="39772" x="4332288" y="4784725"/>
          <p14:tracePt t="39950" x="4324350" y="4784725"/>
          <p14:tracePt t="39964" x="4316413" y="4784725"/>
          <p14:tracePt t="39973" x="4306888" y="4792663"/>
          <p14:tracePt t="39997" x="4298950" y="4792663"/>
          <p14:tracePt t="40101" x="4281488" y="4792663"/>
          <p14:tracePt t="40108" x="4273550" y="4792663"/>
          <p14:tracePt t="40165" x="4265613" y="4792663"/>
          <p14:tracePt t="40364" x="4256088" y="4792663"/>
          <p14:tracePt t="41909" x="4240213" y="4802188"/>
          <p14:tracePt t="41916" x="4230688" y="4810125"/>
          <p14:tracePt t="41924" x="4214813" y="4810125"/>
          <p14:tracePt t="41940" x="4187825" y="4810125"/>
          <p14:tracePt t="41953" x="4162425" y="4818063"/>
          <p14:tracePt t="41970" x="4137025" y="4818063"/>
          <p14:tracePt t="41987" x="4103688" y="4827588"/>
          <p14:tracePt t="42004" x="4027488" y="4827588"/>
          <p14:tracePt t="42005" x="4010025" y="4827588"/>
          <p14:tracePt t="42021" x="3976688" y="4827588"/>
          <p14:tracePt t="42022" x="3951288" y="4827588"/>
          <p14:tracePt t="42037" x="3941763" y="4827588"/>
          <p14:tracePt t="42054" x="3873500" y="4827588"/>
          <p14:tracePt t="42070" x="3814763" y="4843463"/>
          <p14:tracePt t="42087" x="3781425" y="4860925"/>
          <p14:tracePt t="42104" x="3756025" y="4868863"/>
          <p14:tracePt t="42120" x="3746500" y="4878388"/>
          <p14:tracePt t="42136" x="3738563" y="4886325"/>
          <p14:tracePt t="42153" x="3729038" y="4886325"/>
          <p14:tracePt t="42197" x="3763963" y="4868863"/>
          <p14:tracePt t="42204" x="3832225" y="4802188"/>
          <p14:tracePt t="42213" x="3873500" y="4749800"/>
          <p14:tracePt t="42221" x="3883025" y="4716463"/>
          <p14:tracePt t="42237" x="3883025" y="4699000"/>
          <p14:tracePt t="42356" x="3883025" y="4691063"/>
          <p14:tracePt t="42381" x="3873500" y="4691063"/>
          <p14:tracePt t="42414" x="3865563" y="4691063"/>
          <p14:tracePt t="42476" x="3848100" y="4691063"/>
          <p14:tracePt t="42492" x="3832225" y="4691063"/>
          <p14:tracePt t="42501" x="3806825" y="4691063"/>
          <p14:tracePt t="42516" x="3781425" y="4691063"/>
          <p14:tracePt t="42533" x="3771900" y="4691063"/>
          <p14:tracePt t="42541" x="3763963" y="4691063"/>
          <p14:tracePt t="42554" x="3756025" y="4691063"/>
          <p14:tracePt t="42570" x="3746500" y="4691063"/>
          <p14:tracePt t="42587" x="3729038" y="4691063"/>
          <p14:tracePt t="42603" x="3721100" y="4691063"/>
          <p14:tracePt t="42621" x="3687763" y="4699000"/>
          <p14:tracePt t="42638" x="3652838" y="4699000"/>
          <p14:tracePt t="42653" x="3636963" y="4699000"/>
          <p14:tracePt t="42655" x="3627438" y="4699000"/>
          <p14:tracePt t="42670" x="3611563" y="4708525"/>
          <p14:tracePt t="42687" x="3586163" y="4708525"/>
          <p14:tracePt t="42703" x="3543300" y="4724400"/>
          <p14:tracePt t="42720" x="3492500" y="4724400"/>
          <p14:tracePt t="42736" x="3457575" y="4733925"/>
          <p14:tracePt t="42753" x="3424238" y="4741863"/>
          <p14:tracePt t="42781" x="3414713" y="4741863"/>
          <p14:tracePt t="42813" x="3398838" y="4741863"/>
          <p14:tracePt t="42829" x="3389313" y="4741863"/>
          <p14:tracePt t="42837" x="3381375" y="4741863"/>
          <p14:tracePt t="42854" x="3373438" y="4741863"/>
          <p14:tracePt t="43053" x="3406775" y="4759325"/>
          <p14:tracePt t="43061" x="3441700" y="4759325"/>
          <p14:tracePt t="43070" x="3492500" y="4759325"/>
          <p14:tracePt t="43086" x="3662363" y="4759325"/>
          <p14:tracePt t="43103" x="3916363" y="4759325"/>
          <p14:tracePt t="43120" x="4187825" y="4759325"/>
          <p14:tracePt t="43136" x="4425950" y="4759325"/>
          <p14:tracePt t="43154" x="4699000" y="4724400"/>
          <p14:tracePt t="43170" x="4953000" y="4691063"/>
          <p14:tracePt t="43186" x="5132388" y="4640263"/>
          <p14:tracePt t="43203" x="5276850" y="4589463"/>
          <p14:tracePt t="43221" x="5454650" y="4572000"/>
          <p14:tracePt t="43237" x="5513388" y="4546600"/>
          <p14:tracePt t="43237" x="5548313" y="4546600"/>
          <p14:tracePt t="43253" x="5591175" y="4546600"/>
          <p14:tracePt t="43269" x="5683250" y="4546600"/>
          <p14:tracePt t="43286" x="5743575" y="4546600"/>
          <p14:tracePt t="43303" x="5786438" y="4554538"/>
          <p14:tracePt t="43319" x="5837238" y="4579938"/>
          <p14:tracePt t="43336" x="5862638" y="4597400"/>
          <p14:tracePt t="43353" x="5905500" y="4622800"/>
          <p14:tracePt t="43369" x="5956300" y="4673600"/>
          <p14:tracePt t="43386" x="6032500" y="4775200"/>
          <p14:tracePt t="43403" x="6151563" y="4903788"/>
          <p14:tracePt t="43405" x="6194425" y="4954588"/>
          <p14:tracePt t="43422" x="6270625" y="5099050"/>
          <p14:tracePt t="43436" x="6311900" y="5157788"/>
          <p14:tracePt t="43437" x="6321425" y="5192713"/>
          <p14:tracePt t="43453" x="6321425" y="5235575"/>
          <p14:tracePt t="43470" x="6338888" y="5319713"/>
          <p14:tracePt t="43471" x="6338888" y="5337175"/>
          <p14:tracePt t="43486" x="6338888" y="5387975"/>
          <p14:tracePt t="43502" x="6329363" y="5405438"/>
          <p14:tracePt t="43519" x="6321425" y="5421313"/>
          <p14:tracePt t="43536" x="6311900" y="5430838"/>
          <p14:tracePt t="43553" x="6311900" y="5438775"/>
          <p14:tracePt t="43569" x="6311900" y="5446713"/>
          <p14:tracePt t="43586" x="6296025" y="5472113"/>
          <p14:tracePt t="43603" x="6278563" y="5507038"/>
          <p14:tracePt t="43620" x="6235700" y="5557838"/>
          <p14:tracePt t="43621" x="6219825" y="5575300"/>
          <p14:tracePt t="43636" x="6194425" y="5600700"/>
          <p14:tracePt t="43637" x="6176963" y="5626100"/>
          <p14:tracePt t="43652" x="6167438" y="5641975"/>
          <p14:tracePt t="43670" x="6151563" y="5659438"/>
          <p14:tracePt t="43671" x="6142038" y="5676900"/>
          <p14:tracePt t="43686" x="6116638" y="5694363"/>
          <p14:tracePt t="43703" x="6116638" y="5710238"/>
          <p14:tracePt t="43719" x="6100763" y="5745163"/>
          <p14:tracePt t="43736" x="6065838" y="5778500"/>
          <p14:tracePt t="43753" x="6040438" y="5821363"/>
          <p14:tracePt t="43769" x="5997575" y="5880100"/>
          <p14:tracePt t="43786" x="5972175" y="5922963"/>
          <p14:tracePt t="43802" x="5964238" y="5957888"/>
          <p14:tracePt t="43819" x="5956300" y="5991225"/>
          <p14:tracePt t="43837" x="5956300" y="6067425"/>
          <p14:tracePt t="43852" x="5956300" y="6110288"/>
          <p14:tracePt t="43853" x="5956300" y="6153150"/>
          <p14:tracePt t="43869" x="5956300" y="6186488"/>
          <p14:tracePt t="43886" x="5956300" y="6305550"/>
          <p14:tracePt t="43903" x="5956300" y="6348413"/>
          <p14:tracePt t="43920" x="5956300" y="6407150"/>
          <p14:tracePt t="43936" x="5964238" y="6450013"/>
          <p14:tracePt t="43952" x="5972175" y="6467475"/>
          <p14:tracePt t="43969" x="5989638" y="6475413"/>
          <p14:tracePt t="43986" x="5997575" y="6483350"/>
          <p14:tracePt t="44116" x="6007100" y="6492875"/>
          <p14:tracePt t="45605" x="5997575" y="6492875"/>
          <p14:tracePt t="45613" x="5997575" y="6483350"/>
          <p14:tracePt t="45620" x="5997575" y="6467475"/>
          <p14:tracePt t="45636" x="5997575" y="6450013"/>
          <p14:tracePt t="45652" x="5997575" y="6432550"/>
          <p14:tracePt t="45669" x="5989638" y="6416675"/>
          <p14:tracePt t="45670" x="5989638" y="6381750"/>
          <p14:tracePt t="45685" x="5981700" y="6356350"/>
          <p14:tracePt t="45702" x="5964238" y="6330950"/>
          <p14:tracePt t="45703" x="5964238" y="6313488"/>
          <p14:tracePt t="45719" x="5964238" y="6305550"/>
          <p14:tracePt t="45735" x="5964238" y="6272213"/>
          <p14:tracePt t="45752" x="5956300" y="6272213"/>
          <p14:tracePt t="45769" x="5946775" y="6229350"/>
          <p14:tracePt t="45785" x="5946775" y="6211888"/>
          <p14:tracePt t="45801" x="5930900" y="6194425"/>
          <p14:tracePt t="45818" x="5921375" y="6178550"/>
          <p14:tracePt t="45835" x="5913438" y="6178550"/>
          <p14:tracePt t="45853" x="5913438" y="6161088"/>
          <p14:tracePt t="45878" x="5905500" y="6161088"/>
          <p14:tracePt t="45894" x="5895975" y="6153150"/>
          <p14:tracePt t="45910" x="5888038" y="6143625"/>
          <p14:tracePt t="45924" x="5888038" y="6135688"/>
          <p14:tracePt t="46324" x="5880100" y="6135688"/>
          <p14:tracePt t="46332" x="5870575" y="6135688"/>
          <p14:tracePt t="47589" x="5862638" y="6135688"/>
          <p14:tracePt t="47596" x="5862638" y="6127750"/>
          <p14:tracePt t="47604" x="5862638" y="6118225"/>
          <p14:tracePt t="47620" x="5862638" y="6110288"/>
          <p14:tracePt t="47634" x="5862638" y="6092825"/>
          <p14:tracePt t="47693" x="5862638" y="6084888"/>
          <p14:tracePt t="47702" x="5862638" y="6076950"/>
          <p14:tracePt t="47709" x="5862638" y="6067425"/>
          <p14:tracePt t="47718" x="5862638" y="6049963"/>
          <p14:tracePt t="47734" x="5862638" y="6016625"/>
          <p14:tracePt t="47751" x="5862638" y="5973763"/>
          <p14:tracePt t="47845" x="5862638" y="5948363"/>
          <p14:tracePt t="55398" x="5862638" y="5922963"/>
          <p14:tracePt t="55404" x="5862638" y="5829300"/>
          <p14:tracePt t="55414" x="5862638" y="5727700"/>
          <p14:tracePt t="55431" x="5862638" y="5668963"/>
          <p14:tracePt t="55469" x="5930900" y="5634038"/>
          <p14:tracePt t="55477" x="6075363" y="5532438"/>
          <p14:tracePt t="55484" x="6253163" y="5395913"/>
          <p14:tracePt t="55497" x="6456363" y="5081588"/>
          <p14:tracePt t="55514" x="7018338" y="4138613"/>
          <p14:tracePt t="55531" x="7662863" y="2838450"/>
          <p14:tracePt t="55547" x="8385175" y="120650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9ACFAC6-4FB8-77E9-D675-63BD87D48865}"/>
              </a:ext>
            </a:extLst>
          </p:cNvPr>
          <p:cNvSpPr txBox="1"/>
          <p:nvPr/>
        </p:nvSpPr>
        <p:spPr>
          <a:xfrm>
            <a:off x="180431" y="2310573"/>
            <a:ext cx="8108159" cy="441659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Document and evaluate outcomes of risk management plans.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Internalize the value of risk management.</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Articulate the value of risk management.</a:t>
            </a:r>
          </a:p>
          <a:p>
            <a:pPr marL="342900" indent="-342900" algn="just" rtl="1">
              <a:lnSpc>
                <a:spcPct val="200000"/>
              </a:lnSpc>
              <a:buFont typeface="Wingdings" panose="05000000000000000000" pitchFamily="2" charset="2"/>
              <a:buChar char="v"/>
            </a:pPr>
            <a:r>
              <a:rPr lang="ar-YE" sz="2800" b="1" dirty="0">
                <a:solidFill>
                  <a:srgbClr val="0A1F61"/>
                </a:solidFill>
                <a:latin typeface="Traditional Arabic" panose="02020603050405020304" pitchFamily="18" charset="-78"/>
                <a:cs typeface="Traditional Arabic" panose="02020603050405020304" pitchFamily="18" charset="-78"/>
              </a:rPr>
              <a:t>توثيق وتقييم نتائج خطط إدارة المخاطر.</a:t>
            </a:r>
          </a:p>
          <a:p>
            <a:pPr marL="342900" indent="-342900" algn="just" rtl="1">
              <a:lnSpc>
                <a:spcPct val="200000"/>
              </a:lnSpc>
              <a:buFont typeface="Wingdings" panose="05000000000000000000" pitchFamily="2" charset="2"/>
              <a:buChar char="v"/>
            </a:pPr>
            <a:r>
              <a:rPr lang="ar-YE" sz="2800" b="1" dirty="0">
                <a:solidFill>
                  <a:srgbClr val="0A1F61"/>
                </a:solidFill>
                <a:latin typeface="Traditional Arabic" panose="02020603050405020304" pitchFamily="18" charset="-78"/>
                <a:cs typeface="Traditional Arabic" panose="02020603050405020304" pitchFamily="18" charset="-78"/>
              </a:rPr>
              <a:t>استيعاب قيمة إدارة المخاطر.</a:t>
            </a:r>
          </a:p>
          <a:p>
            <a:pPr marL="342900" indent="-342900" algn="just" rtl="1">
              <a:lnSpc>
                <a:spcPct val="200000"/>
              </a:lnSpc>
              <a:buFont typeface="Wingdings" panose="05000000000000000000" pitchFamily="2" charset="2"/>
              <a:buChar char="v"/>
            </a:pPr>
            <a:r>
              <a:rPr lang="ar-YE" sz="2800" b="1" dirty="0">
                <a:solidFill>
                  <a:srgbClr val="0A1F61"/>
                </a:solidFill>
                <a:latin typeface="Traditional Arabic" panose="02020603050405020304" pitchFamily="18" charset="-78"/>
                <a:cs typeface="Traditional Arabic" panose="02020603050405020304" pitchFamily="18" charset="-78"/>
              </a:rPr>
              <a:t>التعبير عن قيمة إدارة المخاطر</a:t>
            </a:r>
            <a:r>
              <a:rPr lang="ar-YE" sz="2800" b="1" dirty="0">
                <a:solidFill>
                  <a:srgbClr val="0A1F61"/>
                </a:solidFill>
                <a:latin typeface="Tajawal ExtraBold" panose="00000800000000000000" pitchFamily="2" charset="-78"/>
                <a:cs typeface="Tajawal ExtraBold" panose="00000800000000000000" pitchFamily="2" charset="-78"/>
              </a:rPr>
              <a:t>.</a:t>
            </a: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3074" name="Picture 2" descr="‪Risk management Risk register Risk assessment, management philosophy,  angle, company, text png | PNGWing‬‏">
            <a:extLst>
              <a:ext uri="{FF2B5EF4-FFF2-40B4-BE49-F238E27FC236}">
                <a16:creationId xmlns:a16="http://schemas.microsoft.com/office/drawing/2014/main" id="{75D28977-8BB2-6076-9493-64A55F6227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24" y="2724150"/>
            <a:ext cx="3451201" cy="219551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9BE76D5-1DB8-2168-2BDD-E81CB04B2FC5}"/>
              </a:ext>
            </a:extLst>
          </p:cNvPr>
          <p:cNvSpPr txBox="1"/>
          <p:nvPr/>
        </p:nvSpPr>
        <p:spPr>
          <a:xfrm>
            <a:off x="2928047" y="1021928"/>
            <a:ext cx="3759362" cy="1077218"/>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endParaRPr lang="ar-YE" sz="3200" dirty="0">
              <a:solidFill>
                <a:prstClr val="white"/>
              </a:solidFill>
              <a:latin typeface="Tajawal Medium" panose="00000600000000000000" pitchFamily="2" charset="-78"/>
              <a:cs typeface="Tajawal Medium" panose="00000600000000000000" pitchFamily="2" charset="-78"/>
            </a:endParaRPr>
          </a:p>
          <a:p>
            <a:pPr algn="ctr"/>
            <a:r>
              <a:rPr lang="ar-YE" sz="3200" b="1" dirty="0">
                <a:solidFill>
                  <a:prstClr val="white"/>
                </a:solidFill>
                <a:latin typeface="Traditional Arabic" panose="02020603050405020304" pitchFamily="18" charset="-78"/>
                <a:cs typeface="Traditional Arabic" panose="02020603050405020304" pitchFamily="18" charset="-78"/>
              </a:rPr>
              <a:t>مخرجات التعلم </a:t>
            </a:r>
            <a:endParaRPr lang="en-US" sz="3200" b="1" dirty="0">
              <a:solidFill>
                <a:prstClr val="white"/>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4005372883"/>
      </p:ext>
    </p:extLst>
  </p:cSld>
  <p:clrMapOvr>
    <a:masterClrMapping/>
  </p:clrMapOvr>
  <mc:AlternateContent xmlns:mc="http://schemas.openxmlformats.org/markup-compatibility/2006" xmlns:p14="http://schemas.microsoft.com/office/powerpoint/2010/main">
    <mc:Choice Requires="p14">
      <p:transition spd="slow" p14:dur="2000" advTm="29190"/>
    </mc:Choice>
    <mc:Fallback xmlns="">
      <p:transition spd="slow" advTm="29190"/>
    </mc:Fallback>
  </mc:AlternateContent>
  <p:extLst>
    <p:ext uri="{3A86A75C-4F4B-4683-9AE1-C65F6400EC91}">
      <p14:laserTraceLst xmlns:p14="http://schemas.microsoft.com/office/powerpoint/2010/main">
        <p14:tracePtLst>
          <p14:tracePt t="1057" x="3759200" y="6337300"/>
          <p14:tracePt t="1262" x="3008313" y="6194425"/>
          <p14:tracePt t="1270" x="3008313" y="5761038"/>
          <p14:tracePt t="1281" x="3008313" y="5387975"/>
          <p14:tracePt t="1299" x="3008313" y="4860925"/>
          <p14:tracePt t="1315" x="3008313" y="4529138"/>
          <p14:tracePt t="1331" x="2965450" y="4240213"/>
          <p14:tracePt t="1348" x="2828925" y="3943350"/>
          <p14:tracePt t="1366" x="2676525" y="3629025"/>
          <p14:tracePt t="1381" x="2668588" y="3586163"/>
          <p14:tracePt t="1382" x="2651125" y="3568700"/>
          <p14:tracePt t="1398" x="2641600" y="3560763"/>
          <p14:tracePt t="1527" x="2633663" y="3560763"/>
          <p14:tracePt t="1549" x="2616200" y="3560763"/>
          <p14:tracePt t="2405" x="2608263" y="3560763"/>
          <p14:tracePt t="2413" x="2582863" y="3560763"/>
          <p14:tracePt t="2421" x="2574925" y="3560763"/>
          <p14:tracePt t="2431" x="2540000" y="3560763"/>
          <p14:tracePt t="2448" x="2497138" y="3560763"/>
          <p14:tracePt t="2464" x="2489200" y="3560763"/>
          <p14:tracePt t="2502" x="2471738" y="3560763"/>
          <p14:tracePt t="2518" x="2455863" y="3560763"/>
          <p14:tracePt t="2526" x="2430463" y="3560763"/>
          <p14:tracePt t="2533" x="2387600" y="3560763"/>
          <p14:tracePt t="2548" x="2352675" y="3560763"/>
          <p14:tracePt t="2564" x="2301875" y="3560763"/>
          <p14:tracePt t="2581" x="2268538" y="3560763"/>
          <p14:tracePt t="2582" x="2260600" y="3560763"/>
          <p14:tracePt t="2599" x="2243138" y="3560763"/>
          <p14:tracePt t="2599" x="2235200" y="3560763"/>
          <p14:tracePt t="2615" x="2208213" y="3552825"/>
          <p14:tracePt t="2631" x="2149475" y="3517900"/>
          <p14:tracePt t="2648" x="2073275" y="3502025"/>
          <p14:tracePt t="2665" x="1954213" y="3467100"/>
          <p14:tracePt t="2681" x="1878013" y="3467100"/>
          <p14:tracePt t="2698" x="1801813" y="3467100"/>
          <p14:tracePt t="2714" x="1741488" y="3467100"/>
          <p14:tracePt t="2731" x="1673225" y="3467100"/>
          <p14:tracePt t="2748" x="1589088" y="3467100"/>
          <p14:tracePt t="2765" x="1384300" y="3484563"/>
          <p14:tracePt t="2781" x="1308100" y="3484563"/>
          <p14:tracePt t="2782" x="1290638" y="3484563"/>
          <p14:tracePt t="2798" x="1265238" y="3484563"/>
          <p14:tracePt t="3678" x="1257300" y="3484563"/>
          <p14:tracePt t="3702" x="1257300" y="3492500"/>
          <p14:tracePt t="3710" x="1265238" y="3502025"/>
          <p14:tracePt t="3717" x="1282700" y="3502025"/>
          <p14:tracePt t="3730" x="1308100" y="3509963"/>
          <p14:tracePt t="3747" x="1427163" y="3517900"/>
          <p14:tracePt t="3764" x="1554163" y="3543300"/>
          <p14:tracePt t="3781" x="1776413" y="3568700"/>
          <p14:tracePt t="3781" x="1860550" y="3568700"/>
          <p14:tracePt t="3797" x="1928813" y="3568700"/>
          <p14:tracePt t="3798" x="1971675" y="3568700"/>
          <p14:tracePt t="3815" x="2012950" y="3568700"/>
          <p14:tracePt t="3816" x="2047875" y="3568700"/>
          <p14:tracePt t="3830" x="2098675" y="3568700"/>
          <p14:tracePt t="3847" x="2174875" y="3568700"/>
          <p14:tracePt t="3863" x="2251075" y="3568700"/>
          <p14:tracePt t="3880" x="2327275" y="3568700"/>
          <p14:tracePt t="3897" x="2446338" y="3543300"/>
          <p14:tracePt t="3914" x="2574925" y="3535363"/>
          <p14:tracePt t="3931" x="2709863" y="3517900"/>
          <p14:tracePt t="3948" x="2786063" y="3502025"/>
          <p14:tracePt t="3964" x="2863850" y="3492500"/>
          <p14:tracePt t="3966" x="2905125" y="3484563"/>
          <p14:tracePt t="3981" x="2955925" y="3459163"/>
          <p14:tracePt t="3998" x="2982913" y="3459163"/>
          <p14:tracePt t="3999" x="2990850" y="3449638"/>
          <p14:tracePt t="4166" x="2998788" y="3449638"/>
          <p14:tracePt t="4174" x="3016250" y="3441700"/>
          <p14:tracePt t="4190" x="3024188" y="3441700"/>
          <p14:tracePt t="4198" x="3033713" y="3441700"/>
          <p14:tracePt t="4214" x="3041650" y="3441700"/>
          <p14:tracePt t="4248" x="3049588" y="3441700"/>
          <p14:tracePt t="4278" x="3059113" y="3441700"/>
          <p14:tracePt t="4294" x="3092450" y="3441700"/>
          <p14:tracePt t="4302" x="3109913" y="3441700"/>
          <p14:tracePt t="4314" x="3127375" y="3441700"/>
          <p14:tracePt t="4331" x="3160713" y="3441700"/>
          <p14:tracePt t="4347" x="3186113" y="3441700"/>
          <p14:tracePt t="4382" x="3194050" y="3441700"/>
          <p14:tracePt t="4398" x="3203575" y="3441700"/>
          <p14:tracePt t="4406" x="3211513" y="3441700"/>
          <p14:tracePt t="4415" x="3228975" y="3441700"/>
          <p14:tracePt t="4430" x="3262313" y="3441700"/>
          <p14:tracePt t="4447" x="3287713" y="3441700"/>
          <p14:tracePt t="4463" x="3348038" y="3467100"/>
          <p14:tracePt t="4480" x="3363913" y="3467100"/>
          <p14:tracePt t="4497" x="3398838" y="3475038"/>
          <p14:tracePt t="4514" x="3441700" y="3484563"/>
          <p14:tracePt t="4531" x="3492500" y="3502025"/>
          <p14:tracePt t="4547" x="3525838" y="3502025"/>
          <p14:tracePt t="4564" x="3551238" y="3502025"/>
          <p14:tracePt t="4580" x="3576638" y="3502025"/>
          <p14:tracePt t="4597" x="3586163" y="3492500"/>
          <p14:tracePt t="4749" x="3525838" y="3509963"/>
          <p14:tracePt t="4757" x="3492500" y="3543300"/>
          <p14:tracePt t="4766" x="3457575" y="3552825"/>
          <p14:tracePt t="4780" x="3449638" y="3552825"/>
          <p14:tracePt t="4781" x="3449638" y="3543300"/>
          <p14:tracePt t="4831" x="3449638" y="3535363"/>
          <p14:tracePt t="4838" x="3457575" y="3535363"/>
          <p14:tracePt t="4894" x="3467100" y="3527425"/>
          <p14:tracePt t="4918" x="3475038" y="3517900"/>
          <p14:tracePt t="4941" x="3482975" y="3509963"/>
          <p14:tracePt t="4965" x="3492500" y="3509963"/>
          <p14:tracePt t="4973" x="3508375" y="3502025"/>
          <p14:tracePt t="4989" x="3525838" y="3502025"/>
          <p14:tracePt t="4997" x="3559175" y="3484563"/>
          <p14:tracePt t="5014" x="3636963" y="3475038"/>
          <p14:tracePt t="5030" x="3678238" y="3467100"/>
          <p14:tracePt t="5046" x="3781425" y="3459163"/>
          <p14:tracePt t="5047" x="3840163" y="3433763"/>
          <p14:tracePt t="5063" x="3976688" y="3433763"/>
          <p14:tracePt t="5080" x="4086225" y="3433763"/>
          <p14:tracePt t="5097" x="4187825" y="3433763"/>
          <p14:tracePt t="5113" x="4256088" y="3433763"/>
          <p14:tracePt t="5130" x="4281488" y="3433763"/>
          <p14:tracePt t="5147" x="4291013" y="3433763"/>
          <p14:tracePt t="5164" x="4298950" y="3433763"/>
          <p14:tracePt t="5270" x="4306888" y="3433763"/>
          <p14:tracePt t="5302" x="4316413" y="3424238"/>
          <p14:tracePt t="5310" x="4324350" y="3398838"/>
          <p14:tracePt t="5461" x="4332288" y="3398838"/>
          <p14:tracePt t="5477" x="4332288" y="3408363"/>
          <p14:tracePt t="5486" x="4332288" y="3433763"/>
          <p14:tracePt t="5496" x="4332288" y="3441700"/>
          <p14:tracePt t="5513" x="4332288" y="3449638"/>
          <p14:tracePt t="5530" x="4332288" y="3459163"/>
          <p14:tracePt t="5662" x="4324350" y="3459163"/>
          <p14:tracePt t="5701" x="4316413" y="3459163"/>
          <p14:tracePt t="6214" x="4306888" y="3459163"/>
          <p14:tracePt t="6221" x="4306888" y="3433763"/>
          <p14:tracePt t="6230" x="4306888" y="3390900"/>
          <p14:tracePt t="6246" x="4291013" y="3322638"/>
          <p14:tracePt t="6263" x="4265613" y="3246438"/>
          <p14:tracePt t="6406" x="4256088" y="3238500"/>
          <p14:tracePt t="6414" x="4248150" y="3238500"/>
          <p14:tracePt t="6454" x="4240213" y="3238500"/>
          <p14:tracePt t="6470" x="4214813" y="3238500"/>
          <p14:tracePt t="6542" x="4205288" y="3238500"/>
          <p14:tracePt t="6549" x="4187825" y="3238500"/>
          <p14:tracePt t="6557" x="4171950" y="3238500"/>
          <p14:tracePt t="6566" x="4154488" y="3238500"/>
          <p14:tracePt t="6580" x="4129088" y="3238500"/>
          <p14:tracePt t="6596" x="4052888" y="3238500"/>
          <p14:tracePt t="6613" x="4010025" y="3238500"/>
          <p14:tracePt t="6630" x="3984625" y="3238500"/>
          <p14:tracePt t="6631" x="3976688" y="3238500"/>
          <p14:tracePt t="6648" x="3951288" y="3238500"/>
          <p14:tracePt t="6663" x="3941763" y="3238500"/>
          <p14:tracePt t="6679" x="3916363" y="3246438"/>
          <p14:tracePt t="6697" x="3883025" y="3254375"/>
          <p14:tracePt t="6713" x="3873500" y="3263900"/>
          <p14:tracePt t="6749" x="3865563" y="3271838"/>
          <p14:tracePt t="6757" x="3857625" y="3271838"/>
          <p14:tracePt t="6926" x="3857625" y="3279775"/>
          <p14:tracePt t="6933" x="3857625" y="3289300"/>
          <p14:tracePt t="6941" x="3890963" y="3297238"/>
          <p14:tracePt t="6949" x="3941763" y="3322638"/>
          <p14:tracePt t="6963" x="4002088" y="3330575"/>
          <p14:tracePt t="6979" x="4162425" y="3365500"/>
          <p14:tracePt t="6996" x="4375150" y="3390900"/>
          <p14:tracePt t="7012" x="4613275" y="3390900"/>
          <p14:tracePt t="7031" x="4910138" y="3390900"/>
          <p14:tracePt t="7046" x="4945063" y="3390900"/>
          <p14:tracePt t="7047" x="4978400" y="3390900"/>
          <p14:tracePt t="7063" x="5029200" y="3390900"/>
          <p14:tracePt t="7079" x="5064125" y="3390900"/>
          <p14:tracePt t="7096" x="5089525" y="3398838"/>
          <p14:tracePt t="7112" x="5114925" y="3408363"/>
          <p14:tracePt t="7130" x="5140325" y="3416300"/>
          <p14:tracePt t="7145" x="5173663" y="3416300"/>
          <p14:tracePt t="7162" x="5208588" y="3424238"/>
          <p14:tracePt t="7179" x="5216525" y="3424238"/>
          <p14:tracePt t="7196" x="5224463" y="3424238"/>
          <p14:tracePt t="7215" x="5233988" y="3408363"/>
          <p14:tracePt t="7229" x="5233988" y="3348038"/>
          <p14:tracePt t="7247" x="5216525" y="3305175"/>
          <p14:tracePt t="7357" x="5216525" y="3330575"/>
          <p14:tracePt t="7365" x="5233988" y="3365500"/>
          <p14:tracePt t="7373" x="5267325" y="3382963"/>
          <p14:tracePt t="7381" x="5302250" y="3408363"/>
          <p14:tracePt t="7395" x="5310188" y="3408363"/>
          <p14:tracePt t="7412" x="5327650" y="3408363"/>
          <p14:tracePt t="7447" x="5343525" y="3408363"/>
          <p14:tracePt t="7454" x="5368925" y="3408363"/>
          <p14:tracePt t="7463" x="5394325" y="3408363"/>
          <p14:tracePt t="7479" x="5454650" y="3408363"/>
          <p14:tracePt t="7496" x="5513388" y="3408363"/>
          <p14:tracePt t="7512" x="5599113" y="3408363"/>
          <p14:tracePt t="7529" x="5718175" y="3398838"/>
          <p14:tracePt t="7546" x="5786438" y="3390900"/>
          <p14:tracePt t="7562" x="5819775" y="3390900"/>
          <p14:tracePt t="7579" x="5827713" y="3390900"/>
          <p14:tracePt t="7595" x="5862638" y="3390900"/>
          <p14:tracePt t="7613" x="5895975" y="3373438"/>
          <p14:tracePt t="7613" x="5905500" y="3373438"/>
          <p14:tracePt t="7629" x="5930900" y="3373438"/>
          <p14:tracePt t="7630" x="5964238" y="3373438"/>
          <p14:tracePt t="7646" x="6091238" y="3373438"/>
          <p14:tracePt t="7662" x="6176963" y="3373438"/>
          <p14:tracePt t="7679" x="6372225" y="3373438"/>
          <p14:tracePt t="7696" x="6448425" y="3373438"/>
          <p14:tracePt t="7712" x="6483350" y="3373438"/>
          <p14:tracePt t="7729" x="6508750" y="3373438"/>
          <p14:tracePt t="7746" x="6542088" y="3373438"/>
          <p14:tracePt t="7762" x="6575425" y="3365500"/>
          <p14:tracePt t="7779" x="6618288" y="3348038"/>
          <p14:tracePt t="7796" x="6653213" y="3340100"/>
          <p14:tracePt t="7797" x="6678613" y="3322638"/>
          <p14:tracePt t="7812" x="6686550" y="3322638"/>
          <p14:tracePt t="7878" x="6704013" y="3322638"/>
          <p14:tracePt t="7886" x="6711950" y="3322638"/>
          <p14:tracePt t="7974" x="6704013" y="3322638"/>
          <p14:tracePt t="7981" x="6661150" y="3322638"/>
          <p14:tracePt t="7989" x="6626225" y="3322638"/>
          <p14:tracePt t="7997" x="6584950" y="3322638"/>
          <p14:tracePt t="8012" x="6550025" y="3322638"/>
          <p14:tracePt t="8029" x="6491288" y="3314700"/>
          <p14:tracePt t="8029" x="6397625" y="3289300"/>
          <p14:tracePt t="8046" x="6329363" y="3263900"/>
          <p14:tracePt t="8046" x="6227763" y="3228975"/>
          <p14:tracePt t="8063" x="6126163" y="3211513"/>
          <p14:tracePt t="8063" x="6007100" y="3178175"/>
          <p14:tracePt t="8078" x="5776913" y="3101975"/>
          <p14:tracePt t="8095" x="5480050" y="3033713"/>
          <p14:tracePt t="8112" x="5191125" y="2982913"/>
          <p14:tracePt t="8128" x="4935538" y="2957513"/>
          <p14:tracePt t="8145" x="4724400" y="2957513"/>
          <p14:tracePt t="8163" x="4545013" y="2957513"/>
          <p14:tracePt t="8179" x="4332288" y="2957513"/>
          <p14:tracePt t="8195" x="4129088" y="2982913"/>
          <p14:tracePt t="8212" x="3951288" y="3016250"/>
          <p14:tracePt t="8230" x="3687763" y="3109913"/>
          <p14:tracePt t="8246" x="3611563" y="3119438"/>
          <p14:tracePt t="8247" x="3525838" y="3152775"/>
          <p14:tracePt t="8262" x="3467100" y="3186113"/>
          <p14:tracePt t="8263" x="3398838" y="3211513"/>
          <p14:tracePt t="8279" x="3348038" y="3246438"/>
          <p14:tracePt t="8296" x="3313113" y="3271838"/>
          <p14:tracePt t="8312" x="3279775" y="3297238"/>
          <p14:tracePt t="8328" x="3270250" y="3322638"/>
          <p14:tracePt t="8345" x="3244850" y="3355975"/>
          <p14:tracePt t="8362" x="3236913" y="3382963"/>
          <p14:tracePt t="8378" x="3236913" y="3398838"/>
          <p14:tracePt t="8395" x="3236913" y="3433763"/>
          <p14:tracePt t="8411" x="3236913" y="3459163"/>
          <p14:tracePt t="8429" x="3254375" y="3484563"/>
          <p14:tracePt t="8445" x="3305175" y="3527425"/>
          <p14:tracePt t="8461" x="3406775" y="3594100"/>
          <p14:tracePt t="8478" x="3627438" y="3730625"/>
          <p14:tracePt t="8495" x="3832225" y="3816350"/>
          <p14:tracePt t="8512" x="4078288" y="3875088"/>
          <p14:tracePt t="8529" x="4359275" y="3875088"/>
          <p14:tracePt t="8545" x="4732338" y="3875088"/>
          <p14:tracePt t="8564" x="5122863" y="3730625"/>
          <p14:tracePt t="8565" x="5318125" y="3646488"/>
          <p14:tracePt t="8578" x="5446713" y="3586163"/>
          <p14:tracePt t="8596" x="5683250" y="3449638"/>
          <p14:tracePt t="8612" x="5964238" y="3330575"/>
          <p14:tracePt t="8628" x="6296025" y="3254375"/>
          <p14:tracePt t="8646" x="6600825" y="3228975"/>
          <p14:tracePt t="8646" x="6729413" y="3228975"/>
          <p14:tracePt t="8661" x="6838950" y="3211513"/>
          <p14:tracePt t="8678" x="7188200" y="3170238"/>
          <p14:tracePt t="8695" x="7289800" y="3135313"/>
          <p14:tracePt t="8712" x="7373938" y="3109913"/>
          <p14:tracePt t="8729" x="7408863" y="3084513"/>
          <p14:tracePt t="8745" x="7426325" y="3067050"/>
          <p14:tracePt t="8761" x="7442200" y="3025775"/>
          <p14:tracePt t="8779" x="7451725" y="2974975"/>
          <p14:tracePt t="8795" x="7451725" y="2922588"/>
          <p14:tracePt t="8812" x="7459663" y="2871788"/>
          <p14:tracePt t="8828" x="7459663" y="2846388"/>
          <p14:tracePt t="8845" x="7459663" y="2830513"/>
          <p14:tracePt t="8846" x="7459663" y="2820988"/>
          <p14:tracePt t="8862" x="7459663" y="2813050"/>
          <p14:tracePt t="8878" x="7459663" y="2795588"/>
          <p14:tracePt t="8894" x="7281863" y="2668588"/>
          <p14:tracePt t="8911" x="7043738" y="2557463"/>
          <p14:tracePt t="8929" x="6797675" y="2481263"/>
          <p14:tracePt t="8945" x="6542088" y="2438400"/>
          <p14:tracePt t="8961" x="6270625" y="2422525"/>
          <p14:tracePt t="8978" x="5895975" y="2422525"/>
          <p14:tracePt t="8995" x="5487988" y="2422525"/>
          <p14:tracePt t="9011" x="5224463" y="2422525"/>
          <p14:tracePt t="9028" x="5021263" y="2422525"/>
          <p14:tracePt t="9045" x="4868863" y="2422525"/>
          <p14:tracePt t="9046" x="4826000" y="2422525"/>
          <p14:tracePt t="9062" x="4783138" y="2422525"/>
          <p14:tracePt t="9078" x="4724400" y="2422525"/>
          <p14:tracePt t="9079" x="4699000" y="2422525"/>
          <p14:tracePt t="9094" x="4638675" y="2422525"/>
          <p14:tracePt t="9111" x="4529138" y="2422525"/>
          <p14:tracePt t="9128" x="4384675" y="2422525"/>
          <p14:tracePt t="9145" x="4256088" y="2422525"/>
          <p14:tracePt t="9161" x="4137025" y="2447925"/>
          <p14:tracePt t="9178" x="4002088" y="2489200"/>
          <p14:tracePt t="9195" x="3883025" y="2524125"/>
          <p14:tracePt t="9211" x="3738563" y="2574925"/>
          <p14:tracePt t="9228" x="3602038" y="2651125"/>
          <p14:tracePt t="9246" x="3449638" y="2752725"/>
          <p14:tracePt t="9262" x="3414713" y="2770188"/>
          <p14:tracePt t="9263" x="3398838" y="2778125"/>
          <p14:tracePt t="9278" x="3398838" y="2787650"/>
          <p14:tracePt t="9279" x="3398838" y="2805113"/>
          <p14:tracePt t="9296" x="3389313" y="2813050"/>
          <p14:tracePt t="9312" x="3389313" y="2838450"/>
          <p14:tracePt t="9328" x="3389313" y="2897188"/>
          <p14:tracePt t="9345" x="3389313" y="2974975"/>
          <p14:tracePt t="9362" x="3389313" y="3025775"/>
          <p14:tracePt t="9378" x="3389313" y="3094038"/>
          <p14:tracePt t="9395" x="3414713" y="3160713"/>
          <p14:tracePt t="9412" x="3475038" y="3228975"/>
          <p14:tracePt t="9428" x="3602038" y="3314700"/>
          <p14:tracePt t="9444" x="3797300" y="3365500"/>
          <p14:tracePt t="9462" x="4027488" y="3416300"/>
          <p14:tracePt t="9463" x="4154488" y="3433763"/>
          <p14:tracePt t="9478" x="4316413" y="3459163"/>
          <p14:tracePt t="9495" x="4613275" y="3459163"/>
          <p14:tracePt t="9496" x="4749800" y="3459163"/>
          <p14:tracePt t="9511" x="5038725" y="3441700"/>
          <p14:tracePt t="9528" x="5276850" y="3408363"/>
          <p14:tracePt t="9545" x="5462588" y="3390900"/>
          <p14:tracePt t="9562" x="5641975" y="3373438"/>
          <p14:tracePt t="9578" x="5819775" y="3373438"/>
          <p14:tracePt t="9595" x="5989638" y="3373438"/>
          <p14:tracePt t="9611" x="6134100" y="3382963"/>
          <p14:tracePt t="9629" x="6245225" y="3398838"/>
          <p14:tracePt t="9630" x="6286500" y="3398838"/>
          <p14:tracePt t="9646" x="6329363" y="3398838"/>
          <p14:tracePt t="9646" x="6415088" y="3398838"/>
          <p14:tracePt t="9662" x="6456363" y="3398838"/>
          <p14:tracePt t="9662" x="6516688" y="3398838"/>
          <p14:tracePt t="9677" x="6559550" y="3398838"/>
          <p14:tracePt t="9695" x="6635750" y="3398838"/>
          <p14:tracePt t="9711" x="6669088" y="3398838"/>
          <p14:tracePt t="9728" x="6694488" y="3398838"/>
          <p14:tracePt t="9745" x="6711950" y="3398838"/>
          <p14:tracePt t="9761" x="6729413" y="3398838"/>
          <p14:tracePt t="9789" x="6745288" y="3398838"/>
          <p14:tracePt t="9806" x="6762750" y="3398838"/>
          <p14:tracePt t="9822" x="6780213" y="3398838"/>
          <p14:tracePt t="9829" x="6797675" y="3398838"/>
          <p14:tracePt t="9846" x="6899275" y="3398838"/>
          <p14:tracePt t="9862" x="7026275" y="3398838"/>
          <p14:tracePt t="9878" x="7102475" y="3398838"/>
          <p14:tracePt t="9879" x="7162800" y="3398838"/>
          <p14:tracePt t="9895" x="7229475" y="3398838"/>
          <p14:tracePt t="9896" x="7272338" y="3398838"/>
          <p14:tracePt t="9911" x="7348538" y="3398838"/>
          <p14:tracePt t="9928" x="7383463" y="3398838"/>
          <p14:tracePt t="9974" x="7400925" y="3398838"/>
          <p14:tracePt t="10030" x="7408863" y="3398838"/>
          <p14:tracePt t="10127" x="7400925" y="3398838"/>
          <p14:tracePt t="10134" x="7383463" y="3398838"/>
          <p14:tracePt t="10230" x="7366000" y="3398838"/>
          <p14:tracePt t="10238" x="7332663" y="3398838"/>
          <p14:tracePt t="10247" x="7281863" y="3398838"/>
          <p14:tracePt t="10262" x="7153275" y="3398838"/>
          <p14:tracePt t="10278" x="7085013" y="3398838"/>
          <p14:tracePt t="10279" x="6983413" y="3398838"/>
          <p14:tracePt t="10294" x="6924675" y="3398838"/>
          <p14:tracePt t="10311" x="6575425" y="3398838"/>
          <p14:tracePt t="10328" x="6184900" y="3433763"/>
          <p14:tracePt t="10345" x="5751513" y="3475038"/>
          <p14:tracePt t="10361" x="5199063" y="3552825"/>
          <p14:tracePt t="10378" x="4664075" y="3603625"/>
          <p14:tracePt t="10394" x="4052888" y="3705225"/>
          <p14:tracePt t="10411" x="3652838" y="3730625"/>
          <p14:tracePt t="10428" x="3414713" y="3730625"/>
          <p14:tracePt t="10444" x="3305175" y="3730625"/>
          <p14:tracePt t="10461" x="3279775" y="3730625"/>
          <p14:tracePt t="10478" x="3270250" y="3730625"/>
          <p14:tracePt t="10479" x="3262313" y="3722688"/>
          <p14:tracePt t="10494" x="3236913" y="3722688"/>
          <p14:tracePt t="10511" x="3117850" y="3713163"/>
          <p14:tracePt t="10528" x="3016250" y="3713163"/>
          <p14:tracePt t="10544" x="2897188" y="3713163"/>
          <p14:tracePt t="10561" x="2828925" y="3713163"/>
          <p14:tracePt t="10578" x="2803525" y="3713163"/>
          <p14:tracePt t="10594" x="2778125" y="3713163"/>
          <p14:tracePt t="10611" x="2752725" y="3713163"/>
          <p14:tracePt t="10627" x="2719388" y="3713163"/>
          <p14:tracePt t="10645" x="2701925" y="3713163"/>
          <p14:tracePt t="10661" x="2684463" y="3713163"/>
          <p14:tracePt t="10678" x="2676525" y="3713163"/>
          <p14:tracePt t="10696" x="2659063" y="3713163"/>
          <p14:tracePt t="10711" x="2608263" y="3713163"/>
          <p14:tracePt t="10728" x="2549525" y="3713163"/>
          <p14:tracePt t="10744" x="2489200" y="3713163"/>
          <p14:tracePt t="10761" x="2446338" y="3713163"/>
          <p14:tracePt t="10777" x="2420938" y="3713163"/>
          <p14:tracePt t="10794" x="2405063" y="3713163"/>
          <p14:tracePt t="10812" x="2370138" y="3697288"/>
          <p14:tracePt t="10828" x="2311400" y="3697288"/>
          <p14:tracePt t="10830" x="2268538" y="3697288"/>
          <p14:tracePt t="10844" x="2251075" y="3697288"/>
          <p14:tracePt t="10861" x="2192338" y="3697288"/>
          <p14:tracePt t="10862" x="2182813" y="3697288"/>
          <p14:tracePt t="10878" x="2174875" y="3697288"/>
          <p14:tracePt t="10894" x="2157413" y="3697288"/>
          <p14:tracePt t="10926" x="2149475" y="3697288"/>
          <p14:tracePt t="10934" x="2141538" y="3697288"/>
          <p14:tracePt t="10944" x="2132013" y="3697288"/>
          <p14:tracePt t="10966" x="2124075" y="3697288"/>
          <p14:tracePt t="11022" x="2116138" y="3697288"/>
          <p14:tracePt t="11030" x="2098675" y="3697288"/>
          <p14:tracePt t="11038" x="2081213" y="3697288"/>
          <p14:tracePt t="11046" x="2055813" y="3697288"/>
          <p14:tracePt t="11061" x="2022475" y="3697288"/>
          <p14:tracePt t="11062" x="1997075" y="3705225"/>
          <p14:tracePt t="11078" x="1971675" y="3705225"/>
          <p14:tracePt t="11078" x="1962150" y="3713163"/>
          <p14:tracePt t="11182" x="1946275" y="3713163"/>
          <p14:tracePt t="11213" x="1936750" y="3713163"/>
          <p14:tracePt t="11221" x="1936750" y="3722688"/>
          <p14:tracePt t="11246" x="1928813" y="3730625"/>
          <p14:tracePt t="11374" x="1920875" y="3730625"/>
          <p14:tracePt t="11397" x="1920875" y="3748088"/>
          <p14:tracePt t="11406" x="1920875" y="3756025"/>
          <p14:tracePt t="11413" x="1911350" y="3773488"/>
          <p14:tracePt t="11427" x="1911350" y="3790950"/>
          <p14:tracePt t="11444" x="1911350" y="3798888"/>
          <p14:tracePt t="11461" x="1911350" y="3816350"/>
          <p14:tracePt t="11478" x="1911350" y="3832225"/>
          <p14:tracePt t="11494" x="1911350" y="3841750"/>
          <p14:tracePt t="11510" x="1911350" y="3867150"/>
          <p14:tracePt t="11528" x="1911350" y="3883025"/>
          <p14:tracePt t="11606" x="1911350" y="3892550"/>
          <p14:tracePt t="11614" x="1911350" y="3900488"/>
          <p14:tracePt t="11622" x="1911350" y="3908425"/>
          <p14:tracePt t="11629" x="1911350" y="3917950"/>
          <p14:tracePt t="11644" x="1920875" y="3935413"/>
          <p14:tracePt t="11660" x="1936750" y="3951288"/>
          <p14:tracePt t="11677" x="1936750" y="3960813"/>
          <p14:tracePt t="11694" x="1946275" y="3968750"/>
          <p14:tracePt t="11734" x="1954213" y="3976688"/>
          <p14:tracePt t="11749" x="1962150" y="3994150"/>
          <p14:tracePt t="11757" x="1971675" y="3994150"/>
          <p14:tracePt t="11774" x="1971675" y="4011613"/>
          <p14:tracePt t="11781" x="1979613" y="4019550"/>
          <p14:tracePt t="11806" x="1997075" y="4027488"/>
          <p14:tracePt t="11822" x="2005013" y="4037013"/>
          <p14:tracePt t="11846" x="2005013" y="4044950"/>
          <p14:tracePt t="11854" x="2012950" y="4052888"/>
          <p14:tracePt t="11862" x="2030413" y="4062413"/>
          <p14:tracePt t="11877" x="2030413" y="4070350"/>
          <p14:tracePt t="11878" x="2030413" y="4079875"/>
          <p14:tracePt t="11894" x="2038350" y="4087813"/>
          <p14:tracePt t="11894" x="2047875" y="4087813"/>
          <p14:tracePt t="11911" x="2055813" y="4105275"/>
          <p14:tracePt t="11934" x="2065338" y="4113213"/>
          <p14:tracePt t="11943" x="2073275" y="4113213"/>
          <p14:tracePt t="11960" x="2081213" y="4138613"/>
          <p14:tracePt t="11977" x="2098675" y="4146550"/>
          <p14:tracePt t="11994" x="2098675" y="4164013"/>
          <p14:tracePt t="12010" x="2106613" y="4197350"/>
          <p14:tracePt t="12027" x="2106613" y="4206875"/>
          <p14:tracePt t="12414" x="2106613" y="4214813"/>
          <p14:tracePt t="12630" x="2116138" y="4214813"/>
          <p14:tracePt t="12638" x="2124075" y="4214813"/>
          <p14:tracePt t="12654" x="2124075" y="4206875"/>
          <p14:tracePt t="12686" x="2132013" y="4206875"/>
          <p14:tracePt t="12702" x="2141538" y="4197350"/>
          <p14:tracePt t="12727" x="2149475" y="4189413"/>
          <p14:tracePt t="12749" x="2157413" y="4189413"/>
          <p14:tracePt t="12774" x="2166938" y="4181475"/>
          <p14:tracePt t="12790" x="2166938" y="4171950"/>
          <p14:tracePt t="12797" x="2182813" y="4164013"/>
          <p14:tracePt t="12810" x="2192338" y="4164013"/>
          <p14:tracePt t="12829" x="2208213" y="4164013"/>
          <p14:tracePt t="12854" x="2217738" y="4164013"/>
          <p14:tracePt t="12878" x="2225675" y="4164013"/>
          <p14:tracePt t="12886" x="2251075" y="4164013"/>
          <p14:tracePt t="12894" x="2260600" y="4164013"/>
          <p14:tracePt t="12910" x="2286000" y="4164013"/>
          <p14:tracePt t="12927" x="2344738" y="4164013"/>
          <p14:tracePt t="12928" x="2370138" y="4164013"/>
          <p14:tracePt t="12943" x="2395538" y="4164013"/>
          <p14:tracePt t="13110" x="2405063" y="4164013"/>
          <p14:tracePt t="13117" x="2413000" y="4156075"/>
          <p14:tracePt t="13127" x="2420938" y="4146550"/>
          <p14:tracePt t="13349" x="2430463" y="4146550"/>
          <p14:tracePt t="14943" x="2446338" y="4146550"/>
          <p14:tracePt t="14949" x="2471738" y="4146550"/>
          <p14:tracePt t="14959" x="2514600" y="4146550"/>
          <p14:tracePt t="14975" x="2565400" y="4130675"/>
          <p14:tracePt t="14993" x="2608263" y="4130675"/>
          <p14:tracePt t="15009" x="2659063" y="4130675"/>
          <p14:tracePt t="15026" x="2668588" y="4130675"/>
          <p14:tracePt t="15054" x="2676525" y="4130675"/>
          <p14:tracePt t="15062" x="2709863" y="4130675"/>
          <p14:tracePt t="15076" x="2744788" y="4130675"/>
          <p14:tracePt t="15093" x="2897188" y="4130675"/>
          <p14:tracePt t="15110" x="2982913" y="4130675"/>
          <p14:tracePt t="15111" x="3041650" y="4130675"/>
          <p14:tracePt t="15126" x="3100388" y="4130675"/>
          <p14:tracePt t="15127" x="3143250" y="4130675"/>
          <p14:tracePt t="15142" x="3219450" y="4105275"/>
          <p14:tracePt t="15159" x="3279775" y="4095750"/>
          <p14:tracePt t="15206" x="3287713" y="4095750"/>
          <p14:tracePt t="15222" x="3297238" y="4095750"/>
          <p14:tracePt t="15230" x="3313113" y="4095750"/>
          <p14:tracePt t="15242" x="3330575" y="4095750"/>
          <p14:tracePt t="15259" x="3381375" y="4095750"/>
          <p14:tracePt t="15275" x="3424238" y="4095750"/>
          <p14:tracePt t="15292" x="3475038" y="4095750"/>
          <p14:tracePt t="15309" x="3533775" y="4095750"/>
          <p14:tracePt t="15310" x="3551238" y="4095750"/>
          <p14:tracePt t="15326" x="3602038" y="4087813"/>
          <p14:tracePt t="15326" x="3611563" y="4087813"/>
          <p14:tracePt t="15342" x="3644900" y="4079875"/>
          <p14:tracePt t="15359" x="3713163" y="4062413"/>
          <p14:tracePt t="15376" x="3746500" y="4062413"/>
          <p14:tracePt t="15392" x="3771900" y="4062413"/>
          <p14:tracePt t="15409" x="3797300" y="4062413"/>
          <p14:tracePt t="15426" x="3832225" y="4062413"/>
          <p14:tracePt t="15442" x="3865563" y="4062413"/>
          <p14:tracePt t="15459" x="3908425" y="4062413"/>
          <p14:tracePt t="15475" x="3941763" y="4062413"/>
          <p14:tracePt t="15492" x="3976688" y="4062413"/>
          <p14:tracePt t="15510" x="4010025" y="4062413"/>
          <p14:tracePt t="15525" x="4027488" y="4062413"/>
          <p14:tracePt t="15542" x="4086225" y="4062413"/>
          <p14:tracePt t="15543" x="4129088" y="4062413"/>
          <p14:tracePt t="15558" x="4298950" y="4095750"/>
          <p14:tracePt t="15575" x="4451350" y="4138613"/>
          <p14:tracePt t="15592" x="4587875" y="4181475"/>
          <p14:tracePt t="15609" x="4681538" y="4189413"/>
          <p14:tracePt t="15625" x="4724400" y="4189413"/>
          <p14:tracePt t="15642" x="4740275" y="4197350"/>
          <p14:tracePt t="15659" x="4749800" y="4206875"/>
          <p14:tracePt t="15676" x="4783138" y="4206875"/>
          <p14:tracePt t="15692" x="4826000" y="4206875"/>
          <p14:tracePt t="15709" x="4884738" y="4189413"/>
          <p14:tracePt t="15710" x="4910138" y="4164013"/>
          <p14:tracePt t="15726" x="4927600" y="4130675"/>
          <p14:tracePt t="15727" x="4935538" y="4070350"/>
          <p14:tracePt t="15742" x="4953000" y="4037013"/>
          <p14:tracePt t="15759" x="4953000" y="4019550"/>
          <p14:tracePt t="15901" x="4953000" y="4037013"/>
          <p14:tracePt t="15934" x="4953000" y="4044950"/>
          <p14:tracePt t="15957" x="4970463" y="4062413"/>
          <p14:tracePt t="15974" x="4978400" y="4062413"/>
          <p14:tracePt t="15982" x="4987925" y="4062413"/>
          <p14:tracePt t="15991" x="5003800" y="4062413"/>
          <p14:tracePt t="16008" x="5013325" y="4070350"/>
          <p14:tracePt t="16062" x="5021263" y="4070350"/>
          <p14:tracePt t="16077" x="5029200" y="4070350"/>
          <p14:tracePt t="16094" x="5046663" y="4070350"/>
          <p14:tracePt t="16102" x="5054600" y="4079875"/>
          <p14:tracePt t="16126" x="5064125" y="4079875"/>
          <p14:tracePt t="16133" x="5080000" y="4079875"/>
          <p14:tracePt t="16142" x="5089525" y="4079875"/>
          <p14:tracePt t="16158" x="5114925" y="4079875"/>
          <p14:tracePt t="16175" x="5140325" y="4079875"/>
          <p14:tracePt t="16192" x="5165725" y="4079875"/>
          <p14:tracePt t="16208" x="5199063" y="4079875"/>
          <p14:tracePt t="16225" x="5216525" y="4079875"/>
          <p14:tracePt t="16389" x="5224463" y="4087813"/>
          <p14:tracePt t="16446" x="5216525" y="4087813"/>
          <p14:tracePt t="16453" x="5199063" y="4087813"/>
          <p14:tracePt t="16461" x="5165725" y="4087813"/>
          <p14:tracePt t="16475" x="5132388" y="4087813"/>
          <p14:tracePt t="16492" x="5013325" y="4087813"/>
          <p14:tracePt t="16509" x="4808538" y="4105275"/>
          <p14:tracePt t="16510" x="4724400" y="4113213"/>
          <p14:tracePt t="16526" x="4519613" y="4146550"/>
          <p14:tracePt t="16541" x="4443413" y="4164013"/>
          <p14:tracePt t="16558" x="4240213" y="4224338"/>
          <p14:tracePt t="16559" x="4154488" y="4232275"/>
          <p14:tracePt t="16574" x="4052888" y="4257675"/>
          <p14:tracePt t="16592" x="3763963" y="4291013"/>
          <p14:tracePt t="16608" x="3594100" y="4291013"/>
          <p14:tracePt t="16625" x="3441700" y="4291013"/>
          <p14:tracePt t="16642" x="3313113" y="4291013"/>
          <p14:tracePt t="16658" x="3194050" y="4291013"/>
          <p14:tracePt t="16675" x="3092450" y="4291013"/>
          <p14:tracePt t="16691" x="2982913" y="4333875"/>
          <p14:tracePt t="16708" x="2838450" y="4376738"/>
          <p14:tracePt t="16725" x="2727325" y="4384675"/>
          <p14:tracePt t="16726" x="2701925" y="4394200"/>
          <p14:tracePt t="16741" x="2684463" y="4394200"/>
          <p14:tracePt t="16742" x="2651125" y="4410075"/>
          <p14:tracePt t="16814" x="2641600" y="4410075"/>
          <p14:tracePt t="16822" x="2625725" y="4410075"/>
          <p14:tracePt t="16829" x="2616200" y="4410075"/>
          <p14:tracePt t="16846" x="2590800" y="4410075"/>
          <p14:tracePt t="16858" x="2582863" y="4410075"/>
          <p14:tracePt t="16875" x="2557463" y="4410075"/>
          <p14:tracePt t="16891" x="2524125" y="4419600"/>
          <p14:tracePt t="16908" x="2463800" y="4435475"/>
          <p14:tracePt t="16925" x="2430463" y="4452938"/>
          <p14:tracePt t="16941" x="2379663" y="4486275"/>
          <p14:tracePt t="16958" x="2362200" y="4495800"/>
          <p14:tracePt t="16959" x="2362200" y="4503738"/>
          <p14:tracePt t="17037" x="2379663" y="4503738"/>
          <p14:tracePt t="17046" x="2463800" y="4503738"/>
          <p14:tracePt t="17054" x="2565400" y="4503738"/>
          <p14:tracePt t="17061" x="2651125" y="4495800"/>
          <p14:tracePt t="17075" x="2701925" y="4427538"/>
          <p14:tracePt t="17309" x="2719388" y="4445000"/>
          <p14:tracePt t="17317" x="2727325" y="4460875"/>
          <p14:tracePt t="17326" x="2735263" y="4460875"/>
          <p14:tracePt t="17342" x="2744788" y="4495800"/>
          <p14:tracePt t="17342" x="2744788" y="4503738"/>
          <p14:tracePt t="17358" x="2744788" y="4521200"/>
          <p14:tracePt t="17374" x="2760663" y="4564063"/>
          <p14:tracePt t="17391" x="2760663" y="4597400"/>
          <p14:tracePt t="17408" x="2770188" y="4640263"/>
          <p14:tracePt t="17425" x="2778125" y="4673600"/>
          <p14:tracePt t="17441" x="2786063" y="4691063"/>
          <p14:tracePt t="17458" x="2795588" y="4699000"/>
          <p14:tracePt t="17518" x="2795588" y="4708525"/>
          <p14:tracePt t="17566" x="2795588" y="4716463"/>
          <p14:tracePt t="17759" x="2795588" y="4724400"/>
          <p14:tracePt t="17766" x="2795588" y="4733925"/>
          <p14:tracePt t="17781" x="2786063" y="4741863"/>
          <p14:tracePt t="17797" x="2786063" y="4749800"/>
          <p14:tracePt t="17830" x="2778125" y="4759325"/>
          <p14:tracePt t="17838" x="2770188" y="4759325"/>
          <p14:tracePt t="17846" x="2760663" y="4767263"/>
          <p14:tracePt t="17858" x="2760663" y="4775200"/>
          <p14:tracePt t="17874" x="2752725" y="4784725"/>
          <p14:tracePt t="17891" x="2735263" y="4802188"/>
          <p14:tracePt t="17908" x="2727325" y="4810125"/>
          <p14:tracePt t="17925" x="2709863" y="4843463"/>
          <p14:tracePt t="17941" x="2701925" y="4852988"/>
          <p14:tracePt t="17958" x="2701925" y="4860925"/>
          <p14:tracePt t="18062" x="2709863" y="4860925"/>
          <p14:tracePt t="18070" x="2735263" y="4860925"/>
          <p14:tracePt t="18077" x="2760663" y="4860925"/>
          <p14:tracePt t="18091" x="2786063" y="4860925"/>
          <p14:tracePt t="18108" x="2838450" y="4860925"/>
          <p14:tracePt t="18110" x="2854325" y="4802188"/>
          <p14:tracePt t="18125" x="2854325" y="4733925"/>
          <p14:tracePt t="18125" x="2889250" y="4716463"/>
          <p14:tracePt t="18141" x="2897188" y="4716463"/>
          <p14:tracePt t="18255" x="2897188" y="4733925"/>
          <p14:tracePt t="18262" x="2905125" y="4733925"/>
          <p14:tracePt t="18274" x="2922588" y="4749800"/>
          <p14:tracePt t="18486" x="2922588" y="4759325"/>
          <p14:tracePt t="18566" x="2914650" y="4767263"/>
          <p14:tracePt t="18575" x="2905125" y="4767263"/>
          <p14:tracePt t="18590" x="2897188" y="4767263"/>
          <p14:tracePt t="18598" x="2889250" y="4767263"/>
          <p14:tracePt t="18607" x="2879725" y="4767263"/>
          <p14:tracePt t="18624" x="2863850" y="4775200"/>
          <p14:tracePt t="18687" x="2854325" y="4784725"/>
          <p14:tracePt t="18710" x="2846388" y="4784725"/>
          <p14:tracePt t="18846" x="2838450" y="4784725"/>
          <p14:tracePt t="19022" x="2838450" y="4792663"/>
          <p14:tracePt t="19029" x="2838450" y="4818063"/>
          <p14:tracePt t="19041" x="2846388" y="4843463"/>
          <p14:tracePt t="19057" x="2914650" y="4929188"/>
          <p14:tracePt t="19074" x="2982913" y="5005388"/>
          <p14:tracePt t="19091" x="3033713" y="5056188"/>
          <p14:tracePt t="19108" x="3074988" y="5091113"/>
          <p14:tracePt t="19110" x="3109913" y="5124450"/>
          <p14:tracePt t="19124" x="3160713" y="5157788"/>
          <p14:tracePt t="19125" x="3219450" y="5192713"/>
          <p14:tracePt t="19141" x="3330575" y="5251450"/>
          <p14:tracePt t="19141" x="3432175" y="5311775"/>
          <p14:tracePt t="19158" x="3533775" y="5370513"/>
          <p14:tracePt t="19159" x="3602038" y="5421313"/>
          <p14:tracePt t="19174" x="3703638" y="5481638"/>
          <p14:tracePt t="19190" x="3951288" y="5600700"/>
          <p14:tracePt t="19207" x="4103688" y="5651500"/>
          <p14:tracePt t="19224" x="4240213" y="5694363"/>
          <p14:tracePt t="19240" x="4384675" y="5735638"/>
          <p14:tracePt t="19257" x="4562475" y="5770563"/>
          <p14:tracePt t="19274" x="4706938" y="5795963"/>
          <p14:tracePt t="19290" x="4833938" y="5795963"/>
          <p14:tracePt t="19308" x="4919663" y="5795963"/>
          <p14:tracePt t="19324" x="4970463" y="5788025"/>
          <p14:tracePt t="19341" x="5013325" y="5770563"/>
          <p14:tracePt t="19342" x="5038725" y="5753100"/>
          <p14:tracePt t="19358" x="5054600" y="5735638"/>
          <p14:tracePt t="19359" x="5072063" y="5735638"/>
          <p14:tracePt t="19374" x="5089525" y="5719763"/>
          <p14:tracePt t="19375" x="5114925" y="5710238"/>
          <p14:tracePt t="19390" x="5122863" y="5702300"/>
          <p14:tracePt t="19407" x="5165725" y="5676900"/>
          <p14:tracePt t="19424" x="5199063" y="5651500"/>
          <p14:tracePt t="19440" x="5241925" y="5634038"/>
          <p14:tracePt t="19457" x="5318125" y="5591175"/>
          <p14:tracePt t="19474" x="5403850" y="5514975"/>
          <p14:tracePt t="19491" x="5454650" y="5438775"/>
          <p14:tracePt t="19638" x="5462588" y="5446713"/>
          <p14:tracePt t="19646" x="5462588" y="5456238"/>
          <p14:tracePt t="19657" x="5487988" y="5472113"/>
          <p14:tracePt t="19674" x="5497513" y="5481638"/>
          <p14:tracePt t="19710" x="5497513" y="5489575"/>
          <p14:tracePt t="19717" x="5487988" y="5497513"/>
          <p14:tracePt t="19837" x="5472113" y="5497513"/>
          <p14:tracePt t="19854" x="5462588" y="5497513"/>
          <p14:tracePt t="19894" x="5454650" y="5497513"/>
          <p14:tracePt t="20214" x="5446713" y="5497513"/>
          <p14:tracePt t="20221" x="5446713" y="5489575"/>
          <p14:tracePt t="20237" x="5446713" y="5481638"/>
          <p14:tracePt t="20477" x="5437188" y="5481638"/>
          <p14:tracePt t="20542" x="5437188" y="5472113"/>
          <p14:tracePt t="20574" x="5421313" y="5464175"/>
          <p14:tracePt t="20597" x="5411788" y="5464175"/>
          <p14:tracePt t="20630" x="5403850" y="5456238"/>
          <p14:tracePt t="20661" x="5394325" y="5456238"/>
          <p14:tracePt t="20669" x="5378450" y="5456238"/>
          <p14:tracePt t="20677" x="5368925" y="5456238"/>
          <p14:tracePt t="20694" x="5360988" y="5446713"/>
          <p14:tracePt t="20706" x="5343525" y="5446713"/>
          <p14:tracePt t="20808" x="5335588" y="5438775"/>
          <p14:tracePt t="21294" x="5327650" y="5438775"/>
          <p14:tracePt t="21302" x="5327650" y="5430838"/>
          <p14:tracePt t="21309" x="5343525" y="5387975"/>
          <p14:tracePt t="21322" x="5378450" y="5362575"/>
          <p14:tracePt t="21339" x="5505450" y="5286375"/>
          <p14:tracePt t="21356" x="5607050" y="5226050"/>
          <p14:tracePt t="21373" x="5776913" y="5175250"/>
          <p14:tracePt t="21390" x="5794375" y="5167313"/>
          <p14:tracePt t="21406" x="5845175" y="5157788"/>
          <p14:tracePt t="21423" x="5862638" y="5149850"/>
          <p14:tracePt t="21423" x="5870575" y="5149850"/>
          <p14:tracePt t="21439" x="5895975" y="5124450"/>
          <p14:tracePt t="21456" x="5921375" y="5091113"/>
          <p14:tracePt t="21473" x="5972175" y="5013325"/>
          <p14:tracePt t="21490" x="6007100" y="4987925"/>
          <p14:tracePt t="21506" x="6024563" y="4962525"/>
          <p14:tracePt t="21523" x="6032500" y="4962525"/>
          <p14:tracePt t="21539" x="6040438" y="4946650"/>
          <p14:tracePt t="21556" x="6057900" y="4929188"/>
          <p14:tracePt t="21557" x="6057900" y="4911725"/>
          <p14:tracePt t="21574" x="6065838" y="4903788"/>
          <p14:tracePt t="21589" x="6065838" y="4894263"/>
          <p14:tracePt t="21606" x="6065838" y="4886325"/>
          <p14:tracePt t="21646" x="6075363" y="4878388"/>
          <p14:tracePt t="21662" x="6083300" y="4868863"/>
          <p14:tracePt t="21669" x="6083300" y="4860925"/>
          <p14:tracePt t="21678" x="6083300" y="4852988"/>
          <p14:tracePt t="21689" x="6091238" y="4852988"/>
          <p14:tracePt t="21894" x="6091238" y="4843463"/>
          <p14:tracePt t="21917" x="6083300" y="4843463"/>
          <p14:tracePt t="21934" x="6057900" y="4843463"/>
          <p14:tracePt t="21949" x="6040438" y="4843463"/>
          <p14:tracePt t="21957" x="6024563" y="4860925"/>
          <p14:tracePt t="21981" x="6007100" y="4868863"/>
          <p14:tracePt t="21989" x="5997575" y="4886325"/>
          <p14:tracePt t="21997" x="5981700" y="4894263"/>
          <p14:tracePt t="22007" x="5981700" y="4903788"/>
          <p14:tracePt t="22022" x="5972175" y="4919663"/>
          <p14:tracePt t="22039" x="5938838" y="4972050"/>
          <p14:tracePt t="22056" x="5930900" y="5022850"/>
          <p14:tracePt t="22072" x="5913438" y="5073650"/>
          <p14:tracePt t="22090" x="5913438" y="5099050"/>
          <p14:tracePt t="22106" x="5913438" y="5141913"/>
          <p14:tracePt t="22123" x="5913438" y="5149850"/>
          <p14:tracePt t="22139" x="5913438" y="5175250"/>
          <p14:tracePt t="22156" x="5913438" y="5208588"/>
          <p14:tracePt t="22173" x="5956300" y="5337175"/>
          <p14:tracePt t="22190" x="5972175" y="5413375"/>
          <p14:tracePt t="22190" x="5981700" y="5472113"/>
          <p14:tracePt t="22206" x="6007100" y="5549900"/>
          <p14:tracePt t="22207" x="6015038" y="5608638"/>
          <p14:tracePt t="22223" x="6032500" y="5651500"/>
          <p14:tracePt t="22223" x="6057900" y="5719763"/>
          <p14:tracePt t="22239" x="6057900" y="5745163"/>
          <p14:tracePt t="22256" x="6065838" y="5761038"/>
          <p14:tracePt t="22273" x="6083300" y="5788025"/>
          <p14:tracePt t="22289" x="6091238" y="5795963"/>
          <p14:tracePt t="22305" x="6100763" y="5803900"/>
          <p14:tracePt t="22322" x="6108700" y="5813425"/>
          <p14:tracePt t="22339" x="6116638" y="5821363"/>
          <p14:tracePt t="22374" x="6116638" y="5838825"/>
          <p14:tracePt t="22397" x="6126163" y="5846763"/>
          <p14:tracePt t="24926" x="6134100" y="5821363"/>
          <p14:tracePt t="24942" x="6134100" y="5813425"/>
          <p14:tracePt t="24990" x="6134100" y="5803900"/>
          <p14:tracePt t="24997" x="6134100" y="5795963"/>
          <p14:tracePt t="25006" x="6134100" y="5770563"/>
          <p14:tracePt t="25021" x="6167438" y="5735638"/>
          <p14:tracePt t="25022" x="6219825" y="5694363"/>
          <p14:tracePt t="25038" x="6261100" y="5676900"/>
          <p14:tracePt t="25039" x="6329363" y="5641975"/>
          <p14:tracePt t="25054" x="6372225" y="5626100"/>
          <p14:tracePt t="25071" x="6473825" y="5514975"/>
          <p14:tracePt t="25088" x="6508750" y="5456238"/>
          <p14:tracePt t="25105" x="6516688" y="5362575"/>
          <p14:tracePt t="25121" x="6516688" y="5353050"/>
          <p14:tracePt t="25247" x="6483350" y="5405438"/>
          <p14:tracePt t="25256" x="6456363" y="5430838"/>
          <p14:tracePt t="25261" x="6415088" y="5430838"/>
          <p14:tracePt t="25326" x="6405563" y="5395913"/>
          <p14:tracePt t="25334" x="6405563" y="5319713"/>
          <p14:tracePt t="25342" x="6405563" y="5208588"/>
          <p14:tracePt t="25354" x="6405563" y="5106988"/>
          <p14:tracePt t="25371" x="6405563" y="4954588"/>
          <p14:tracePt t="25388" x="6448425" y="4802188"/>
          <p14:tracePt t="25405" x="6508750" y="4622800"/>
          <p14:tracePt t="25421" x="6550025" y="4554538"/>
          <p14:tracePt t="25422" x="6584950" y="4521200"/>
          <p14:tracePt t="25437" x="6600825" y="4470400"/>
          <p14:tracePt t="25454" x="6661150" y="4384675"/>
          <p14:tracePt t="25471" x="6754813" y="4249738"/>
          <p14:tracePt t="25488" x="6788150" y="4189413"/>
          <p14:tracePt t="25504" x="6797675" y="4156075"/>
          <p14:tracePt t="25582" x="6805613" y="4156075"/>
          <p14:tracePt t="25590" x="6813550" y="4146550"/>
          <p14:tracePt t="25605" x="6831013" y="4138613"/>
          <p14:tracePt t="25614" x="6848475" y="4121150"/>
          <p14:tracePt t="25622" x="6856413" y="4121150"/>
          <p14:tracePt t="25638" x="6881813" y="4113213"/>
          <p14:tracePt t="25655" x="6915150" y="4105275"/>
          <p14:tracePt t="25655" x="6932613" y="4105275"/>
          <p14:tracePt t="25671" x="7000875" y="4105275"/>
          <p14:tracePt t="25688" x="7018338" y="4105275"/>
          <p14:tracePt t="25855" x="7000875" y="4138613"/>
          <p14:tracePt t="25861" x="6975475" y="4214813"/>
          <p14:tracePt t="25871" x="6942138" y="4232275"/>
          <p14:tracePt t="25918" x="6942138" y="4197350"/>
          <p14:tracePt t="25926" x="6983413" y="4121150"/>
          <p14:tracePt t="25938" x="7094538" y="4027488"/>
          <p14:tracePt t="25954" x="7348538" y="3849688"/>
          <p14:tracePt t="25971" x="7680325" y="3594100"/>
          <p14:tracePt t="25987" x="8004175" y="3382963"/>
          <p14:tracePt t="26004" x="8291513" y="3203575"/>
          <p14:tracePt t="26021" x="8529638" y="3033713"/>
          <p14:tracePt t="26022" x="8605838" y="2965450"/>
          <p14:tracePt t="26038" x="8699500" y="2897188"/>
          <p14:tracePt t="26039" x="8767763" y="2830513"/>
          <p14:tracePt t="26054" x="8818563" y="2778125"/>
          <p14:tracePt t="26070" x="8886825" y="2693988"/>
          <p14:tracePt t="26087" x="8904288" y="2693988"/>
          <p14:tracePt t="26158" x="8904288" y="2686050"/>
          <p14:tracePt t="26174" x="8904288" y="2676525"/>
          <p14:tracePt t="26198" x="8894763" y="2668588"/>
          <p14:tracePt t="26214" x="8886825" y="2668588"/>
          <p14:tracePt t="26221" x="8869363" y="2668588"/>
          <p14:tracePt t="26357" x="8861425" y="2668588"/>
          <p14:tracePt t="26366" x="8853488" y="2668588"/>
          <p14:tracePt t="26381" x="8843963" y="2668588"/>
          <p14:tracePt t="26406" x="8836025" y="2668588"/>
          <p14:tracePt t="26422" x="8828088" y="2668588"/>
          <p14:tracePt t="26454" x="8810625" y="2668588"/>
          <p14:tracePt t="26462" x="8802688" y="2668588"/>
          <p14:tracePt t="26470" x="8793163" y="2668588"/>
          <p14:tracePt t="26487" x="8742363" y="2676525"/>
          <p14:tracePt t="26504" x="8716963" y="2686050"/>
          <p14:tracePt t="26520" x="8683625" y="2693988"/>
          <p14:tracePt t="26537" x="8640763" y="2693988"/>
          <p14:tracePt t="26554" x="8605838" y="2711450"/>
          <p14:tracePt t="26570" x="8572500" y="2711450"/>
          <p14:tracePt t="26588" x="8504238" y="2719388"/>
          <p14:tracePt t="26604" x="8428038" y="2719388"/>
          <p14:tracePt t="26621" x="8343900" y="2719388"/>
          <p14:tracePt t="26638" x="8181975" y="2719388"/>
          <p14:tracePt t="26654" x="8096250" y="2727325"/>
          <p14:tracePt t="26671" x="7824788" y="2770188"/>
          <p14:tracePt t="26687" x="7680325" y="2795588"/>
          <p14:tracePt t="26704" x="7586663" y="2830513"/>
          <p14:tracePt t="26720" x="7561263" y="2838450"/>
          <p14:tracePt t="26766" x="7570788" y="2838450"/>
          <p14:tracePt t="26774" x="7578725" y="2813050"/>
          <p14:tracePt t="26782" x="7578725" y="2770188"/>
          <p14:tracePt t="26789" x="7578725" y="2693988"/>
          <p14:tracePt t="26804" x="7561263" y="2582863"/>
          <p14:tracePt t="26820" x="7348538" y="2243138"/>
          <p14:tracePt t="26838" x="7153275" y="1971675"/>
          <p14:tracePt t="26839" x="7094538" y="1885950"/>
          <p14:tracePt t="26854" x="7069138" y="1835150"/>
          <p14:tracePt t="26855" x="7034213" y="1784350"/>
          <p14:tracePt t="26870" x="6983413" y="1657350"/>
          <p14:tracePt t="26887" x="6967538" y="1487488"/>
          <p14:tracePt t="26904" x="6932613" y="1241425"/>
          <p14:tracePt t="26920" x="6932613" y="1044575"/>
          <p14:tracePt t="26937" x="6958013" y="900113"/>
          <p14:tracePt t="26954" x="7119938" y="679450"/>
          <p14:tracePt t="26970" x="7358063" y="476250"/>
          <p14:tracePt t="26987" x="7680325" y="306388"/>
          <p14:tracePt t="27004" x="8164513" y="203200"/>
          <p14:tracePt t="27020" x="8724900" y="187325"/>
          <p14:tracePt t="27038" x="9302750" y="187325"/>
          <p14:tracePt t="27039" x="9507538" y="187325"/>
          <p14:tracePt t="27054" x="9685338" y="187325"/>
          <p14:tracePt t="27055" x="9796463" y="187325"/>
          <p14:tracePt t="27070" x="9890125" y="161925"/>
          <p14:tracePt t="27087" x="9906000" y="152400"/>
          <p14:tracePt t="27109" x="9906000" y="136525"/>
          <p14:tracePt t="27120" x="9890125" y="119063"/>
          <p14:tracePt t="27137" x="9829800" y="101600"/>
          <p14:tracePt t="27153" x="9812338" y="101600"/>
          <p14:tracePt t="27170" x="9804400" y="101600"/>
          <p14:tracePt t="27187" x="9786938" y="101600"/>
          <p14:tracePt t="27203" x="9720263" y="169863"/>
          <p14:tracePt t="27220" x="9575800" y="288925"/>
          <p14:tracePt t="27221" x="9515475" y="357188"/>
          <p14:tracePt t="27237" x="9447213" y="425450"/>
          <p14:tracePt t="27238" x="9413875" y="466725"/>
          <p14:tracePt t="27254" x="9405938" y="501650"/>
          <p14:tracePt t="27254" x="9396413" y="552450"/>
          <p14:tracePt t="27270" x="9388475" y="611188"/>
          <p14:tracePt t="27287" x="9312275" y="781050"/>
          <p14:tracePt t="27304" x="9236075" y="884238"/>
          <p14:tracePt t="27320" x="9209088" y="935038"/>
          <p14:tracePt t="27337" x="9209088" y="952500"/>
          <p14:tracePt t="27502" x="9201150" y="1003300"/>
          <p14:tracePt t="27510" x="9117013" y="1062038"/>
          <p14:tracePt t="27542" x="9099550" y="1079500"/>
          <p14:tracePt t="27550" x="9074150" y="1104900"/>
          <p14:tracePt t="27557" x="9056688" y="1155700"/>
          <p14:tracePt t="27570" x="9013825" y="1189038"/>
          <p14:tracePt t="27587" x="8963025" y="1249363"/>
          <p14:tracePt t="27603" x="8904288" y="1317625"/>
          <p14:tracePt t="27620" x="8843963" y="1368425"/>
          <p14:tracePt t="27637" x="8810625" y="1401763"/>
          <p14:tracePt t="27638" x="8793163" y="1436688"/>
          <p14:tracePt t="27654" x="8777288" y="1452563"/>
          <p14:tracePt t="27654" x="8767763" y="1487488"/>
          <p14:tracePt t="27670" x="8767763" y="1520825"/>
          <p14:tracePt t="27671" x="8767763" y="1571625"/>
          <p14:tracePt t="27687" x="8767763" y="1631950"/>
          <p14:tracePt t="27688" x="8810625" y="1725613"/>
          <p14:tracePt t="27703" x="8980488" y="1963738"/>
          <p14:tracePt t="27720" x="9175750" y="2166938"/>
          <p14:tracePt t="27737" x="9482138" y="2413000"/>
          <p14:tracePt t="27753" x="9745663" y="2600325"/>
          <p14:tracePt t="27770" x="9966325" y="2676525"/>
          <p14:tracePt t="27787" x="10025063" y="2574925"/>
          <p14:tracePt t="27803" x="10025063" y="2566988"/>
          <p14:tracePt t="27934" x="10025063" y="2608263"/>
          <p14:tracePt t="27941" x="10042525" y="2625725"/>
          <p14:tracePt t="27953" x="10085388" y="2625725"/>
          <p14:tracePt t="27970" x="10263188" y="2625725"/>
          <p14:tracePt t="27987" x="10552113" y="2711450"/>
          <p14:tracePt t="28003" x="10807700" y="2778125"/>
          <p14:tracePt t="28020" x="11122025" y="2855913"/>
          <p14:tracePt t="28037" x="11376025" y="2889250"/>
          <p14:tracePt t="28038" x="11503025" y="2889250"/>
          <p14:tracePt t="28054" x="11631613" y="2889250"/>
          <p14:tracePt t="28054" x="11766550" y="2889250"/>
          <p14:tracePt t="28070" x="11920538" y="2838450"/>
          <p14:tracePt t="28071" x="12065000" y="278765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6096000" y="1437750"/>
            <a:ext cx="4035548" cy="127108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4935664" y="1437750"/>
            <a:ext cx="1116793" cy="131967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947838" y="659973"/>
            <a:ext cx="2565318"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المواضيع</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
        <p:nvSpPr>
          <p:cNvPr id="43" name="TextBox 42"/>
          <p:cNvSpPr txBox="1"/>
          <p:nvPr/>
        </p:nvSpPr>
        <p:spPr>
          <a:xfrm>
            <a:off x="5005220" y="1616757"/>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6157076" y="1452632"/>
            <a:ext cx="3974472" cy="1327543"/>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prstClr val="white"/>
                </a:solidFill>
                <a:latin typeface="Traditional Arabic" panose="02020603050405020304" pitchFamily="18" charset="-78"/>
                <a:cs typeface="Traditional Arabic" panose="02020603050405020304" pitchFamily="18" charset="-78"/>
              </a:rPr>
              <a:t>Risk in Our Society</a:t>
            </a:r>
            <a:endParaRPr lang="ar-YE" sz="3200" b="1" dirty="0">
              <a:solidFill>
                <a:prstClr val="white"/>
              </a:solidFill>
              <a:latin typeface="Traditional Arabic" panose="02020603050405020304" pitchFamily="18" charset="-78"/>
              <a:cs typeface="Traditional Arabic" panose="02020603050405020304" pitchFamily="18" charset="-78"/>
            </a:endParaRPr>
          </a:p>
          <a:p>
            <a:pPr marR="0" lvl="0" algn="ctr" rtl="0">
              <a:lnSpc>
                <a:spcPct val="115000"/>
              </a:lnSpc>
              <a:spcBef>
                <a:spcPts val="0"/>
              </a:spcBef>
              <a:spcAft>
                <a:spcPts val="800"/>
              </a:spcAft>
            </a:pPr>
            <a:r>
              <a:rPr lang="ar-YE" sz="3200" b="1" dirty="0">
                <a:solidFill>
                  <a:prstClr val="white"/>
                </a:solidFill>
                <a:latin typeface="Traditional Arabic" panose="02020603050405020304" pitchFamily="18" charset="-78"/>
                <a:cs typeface="Traditional Arabic" panose="02020603050405020304" pitchFamily="18" charset="-78"/>
              </a:rPr>
              <a:t>المخاطر في حياتنا </a:t>
            </a:r>
            <a:endParaRPr lang="en-MY" sz="3200" b="1" dirty="0">
              <a:solidFill>
                <a:prstClr val="white"/>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7826CCCE-D07E-1922-7AD9-B13D6D12AE21}"/>
              </a:ext>
            </a:extLst>
          </p:cNvPr>
          <p:cNvSpPr txBox="1"/>
          <p:nvPr/>
        </p:nvSpPr>
        <p:spPr>
          <a:xfrm>
            <a:off x="835272" y="4328547"/>
            <a:ext cx="10733146" cy="2185214"/>
          </a:xfrm>
          <a:prstGeom prst="rect">
            <a:avLst/>
          </a:prstGeom>
          <a:noFill/>
        </p:spPr>
        <p:txBody>
          <a:bodyPr wrap="square">
            <a:spAutoFit/>
          </a:bodyPr>
          <a:lstStyle/>
          <a:p>
            <a:pPr algn="l">
              <a:lnSpc>
                <a:spcPct val="150000"/>
              </a:lnSpc>
            </a:pPr>
            <a:r>
              <a:rPr lang="en-US" sz="2000" dirty="0">
                <a:solidFill>
                  <a:schemeClr val="accent1"/>
                </a:solidFill>
                <a:latin typeface="Arial" panose="020B0604020202020204" pitchFamily="34" charset="0"/>
                <a:cs typeface="Arial" panose="020B0604020202020204" pitchFamily="34" charset="0"/>
              </a:rPr>
              <a:t>“When we take a risk, we are betting on an outcome that will result from a decision we have made, though we do not  know for certain what the outcome will be.”</a:t>
            </a:r>
            <a:endParaRPr lang="ar-YE" sz="2000" dirty="0">
              <a:solidFill>
                <a:schemeClr val="accent1"/>
              </a:solidFill>
              <a:latin typeface="Arial" panose="020B0604020202020204" pitchFamily="34" charset="0"/>
              <a:cs typeface="Arial" panose="020B0604020202020204" pitchFamily="34" charset="0"/>
            </a:endParaRPr>
          </a:p>
          <a:p>
            <a:pPr algn="r">
              <a:lnSpc>
                <a:spcPct val="150000"/>
              </a:lnSpc>
            </a:pPr>
            <a:r>
              <a:rPr lang="ar-YE" sz="2400" dirty="0">
                <a:solidFill>
                  <a:schemeClr val="accent1"/>
                </a:solidFill>
                <a:latin typeface="Traditional Arabic" panose="02020603050405020304" pitchFamily="18" charset="-78"/>
                <a:cs typeface="Traditional Arabic" panose="02020603050405020304" pitchFamily="18" charset="-78"/>
              </a:rPr>
              <a:t>"عندما نأخذ مخاطرة، فإننا نراهن على نتيجة ستنتج عن قرار اتخذناه، مع أننا لا نعرف بالتأكيد ما ستكون عليه تلك النتيجة</a:t>
            </a:r>
            <a:r>
              <a:rPr lang="ar-YE" sz="2400" dirty="0">
                <a:solidFill>
                  <a:schemeClr val="accent1"/>
                </a:solidFill>
                <a:latin typeface="Arial" panose="020B0604020202020204" pitchFamily="34" charset="0"/>
                <a:cs typeface="Arial" panose="020B0604020202020204" pitchFamily="34" charset="0"/>
              </a:rPr>
              <a:t>."</a:t>
            </a:r>
            <a:endParaRPr lang="en-US" sz="2400" dirty="0">
              <a:solidFill>
                <a:schemeClr val="accent1"/>
              </a:solidFill>
              <a:latin typeface="Arial" panose="020B0604020202020204" pitchFamily="34" charset="0"/>
              <a:cs typeface="Arial" panose="020B0604020202020204" pitchFamily="34" charset="0"/>
            </a:endParaRPr>
          </a:p>
          <a:p>
            <a:pPr algn="ctr"/>
            <a:r>
              <a:rPr lang="en-MY" sz="2000" b="1" dirty="0">
                <a:solidFill>
                  <a:schemeClr val="accent1"/>
                </a:solidFill>
                <a:latin typeface="Alexandria" charset="0"/>
              </a:rPr>
              <a:t>Peter L. Bernstein</a:t>
            </a:r>
          </a:p>
          <a:p>
            <a:pPr algn="ctr"/>
            <a:r>
              <a:rPr lang="en-US" sz="2000" b="1" dirty="0">
                <a:solidFill>
                  <a:schemeClr val="accent1"/>
                </a:solidFill>
                <a:latin typeface="Alexandria" charset="0"/>
              </a:rPr>
              <a:t>Against the Gods: The Remarkable Story of Risk</a:t>
            </a:r>
            <a:endParaRPr lang="en-MY" sz="2000" b="1" dirty="0">
              <a:solidFill>
                <a:schemeClr val="accent1"/>
              </a:solidFill>
              <a:latin typeface="Alexandria" charset="0"/>
            </a:endParaRPr>
          </a:p>
        </p:txBody>
      </p:sp>
      <p:sp>
        <p:nvSpPr>
          <p:cNvPr id="4" name="TextBox 3">
            <a:extLst>
              <a:ext uri="{FF2B5EF4-FFF2-40B4-BE49-F238E27FC236}">
                <a16:creationId xmlns:a16="http://schemas.microsoft.com/office/drawing/2014/main" id="{F7AA5771-D0EA-3D18-DE45-7D87218848D5}"/>
              </a:ext>
            </a:extLst>
          </p:cNvPr>
          <p:cNvSpPr txBox="1"/>
          <p:nvPr/>
        </p:nvSpPr>
        <p:spPr>
          <a:xfrm>
            <a:off x="835272" y="2795057"/>
            <a:ext cx="9486900" cy="1420325"/>
          </a:xfrm>
          <a:prstGeom prst="rect">
            <a:avLst/>
          </a:prstGeom>
          <a:noFill/>
        </p:spPr>
        <p:txBody>
          <a:bodyPr wrap="square">
            <a:spAutoFit/>
          </a:bodyPr>
          <a:lstStyle/>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Introduction</a:t>
            </a:r>
            <a:r>
              <a:rPr lang="ar-YE" sz="2000" b="0" i="0" u="none" strike="noStrike" baseline="0" dirty="0">
                <a:solidFill>
                  <a:schemeClr val="accent1"/>
                </a:solidFill>
                <a:latin typeface="Arial" panose="020B0604020202020204" pitchFamily="34" charset="0"/>
                <a:cs typeface="Arial" panose="020B0604020202020204" pitchFamily="34" charset="0"/>
              </a:rPr>
              <a:t> مقدمة </a:t>
            </a:r>
            <a:r>
              <a:rPr lang="en-US" sz="2000" b="0" i="0" u="none" strike="noStrike" baseline="0" dirty="0">
                <a:solidFill>
                  <a:schemeClr val="accent1"/>
                </a:solidFill>
                <a:latin typeface="Arial" panose="020B0604020202020204" pitchFamily="34" charset="0"/>
                <a:cs typeface="Arial" panose="020B0604020202020204" pitchFamily="34" charset="0"/>
              </a:rPr>
              <a:t>.</a:t>
            </a:r>
          </a:p>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Risk definitions </a:t>
            </a:r>
            <a:r>
              <a:rPr lang="ar-YE" sz="2000" b="0" i="0" u="none" strike="noStrike" baseline="0" dirty="0">
                <a:solidFill>
                  <a:schemeClr val="accent1"/>
                </a:solidFill>
                <a:latin typeface="Arial" panose="020B0604020202020204" pitchFamily="34" charset="0"/>
                <a:cs typeface="Arial" panose="020B0604020202020204" pitchFamily="34" charset="0"/>
              </a:rPr>
              <a:t>تعريف المخاطر </a:t>
            </a:r>
            <a:endParaRPr lang="en-US" sz="2000" b="0" i="0" u="none" strike="noStrike" baseline="0" dirty="0">
              <a:solidFill>
                <a:schemeClr val="accent1"/>
              </a:solidFill>
              <a:latin typeface="Arial" panose="020B0604020202020204" pitchFamily="34" charset="0"/>
              <a:cs typeface="Arial" panose="020B0604020202020204" pitchFamily="34" charset="0"/>
            </a:endParaRPr>
          </a:p>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 Risk  in our society</a:t>
            </a:r>
            <a:r>
              <a:rPr lang="ar-YE" sz="2000" b="0" i="0" u="none" strike="noStrike" baseline="0" dirty="0">
                <a:solidFill>
                  <a:schemeClr val="accent1"/>
                </a:solidFill>
                <a:latin typeface="Arial" panose="020B0604020202020204" pitchFamily="34" charset="0"/>
                <a:cs typeface="Arial" panose="020B0604020202020204" pitchFamily="34" charset="0"/>
              </a:rPr>
              <a:t> المخاطر في حياتنا </a:t>
            </a:r>
            <a:r>
              <a:rPr lang="en-US" sz="2000" b="0" i="0" u="none" strike="noStrike" baseline="0" dirty="0">
                <a:solidFill>
                  <a:schemeClr val="accent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728921520"/>
      </p:ext>
    </p:extLst>
  </p:cSld>
  <p:clrMapOvr>
    <a:masterClrMapping/>
  </p:clrMapOvr>
  <mc:AlternateContent xmlns:mc="http://schemas.openxmlformats.org/markup-compatibility/2006" xmlns:p14="http://schemas.microsoft.com/office/powerpoint/2010/main">
    <mc:Choice Requires="p14">
      <p:transition spd="slow" p14:dur="2000" advTm="371776"/>
    </mc:Choice>
    <mc:Fallback xmlns="">
      <p:transition spd="slow" advTm="371776"/>
    </mc:Fallback>
  </mc:AlternateContent>
  <p:extLst>
    <p:ext uri="{3A86A75C-4F4B-4683-9AE1-C65F6400EC91}">
      <p14:laserTraceLst xmlns:p14="http://schemas.microsoft.com/office/powerpoint/2010/main">
        <p14:tracePtLst>
          <p14:tracePt t="341247" x="3663950" y="6261100"/>
          <p14:tracePt t="341387" x="2752725" y="6450013"/>
          <p14:tracePt t="341395" x="2719388" y="6118225"/>
          <p14:tracePt t="341410" x="2684463" y="5788025"/>
          <p14:tracePt t="341411" x="2684463" y="5438775"/>
          <p14:tracePt t="341426" x="2684463" y="5208588"/>
          <p14:tracePt t="341443" x="2684463" y="4979988"/>
          <p14:tracePt t="341444" x="2693988" y="4919663"/>
          <p14:tracePt t="341459" x="2701925" y="4886325"/>
          <p14:tracePt t="341476" x="2719388" y="4852988"/>
          <p14:tracePt t="341493" x="2735263" y="4775200"/>
          <p14:tracePt t="341510" x="2744788" y="4724400"/>
          <p14:tracePt t="341526" x="2744788" y="4691063"/>
          <p14:tracePt t="341542" x="2752725" y="4665663"/>
          <p14:tracePt t="341560" x="2760663" y="4657725"/>
          <p14:tracePt t="341579" x="2760663" y="4640263"/>
          <p14:tracePt t="341592" x="2760663" y="4630738"/>
          <p14:tracePt t="341609" x="2770188" y="4605338"/>
          <p14:tracePt t="341626" x="2770188" y="4579938"/>
          <p14:tracePt t="341643" x="2770188" y="4554538"/>
          <p14:tracePt t="341643" x="2770188" y="4546600"/>
          <p14:tracePt t="341659" x="2770188" y="4538663"/>
          <p14:tracePt t="341677" x="2770188" y="4529138"/>
          <p14:tracePt t="341923" x="2760663" y="4521200"/>
          <p14:tracePt t="342067" x="2760663" y="4513263"/>
          <p14:tracePt t="370619" x="2752725" y="4503738"/>
          <p14:tracePt t="370627" x="2735263" y="4503738"/>
          <p14:tracePt t="370635" x="2719388" y="4503738"/>
          <p14:tracePt t="370646" x="2651125" y="4503738"/>
          <p14:tracePt t="370663" x="2514600" y="4445000"/>
          <p14:tracePt t="370679" x="2352675" y="4333875"/>
          <p14:tracePt t="370696" x="2182813" y="4146550"/>
          <p14:tracePt t="370713" x="2038350" y="3917950"/>
          <p14:tracePt t="370729" x="1997075" y="3841750"/>
          <p14:tracePt t="370812" x="1987550" y="3832225"/>
          <p14:tracePt t="370819" x="1936750" y="3824288"/>
          <p14:tracePt t="370830" x="1860550" y="3781425"/>
          <p14:tracePt t="370847" x="1776413" y="3722688"/>
          <p14:tracePt t="370863" x="1749425" y="3646488"/>
          <p14:tracePt t="370880" x="1749425" y="3398838"/>
          <p14:tracePt t="370897" x="1665288" y="2795588"/>
          <p14:tracePt t="370913" x="1358900" y="1844675"/>
          <p14:tracePt t="370930" x="976313" y="1087438"/>
          <p14:tracePt t="370946" x="679450" y="620713"/>
          <p14:tracePt t="370963" x="560388" y="441325"/>
          <p14:tracePt t="370979" x="509588" y="314325"/>
          <p14:tracePt t="370996" x="476250" y="187325"/>
          <p14:tracePt t="371013" x="450850" y="144463"/>
          <p14:tracePt t="371029" x="407988" y="93663"/>
          <p14:tracePt t="371046" x="314325" y="0"/>
          <p14:tracePt t="371776" x="8199438" y="230188"/>
          <p14:tracePt t="371776" x="8453438" y="382588"/>
          <p14:tracePt t="371776" x="8615363" y="458788"/>
          <p14:tracePt t="371776" x="8759825" y="560388"/>
          <p14:tracePt t="371776" x="8810625" y="595313"/>
          <p14:tracePt t="371776" x="8818563" y="611188"/>
          <p14:tracePt t="371776" x="8861425" y="663575"/>
          <p14:tracePt t="371776" x="8980488" y="671513"/>
          <p14:tracePt t="371776" x="9082088" y="646113"/>
          <p14:tracePt t="371776" x="9337675" y="595313"/>
          <p14:tracePt t="371776" x="9667875" y="519113"/>
          <p14:tracePt t="371776" x="10271125" y="255588"/>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6096000" y="1155869"/>
            <a:ext cx="3968000" cy="14737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4918132" y="1130514"/>
            <a:ext cx="1116793" cy="14990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5005220" y="1398364"/>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6287879" y="1193553"/>
            <a:ext cx="3449354" cy="1398332"/>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Insurance and Risk</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600" b="1" dirty="0">
                <a:solidFill>
                  <a:schemeClr val="bg1"/>
                </a:solidFill>
                <a:latin typeface="Traditional Arabic" panose="02020603050405020304" pitchFamily="18" charset="-78"/>
                <a:cs typeface="Traditional Arabic" panose="02020603050405020304" pitchFamily="18" charset="-78"/>
              </a:rPr>
              <a:t>التأمين والمخاطر </a:t>
            </a:r>
            <a:endParaRPr lang="en-MY" sz="3600" b="1" dirty="0">
              <a:solidFill>
                <a:schemeClr val="bg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8D5CB699-BDEA-7125-28D2-4F578D22521A}"/>
              </a:ext>
            </a:extLst>
          </p:cNvPr>
          <p:cNvSpPr txBox="1"/>
          <p:nvPr/>
        </p:nvSpPr>
        <p:spPr>
          <a:xfrm>
            <a:off x="250333" y="2495391"/>
            <a:ext cx="9486900" cy="4247317"/>
          </a:xfrm>
          <a:prstGeom prst="rect">
            <a:avLst/>
          </a:prstGeom>
          <a:noFill/>
        </p:spPr>
        <p:txBody>
          <a:bodyPr wrap="square">
            <a:spAutoFit/>
          </a:bodyPr>
          <a:lstStyle/>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basic characteristics of insurance.</a:t>
            </a:r>
          </a:p>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characteristics of an ideally insurable risk from the viewpoint of a private insurer.</a:t>
            </a:r>
          </a:p>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major insurable and uninsurable risks in our society.</a:t>
            </a:r>
          </a:p>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types of insurance.</a:t>
            </a:r>
          </a:p>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social benefits and social costs of insurance</a:t>
            </a:r>
            <a:r>
              <a:rPr lang="ar-YE" sz="1400" b="0" i="0" u="none" strike="noStrike" baseline="0" dirty="0">
                <a:solidFill>
                  <a:schemeClr val="accent1"/>
                </a:solidFill>
                <a:latin typeface="Arial" panose="020B0604020202020204" pitchFamily="34" charset="0"/>
                <a:cs typeface="Arial" panose="020B0604020202020204" pitchFamily="34" charset="0"/>
              </a:rPr>
              <a:t>.</a:t>
            </a:r>
          </a:p>
          <a:p>
            <a:pPr algn="r" rtl="1"/>
            <a:r>
              <a:rPr lang="ar-YE" sz="2400" b="1" dirty="0">
                <a:solidFill>
                  <a:srgbClr val="0070C0"/>
                </a:solidFill>
                <a:latin typeface="Traditional Arabic" panose="02020603050405020304" pitchFamily="18" charset="-78"/>
                <a:cs typeface="Traditional Arabic" panose="02020603050405020304" pitchFamily="18" charset="-78"/>
              </a:rPr>
              <a:t>الخصائص الأساسية للتأمين:</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الخصائص الخاصة بالمخاطر التي يمكن التأمين عليها بشكل مثالي من وجهة نظر شركات التأمين الخاصة.</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المخاطر الرئيسية القابلة للتأمين وغير القابلة للتأمين في مجتمعنا.</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أنواع التأمين.</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الفوائد الاجتماعية والتكاليف الاجتماعية للتأمين.</a:t>
            </a:r>
          </a:p>
        </p:txBody>
      </p:sp>
      <p:sp>
        <p:nvSpPr>
          <p:cNvPr id="7" name="TextBox 6">
            <a:extLst>
              <a:ext uri="{FF2B5EF4-FFF2-40B4-BE49-F238E27FC236}">
                <a16:creationId xmlns:a16="http://schemas.microsoft.com/office/drawing/2014/main" id="{E048CD11-5D2A-5471-2456-B107C55C6E8C}"/>
              </a:ext>
            </a:extLst>
          </p:cNvPr>
          <p:cNvSpPr txBox="1"/>
          <p:nvPr/>
        </p:nvSpPr>
        <p:spPr>
          <a:xfrm>
            <a:off x="5005220" y="500900"/>
            <a:ext cx="2565318"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المواضيع</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1139825233"/>
      </p:ext>
    </p:extLst>
  </p:cSld>
  <p:clrMapOvr>
    <a:masterClrMapping/>
  </p:clrMapOvr>
  <mc:AlternateContent xmlns:mc="http://schemas.openxmlformats.org/markup-compatibility/2006" xmlns:p14="http://schemas.microsoft.com/office/powerpoint/2010/main">
    <mc:Choice Requires="p14">
      <p:transition spd="slow" p14:dur="2000" advTm="287517"/>
    </mc:Choice>
    <mc:Fallback xmlns="">
      <p:transition spd="slow" advTm="287517"/>
    </mc:Fallback>
  </mc:AlternateContent>
  <p:extLst>
    <p:ext uri="{3A86A75C-4F4B-4683-9AE1-C65F6400EC91}">
      <p14:laserTraceLst xmlns:p14="http://schemas.microsoft.com/office/powerpoint/2010/main">
        <p14:tracePtLst>
          <p14:tracePt t="72983" x="3632200" y="6292850"/>
          <p14:tracePt t="73193" x="3074988" y="6746875"/>
          <p14:tracePt t="73202" x="3127375" y="6688138"/>
          <p14:tracePt t="73209" x="3178175" y="6645275"/>
          <p14:tracePt t="73223" x="3228975" y="6594475"/>
          <p14:tracePt t="73240" x="3348038" y="6475413"/>
          <p14:tracePt t="73256" x="3457575" y="6313488"/>
          <p14:tracePt t="73274" x="3611563" y="6118225"/>
          <p14:tracePt t="73275" x="3662363" y="5999163"/>
          <p14:tracePt t="73290" x="3703638" y="5735638"/>
          <p14:tracePt t="73306" x="3781425" y="5243513"/>
          <p14:tracePt t="73307" x="3781425" y="5081588"/>
          <p14:tracePt t="73323" x="3806825" y="4979988"/>
          <p14:tracePt t="73340" x="3873500" y="4810125"/>
          <p14:tracePt t="73357" x="3925888" y="4716463"/>
          <p14:tracePt t="73373" x="4010025" y="4597400"/>
          <p14:tracePt t="73389" x="4111625" y="4554538"/>
          <p14:tracePt t="73407" x="4171950" y="4513263"/>
          <p14:tracePt t="73423" x="4222750" y="4495800"/>
          <p14:tracePt t="73440" x="4240213" y="4486275"/>
          <p14:tracePt t="73456" x="4248150" y="4478338"/>
          <p14:tracePt t="73473" x="4281488" y="4402138"/>
          <p14:tracePt t="73490" x="4291013" y="4146550"/>
          <p14:tracePt t="73506" x="4291013" y="3917950"/>
          <p14:tracePt t="73673" x="4291013" y="3883025"/>
          <p14:tracePt t="73810" x="4291013" y="3875088"/>
          <p14:tracePt t="73825" x="4273550" y="3875088"/>
          <p14:tracePt t="73834" x="4248150" y="3875088"/>
          <p14:tracePt t="73841" x="4240213" y="3875088"/>
          <p14:tracePt t="73856" x="4214813" y="3875088"/>
          <p14:tracePt t="73873" x="4197350" y="3883025"/>
          <p14:tracePt t="73890" x="4179888" y="3900488"/>
          <p14:tracePt t="73891" x="4171950" y="3908425"/>
          <p14:tracePt t="73908" x="4171950" y="3917950"/>
          <p14:tracePt t="73923" x="4162425" y="3935413"/>
          <p14:tracePt t="73940" x="4129088" y="3968750"/>
          <p14:tracePt t="73956" x="4111625" y="3994150"/>
          <p14:tracePt t="73972" x="4103688" y="4002088"/>
          <p14:tracePt t="74090" x="4103688" y="4011613"/>
          <p14:tracePt t="74098" x="4095750" y="4019550"/>
          <p14:tracePt t="74108" x="4086225" y="4027488"/>
          <p14:tracePt t="74124" x="4078288" y="4037013"/>
          <p14:tracePt t="74139" x="4070350" y="4052888"/>
          <p14:tracePt t="74156" x="4060825" y="4062413"/>
          <p14:tracePt t="74173" x="4035425" y="4087813"/>
          <p14:tracePt t="74189" x="4017963" y="4105275"/>
          <p14:tracePt t="74206" x="3984625" y="4121150"/>
          <p14:tracePt t="74222" x="3976688" y="4130675"/>
          <p14:tracePt t="74239" x="3967163" y="4138613"/>
          <p14:tracePt t="74514" x="3967163" y="4156075"/>
          <p14:tracePt t="74530" x="3984625" y="4171950"/>
          <p14:tracePt t="74538" x="4017963" y="4171950"/>
          <p14:tracePt t="74545" x="4052888" y="4189413"/>
          <p14:tracePt t="74555" x="4070350" y="4189413"/>
          <p14:tracePt t="74572" x="4146550" y="4197350"/>
          <p14:tracePt t="74589" x="4240213" y="4206875"/>
          <p14:tracePt t="74606" x="4306888" y="4214813"/>
          <p14:tracePt t="74623" x="4349750" y="4232275"/>
          <p14:tracePt t="74639" x="4375150" y="4240213"/>
          <p14:tracePt t="74656" x="4384675" y="4240213"/>
          <p14:tracePt t="74672" x="4392613" y="4240213"/>
          <p14:tracePt t="74689" x="4435475" y="4249738"/>
          <p14:tracePt t="74706" x="4503738" y="4257675"/>
          <p14:tracePt t="74707" x="4537075" y="4257675"/>
          <p14:tracePt t="74722" x="4562475" y="4275138"/>
          <p14:tracePt t="74739" x="4621213" y="4283075"/>
          <p14:tracePt t="74755" x="4664075" y="4283075"/>
          <p14:tracePt t="74772" x="4689475" y="4283075"/>
          <p14:tracePt t="74789" x="4714875" y="4283075"/>
          <p14:tracePt t="74805" x="4740275" y="4291013"/>
          <p14:tracePt t="74822" x="4783138" y="4291013"/>
          <p14:tracePt t="74839" x="4851400" y="4291013"/>
          <p14:tracePt t="74855" x="4978400" y="4291013"/>
          <p14:tracePt t="74874" x="5064125" y="4291013"/>
          <p14:tracePt t="74876" x="5106988" y="4291013"/>
          <p14:tracePt t="74889" x="5140325" y="4291013"/>
          <p14:tracePt t="74890" x="5165725" y="4291013"/>
          <p14:tracePt t="74906" x="5183188" y="4291013"/>
          <p14:tracePt t="74907" x="5216525" y="4308475"/>
          <p14:tracePt t="74922" x="5233988" y="4308475"/>
          <p14:tracePt t="74939" x="5318125" y="4333875"/>
          <p14:tracePt t="74956" x="5421313" y="4359275"/>
          <p14:tracePt t="74972" x="5548313" y="4384675"/>
          <p14:tracePt t="74989" x="5657850" y="4402138"/>
          <p14:tracePt t="75006" x="5692775" y="4402138"/>
          <p14:tracePt t="75034" x="5700713" y="4384675"/>
          <p14:tracePt t="75041" x="5683250" y="4325938"/>
          <p14:tracePt t="75056" x="5667375" y="4257675"/>
          <p14:tracePt t="75072" x="5607050" y="4206875"/>
          <p14:tracePt t="75218" x="5607050" y="4224338"/>
          <p14:tracePt t="75226" x="5624513" y="4275138"/>
          <p14:tracePt t="75234" x="5649913" y="4333875"/>
          <p14:tracePt t="75242" x="5657850" y="4333875"/>
          <p14:tracePt t="75256" x="5667375" y="4333875"/>
          <p14:tracePt t="75272" x="5692775" y="4325938"/>
          <p14:tracePt t="75289" x="5692775" y="4316413"/>
          <p14:tracePt t="75290" x="5692775" y="4308475"/>
          <p14:tracePt t="75324" x="5700713" y="4300538"/>
          <p14:tracePt t="75330" x="5708650" y="4300538"/>
          <p14:tracePt t="75338" x="5726113" y="4300538"/>
          <p14:tracePt t="75355" x="5776913" y="4300538"/>
          <p14:tracePt t="75372" x="5811838" y="4300538"/>
          <p14:tracePt t="75389" x="5845175" y="4300538"/>
          <p14:tracePt t="75405" x="5853113" y="4300538"/>
          <p14:tracePt t="75422" x="5888038" y="4300538"/>
          <p14:tracePt t="75439" x="5905500" y="4300538"/>
          <p14:tracePt t="75456" x="5921375" y="4300538"/>
          <p14:tracePt t="75472" x="5946775" y="4300538"/>
          <p14:tracePt t="75489" x="5972175" y="4300538"/>
          <p14:tracePt t="75506" x="5997575" y="4300538"/>
          <p14:tracePt t="75522" x="6007100" y="4300538"/>
          <p14:tracePt t="76034" x="6024563" y="4300538"/>
          <p14:tracePt t="76042" x="6065838" y="4300538"/>
          <p14:tracePt t="76050" x="6151563" y="4300538"/>
          <p14:tracePt t="76057" x="6245225" y="4300538"/>
          <p14:tracePt t="76072" x="6346825" y="4300538"/>
          <p14:tracePt t="76088" x="6592888" y="4341813"/>
          <p14:tracePt t="76106" x="6678613" y="4351338"/>
          <p14:tracePt t="76122" x="6686550" y="4351338"/>
          <p14:tracePt t="76138" x="6694488" y="4351338"/>
          <p14:tracePt t="76155" x="6719888" y="4351338"/>
          <p14:tracePt t="76172" x="6762750" y="4351338"/>
          <p14:tracePt t="76189" x="6813550" y="4351338"/>
          <p14:tracePt t="76205" x="6864350" y="4351338"/>
          <p14:tracePt t="76222" x="6873875" y="4351338"/>
          <p14:tracePt t="76238" x="6881813" y="4351338"/>
          <p14:tracePt t="76257" x="6899275" y="4351338"/>
          <p14:tracePt t="76274" x="6932613" y="4351338"/>
          <p14:tracePt t="76288" x="6983413" y="4351338"/>
          <p14:tracePt t="76305" x="7102475" y="4359275"/>
          <p14:tracePt t="76321" x="7246938" y="4368800"/>
          <p14:tracePt t="76338" x="7373938" y="4368800"/>
          <p14:tracePt t="76356" x="7426325" y="4368800"/>
          <p14:tracePt t="76402" x="7434263" y="4368800"/>
          <p14:tracePt t="76417" x="7467600" y="4376738"/>
          <p14:tracePt t="76425" x="7477125" y="4384675"/>
          <p14:tracePt t="76438" x="7502525" y="4384675"/>
          <p14:tracePt t="76455" x="7518400" y="4394200"/>
          <p14:tracePt t="76472" x="7527925" y="4394200"/>
          <p14:tracePt t="76554" x="7535863" y="4394200"/>
          <p14:tracePt t="76570" x="7545388" y="4394200"/>
          <p14:tracePt t="80074" x="7561263" y="4394200"/>
          <p14:tracePt t="80130" x="7561263" y="4384675"/>
          <p14:tracePt t="80137" x="7561263" y="4359275"/>
          <p14:tracePt t="80146" x="7545388" y="4333875"/>
          <p14:tracePt t="80266" x="7535863" y="4333875"/>
          <p14:tracePt t="80274" x="7518400" y="4333875"/>
          <p14:tracePt t="80282" x="7485063" y="4368800"/>
          <p14:tracePt t="80290" x="7434263" y="4394200"/>
          <p14:tracePt t="80303" x="7400925" y="4394200"/>
          <p14:tracePt t="80320" x="7391400" y="4394200"/>
          <p14:tracePt t="80337" x="7366000" y="4394200"/>
          <p14:tracePt t="80354" x="7358063" y="4394200"/>
          <p14:tracePt t="80355" x="7340600" y="4394200"/>
          <p14:tracePt t="80370" x="7332663" y="4394200"/>
          <p14:tracePt t="80386" x="7145338" y="4394200"/>
          <p14:tracePt t="80403" x="6915150" y="4410075"/>
          <p14:tracePt t="80420" x="6704013" y="4435475"/>
          <p14:tracePt t="80437" x="6524625" y="4470400"/>
          <p14:tracePt t="80453" x="6405563" y="4486275"/>
          <p14:tracePt t="80470" x="6354763" y="4503738"/>
          <p14:tracePt t="80487" x="6329363" y="4503738"/>
          <p14:tracePt t="80504" x="6321425" y="4513263"/>
          <p14:tracePt t="80538" x="6311900" y="4513263"/>
          <p14:tracePt t="80571" x="6303963" y="4513263"/>
          <p14:tracePt t="80586" x="6286500" y="4513263"/>
          <p14:tracePt t="80602" x="6278563" y="4513263"/>
          <p14:tracePt t="80626" x="6270625" y="4513263"/>
          <p14:tracePt t="80634" x="6261100" y="4513263"/>
          <p14:tracePt t="80642" x="6253163" y="4513263"/>
          <p14:tracePt t="80654" x="6245225" y="4513263"/>
          <p14:tracePt t="80670" x="6227763" y="4513263"/>
          <p14:tracePt t="82571" x="6219825" y="4513263"/>
          <p14:tracePt t="124332" x="6210300" y="4503738"/>
          <p14:tracePt t="124338" x="6202363" y="4503738"/>
          <p14:tracePt t="124442" x="6219825" y="4503738"/>
          <p14:tracePt t="124451" x="6227763" y="4503738"/>
          <p14:tracePt t="124457" x="6245225" y="4503738"/>
          <p14:tracePt t="124467" x="6253163" y="4503738"/>
          <p14:tracePt t="124577" x="6261100" y="4503738"/>
          <p14:tracePt t="124594" x="6245225" y="4521200"/>
          <p14:tracePt t="124601" x="6202363" y="4529138"/>
          <p14:tracePt t="124609" x="6151563" y="4554538"/>
          <p14:tracePt t="124618" x="6108700" y="4554538"/>
          <p14:tracePt t="124634" x="6083300" y="4564063"/>
          <p14:tracePt t="124650" x="6057900" y="4589463"/>
          <p14:tracePt t="124667" x="6040438" y="4597400"/>
          <p14:tracePt t="124684" x="6040438" y="4640263"/>
          <p14:tracePt t="124700" x="6040438" y="4683125"/>
          <p14:tracePt t="124717" x="6065838" y="4683125"/>
          <p14:tracePt t="124734" x="6134100" y="4640263"/>
          <p14:tracePt t="124750" x="6227763" y="4445000"/>
          <p14:tracePt t="124766" x="6286500" y="4316413"/>
          <p14:tracePt t="124954" x="6270625" y="4291013"/>
          <p14:tracePt t="124961" x="6253163" y="4240213"/>
          <p14:tracePt t="124969" x="6253163" y="4224338"/>
          <p14:tracePt t="124985" x="6253163" y="4206875"/>
          <p14:tracePt t="125002" x="6245225" y="4189413"/>
          <p14:tracePt t="125018" x="6219825" y="4189413"/>
          <p14:tracePt t="125035" x="6202363" y="4189413"/>
          <p14:tracePt t="125050" x="6184900" y="4189413"/>
          <p14:tracePt t="125067" x="6167438" y="4189413"/>
          <p14:tracePt t="125084" x="6151563" y="4189413"/>
          <p14:tracePt t="125100" x="6142038" y="4189413"/>
          <p14:tracePt t="125117" x="6134100" y="4189413"/>
          <p14:tracePt t="125194" x="6126163" y="4189413"/>
          <p14:tracePt t="125202" x="6108700" y="4206875"/>
          <p14:tracePt t="125210" x="6075363" y="4240213"/>
          <p14:tracePt t="125219" x="6040438" y="4275138"/>
          <p14:tracePt t="125234" x="5997575" y="4351338"/>
          <p14:tracePt t="125250" x="5938838" y="4445000"/>
          <p14:tracePt t="125267" x="5938838" y="5073650"/>
          <p14:tracePt t="125283" x="5981700" y="5353050"/>
          <p14:tracePt t="125300" x="6024563" y="5514975"/>
          <p14:tracePt t="125317" x="6032500" y="5659438"/>
          <p14:tracePt t="125333" x="6049963" y="5795963"/>
          <p14:tracePt t="125350" x="6049963" y="5854700"/>
          <p14:tracePt t="125403" x="6040438" y="5864225"/>
          <p14:tracePt t="125410" x="6007100" y="5821363"/>
          <p14:tracePt t="125418" x="5956300" y="5735638"/>
          <p14:tracePt t="125434" x="5921375" y="5616575"/>
          <p14:tracePt t="125450" x="5862638" y="5456238"/>
          <p14:tracePt t="125467" x="5837238" y="5311775"/>
          <p14:tracePt t="125651" x="5827713" y="5311775"/>
          <p14:tracePt t="125657" x="5802313" y="5311775"/>
          <p14:tracePt t="125666" x="5735638" y="5276850"/>
          <p14:tracePt t="125683" x="5692775" y="5243513"/>
          <p14:tracePt t="125700" x="5675313" y="5235575"/>
          <p14:tracePt t="125717" x="5667375" y="5218113"/>
          <p14:tracePt t="125734" x="5675313" y="5208588"/>
          <p14:tracePt t="125750" x="5683250" y="5200650"/>
          <p14:tracePt t="125766" x="5708650" y="5192713"/>
          <p14:tracePt t="125826" x="5700713" y="5183188"/>
          <p14:tracePt t="125834" x="5683250" y="5183188"/>
          <p14:tracePt t="125842" x="5667375" y="5183188"/>
          <p14:tracePt t="125851" x="5649913" y="5175250"/>
          <p14:tracePt t="125882" x="5632450" y="5167313"/>
          <p14:tracePt t="125946" x="5624513" y="5167313"/>
          <p14:tracePt t="126354" x="5616575" y="5167313"/>
          <p14:tracePt t="126361" x="5607050" y="5167313"/>
          <p14:tracePt t="127250" x="5599113" y="5167313"/>
          <p14:tracePt t="127266" x="5573713" y="5167313"/>
          <p14:tracePt t="127267" x="5513388" y="5175250"/>
          <p14:tracePt t="127282" x="5421313" y="5208588"/>
          <p14:tracePt t="127299" x="5360988" y="5208588"/>
          <p14:tracePt t="127316" x="5335588" y="5235575"/>
          <p14:tracePt t="127683" x="5327650" y="5243513"/>
          <p14:tracePt t="127689" x="5318125" y="5243513"/>
          <p14:tracePt t="127699" x="5310188" y="5243513"/>
          <p14:tracePt t="127715" x="5302250" y="5251450"/>
          <p14:tracePt t="127802" x="5284788" y="5260975"/>
          <p14:tracePt t="127818" x="5276850" y="5260975"/>
          <p14:tracePt t="128634" x="5267325" y="5260975"/>
          <p14:tracePt t="128738" x="5249863" y="5260975"/>
          <p14:tracePt t="130610" x="5241925" y="5268913"/>
          <p14:tracePt t="130617" x="5233988" y="5268913"/>
          <p14:tracePt t="130633" x="5224463" y="5268913"/>
          <p14:tracePt t="130649" x="5216525" y="5268913"/>
          <p14:tracePt t="130737" x="5208588" y="5268913"/>
          <p14:tracePt t="167186" x="5199063" y="5268913"/>
          <p14:tracePt t="167193" x="5199063" y="5226050"/>
          <p14:tracePt t="167201" x="5199063" y="5192713"/>
          <p14:tracePt t="167215" x="5199063" y="5183188"/>
          <p14:tracePt t="167232" x="5199063" y="5175250"/>
          <p14:tracePt t="167634" x="5191125" y="5175250"/>
          <p14:tracePt t="167641" x="5183188" y="5175250"/>
          <p14:tracePt t="167657" x="5173663" y="5175250"/>
          <p14:tracePt t="167682" x="5157788" y="5175250"/>
          <p14:tracePt t="167699" x="5140325" y="5183188"/>
          <p14:tracePt t="167706" x="5114925" y="5192713"/>
          <p14:tracePt t="167716" x="5072063" y="5208588"/>
          <p14:tracePt t="167731" x="4919663" y="5260975"/>
          <p14:tracePt t="167747" x="4783138" y="5311775"/>
          <p14:tracePt t="167764" x="4673600" y="5353050"/>
          <p14:tracePt t="167781" x="4621213" y="5353050"/>
          <p14:tracePt t="167798" x="4562475" y="5353050"/>
          <p14:tracePt t="167815" x="4494213" y="5353050"/>
          <p14:tracePt t="167831" x="4460875" y="5353050"/>
          <p14:tracePt t="167848" x="4451350" y="5353050"/>
          <p14:tracePt t="167866" x="4435475" y="5353050"/>
          <p14:tracePt t="167882" x="4425950" y="5353050"/>
          <p14:tracePt t="167882" x="4418013" y="5353050"/>
          <p14:tracePt t="167897" x="4400550" y="5353050"/>
          <p14:tracePt t="167915" x="4384675" y="5353050"/>
          <p14:tracePt t="167931" x="4316413" y="5353050"/>
          <p14:tracePt t="167948" x="4298950" y="5353050"/>
          <p14:tracePt t="167964" x="4291013" y="5353050"/>
          <p14:tracePt t="167981" x="4256088" y="5353050"/>
          <p14:tracePt t="167998" x="4171950" y="5395913"/>
          <p14:tracePt t="168015" x="4017963" y="5446713"/>
          <p14:tracePt t="168031" x="3916363" y="5472113"/>
          <p14:tracePt t="168048" x="3900488" y="5472113"/>
          <p14:tracePt t="168074" x="3908425" y="5464175"/>
          <p14:tracePt t="168082" x="3933825" y="5446713"/>
          <p14:tracePt t="168098" x="3951288" y="5430838"/>
          <p14:tracePt t="168115" x="3967163" y="5387975"/>
          <p14:tracePt t="168116" x="3984625" y="5319713"/>
          <p14:tracePt t="168131" x="3984625" y="5302250"/>
          <p14:tracePt t="168330" x="3976688" y="5302250"/>
          <p14:tracePt t="168338" x="3967163" y="5302250"/>
          <p14:tracePt t="168348" x="3959225" y="5302250"/>
          <p14:tracePt t="168365" x="3951288" y="5302250"/>
          <p14:tracePt t="169690" x="3941763" y="5302250"/>
          <p14:tracePt t="169706" x="3933825" y="5302250"/>
          <p14:tracePt t="169722" x="3925888" y="5302250"/>
          <p14:tracePt t="169817" x="3916363" y="5302250"/>
          <p14:tracePt t="169825" x="3890963" y="5302250"/>
          <p14:tracePt t="169834" x="3883025" y="5302250"/>
          <p14:tracePt t="169847" x="3857625" y="5302250"/>
          <p14:tracePt t="169863" x="3832225" y="5294313"/>
          <p14:tracePt t="169881" x="3814763" y="5286375"/>
          <p14:tracePt t="169897" x="3797300" y="5276850"/>
          <p14:tracePt t="169962" x="3789363" y="5276850"/>
          <p14:tracePt t="170090" x="3781425" y="5276850"/>
          <p14:tracePt t="170098" x="3763963" y="5276850"/>
          <p14:tracePt t="170178" x="3756025" y="5268913"/>
          <p14:tracePt t="170202" x="3746500" y="5268913"/>
          <p14:tracePt t="170210" x="3729038" y="5268913"/>
          <p14:tracePt t="170226" x="3721100" y="5260975"/>
          <p14:tracePt t="170545" x="3713163" y="5260975"/>
          <p14:tracePt t="170553" x="3695700" y="5251450"/>
          <p14:tracePt t="170563" x="3687763" y="5251450"/>
          <p14:tracePt t="170579" x="3662363" y="5235575"/>
          <p14:tracePt t="170596" x="3652838" y="5235575"/>
          <p14:tracePt t="170613" x="3644900" y="5235575"/>
          <p14:tracePt t="170630" x="3619500" y="5218113"/>
          <p14:tracePt t="170646" x="3602038" y="5208588"/>
          <p14:tracePt t="170663" x="3594100" y="5208588"/>
          <p14:tracePt t="170679" x="3559175" y="5183188"/>
          <p14:tracePt t="170697" x="3551238" y="5175250"/>
          <p14:tracePt t="170713" x="3525838" y="5175250"/>
          <p14:tracePt t="170731" x="3500438" y="5157788"/>
          <p14:tracePt t="170746" x="3441700" y="5149850"/>
          <p14:tracePt t="170763" x="3338513" y="5132388"/>
          <p14:tracePt t="170779" x="3228975" y="5099050"/>
          <p14:tracePt t="170796" x="3143250" y="5091113"/>
          <p14:tracePt t="170813" x="3024188" y="5081588"/>
          <p14:tracePt t="170829" x="2973388" y="5056188"/>
          <p14:tracePt t="170846" x="2955925" y="5048250"/>
          <p14:tracePt t="171042" x="2982913" y="5048250"/>
          <p14:tracePt t="171049" x="3016250" y="5048250"/>
          <p14:tracePt t="171057" x="3067050" y="5048250"/>
          <p14:tracePt t="171065" x="3152775" y="5064125"/>
          <p14:tracePt t="171079" x="3270250" y="5073650"/>
          <p14:tracePt t="171096" x="3551238" y="5124450"/>
          <p14:tracePt t="171113" x="3890963" y="5157788"/>
          <p14:tracePt t="171114" x="4027488" y="5183188"/>
          <p14:tracePt t="171129" x="4154488" y="5183188"/>
          <p14:tracePt t="171146" x="4392613" y="5183188"/>
          <p14:tracePt t="171162" x="4689475" y="5183188"/>
          <p14:tracePt t="171179" x="4740275" y="5183188"/>
          <p14:tracePt t="171196" x="4757738" y="5183188"/>
          <p14:tracePt t="171265" x="4765675" y="5183188"/>
          <p14:tracePt t="171273" x="4791075" y="5192713"/>
          <p14:tracePt t="171281" x="4833938" y="5192713"/>
          <p14:tracePt t="171296" x="4884738" y="5200650"/>
          <p14:tracePt t="171313" x="5013325" y="5218113"/>
          <p14:tracePt t="171329" x="5140325" y="5251450"/>
          <p14:tracePt t="171346" x="5318125" y="5260975"/>
          <p14:tracePt t="171363" x="5649913" y="5260975"/>
          <p14:tracePt t="171379" x="5827713" y="5260975"/>
          <p14:tracePt t="171396" x="6007100" y="5235575"/>
          <p14:tracePt t="171413" x="6219825" y="5218113"/>
          <p14:tracePt t="171429" x="6405563" y="5218113"/>
          <p14:tracePt t="171446" x="6491288" y="5218113"/>
          <p14:tracePt t="171463" x="6524625" y="5218113"/>
          <p14:tracePt t="171480" x="6550025" y="5218113"/>
          <p14:tracePt t="171496" x="6559550" y="5218113"/>
          <p14:tracePt t="171569" x="6567488" y="5218113"/>
          <p14:tracePt t="171578" x="6575425" y="5218113"/>
          <p14:tracePt t="171585" x="6610350" y="5226050"/>
          <p14:tracePt t="171596" x="6643688" y="5235575"/>
          <p14:tracePt t="171613" x="6694488" y="5243513"/>
          <p14:tracePt t="171629" x="6729413" y="5243513"/>
          <p14:tracePt t="171646" x="6754813" y="5243513"/>
          <p14:tracePt t="171663" x="6788150" y="5260975"/>
          <p14:tracePt t="171679" x="6823075" y="5260975"/>
          <p14:tracePt t="171696" x="6881813" y="5260975"/>
          <p14:tracePt t="171712" x="6967538" y="5260975"/>
          <p14:tracePt t="171729" x="7094538" y="5260975"/>
          <p14:tracePt t="171746" x="7204075" y="5276850"/>
          <p14:tracePt t="171762" x="7281863" y="5286375"/>
          <p14:tracePt t="171779" x="7297738" y="5294313"/>
          <p14:tracePt t="171796" x="7297738" y="5302250"/>
          <p14:tracePt t="171813" x="7307263" y="5302250"/>
          <p14:tracePt t="171829" x="7332663" y="5302250"/>
          <p14:tracePt t="171847" x="7459663" y="5311775"/>
          <p14:tracePt t="171863" x="7604125" y="5311775"/>
          <p14:tracePt t="171881" x="7731125" y="5311775"/>
          <p14:tracePt t="171882" x="7748588" y="5311775"/>
          <p14:tracePt t="171896" x="7781925" y="5311775"/>
          <p14:tracePt t="171914" x="7807325" y="5302250"/>
          <p14:tracePt t="171914" x="7816850" y="5302250"/>
          <p14:tracePt t="171931" x="7824788" y="5294313"/>
          <p14:tracePt t="171978" x="7842250" y="5294313"/>
          <p14:tracePt t="172363" x="7850188" y="5286375"/>
          <p14:tracePt t="172377" x="7850188" y="5276850"/>
          <p14:tracePt t="172385" x="7850188" y="5268913"/>
          <p14:tracePt t="172410" x="7850188" y="5260975"/>
          <p14:tracePt t="172426" x="7824788" y="5260975"/>
          <p14:tracePt t="172434" x="7816850" y="5260975"/>
          <p14:tracePt t="172446" x="7807325" y="5260975"/>
          <p14:tracePt t="172462" x="7723188" y="5260975"/>
          <p14:tracePt t="172479" x="7596188" y="5260975"/>
          <p14:tracePt t="172495" x="7477125" y="5260975"/>
          <p14:tracePt t="172512" x="7332663" y="5260975"/>
          <p14:tracePt t="172529" x="7204075" y="5260975"/>
          <p14:tracePt t="172530" x="7145338" y="5260975"/>
          <p14:tracePt t="172546" x="7077075" y="5260975"/>
          <p14:tracePt t="172563" x="6992938" y="5260975"/>
          <p14:tracePt t="172564" x="6958013" y="5260975"/>
          <p14:tracePt t="172580" x="6889750" y="5243513"/>
          <p14:tracePt t="172596" x="6856413" y="5235575"/>
          <p14:tracePt t="172613" x="6797675" y="5226050"/>
          <p14:tracePt t="172629" x="6754813" y="5226050"/>
          <p14:tracePt t="172646" x="6694488" y="5218113"/>
          <p14:tracePt t="172663" x="6678613" y="5218113"/>
          <p14:tracePt t="172679" x="6653213" y="5200650"/>
          <p14:tracePt t="172748" x="6626225" y="5200650"/>
          <p14:tracePt t="172763" x="6618288" y="5200650"/>
          <p14:tracePt t="172770" x="6610350" y="5200650"/>
          <p14:tracePt t="172778" x="6600825" y="5200650"/>
          <p14:tracePt t="175218" x="6592888" y="5200650"/>
          <p14:tracePt t="175234" x="6584950" y="5200650"/>
          <p14:tracePt t="175250" x="6567488" y="5200650"/>
          <p14:tracePt t="175306" x="6559550" y="5200650"/>
          <p14:tracePt t="175338" x="6550025" y="5200650"/>
          <p14:tracePt t="175380" x="6534150" y="5200650"/>
          <p14:tracePt t="175402" x="6534150" y="5208588"/>
          <p14:tracePt t="175418" x="6524625" y="5208588"/>
          <p14:tracePt t="175434" x="6508750" y="5208588"/>
          <p14:tracePt t="175443" x="6499225" y="5208588"/>
          <p14:tracePt t="175451" x="6491288" y="5218113"/>
          <p14:tracePt t="175461" x="6483350" y="5218113"/>
          <p14:tracePt t="175477" x="6456363" y="5218113"/>
          <p14:tracePt t="175494" x="6440488" y="5226050"/>
          <p14:tracePt t="175511" x="6430963" y="5226050"/>
          <p14:tracePt t="175528" x="6430963" y="5235575"/>
          <p14:tracePt t="176354" x="6405563" y="5235575"/>
          <p14:tracePt t="176369" x="6397625" y="5235575"/>
          <p14:tracePt t="176401" x="6389688" y="5235575"/>
          <p14:tracePt t="176434" x="6380163" y="5243513"/>
          <p14:tracePt t="176586" x="6372225" y="5243513"/>
          <p14:tracePt t="176954" x="6364288" y="5243513"/>
          <p14:tracePt t="176961" x="6354763" y="5243513"/>
          <p14:tracePt t="176969" x="6346825" y="5243513"/>
          <p14:tracePt t="176978" x="6338888" y="5243513"/>
          <p14:tracePt t="177050" x="6329363" y="5243513"/>
          <p14:tracePt t="177106" x="6311900" y="5243513"/>
          <p14:tracePt t="177682" x="6303963" y="5243513"/>
          <p14:tracePt t="177714" x="6296025" y="5243513"/>
          <p14:tracePt t="177842" x="6286500" y="5243513"/>
          <p14:tracePt t="177874" x="6278563" y="5243513"/>
          <p14:tracePt t="177937" x="6270625" y="5243513"/>
          <p14:tracePt t="199681" x="6253163" y="5243513"/>
          <p14:tracePt t="199713" x="6245225" y="5243513"/>
          <p14:tracePt t="200051" x="6219825" y="5243513"/>
          <p14:tracePt t="200057" x="6167438" y="5243513"/>
          <p14:tracePt t="200067" x="6108700" y="5243513"/>
          <p14:tracePt t="200083" x="5888038" y="5167313"/>
          <p14:tracePt t="200100" x="5718175" y="5073650"/>
          <p14:tracePt t="200116" x="5538788" y="4979988"/>
          <p14:tracePt t="200134" x="5360988" y="4937125"/>
          <p14:tracePt t="200150" x="5183188" y="4929188"/>
          <p14:tracePt t="200167" x="4935538" y="4929188"/>
          <p14:tracePt t="200184" x="4545013" y="4929188"/>
          <p14:tracePt t="200200" x="4078288" y="4868863"/>
          <p14:tracePt t="200218" x="3756025" y="4835525"/>
          <p14:tracePt t="200218" x="3636963" y="4810125"/>
          <p14:tracePt t="200234" x="3568700" y="4802188"/>
          <p14:tracePt t="200235" x="3551238" y="4802188"/>
          <p14:tracePt t="200250" x="3543300" y="4802188"/>
          <p14:tracePt t="200274" x="3533775" y="4802188"/>
          <p14:tracePt t="200290" x="3508375" y="4802188"/>
          <p14:tracePt t="200300" x="3482975" y="4802188"/>
          <p14:tracePt t="200317" x="3398838" y="4818063"/>
          <p14:tracePt t="200333" x="3338513" y="4818063"/>
          <p14:tracePt t="200350" x="3262313" y="4843463"/>
          <p14:tracePt t="200367" x="3178175" y="4868863"/>
          <p14:tracePt t="200384" x="3117850" y="4903788"/>
          <p14:tracePt t="200400" x="3008313" y="4946650"/>
          <p14:tracePt t="200417" x="2897188" y="4979988"/>
          <p14:tracePt t="200434" x="2846388" y="5005388"/>
          <p14:tracePt t="200435" x="2828925" y="5005388"/>
          <p14:tracePt t="200450" x="2820988" y="5005388"/>
          <p14:tracePt t="200467" x="2811463" y="5022850"/>
          <p14:tracePt t="200483" x="2786063" y="5048250"/>
          <p14:tracePt t="200500" x="2752725" y="5081588"/>
          <p14:tracePt t="200517" x="2709863" y="5124450"/>
          <p14:tracePt t="200534" x="2684463" y="5141913"/>
          <p14:tracePt t="200550" x="2668588" y="5157788"/>
          <p14:tracePt t="200570" x="2651125" y="5183188"/>
          <p14:tracePt t="200586" x="2641600" y="5208588"/>
          <p14:tracePt t="200601" x="2633663" y="5218113"/>
          <p14:tracePt t="200616" x="2625725" y="5218113"/>
          <p14:tracePt t="200762" x="2633663" y="5218113"/>
          <p14:tracePt t="200769" x="2668588" y="5208588"/>
          <p14:tracePt t="200783" x="2709863" y="5208588"/>
          <p14:tracePt t="200800" x="2795588" y="5208588"/>
          <p14:tracePt t="200816" x="2863850" y="5208588"/>
          <p14:tracePt t="200834" x="2922588" y="5208588"/>
          <p14:tracePt t="200850" x="2965450" y="5208588"/>
          <p14:tracePt t="200867" x="2998788" y="5208588"/>
          <p14:tracePt t="200867" x="3016250" y="5208588"/>
          <p14:tracePt t="200883" x="3100388" y="5208588"/>
          <p14:tracePt t="200900" x="3287713" y="5208588"/>
          <p14:tracePt t="200916" x="3576638" y="5167313"/>
          <p14:tracePt t="200933" x="3951288" y="5167313"/>
          <p14:tracePt t="200950" x="4359275" y="5167313"/>
          <p14:tracePt t="200966" x="4664075" y="5167313"/>
          <p14:tracePt t="200983" x="4876800" y="5157788"/>
          <p14:tracePt t="200999" x="5021263" y="5141913"/>
          <p14:tracePt t="201016" x="5122863" y="5116513"/>
          <p14:tracePt t="201034" x="5165725" y="5116513"/>
          <p14:tracePt t="201035" x="5183188" y="5116513"/>
          <p14:tracePt t="201050" x="5199063" y="5116513"/>
          <p14:tracePt t="201066" x="5233988" y="5116513"/>
          <p14:tracePt t="201083" x="5327650" y="5132388"/>
          <p14:tracePt t="201099" x="5386388" y="5132388"/>
          <p14:tracePt t="201116" x="5472113" y="5132388"/>
          <p14:tracePt t="201133" x="5591175" y="5132388"/>
          <p14:tracePt t="201150" x="5735638" y="5132388"/>
          <p14:tracePt t="201166" x="5888038" y="5132388"/>
          <p14:tracePt t="201183" x="5989638" y="5132388"/>
          <p14:tracePt t="201200" x="6075363" y="5116513"/>
          <p14:tracePt t="201216" x="6126163" y="5091113"/>
          <p14:tracePt t="201233" x="6176963" y="5073650"/>
          <p14:tracePt t="201250" x="6235700" y="5056188"/>
          <p14:tracePt t="201267" x="6270625" y="5056188"/>
          <p14:tracePt t="201268" x="6296025" y="5056188"/>
          <p14:tracePt t="201282" x="6303963" y="5056188"/>
          <p14:tracePt t="201300" x="6311900" y="5056188"/>
          <p14:tracePt t="201317" x="6338888" y="5056188"/>
          <p14:tracePt t="201333" x="6364288" y="5056188"/>
          <p14:tracePt t="201350" x="6389688" y="5056188"/>
          <p14:tracePt t="201366" x="6415088" y="5056188"/>
          <p14:tracePt t="201383" x="6448425" y="5056188"/>
          <p14:tracePt t="201400" x="6508750" y="5056188"/>
          <p14:tracePt t="201416" x="6559550" y="5056188"/>
          <p14:tracePt t="201433" x="6600825" y="5056188"/>
          <p14:tracePt t="201450" x="6635750" y="5048250"/>
          <p14:tracePt t="201467" x="6669088" y="5048250"/>
          <p14:tracePt t="201483" x="6686550" y="5048250"/>
          <p14:tracePt t="201500" x="6694488" y="5048250"/>
          <p14:tracePt t="201522" x="6711950" y="5048250"/>
          <p14:tracePt t="201533" x="6737350" y="5056188"/>
          <p14:tracePt t="201549" x="6780213" y="5073650"/>
          <p14:tracePt t="201566" x="6873875" y="5099050"/>
          <p14:tracePt t="201583" x="6967538" y="5124450"/>
          <p14:tracePt t="201599" x="7059613" y="5132388"/>
          <p14:tracePt t="201616" x="7119938" y="5149850"/>
          <p14:tracePt t="201634" x="7213600" y="5157788"/>
          <p14:tracePt t="201635" x="7256463" y="5167313"/>
          <p14:tracePt t="201650" x="7307263" y="5183188"/>
          <p14:tracePt t="201666" x="7366000" y="5200650"/>
          <p14:tracePt t="201683" x="7442200" y="5226050"/>
          <p14:tracePt t="201699" x="7510463" y="5235575"/>
          <p14:tracePt t="201716" x="7561263" y="5235575"/>
          <p14:tracePt t="201733" x="7621588" y="5235575"/>
          <p14:tracePt t="201750" x="7637463" y="5235575"/>
          <p14:tracePt t="201766" x="7654925" y="5235575"/>
          <p14:tracePt t="201783" x="7672388" y="5235575"/>
          <p14:tracePt t="201799" x="7697788" y="5235575"/>
          <p14:tracePt t="201817" x="7705725" y="5235575"/>
          <p14:tracePt t="201833" x="7723188" y="5235575"/>
          <p14:tracePt t="201850" x="7748588" y="5235575"/>
          <p14:tracePt t="201850" x="7756525" y="5235575"/>
          <p14:tracePt t="201866" x="7766050" y="5235575"/>
          <p14:tracePt t="201937" x="7756525" y="5235575"/>
          <p14:tracePt t="201945" x="7731125" y="5235575"/>
          <p14:tracePt t="201954" x="7723188" y="5235575"/>
          <p14:tracePt t="201966" x="7688263" y="5226050"/>
          <p14:tracePt t="202258" x="7680325" y="5226050"/>
          <p14:tracePt t="202273" x="7662863" y="5226050"/>
          <p14:tracePt t="202283" x="7654925" y="5226050"/>
          <p14:tracePt t="202297" x="7646988" y="5226050"/>
          <p14:tracePt t="202305" x="7629525" y="5226050"/>
          <p14:tracePt t="202322" x="7621588" y="5226050"/>
          <p14:tracePt t="202354" x="7612063" y="5226050"/>
          <p14:tracePt t="202362" x="7604125" y="5226050"/>
          <p14:tracePt t="202370" x="7596188" y="5226050"/>
          <p14:tracePt t="202383" x="7586663" y="5226050"/>
          <p14:tracePt t="202399" x="7570788" y="5226050"/>
          <p14:tracePt t="202416" x="7553325" y="5235575"/>
          <p14:tracePt t="202433" x="7493000" y="5268913"/>
          <p14:tracePt t="202450" x="7451725" y="5268913"/>
          <p14:tracePt t="202450" x="7426325" y="5286375"/>
          <p14:tracePt t="202466" x="7400925" y="5286375"/>
          <p14:tracePt t="202482" x="7358063" y="5311775"/>
          <p14:tracePt t="202499" x="7307263" y="5327650"/>
          <p14:tracePt t="202516" x="7297738" y="5327650"/>
          <p14:tracePt t="202532" x="7289800" y="5327650"/>
          <p14:tracePt t="202549" x="7264400" y="5345113"/>
          <p14:tracePt t="202566" x="7204075" y="5380038"/>
          <p14:tracePt t="202582" x="7162800" y="5405438"/>
          <p14:tracePt t="202599" x="7127875" y="5421313"/>
          <p14:tracePt t="202616" x="7112000" y="5430838"/>
          <p14:tracePt t="202642" x="7102475" y="5430838"/>
          <p14:tracePt t="202658" x="7094538" y="5430838"/>
          <p14:tracePt t="202667" x="7077075" y="5438775"/>
          <p14:tracePt t="202682" x="7051675" y="5446713"/>
          <p14:tracePt t="202699" x="7034213" y="5464175"/>
          <p14:tracePt t="202730" x="7043738" y="5464175"/>
          <p14:tracePt t="202737" x="7085013" y="5464175"/>
          <p14:tracePt t="202749" x="7127875" y="5464175"/>
          <p14:tracePt t="202766" x="7229475" y="5413375"/>
          <p14:tracePt t="202783" x="7289800" y="5387975"/>
          <p14:tracePt t="202834" x="7289800" y="5370513"/>
          <p14:tracePt t="202858" x="7272338" y="5380038"/>
          <p14:tracePt t="202866" x="7246938" y="5405438"/>
          <p14:tracePt t="202873" x="7239000" y="5405438"/>
          <p14:tracePt t="202889" x="7221538" y="5405438"/>
          <p14:tracePt t="202900" x="7213600" y="5405438"/>
          <p14:tracePt t="202915" x="7178675" y="5405438"/>
          <p14:tracePt t="202932" x="7153275" y="5405438"/>
          <p14:tracePt t="202985" x="7145338" y="5405438"/>
          <p14:tracePt t="203017" x="7137400" y="5405438"/>
          <p14:tracePt t="203034" x="7127875" y="5405438"/>
          <p14:tracePt t="203041" x="7119938" y="5405438"/>
          <p14:tracePt t="203066" x="7102475" y="5405438"/>
          <p14:tracePt t="203074" x="7094538" y="5405438"/>
          <p14:tracePt t="203083" x="7085013" y="5405438"/>
          <p14:tracePt t="203099" x="7051675" y="5405438"/>
          <p14:tracePt t="203115" x="7018338" y="5405438"/>
          <p14:tracePt t="203201" x="7000875" y="5405438"/>
          <p14:tracePt t="203209" x="6992938" y="5405438"/>
          <p14:tracePt t="203217" x="6983413" y="5405438"/>
          <p14:tracePt t="203233" x="6958013" y="5405438"/>
          <p14:tracePt t="203249" x="6950075" y="5405438"/>
          <p14:tracePt t="203266" x="6915150" y="5405438"/>
          <p14:tracePt t="203282" x="6889750" y="5405438"/>
          <p14:tracePt t="203306" x="6881813" y="5405438"/>
          <p14:tracePt t="203810" x="6873875" y="5405438"/>
          <p14:tracePt t="203817" x="6856413" y="5413375"/>
          <p14:tracePt t="203825" x="6813550" y="5421313"/>
          <p14:tracePt t="203834" x="6754813" y="5446713"/>
          <p14:tracePt t="203848" x="6711950" y="5446713"/>
          <p14:tracePt t="203866" x="6669088" y="5446713"/>
          <p14:tracePt t="203867" x="6643688" y="5446713"/>
          <p14:tracePt t="203882" x="6635750" y="5446713"/>
          <p14:tracePt t="203906" x="6618288" y="5446713"/>
          <p14:tracePt t="203915" x="6610350" y="5446713"/>
          <p14:tracePt t="203932" x="6575425" y="5456238"/>
          <p14:tracePt t="203948" x="6542088" y="5456238"/>
          <p14:tracePt t="203965" x="6491288" y="5481638"/>
          <p14:tracePt t="204010" x="6559550" y="5481638"/>
          <p14:tracePt t="204018" x="6661150" y="5489575"/>
          <p14:tracePt t="204025" x="6754813" y="5489575"/>
          <p14:tracePt t="204033" x="6831013" y="5489575"/>
          <p14:tracePt t="204048" x="6873875" y="5489575"/>
          <p14:tracePt t="204065" x="6942138" y="5489575"/>
          <p14:tracePt t="204066" x="6950075" y="5489575"/>
          <p14:tracePt t="204082" x="6958013" y="5489575"/>
          <p14:tracePt t="204105" x="6975475" y="5489575"/>
          <p14:tracePt t="204145" x="6983413" y="5489575"/>
          <p14:tracePt t="204154" x="7000875" y="5489575"/>
          <p14:tracePt t="204170" x="7008813" y="5489575"/>
          <p14:tracePt t="204242" x="7000875" y="5489575"/>
          <p14:tracePt t="204251" x="6983413" y="5489575"/>
          <p14:tracePt t="204266" x="6975475" y="5489575"/>
          <p14:tracePt t="204282" x="6967538" y="5489575"/>
          <p14:tracePt t="204298" x="6950075" y="5489575"/>
          <p14:tracePt t="204315" x="6856413" y="5497513"/>
          <p14:tracePt t="204331" x="6770688" y="5497513"/>
          <p14:tracePt t="204348" x="6686550" y="5497513"/>
          <p14:tracePt t="204365" x="6643688" y="5497513"/>
          <p14:tracePt t="204553" x="6626225" y="5497513"/>
          <p14:tracePt t="204561" x="6626225" y="5507038"/>
          <p14:tracePt t="204586" x="6618288" y="5507038"/>
          <p14:tracePt t="204674" x="6610350" y="5507038"/>
          <p14:tracePt t="204683" x="6600825" y="5507038"/>
          <p14:tracePt t="206515" x="6584950" y="5507038"/>
          <p14:tracePt t="206521" x="6559550" y="5507038"/>
          <p14:tracePt t="206531" x="6542088" y="5507038"/>
          <p14:tracePt t="206547" x="6491288" y="5497513"/>
          <p14:tracePt t="206564" x="6465888" y="5489575"/>
          <p14:tracePt t="206580" x="6430963" y="5489575"/>
          <p14:tracePt t="206597" x="6397625" y="5489575"/>
          <p14:tracePt t="206614" x="6354763" y="5489575"/>
          <p14:tracePt t="206631" x="6278563" y="5489575"/>
          <p14:tracePt t="206647" x="6194425" y="5489575"/>
          <p14:tracePt t="206664" x="6091238" y="5489575"/>
          <p14:tracePt t="206682" x="6007100" y="5489575"/>
          <p14:tracePt t="206683" x="5972175" y="5489575"/>
          <p14:tracePt t="206698" x="5946775" y="5489575"/>
          <p14:tracePt t="206714" x="5930900" y="5489575"/>
          <p14:tracePt t="206730" x="5895975" y="5489575"/>
          <p14:tracePt t="206747" x="5819775" y="5489575"/>
          <p14:tracePt t="206764" x="5743575" y="5489575"/>
          <p14:tracePt t="206781" x="5641975" y="5489575"/>
          <p14:tracePt t="206797" x="5565775" y="5489575"/>
          <p14:tracePt t="206814" x="5522913" y="5489575"/>
          <p14:tracePt t="206830" x="5487988" y="5489575"/>
          <p14:tracePt t="206847" x="5462588" y="5489575"/>
          <p14:tracePt t="206864" x="5454650" y="5489575"/>
          <p14:tracePt t="206881" x="5437188" y="5489575"/>
          <p14:tracePt t="220177" x="5421313" y="5489575"/>
          <p14:tracePt t="220193" x="5403850" y="5489575"/>
          <p14:tracePt t="220201" x="5386388" y="5489575"/>
          <p14:tracePt t="220209" x="5360988" y="5489575"/>
          <p14:tracePt t="220224" x="5335588" y="5489575"/>
          <p14:tracePt t="220241" x="5318125" y="5489575"/>
          <p14:tracePt t="220257" x="5284788" y="5489575"/>
          <p14:tracePt t="220274" x="5276850" y="5489575"/>
          <p14:tracePt t="220291" x="5140325" y="5497513"/>
          <p14:tracePt t="220308" x="4927600" y="5497513"/>
          <p14:tracePt t="220324" x="4706938" y="5497513"/>
          <p14:tracePt t="220341" x="4537075" y="5497513"/>
          <p14:tracePt t="220358" x="4460875" y="5497513"/>
          <p14:tracePt t="220375" x="4435475" y="5497513"/>
          <p14:tracePt t="220391" x="4425950" y="5497513"/>
          <p14:tracePt t="220408" x="4392613" y="5497513"/>
          <p14:tracePt t="220424" x="4341813" y="5497513"/>
          <p14:tracePt t="220442" x="4230688" y="5532438"/>
          <p14:tracePt t="220443" x="4222750" y="5532438"/>
          <p14:tracePt t="220458" x="4187825" y="5540375"/>
          <p14:tracePt t="220475" x="4154488" y="5549900"/>
          <p14:tracePt t="220491" x="4137025" y="5549900"/>
          <p14:tracePt t="220508" x="4095750" y="5575300"/>
          <p14:tracePt t="220524" x="4060825" y="5591175"/>
          <p14:tracePt t="220541" x="4002088" y="5616575"/>
          <p14:tracePt t="220558" x="3959225" y="5626100"/>
          <p14:tracePt t="220574" x="3916363" y="5651500"/>
          <p14:tracePt t="220626" x="3908425" y="5659438"/>
          <p14:tracePt t="220634" x="3908425" y="5668963"/>
          <p14:tracePt t="220649" x="3908425" y="5676900"/>
          <p14:tracePt t="220659" x="3900488" y="5684838"/>
          <p14:tracePt t="220690" x="3900488" y="5676900"/>
          <p14:tracePt t="220697" x="3925888" y="5616575"/>
          <p14:tracePt t="220707" x="3925888" y="5608638"/>
          <p14:tracePt t="220724" x="3925888" y="5600700"/>
          <p14:tracePt t="220835" x="3933825" y="5600700"/>
          <p14:tracePt t="220842" x="3941763" y="5600700"/>
          <p14:tracePt t="220850" x="3967163" y="5600700"/>
          <p14:tracePt t="220865" x="3976688" y="5600700"/>
          <p14:tracePt t="220890" x="3976688" y="5583238"/>
          <p14:tracePt t="220898" x="3959225" y="5575300"/>
          <p14:tracePt t="220907" x="3959225" y="5565775"/>
          <p14:tracePt t="220962" x="3951288" y="5565775"/>
          <p14:tracePt t="220970" x="3925888" y="5565775"/>
          <p14:tracePt t="220978" x="3900488" y="5565775"/>
          <p14:tracePt t="220991" x="3873500" y="5565775"/>
          <p14:tracePt t="221007" x="3822700" y="5565775"/>
          <p14:tracePt t="221025" x="3789363" y="5575300"/>
          <p14:tracePt t="221042" x="3771900" y="5583238"/>
          <p14:tracePt t="221042" x="3763963" y="5583238"/>
          <p14:tracePt t="221057" x="3746500" y="5583238"/>
          <p14:tracePt t="221074" x="3695700" y="5583238"/>
          <p14:tracePt t="221091" x="3627438" y="5583238"/>
          <p14:tracePt t="221107" x="3467100" y="5583238"/>
          <p14:tracePt t="221124" x="3338513" y="5583238"/>
          <p14:tracePt t="221141" x="3262313" y="5583238"/>
          <p14:tracePt t="221157" x="3228975" y="5583238"/>
          <p14:tracePt t="221175" x="3194050" y="5608638"/>
          <p14:tracePt t="221190" x="3135313" y="5616575"/>
          <p14:tracePt t="221208" x="3100388" y="5616575"/>
          <p14:tracePt t="221224" x="3067050" y="5626100"/>
          <p14:tracePt t="221241" x="3041650" y="5626100"/>
          <p14:tracePt t="221258" x="3033713" y="5626100"/>
          <p14:tracePt t="221258" x="3024188" y="5626100"/>
          <p14:tracePt t="221274" x="3016250" y="5626100"/>
          <p14:tracePt t="221290" x="2965450" y="5626100"/>
          <p14:tracePt t="221307" x="2889250" y="5626100"/>
          <p14:tracePt t="221324" x="2811463" y="5626100"/>
          <p14:tracePt t="221341" x="2770188" y="5626100"/>
          <p14:tracePt t="221358" x="2752725" y="5626100"/>
          <p14:tracePt t="221374" x="2744788" y="5626100"/>
          <p14:tracePt t="221394" x="2727325" y="5634038"/>
          <p14:tracePt t="221409" x="2719388" y="5641975"/>
          <p14:tracePt t="221424" x="2709863" y="5641975"/>
          <p14:tracePt t="221441" x="2693988" y="5651500"/>
          <p14:tracePt t="221490" x="2684463" y="5659438"/>
          <p14:tracePt t="221506" x="2668588" y="5659438"/>
          <p14:tracePt t="221514" x="2659063" y="5668963"/>
          <p14:tracePt t="221524" x="2659063" y="5676900"/>
          <p14:tracePt t="221754" x="2651125" y="5684838"/>
          <p14:tracePt t="221786" x="2651125" y="5694363"/>
          <p14:tracePt t="221793" x="2659063" y="5702300"/>
          <p14:tracePt t="221802" x="2701925" y="5702300"/>
          <p14:tracePt t="221809" x="2752725" y="5710238"/>
          <p14:tracePt t="221824" x="2811463" y="5710238"/>
          <p14:tracePt t="221841" x="2965450" y="5719763"/>
          <p14:tracePt t="221842" x="3024188" y="5727700"/>
          <p14:tracePt t="221858" x="3084513" y="5745163"/>
          <p14:tracePt t="221874" x="3109913" y="5745163"/>
          <p14:tracePt t="221906" x="3127375" y="5745163"/>
          <p14:tracePt t="221914" x="3143250" y="5745163"/>
          <p14:tracePt t="221924" x="3160713" y="5745163"/>
          <p14:tracePt t="221940" x="3228975" y="5745163"/>
          <p14:tracePt t="221957" x="3262313" y="5753100"/>
          <p14:tracePt t="221974" x="3279775" y="5761038"/>
          <p14:tracePt t="222042" x="3287713" y="5761038"/>
          <p14:tracePt t="222050" x="3297238" y="5761038"/>
          <p14:tracePt t="222058" x="3313113" y="5761038"/>
          <p14:tracePt t="222074" x="3322638" y="5761038"/>
          <p14:tracePt t="222130" x="3330575" y="5761038"/>
          <p14:tracePt t="222138" x="3348038" y="5761038"/>
          <p14:tracePt t="222145" x="3363913" y="5761038"/>
          <p14:tracePt t="222157" x="3398838" y="5761038"/>
          <p14:tracePt t="222174" x="3482975" y="5761038"/>
          <p14:tracePt t="222191" x="3525838" y="5761038"/>
          <p14:tracePt t="222207" x="3559175" y="5761038"/>
          <p14:tracePt t="222363" x="3559175" y="5770563"/>
          <p14:tracePt t="222378" x="3551238" y="5770563"/>
          <p14:tracePt t="222386" x="3533775" y="5770563"/>
          <p14:tracePt t="222393" x="3508375" y="5770563"/>
          <p14:tracePt t="222407" x="3492500" y="5770563"/>
          <p14:tracePt t="222424" x="3432175" y="5770563"/>
          <p14:tracePt t="222440" x="3355975" y="5770563"/>
          <p14:tracePt t="222457" x="3270250" y="5770563"/>
          <p14:tracePt t="222474" x="3194050" y="5770563"/>
          <p14:tracePt t="222490" x="3117850" y="5770563"/>
          <p14:tracePt t="222507" x="3033713" y="5770563"/>
          <p14:tracePt t="222523" x="2998788" y="5770563"/>
          <p14:tracePt t="222540" x="2973388" y="5770563"/>
          <p14:tracePt t="222557" x="2940050" y="5788025"/>
          <p14:tracePt t="222573" x="2922588" y="5788025"/>
          <p14:tracePt t="222590" x="2914650" y="5788025"/>
          <p14:tracePt t="222607" x="2889250" y="5788025"/>
          <p14:tracePt t="222624" x="2871788" y="5788025"/>
          <p14:tracePt t="222640" x="2854325" y="5788025"/>
          <p14:tracePt t="222657" x="2846388" y="5778500"/>
          <p14:tracePt t="222706" x="2838450" y="5778500"/>
          <p14:tracePt t="222722" x="2828925" y="5778500"/>
          <p14:tracePt t="222738" x="2820988" y="5778500"/>
          <p14:tracePt t="222857" x="2838450" y="5761038"/>
          <p14:tracePt t="222874" x="2863850" y="5694363"/>
          <p14:tracePt t="222881" x="2879725" y="5684838"/>
          <p14:tracePt t="222891" x="2889250" y="5684838"/>
          <p14:tracePt t="223026" x="2914650" y="5684838"/>
          <p14:tracePt t="223034" x="2955925" y="5702300"/>
          <p14:tracePt t="223042" x="3008313" y="5684838"/>
          <p14:tracePt t="223057" x="3041650" y="5676900"/>
          <p14:tracePt t="223073" x="3067050" y="5659438"/>
          <p14:tracePt t="223130" x="3074988" y="5659438"/>
          <p14:tracePt t="223138" x="3084513" y="5659438"/>
          <p14:tracePt t="223145" x="3092450" y="5659438"/>
          <p14:tracePt t="223157" x="3100388" y="5659438"/>
          <p14:tracePt t="223173" x="3109913" y="5659438"/>
          <p14:tracePt t="223194" x="3127375" y="5659438"/>
          <p14:tracePt t="223206" x="3135313" y="5668963"/>
          <p14:tracePt t="223224" x="3160713" y="5694363"/>
          <p14:tracePt t="223240" x="3194050" y="5735638"/>
          <p14:tracePt t="223257" x="3228975" y="5778500"/>
          <p14:tracePt t="223273" x="3254375" y="5813425"/>
          <p14:tracePt t="223290" x="3254375" y="5846763"/>
          <p14:tracePt t="223306" x="3254375" y="5880100"/>
          <p14:tracePt t="223323" x="3254375" y="5905500"/>
          <p14:tracePt t="223842" x="3254375" y="5932488"/>
          <p14:tracePt t="223850" x="3244850" y="5948363"/>
          <p14:tracePt t="223857" x="3236913" y="5991225"/>
          <p14:tracePt t="223874" x="3211513" y="6016625"/>
          <p14:tracePt t="223875" x="3211513" y="6034088"/>
          <p14:tracePt t="223890" x="3203575" y="6067425"/>
          <p14:tracePt t="223906" x="3186113" y="6110288"/>
          <p14:tracePt t="223923" x="3178175" y="6143625"/>
          <p14:tracePt t="223940" x="3178175" y="6186488"/>
          <p14:tracePt t="223956" x="3178175" y="6221413"/>
          <p14:tracePt t="223973" x="3186113" y="6237288"/>
          <p14:tracePt t="223989" x="3186113" y="6246813"/>
          <p14:tracePt t="224006" x="3186113" y="6254750"/>
          <p14:tracePt t="224023" x="3186113" y="6272213"/>
          <p14:tracePt t="224040" x="3194050" y="6288088"/>
          <p14:tracePt t="224056" x="3203575" y="6323013"/>
          <p14:tracePt t="224073" x="3211513" y="6330950"/>
          <p14:tracePt t="224074" x="3219450" y="6330950"/>
          <p14:tracePt t="224089" x="3236913" y="6348413"/>
          <p14:tracePt t="224107" x="3244850" y="6348413"/>
          <p14:tracePt t="224257" x="3270250" y="6348413"/>
          <p14:tracePt t="224362" x="3279775" y="6348413"/>
          <p14:tracePt t="224369" x="3287713" y="6348413"/>
          <p14:tracePt t="224377" x="3297238" y="6348413"/>
          <p14:tracePt t="224389" x="3305175" y="6348413"/>
          <p14:tracePt t="224406" x="3313113" y="6348413"/>
          <p14:tracePt t="224507" x="3330575" y="6338888"/>
          <p14:tracePt t="224514" x="3355975" y="6330950"/>
          <p14:tracePt t="224523" x="3389313" y="6313488"/>
          <p14:tracePt t="224539" x="3414713" y="6313488"/>
          <p14:tracePt t="224556" x="3424238" y="6305550"/>
          <p14:tracePt t="224573" x="3432175" y="6305550"/>
          <p14:tracePt t="224589" x="3449638" y="6297613"/>
          <p14:tracePt t="224617" x="3467100" y="6280150"/>
          <p14:tracePt t="224642" x="3475038" y="6272213"/>
          <p14:tracePt t="224650" x="3482975" y="6262688"/>
          <p14:tracePt t="224665" x="3492500" y="6254750"/>
          <p14:tracePt t="224698" x="3500438" y="6254750"/>
          <p14:tracePt t="224746" x="3508375" y="6246813"/>
          <p14:tracePt t="224754" x="3517900" y="6246813"/>
          <p14:tracePt t="224762" x="3533775" y="6246813"/>
          <p14:tracePt t="224772" x="3559175" y="6246813"/>
          <p14:tracePt t="224789" x="3627438" y="6246813"/>
          <p14:tracePt t="224806" x="3729038" y="6246813"/>
          <p14:tracePt t="224822" x="3789363" y="6246813"/>
          <p14:tracePt t="224839" x="3814763" y="6237288"/>
          <p14:tracePt t="224856" x="3832225" y="6237288"/>
          <p14:tracePt t="224873" x="3848100" y="6229350"/>
          <p14:tracePt t="224874" x="3865563" y="6221413"/>
          <p14:tracePt t="224890" x="3873500" y="6211888"/>
          <p14:tracePt t="224906" x="3890963" y="6203950"/>
          <p14:tracePt t="224923" x="3908425" y="6203950"/>
          <p14:tracePt t="224923" x="3916363" y="6203950"/>
          <p14:tracePt t="225002" x="3925888" y="6203950"/>
          <p14:tracePt t="226034" x="3916363" y="6203950"/>
          <p14:tracePt t="226041" x="3908425" y="6203950"/>
          <p14:tracePt t="226555" x="3925888" y="6186488"/>
          <p14:tracePt t="226562" x="3941763" y="6169025"/>
          <p14:tracePt t="226572" x="3992563" y="6143625"/>
          <p14:tracePt t="226588" x="4035425" y="6084888"/>
          <p14:tracePt t="226605" x="4035425" y="6076950"/>
          <p14:tracePt t="226730" x="4044950" y="6076950"/>
          <p14:tracePt t="226738" x="4060825" y="6076950"/>
          <p14:tracePt t="226753" x="4070350" y="6059488"/>
          <p14:tracePt t="226923" x="4070350" y="6067425"/>
          <p14:tracePt t="227114" x="4070350" y="6076950"/>
          <p14:tracePt t="227123" x="4070350" y="6084888"/>
          <p14:tracePt t="227129" x="4060825" y="6092825"/>
          <p14:tracePt t="229145" x="4035425" y="6092825"/>
          <p14:tracePt t="229346" x="4027488" y="6092825"/>
          <p14:tracePt t="229355" x="4017963" y="6092825"/>
          <p14:tracePt t="229362" x="4010025" y="6092825"/>
          <p14:tracePt t="286354" x="4002088" y="6092825"/>
          <p14:tracePt t="286364" x="3992563" y="6092825"/>
          <p14:tracePt t="286370" x="3976688" y="6092825"/>
          <p14:tracePt t="286379" x="3941763" y="6084888"/>
          <p14:tracePt t="286395" x="3857625" y="6024563"/>
          <p14:tracePt t="286412" x="3832225" y="5965825"/>
          <p14:tracePt t="286428" x="3822700" y="5948363"/>
          <p14:tracePt t="286445" x="3822700" y="5940425"/>
          <p14:tracePt t="286465" x="3822700" y="5932488"/>
          <p14:tracePt t="286478" x="3806825" y="5905500"/>
          <p14:tracePt t="286495" x="3695700" y="5788025"/>
          <p14:tracePt t="286512" x="3482975" y="5583238"/>
          <p14:tracePt t="286528" x="3254375" y="5464175"/>
          <p14:tracePt t="286545" x="3100388" y="5446713"/>
          <p14:tracePt t="286563" x="2973388" y="5446713"/>
          <p14:tracePt t="286564" x="2897188" y="5446713"/>
          <p14:tracePt t="286578" x="2727325" y="5446713"/>
          <p14:tracePt t="286595" x="2540000" y="5395913"/>
          <p14:tracePt t="286612" x="2319338" y="5276850"/>
          <p14:tracePt t="286628" x="2065338" y="5141913"/>
          <p14:tracePt t="286645" x="1868488" y="5056188"/>
          <p14:tracePt t="286662" x="1673225" y="4987925"/>
          <p14:tracePt t="286678" x="1419225" y="4903788"/>
          <p14:tracePt t="286695" x="1120775" y="4759325"/>
          <p14:tracePt t="286711" x="671513" y="4572000"/>
          <p14:tracePt t="286729" x="306388" y="4308475"/>
          <p14:tracePt t="286745" x="263525" y="4079875"/>
          <p14:tracePt t="286762" x="373063" y="3781425"/>
          <p14:tracePt t="286778" x="755650" y="3203575"/>
          <p14:tracePt t="286795" x="1079500" y="2668588"/>
          <p14:tracePt t="286812" x="1087438" y="2371725"/>
          <p14:tracePt t="286828" x="968375" y="2065338"/>
          <p14:tracePt t="286845" x="517525" y="1622425"/>
          <p14:tracePt t="286862" x="93663" y="1274763"/>
          <p14:tracePt t="287517" x="714375" y="1266825"/>
          <p14:tracePt t="287517" x="1214438" y="1700213"/>
          <p14:tracePt t="287517" x="2336800" y="2752725"/>
          <p14:tracePt t="287517" x="3482975" y="3832225"/>
          <p14:tracePt t="287517" x="4392613" y="4767263"/>
          <p14:tracePt t="287517" x="4468813" y="4775200"/>
          <p14:tracePt t="287517" x="4511675" y="4775200"/>
          <p14:tracePt t="287517" x="4545013" y="4827588"/>
          <p14:tracePt t="287517" x="4595813" y="4860925"/>
          <p14:tracePt t="287517" x="4630738" y="4878388"/>
          <p14:tracePt t="287517" x="4706938" y="4972050"/>
          <p14:tracePt t="287517" x="4808538" y="5064125"/>
          <p14:tracePt t="287517" x="5038725" y="5132388"/>
          <p14:tracePt t="287517" x="5437188" y="5149850"/>
          <p14:tracePt t="287517" x="6575425" y="5048250"/>
          <p14:tracePt t="287517" x="8045450" y="4843463"/>
          <p14:tracePt t="287517" x="9532938" y="4622800"/>
          <p14:tracePt t="287517" x="10807700" y="4427538"/>
          <p14:tracePt t="287517" x="11639550" y="4300538"/>
          <p14:tracePt t="287517" x="12149138" y="4011613"/>
          <p14:tracePt t="287517" x="12141200" y="4903788"/>
          <p14:tracePt t="287517" x="12133263" y="4894263"/>
          <p14:tracePt t="287517" x="12123738" y="4886325"/>
          <p14:tracePt t="287517" x="12098338" y="4886325"/>
          <p14:tracePt t="287517" x="12030075" y="4852988"/>
          <p14:tracePt t="287517" x="11911013" y="4827588"/>
          <p14:tracePt t="287517" x="11776075" y="4818063"/>
          <p14:tracePt t="287517" x="11690350" y="4818063"/>
          <p14:tracePt t="287517" x="11622088" y="4818063"/>
          <p14:tracePt t="287517" x="11580813" y="4827588"/>
          <p14:tracePt t="287517" x="11503025" y="4852988"/>
          <p14:tracePt t="287517" x="11495088" y="4886325"/>
          <p14:tracePt t="287517" x="11512550" y="4911725"/>
          <p14:tracePt t="287517" x="11596688" y="4962525"/>
          <p14:tracePt t="287517" x="11606213" y="4972050"/>
          <p14:tracePt t="287517" x="11596688" y="5038725"/>
          <p14:tracePt t="287517" x="11520488" y="5132388"/>
          <p14:tracePt t="287517" x="11461750" y="5226050"/>
          <p14:tracePt t="287517" x="11444288" y="5251450"/>
          <p14:tracePt t="287517" x="11436350" y="5260975"/>
          <p14:tracePt t="287517" x="11376025" y="5294313"/>
          <p14:tracePt t="287517" x="11350625" y="5294313"/>
          <p14:tracePt t="287517" x="11342688" y="5294313"/>
          <p14:tracePt t="287517" x="11325225" y="5294313"/>
          <p14:tracePt t="287517" x="11274425" y="5251450"/>
          <p14:tracePt t="287517" x="11188700" y="5022850"/>
          <p14:tracePt t="287517" x="11155363" y="4657725"/>
          <p14:tracePt t="287517" x="11018838" y="3816350"/>
          <p14:tracePt t="287517" x="10874375" y="2778125"/>
          <p14:tracePt t="287517" x="10764838" y="1920875"/>
          <p14:tracePt t="287517" x="10764838" y="1512888"/>
          <p14:tracePt t="287517" x="10926763" y="1343025"/>
          <p14:tracePt t="287517" x="11231563" y="1241425"/>
          <p14:tracePt t="287517" x="11410950" y="1216025"/>
          <p14:tracePt t="287517" x="11530013" y="1173163"/>
          <p14:tracePt t="287517" x="11588750" y="1138238"/>
          <p14:tracePt t="287517" x="11622088" y="1130300"/>
          <p14:tracePt t="287517" x="11647488" y="1122363"/>
          <p14:tracePt t="287517" x="11664950" y="1122363"/>
          <p14:tracePt t="287517" x="11682413" y="1130300"/>
          <p14:tracePt t="287517" x="11715750" y="1181100"/>
          <p14:tracePt t="287517" x="11766550" y="1257300"/>
          <p14:tracePt t="287517" x="11784013" y="1308100"/>
          <p14:tracePt t="287517" x="11791950" y="1333500"/>
          <p14:tracePt t="287517" x="11801475" y="1376363"/>
          <p14:tracePt t="287517" x="11801475" y="1411288"/>
          <p14:tracePt t="287517" x="11801475" y="1427163"/>
          <p14:tracePt t="287517" x="11801475" y="1462088"/>
          <p14:tracePt t="287517" x="11776075" y="1520825"/>
          <p14:tracePt t="287517" x="11733213" y="1589088"/>
          <p14:tracePt t="287517" x="11682413" y="1674813"/>
          <p14:tracePt t="287517" x="11639550" y="1751013"/>
          <p14:tracePt t="287517" x="11571288" y="1835150"/>
          <p14:tracePt t="287517" x="11436350" y="1928813"/>
          <p14:tracePt t="287517" x="11266488" y="2055813"/>
          <p14:tracePt t="287517" x="11053763" y="2252663"/>
          <p14:tracePt t="287517" x="10764838" y="2566988"/>
          <p14:tracePt t="287517" x="10101263" y="3094038"/>
          <p14:tracePt t="287517" x="9515475" y="3535363"/>
          <p14:tracePt t="287517" x="8759825" y="4052888"/>
          <p14:tracePt t="287517" x="7867650" y="4673600"/>
          <p14:tracePt t="287517" x="7000875" y="5294313"/>
          <p14:tracePt t="287517" x="6142038" y="5872163"/>
          <p14:tracePt t="287517" x="5353050" y="6280150"/>
          <p14:tracePt t="287517" x="4699000" y="6551613"/>
          <p14:tracePt t="287517" x="4222750" y="6815138"/>
          <p14:tracePt t="287517" x="3627438" y="6781800"/>
          <p14:tracePt t="287517" x="3406775" y="6738938"/>
          <p14:tracePt t="287517" x="3160713" y="6705600"/>
          <p14:tracePt t="287517" x="2752725" y="6705600"/>
          <p14:tracePt t="287517" x="2370138" y="6705600"/>
          <p14:tracePt t="287517" x="2081213" y="6705600"/>
          <p14:tracePt t="287517" x="1792288" y="6746875"/>
          <p14:tracePt t="287517" x="1563688" y="6815138"/>
          <p14:tracePt t="287517" x="5021263" y="6518275"/>
          <p14:tracePt t="287517" x="5556250" y="6262688"/>
          <p14:tracePt t="287517" x="6108700" y="5999163"/>
          <p14:tracePt t="287517" x="7204075" y="5464175"/>
          <p14:tracePt t="287517" x="8453438" y="4802188"/>
          <p14:tracePt t="287517" x="9532938" y="4146550"/>
          <p14:tracePt t="287517" x="10458450" y="3679825"/>
          <p14:tracePt t="287517" x="11206163" y="3355975"/>
          <p14:tracePt t="287517" x="11606213" y="3254375"/>
          <p14:tracePt t="287517" x="11784013" y="3195638"/>
          <p14:tracePt t="287517" x="11852275" y="3170238"/>
          <p14:tracePt t="287517" x="11877675" y="3160713"/>
          <p14:tracePt t="287517" x="11895138" y="3160713"/>
          <p14:tracePt t="287517" x="11903075" y="3160713"/>
          <p14:tracePt t="287517" x="11920538" y="3160713"/>
          <p14:tracePt t="287517" x="11928475" y="3160713"/>
          <p14:tracePt t="287517" x="11911013" y="3211513"/>
          <p14:tracePt t="287517" x="11791950" y="3449638"/>
          <p14:tracePt t="287517" x="11776075" y="3535363"/>
          <p14:tracePt t="287517" x="11776075" y="3543300"/>
          <p14:tracePt t="287517" x="11776075" y="3578225"/>
          <p14:tracePt t="287517" x="11920538" y="3763963"/>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85527" y="1291318"/>
            <a:ext cx="6301623" cy="12454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7" y="1310960"/>
            <a:ext cx="1116793" cy="122576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2140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24144" y="164126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243369" y="1304625"/>
            <a:ext cx="6301624" cy="1398332"/>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Introduction to Risk Management</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600" b="1" dirty="0">
                <a:solidFill>
                  <a:schemeClr val="bg1"/>
                </a:solidFill>
                <a:latin typeface="Traditional Arabic" panose="02020603050405020304" pitchFamily="18" charset="-78"/>
                <a:cs typeface="Traditional Arabic" panose="02020603050405020304" pitchFamily="18" charset="-78"/>
              </a:rPr>
              <a:t>مقدمة الى إدارة المخاطر </a:t>
            </a:r>
            <a:endParaRPr lang="en-MY" sz="3600" b="1" dirty="0">
              <a:solidFill>
                <a:schemeClr val="bg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E75C8866-EA37-7E6E-7DDA-F40C000E8D0F}"/>
              </a:ext>
            </a:extLst>
          </p:cNvPr>
          <p:cNvSpPr txBox="1"/>
          <p:nvPr/>
        </p:nvSpPr>
        <p:spPr>
          <a:xfrm>
            <a:off x="836627" y="2536721"/>
            <a:ext cx="9515388" cy="4382675"/>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Risk management definition </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The objectives of risk management objectives </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Risk management process steps .</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Explain the major risk-control techniques</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Explain the major risk-financing techniques.</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Apply the principles of risk management to a personal risk management program</a:t>
            </a:r>
            <a:r>
              <a:rPr lang="en-US" sz="800" b="0" i="0" u="none" strike="noStrike" baseline="0" dirty="0">
                <a:solidFill>
                  <a:srgbClr val="000000"/>
                </a:solidFill>
                <a:latin typeface="QuaySansITCPro-Book"/>
              </a:rPr>
              <a:t>.</a:t>
            </a:r>
            <a:endParaRPr lang="ar-YE" sz="800" b="0" i="0" u="none" strike="noStrike" baseline="0" dirty="0">
              <a:solidFill>
                <a:srgbClr val="000000"/>
              </a:solidFill>
              <a:latin typeface="QuaySansITCPro-Book"/>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تعريف إدارة المخاطر</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أهداف إدارة المخاطر</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خطوات عملية إدارة المخاطر</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شرح تقنيات السيطرة على المخاطر الرئيسية</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شرح تقنيات تمويل المخاطر الرئيسية</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تطبيق مبادئ إدارة المخاطر على برنامج إدارة المخاطر الشخصية</a:t>
            </a:r>
            <a:endParaRPr lang="en-US" altLang="en-US" sz="2400" b="1" dirty="0">
              <a:solidFill>
                <a:srgbClr val="0070C0"/>
              </a:solidFill>
              <a:latin typeface="Traditional Arabic" panose="02020603050405020304" pitchFamily="18" charset="-78"/>
              <a:cs typeface="Traditional Arabic" panose="02020603050405020304" pitchFamily="18" charset="-78"/>
            </a:endParaRPr>
          </a:p>
          <a:p>
            <a:pPr marL="342900" indent="-342900" algn="r">
              <a:lnSpc>
                <a:spcPct val="150000"/>
              </a:lnSpc>
              <a:buFont typeface="Wingdings" panose="05000000000000000000" pitchFamily="2" charset="2"/>
              <a:buChar char="v"/>
            </a:pPr>
            <a:endParaRPr lang="ar-YE" sz="800" b="0" i="0" u="none" strike="noStrike" baseline="0" dirty="0">
              <a:solidFill>
                <a:srgbClr val="000000"/>
              </a:solidFill>
              <a:latin typeface="QuaySansITCPro-Book"/>
            </a:endParaRPr>
          </a:p>
          <a:p>
            <a:pPr marL="342900" indent="-342900" algn="l">
              <a:lnSpc>
                <a:spcPct val="150000"/>
              </a:lnSpc>
              <a:buFont typeface="Wingdings" panose="05000000000000000000" pitchFamily="2" charset="2"/>
              <a:buChar char="v"/>
            </a:pPr>
            <a:endParaRPr lang="en-MY" sz="1100" dirty="0"/>
          </a:p>
        </p:txBody>
      </p:sp>
      <p:sp>
        <p:nvSpPr>
          <p:cNvPr id="8" name="TextBox 7">
            <a:extLst>
              <a:ext uri="{FF2B5EF4-FFF2-40B4-BE49-F238E27FC236}">
                <a16:creationId xmlns:a16="http://schemas.microsoft.com/office/drawing/2014/main" id="{174D4EE8-7108-8C0B-A728-466ED89811EE}"/>
              </a:ext>
            </a:extLst>
          </p:cNvPr>
          <p:cNvSpPr txBox="1"/>
          <p:nvPr/>
        </p:nvSpPr>
        <p:spPr>
          <a:xfrm>
            <a:off x="5243369" y="664629"/>
            <a:ext cx="2565318"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المواضيع</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29037767"/>
      </p:ext>
    </p:extLst>
  </p:cSld>
  <p:clrMapOvr>
    <a:masterClrMapping/>
  </p:clrMapOvr>
  <mc:AlternateContent xmlns:mc="http://schemas.openxmlformats.org/markup-compatibility/2006" xmlns:p14="http://schemas.microsoft.com/office/powerpoint/2010/main">
    <mc:Choice Requires="p14">
      <p:transition spd="slow" p14:dur="2000" advTm="122214"/>
    </mc:Choice>
    <mc:Fallback xmlns="">
      <p:transition spd="slow" advTm="122214"/>
    </mc:Fallback>
  </mc:AlternateContent>
  <p:extLst>
    <p:ext uri="{3A86A75C-4F4B-4683-9AE1-C65F6400EC91}">
      <p14:laserTraceLst xmlns:p14="http://schemas.microsoft.com/office/powerpoint/2010/main">
        <p14:tracePtLst>
          <p14:tracePt t="50390" x="3657600" y="6362700"/>
          <p14:tracePt t="50505" x="2701925" y="6280150"/>
          <p14:tracePt t="50514" x="2616200" y="5684838"/>
          <p14:tracePt t="50523" x="2430463" y="5167313"/>
          <p14:tracePt t="50540" x="2166938" y="4249738"/>
          <p14:tracePt t="50556" x="2012950" y="3849688"/>
          <p14:tracePt t="50573" x="1987550" y="3790950"/>
          <p14:tracePt t="50617" x="1987550" y="3781425"/>
          <p14:tracePt t="50625" x="1979613" y="3781425"/>
          <p14:tracePt t="50634" x="1971675" y="3781425"/>
          <p14:tracePt t="50641" x="1962150" y="3763963"/>
          <p14:tracePt t="50657" x="1954213" y="3763963"/>
          <p14:tracePt t="50658" x="1946275" y="3763963"/>
          <p14:tracePt t="50673" x="1936750" y="3763963"/>
          <p14:tracePt t="50690" x="1920875" y="3763963"/>
          <p14:tracePt t="50706" x="1893888" y="3763963"/>
          <p14:tracePt t="50723" x="1860550" y="3790950"/>
          <p14:tracePt t="50740" x="1809750" y="3832225"/>
          <p14:tracePt t="50757" x="1784350" y="3849688"/>
          <p14:tracePt t="50773" x="1758950" y="3849688"/>
          <p14:tracePt t="50789" x="1733550" y="3849688"/>
          <p14:tracePt t="50806" x="1657350" y="3781425"/>
          <p14:tracePt t="50823" x="1571625" y="3679825"/>
          <p14:tracePt t="50922" x="1554163" y="3679825"/>
          <p14:tracePt t="50930" x="1546225" y="3679825"/>
          <p14:tracePt t="50940" x="1546225" y="3697288"/>
          <p14:tracePt t="50956" x="1546225" y="3763963"/>
          <p14:tracePt t="50973" x="1546225" y="3806825"/>
          <p14:tracePt t="50990" x="1571625" y="3824288"/>
          <p14:tracePt t="51006" x="1606550" y="3841750"/>
          <p14:tracePt t="51023" x="1673225" y="3857625"/>
          <p14:tracePt t="51039" x="1878013" y="3900488"/>
          <p14:tracePt t="51057" x="2106613" y="3951288"/>
          <p14:tracePt t="51073" x="2405063" y="3976688"/>
          <p14:tracePt t="51074" x="2532063" y="3994150"/>
          <p14:tracePt t="51090" x="2641600" y="3994150"/>
          <p14:tracePt t="51091" x="2786063" y="3994150"/>
          <p14:tracePt t="51106" x="2914650" y="3994150"/>
          <p14:tracePt t="51122" x="3152775" y="3994150"/>
          <p14:tracePt t="51140" x="3219450" y="3994150"/>
          <p14:tracePt t="51156" x="3254375" y="3994150"/>
          <p14:tracePt t="51172" x="3305175" y="4002088"/>
          <p14:tracePt t="51189" x="3373438" y="4011613"/>
          <p14:tracePt t="51206" x="3475038" y="4019550"/>
          <p14:tracePt t="51223" x="3644900" y="4019550"/>
          <p14:tracePt t="51240" x="3857625" y="4019550"/>
          <p14:tracePt t="51242" x="3941763" y="4019550"/>
          <p14:tracePt t="51256" x="4002088" y="4019550"/>
          <p14:tracePt t="51273" x="4111625" y="4044950"/>
          <p14:tracePt t="51274" x="4137025" y="4044950"/>
          <p14:tracePt t="51289" x="4154488" y="4052888"/>
          <p14:tracePt t="51306" x="4171950" y="4062413"/>
          <p14:tracePt t="52938" x="4179888" y="4070350"/>
          <p14:tracePt t="52961" x="4179888" y="4087813"/>
          <p14:tracePt t="52977" x="4171950" y="4095750"/>
          <p14:tracePt t="52985" x="4162425" y="4105275"/>
          <p14:tracePt t="53002" x="4146550" y="4113213"/>
          <p14:tracePt t="53017" x="4137025" y="4121150"/>
          <p14:tracePt t="53025" x="4121150" y="4121150"/>
          <p14:tracePt t="53039" x="4111625" y="4130675"/>
          <p14:tracePt t="53055" x="4103688" y="4138613"/>
          <p14:tracePt t="53072" x="4070350" y="4146550"/>
          <p14:tracePt t="53089" x="4035425" y="4164013"/>
          <p14:tracePt t="53090" x="4017963" y="4181475"/>
          <p14:tracePt t="53106" x="4002088" y="4189413"/>
          <p14:tracePt t="53122" x="3992563" y="4197350"/>
          <p14:tracePt t="53123" x="3967163" y="4197350"/>
          <p14:tracePt t="53146" x="3959225" y="4197350"/>
          <p14:tracePt t="53155" x="3941763" y="4197350"/>
          <p14:tracePt t="53172" x="3908425" y="4197350"/>
          <p14:tracePt t="53189" x="3900488" y="4197350"/>
          <p14:tracePt t="53205" x="3890963" y="4146550"/>
          <p14:tracePt t="53377" x="3900488" y="4146550"/>
          <p14:tracePt t="53385" x="3941763" y="4138613"/>
          <p14:tracePt t="53394" x="4002088" y="4087813"/>
          <p14:tracePt t="53405" x="4060825" y="4037013"/>
          <p14:tracePt t="53422" x="4078288" y="3994150"/>
          <p14:tracePt t="53438" x="4035425" y="3943350"/>
          <p14:tracePt t="53455" x="3984625" y="3925888"/>
          <p14:tracePt t="53472" x="3967163" y="3917950"/>
          <p14:tracePt t="53523" x="3967163" y="3900488"/>
          <p14:tracePt t="53554" x="3959225" y="3900488"/>
          <p14:tracePt t="53570" x="3933825" y="3900488"/>
          <p14:tracePt t="53577" x="3908425" y="3900488"/>
          <p14:tracePt t="53589" x="3890963" y="3900488"/>
          <p14:tracePt t="53605" x="3822700" y="3900488"/>
          <p14:tracePt t="53621" x="3789363" y="3883025"/>
          <p14:tracePt t="53746" x="3771900" y="3883025"/>
          <p14:tracePt t="53754" x="3756025" y="3883025"/>
          <p14:tracePt t="53761" x="3729038" y="3883025"/>
          <p14:tracePt t="53772" x="3627438" y="3925888"/>
          <p14:tracePt t="53788" x="3406775" y="4052888"/>
          <p14:tracePt t="53805" x="3287713" y="4138613"/>
          <p14:tracePt t="53821" x="3203575" y="4197350"/>
          <p14:tracePt t="53838" x="3117850" y="4265613"/>
          <p14:tracePt t="53855" x="2990850" y="4325938"/>
          <p14:tracePt t="53872" x="2863850" y="4376738"/>
          <p14:tracePt t="53888" x="2752725" y="4427538"/>
          <p14:tracePt t="53905" x="2633663" y="4478338"/>
          <p14:tracePt t="53906" x="2600325" y="4495800"/>
          <p14:tracePt t="53922" x="2540000" y="4513263"/>
          <p14:tracePt t="53938" x="2455863" y="4521200"/>
          <p14:tracePt t="53955" x="2430463" y="4521200"/>
          <p14:tracePt t="53971" x="2420938" y="4521200"/>
          <p14:tracePt t="53994" x="2395538" y="4521200"/>
          <p14:tracePt t="54005" x="2387600" y="4521200"/>
          <p14:tracePt t="54022" x="2352675" y="4503738"/>
          <p14:tracePt t="54038" x="2344738" y="4495800"/>
          <p14:tracePt t="54055" x="2319338" y="4460875"/>
          <p14:tracePt t="54233" x="2327275" y="4478338"/>
          <p14:tracePt t="54241" x="2370138" y="4486275"/>
          <p14:tracePt t="54249" x="2420938" y="4513263"/>
          <p14:tracePt t="54257" x="2497138" y="4521200"/>
          <p14:tracePt t="54271" x="2574925" y="4538663"/>
          <p14:tracePt t="54288" x="2727325" y="4546600"/>
          <p14:tracePt t="54305" x="2889250" y="4546600"/>
          <p14:tracePt t="54306" x="2973388" y="4546600"/>
          <p14:tracePt t="54321" x="2998788" y="4546600"/>
          <p14:tracePt t="54338" x="3049588" y="4546600"/>
          <p14:tracePt t="54354" x="3100388" y="4529138"/>
          <p14:tracePt t="54371" x="3160713" y="4529138"/>
          <p14:tracePt t="54388" x="3228975" y="4529138"/>
          <p14:tracePt t="54405" x="3297238" y="4538663"/>
          <p14:tracePt t="54421" x="3355975" y="4554538"/>
          <p14:tracePt t="54438" x="3381375" y="4564063"/>
          <p14:tracePt t="54454" x="3406775" y="4572000"/>
          <p14:tracePt t="54471" x="3424238" y="4579938"/>
          <p14:tracePt t="54488" x="3457575" y="4597400"/>
          <p14:tracePt t="54505" x="3492500" y="4605338"/>
          <p14:tracePt t="54506" x="3543300" y="4640263"/>
          <p14:tracePt t="54521" x="3568700" y="4648200"/>
          <p14:tracePt t="54538" x="3602038" y="4648200"/>
          <p14:tracePt t="54554" x="3627438" y="4657725"/>
          <p14:tracePt t="54571" x="3662363" y="4673600"/>
          <p14:tracePt t="54588" x="3670300" y="4673600"/>
          <p14:tracePt t="54605" x="3703638" y="4673600"/>
          <p14:tracePt t="54621" x="3729038" y="4683125"/>
          <p14:tracePt t="54638" x="3738563" y="4683125"/>
          <p14:tracePt t="54655" x="3771900" y="4691063"/>
          <p14:tracePt t="54671" x="3822700" y="4691063"/>
          <p14:tracePt t="54688" x="3883025" y="4699000"/>
          <p14:tracePt t="54705" x="3908425" y="4699000"/>
          <p14:tracePt t="54706" x="3925888" y="4699000"/>
          <p14:tracePt t="54721" x="3933825" y="4699000"/>
          <p14:tracePt t="54737" x="3951288" y="4699000"/>
          <p14:tracePt t="54756" x="3959225" y="4699000"/>
          <p14:tracePt t="54777" x="3967163" y="4708525"/>
          <p14:tracePt t="54802" x="3976688" y="4708525"/>
          <p14:tracePt t="54817" x="3984625" y="4716463"/>
          <p14:tracePt t="54857" x="3992563" y="4716463"/>
          <p14:tracePt t="55001" x="4010025" y="4716463"/>
          <p14:tracePt t="57378" x="4017963" y="4716463"/>
          <p14:tracePt t="57609" x="4027488" y="4716463"/>
          <p14:tracePt t="57633" x="4027488" y="4708525"/>
          <p14:tracePt t="57641" x="4010025" y="4699000"/>
          <p14:tracePt t="57649" x="3992563" y="4699000"/>
          <p14:tracePt t="57657" x="3976688" y="4683125"/>
          <p14:tracePt t="57670" x="3951288" y="4673600"/>
          <p14:tracePt t="57686" x="3890963" y="4648200"/>
          <p14:tracePt t="57703" x="3865563" y="4640263"/>
          <p14:tracePt t="57720" x="3840163" y="4640263"/>
          <p14:tracePt t="57736" x="3832225" y="4630738"/>
          <p14:tracePt t="57755" x="3822700" y="4630738"/>
          <p14:tracePt t="57770" x="3806825" y="4622800"/>
          <p14:tracePt t="57787" x="3771900" y="4605338"/>
          <p14:tracePt t="57803" x="3713163" y="4589463"/>
          <p14:tracePt t="57819" x="3644900" y="4572000"/>
          <p14:tracePt t="57836" x="3611563" y="4564063"/>
          <p14:tracePt t="57853" x="3568700" y="4554538"/>
          <p14:tracePt t="57870" x="3525838" y="4546600"/>
          <p14:tracePt t="57887" x="3449638" y="4529138"/>
          <p14:tracePt t="57903" x="3373438" y="4521200"/>
          <p14:tracePt t="57920" x="3305175" y="4513263"/>
          <p14:tracePt t="57936" x="3244850" y="4503738"/>
          <p14:tracePt t="57953" x="3160713" y="4486275"/>
          <p14:tracePt t="57954" x="3143250" y="4486275"/>
          <p14:tracePt t="57970" x="3109913" y="4478338"/>
          <p14:tracePt t="57986" x="3041650" y="4470400"/>
          <p14:tracePt t="58003" x="3016250" y="4470400"/>
          <p14:tracePt t="58020" x="2965450" y="4470400"/>
          <p14:tracePt t="58037" x="2940050" y="4470400"/>
          <p14:tracePt t="58053" x="2922588" y="4470400"/>
          <p14:tracePt t="58070" x="2889250" y="4470400"/>
          <p14:tracePt t="58087" x="2854325" y="4470400"/>
          <p14:tracePt t="58103" x="2828925" y="4470400"/>
          <p14:tracePt t="58120" x="2820988" y="4470400"/>
          <p14:tracePt t="58137" x="2803525" y="4470400"/>
          <p14:tracePt t="66713" x="2770188" y="4478338"/>
          <p14:tracePt t="66721" x="2693988" y="4521200"/>
          <p14:tracePt t="66733" x="2600325" y="4564063"/>
          <p14:tracePt t="66749" x="2405063" y="4683125"/>
          <p14:tracePt t="66765" x="2243138" y="4784725"/>
          <p14:tracePt t="66783" x="2166938" y="4818063"/>
          <p14:tracePt t="67185" x="2149475" y="4818063"/>
          <p14:tracePt t="67201" x="2124075" y="4818063"/>
          <p14:tracePt t="67209" x="2081213" y="4810125"/>
          <p14:tracePt t="67217" x="2073275" y="4802188"/>
          <p14:tracePt t="67232" x="2038350" y="4784725"/>
          <p14:tracePt t="67249" x="2022475" y="4767263"/>
          <p14:tracePt t="67466" x="2055813" y="4767263"/>
          <p14:tracePt t="67473" x="2141538" y="4767263"/>
          <p14:tracePt t="67482" x="2192338" y="4767263"/>
          <p14:tracePt t="67498" x="2251075" y="4767263"/>
          <p14:tracePt t="67515" x="2286000" y="4775200"/>
          <p14:tracePt t="67641" x="2311400" y="4775200"/>
          <p14:tracePt t="67649" x="2336800" y="4775200"/>
          <p14:tracePt t="67657" x="2362200" y="4775200"/>
          <p14:tracePt t="67666" x="2387600" y="4775200"/>
          <p14:tracePt t="67682" x="2413000" y="4775200"/>
          <p14:tracePt t="67699" x="2574925" y="4784725"/>
          <p14:tracePt t="67715" x="2735263" y="4843463"/>
          <p14:tracePt t="67732" x="2863850" y="4903788"/>
          <p14:tracePt t="67748" x="2905125" y="4929188"/>
          <p14:tracePt t="67766" x="2947988" y="4929188"/>
          <p14:tracePt t="67782" x="2982913" y="4929188"/>
          <p14:tracePt t="67799" x="3024188" y="4929188"/>
          <p14:tracePt t="67816" x="3067050" y="4929188"/>
          <p14:tracePt t="67832" x="3084513" y="4929188"/>
          <p14:tracePt t="67850" x="3100388" y="4929188"/>
          <p14:tracePt t="67850" x="3117850" y="4937125"/>
          <p14:tracePt t="67865" x="3135313" y="4946650"/>
          <p14:tracePt t="67882" x="3178175" y="4954588"/>
          <p14:tracePt t="67898" x="3228975" y="4962525"/>
          <p14:tracePt t="67916" x="3244850" y="4962525"/>
          <p14:tracePt t="67932" x="3254375" y="4860925"/>
          <p14:tracePt t="67949" x="3254375" y="4759325"/>
          <p14:tracePt t="68449" x="3228975" y="4759325"/>
          <p14:tracePt t="73681" x="3219450" y="4759325"/>
          <p14:tracePt t="73689" x="3194050" y="4759325"/>
          <p14:tracePt t="73697" x="3168650" y="4759325"/>
          <p14:tracePt t="73713" x="3152775" y="4759325"/>
          <p14:tracePt t="73714" x="3143250" y="4759325"/>
          <p14:tracePt t="73761" x="3160713" y="4759325"/>
          <p14:tracePt t="73770" x="3168650" y="4749800"/>
          <p14:tracePt t="73779" x="3178175" y="4749800"/>
          <p14:tracePt t="73796" x="3194050" y="4724400"/>
          <p14:tracePt t="73813" x="3194050" y="4648200"/>
          <p14:tracePt t="73830" x="3219450" y="4529138"/>
          <p14:tracePt t="73848" x="3228975" y="4529138"/>
          <p14:tracePt t="73947" x="3219450" y="4554538"/>
          <p14:tracePt t="73953" x="3203575" y="4579938"/>
          <p14:tracePt t="73962" x="3194050" y="4579938"/>
          <p14:tracePt t="73979" x="3186113" y="4579938"/>
          <p14:tracePt t="117794" x="3168650" y="4579938"/>
          <p14:tracePt t="117826" x="3160713" y="4579938"/>
          <p14:tracePt t="117833" x="3135313" y="4579938"/>
          <p14:tracePt t="117843" x="3135313" y="4572000"/>
          <p14:tracePt t="117860" x="3135313" y="4529138"/>
          <p14:tracePt t="117876" x="3135313" y="4503738"/>
          <p14:tracePt t="117893" x="3211513" y="4445000"/>
          <p14:tracePt t="117910" x="3398838" y="4300538"/>
          <p14:tracePt t="117927" x="3627438" y="4214813"/>
          <p14:tracePt t="117944" x="3781425" y="4214813"/>
          <p14:tracePt t="118242" x="3814763" y="4214813"/>
          <p14:tracePt t="118250" x="3883025" y="4181475"/>
          <p14:tracePt t="118260" x="3992563" y="4156075"/>
          <p14:tracePt t="118277" x="4240213" y="4087813"/>
          <p14:tracePt t="118293" x="4349750" y="4044950"/>
          <p14:tracePt t="118322" x="4332288" y="4044950"/>
          <p14:tracePt t="118329" x="4306888" y="4044950"/>
          <p14:tracePt t="118343" x="4291013" y="4044950"/>
          <p14:tracePt t="118359" x="4256088" y="4044950"/>
          <p14:tracePt t="118377" x="4230688" y="4079875"/>
          <p14:tracePt t="118393" x="4214813" y="4189413"/>
          <p14:tracePt t="118394" x="4205288" y="4249738"/>
          <p14:tracePt t="118410" x="4187825" y="4300538"/>
          <p14:tracePt t="118426" x="4187825" y="4333875"/>
          <p14:tracePt t="118443" x="4187825" y="4359275"/>
          <p14:tracePt t="118460" x="4187825" y="4376738"/>
          <p14:tracePt t="118476" x="4197350" y="4410075"/>
          <p14:tracePt t="118493" x="4306888" y="4452938"/>
          <p14:tracePt t="118510" x="4418013" y="4513263"/>
          <p14:tracePt t="118526" x="4605338" y="4622800"/>
          <p14:tracePt t="118543" x="4818063" y="4792663"/>
          <p14:tracePt t="118560" x="5029200" y="4919663"/>
          <p14:tracePt t="118577" x="5233988" y="5030788"/>
          <p14:tracePt t="118593" x="5403850" y="5099050"/>
          <p14:tracePt t="118610" x="5522913" y="5149850"/>
          <p14:tracePt t="118626" x="5683250" y="5243513"/>
          <p14:tracePt t="118643" x="5761038" y="5319713"/>
          <p14:tracePt t="118660" x="5768975" y="5353050"/>
          <p14:tracePt t="118676" x="5768975" y="5362575"/>
          <p14:tracePt t="118754" x="5768975" y="5370513"/>
          <p14:tracePt t="118761" x="5794375" y="5405438"/>
          <p14:tracePt t="118769" x="5802313" y="5413375"/>
          <p14:tracePt t="118777" x="5819775" y="5446713"/>
          <p14:tracePt t="118793" x="5819775" y="5456238"/>
          <p14:tracePt t="118794" x="5837238" y="5472113"/>
          <p14:tracePt t="118809" x="5845175" y="5481638"/>
          <p14:tracePt t="118826" x="5862638" y="5497513"/>
          <p14:tracePt t="118842" x="5913438" y="5557838"/>
          <p14:tracePt t="118859" x="5921375" y="5575300"/>
          <p14:tracePt t="118876" x="5946775" y="5626100"/>
          <p14:tracePt t="118893" x="5956300" y="5651500"/>
          <p14:tracePt t="118909" x="5989638" y="5684838"/>
          <p14:tracePt t="118926" x="6007100" y="5710238"/>
          <p14:tracePt t="118953" x="6015038" y="5710238"/>
          <p14:tracePt t="118961" x="6024563" y="5684838"/>
          <p14:tracePt t="118976" x="6024563" y="5659438"/>
          <p14:tracePt t="119105" x="6024563" y="5719763"/>
          <p14:tracePt t="119113" x="6007100" y="5753100"/>
          <p14:tracePt t="119177" x="5997575" y="5753100"/>
          <p14:tracePt t="119186" x="5989638" y="5753100"/>
          <p14:tracePt t="119193" x="5972175" y="5735638"/>
          <p14:tracePt t="119210" x="5930900" y="5694363"/>
          <p14:tracePt t="119211" x="5905500" y="5668963"/>
          <p14:tracePt t="119226" x="5888038" y="5651500"/>
          <p14:tracePt t="119242" x="5802313" y="5591175"/>
          <p14:tracePt t="119259" x="5768975" y="5575300"/>
          <p14:tracePt t="119276" x="5708650" y="5549900"/>
          <p14:tracePt t="119293" x="5657850" y="5540375"/>
          <p14:tracePt t="119309" x="5599113" y="5532438"/>
          <p14:tracePt t="119326" x="5497513" y="5532438"/>
          <p14:tracePt t="119343" x="5310188" y="5532438"/>
          <p14:tracePt t="119359" x="5157788" y="5532438"/>
          <p14:tracePt t="119376" x="5029200" y="5532438"/>
          <p14:tracePt t="119377" x="4953000" y="5524500"/>
          <p14:tracePt t="119393" x="4910138" y="5497513"/>
          <p14:tracePt t="119394" x="4851400" y="5497513"/>
          <p14:tracePt t="119409" x="4800600" y="5489575"/>
          <p14:tracePt t="119426" x="4681538" y="5472113"/>
          <p14:tracePt t="119442" x="4554538" y="5472113"/>
          <p14:tracePt t="119459" x="4324350" y="5472113"/>
          <p14:tracePt t="119476" x="4129088" y="5472113"/>
          <p14:tracePt t="119492" x="3959225" y="5472113"/>
          <p14:tracePt t="119509" x="3797300" y="5497513"/>
          <p14:tracePt t="119526" x="3703638" y="5507038"/>
          <p14:tracePt t="119542" x="3670300" y="5514975"/>
          <p14:tracePt t="119559" x="3636963" y="5514975"/>
          <p14:tracePt t="119576" x="3586163" y="5514975"/>
          <p14:tracePt t="119593" x="3559175" y="5514975"/>
          <p14:tracePt t="119593" x="3543300" y="5514975"/>
          <p14:tracePt t="119609" x="3525838" y="5514975"/>
          <p14:tracePt t="119626" x="3500438" y="5514975"/>
          <p14:tracePt t="119642" x="3482975" y="5514975"/>
          <p14:tracePt t="120298" x="3475038" y="5514975"/>
          <p14:tracePt t="120313" x="3467100" y="5514975"/>
          <p14:tracePt t="120321" x="3457575" y="5514975"/>
          <p14:tracePt t="120386" x="3457575" y="5524500"/>
          <p14:tracePt t="120393" x="3467100" y="5540375"/>
          <p14:tracePt t="120401" x="3475038" y="5540375"/>
          <p14:tracePt t="120410" x="3492500" y="5549900"/>
          <p14:tracePt t="120425" x="3525838" y="5557838"/>
          <p14:tracePt t="120442" x="3576638" y="5565775"/>
          <p14:tracePt t="120459" x="3652838" y="5583238"/>
          <p14:tracePt t="120475" x="3695700" y="5591175"/>
          <p14:tracePt t="120492" x="3756025" y="5608638"/>
          <p14:tracePt t="120509" x="3806825" y="5608638"/>
          <p14:tracePt t="120525" x="3873500" y="5616575"/>
          <p14:tracePt t="120542" x="3951288" y="5626100"/>
          <p14:tracePt t="120559" x="4078288" y="5659438"/>
          <p14:tracePt t="120576" x="4205288" y="5676900"/>
          <p14:tracePt t="120592" x="4273550" y="5702300"/>
          <p14:tracePt t="120666" x="4281488" y="5710238"/>
          <p14:tracePt t="120682" x="4324350" y="5727700"/>
          <p14:tracePt t="120689" x="4410075" y="5761038"/>
          <p14:tracePt t="120697" x="4503738" y="5803900"/>
          <p14:tracePt t="120709" x="4613275" y="5829300"/>
          <p14:tracePt t="120725" x="4987925" y="5880100"/>
          <p14:tracePt t="120742" x="5548313" y="5788025"/>
          <p14:tracePt t="120759" x="6159500" y="5337175"/>
          <p14:tracePt t="120775" x="6635750" y="4802188"/>
          <p14:tracePt t="120792" x="6797675" y="4300538"/>
          <p14:tracePt t="120809" x="6797675" y="3917950"/>
          <p14:tracePt t="120810" x="6643688" y="3636963"/>
          <p14:tracePt t="120825" x="6491288" y="3382963"/>
          <p14:tracePt t="120842" x="5972175" y="2805113"/>
          <p14:tracePt t="120858" x="4995863" y="2022475"/>
          <p14:tracePt t="120875" x="4375150" y="1657350"/>
          <p14:tracePt t="120891" x="3703638" y="1300163"/>
          <p14:tracePt t="120908" x="3168650" y="1028700"/>
          <p14:tracePt t="120925" x="2854325" y="900113"/>
          <p14:tracePt t="120942" x="2659063" y="841375"/>
          <p14:tracePt t="120959" x="2489200" y="833438"/>
          <p14:tracePt t="120975" x="2286000" y="798513"/>
          <p14:tracePt t="120992" x="2116138" y="755650"/>
          <p14:tracePt t="121009" x="1962150" y="722313"/>
          <p14:tracePt t="121010" x="1903413" y="688975"/>
          <p14:tracePt t="121025" x="1809750" y="671513"/>
          <p14:tracePt t="121042" x="1606550" y="611188"/>
          <p14:tracePt t="121058" x="1189038" y="492125"/>
          <p14:tracePt t="121075" x="900113" y="382588"/>
          <p14:tracePt t="121092" x="628650" y="255588"/>
          <p14:tracePt t="121108" x="373063" y="136525"/>
          <p14:tracePt t="121125" x="136525" y="17463"/>
          <p14:tracePt t="122214" x="3756025" y="7938"/>
          <p14:tracePt t="122214" x="4306888" y="7938"/>
          <p14:tracePt t="122214" x="5106988" y="7938"/>
          <p14:tracePt t="122214" x="6584950" y="93663"/>
          <p14:tracePt t="122214" x="7875588" y="93663"/>
          <p14:tracePt t="122214" x="8716963" y="7938"/>
          <p14:tracePt t="122214" x="8843963" y="33338"/>
          <p14:tracePt t="122214" x="8972550" y="50800"/>
          <p14:tracePt t="122214" x="9363075" y="68263"/>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40938" y="1358481"/>
            <a:ext cx="6695298" cy="12586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7" y="1382125"/>
            <a:ext cx="1116793" cy="129921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9" y="500900"/>
            <a:ext cx="92546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24144" y="162930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185527" y="1364717"/>
            <a:ext cx="6695297" cy="1327543"/>
          </a:xfrm>
          <a:prstGeom prst="rect">
            <a:avLst/>
          </a:prstGeom>
          <a:noFill/>
        </p:spPr>
        <p:txBody>
          <a:bodyPr wrap="square">
            <a:spAutoFit/>
          </a:bodyPr>
          <a:lstStyle/>
          <a:p>
            <a:pPr marR="0" lvl="0" algn="ctr" rtl="0">
              <a:lnSpc>
                <a:spcPct val="115000"/>
              </a:lnSpc>
              <a:spcBef>
                <a:spcPts val="0"/>
              </a:spcBef>
              <a:spcAft>
                <a:spcPts val="800"/>
              </a:spcAft>
            </a:pPr>
            <a:r>
              <a:rPr lang="en-US" sz="3200" b="1" dirty="0">
                <a:solidFill>
                  <a:schemeClr val="bg1"/>
                </a:solidFill>
                <a:latin typeface="Alexandria" charset="0"/>
              </a:rPr>
              <a:t>Advanced Topics in Risk Management</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2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مواضيع م</a:t>
            </a:r>
            <a:r>
              <a:rPr lang="ar-YE" sz="3200" b="1" dirty="0">
                <a:solidFill>
                  <a:schemeClr val="bg1"/>
                </a:solidFill>
                <a:latin typeface="Traditional Arabic" panose="02020603050405020304" pitchFamily="18" charset="-78"/>
                <a:ea typeface="Calibri" panose="020F0502020204030204" pitchFamily="34" charset="0"/>
                <a:cs typeface="Traditional Arabic" panose="02020603050405020304" pitchFamily="18" charset="-78"/>
              </a:rPr>
              <a:t>تقدمة في إدارة المخاطر </a:t>
            </a:r>
            <a:endParaRPr lang="en-MY" sz="1100" dirty="0">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a16="http://schemas.microsoft.com/office/drawing/2014/main" id="{EF5275F4-B120-2D83-53EB-E77FEFAA15C5}"/>
              </a:ext>
            </a:extLst>
          </p:cNvPr>
          <p:cNvSpPr txBox="1"/>
          <p:nvPr/>
        </p:nvSpPr>
        <p:spPr>
          <a:xfrm>
            <a:off x="355764" y="2500380"/>
            <a:ext cx="10772775" cy="4278094"/>
          </a:xfrm>
          <a:prstGeom prst="rect">
            <a:avLst/>
          </a:prstGeom>
          <a:noFill/>
        </p:spPr>
        <p:txBody>
          <a:bodyPr wrap="square">
            <a:spAutoFit/>
          </a:bodyPr>
          <a:lstStyle/>
          <a:p>
            <a:pPr algn="l"/>
            <a:r>
              <a:rPr lang="en-US" sz="1100" b="0" i="0" u="none" strike="noStrike" baseline="0" dirty="0">
                <a:solidFill>
                  <a:srgbClr val="000000"/>
                </a:solidFill>
                <a:latin typeface="QuaySansITCPro-Book"/>
              </a:rPr>
              <a:t>.</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risks of terrorism, climate change, and cyber-liability impact risk management.</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underwriting cycle impact Capital market risk-financing alternatives</a:t>
            </a:r>
            <a:r>
              <a:rPr lang="en-MY" sz="2000" dirty="0">
                <a:solidFill>
                  <a:schemeClr val="accent1"/>
                </a:solidFill>
                <a:latin typeface="Arial" panose="020B0604020202020204" pitchFamily="34" charset="0"/>
                <a:cs typeface="Arial" panose="020B0604020202020204" pitchFamily="34" charset="0"/>
              </a:rPr>
              <a:t>.</a:t>
            </a:r>
            <a:r>
              <a:rPr lang="en-US" sz="2000" dirty="0">
                <a:solidFill>
                  <a:schemeClr val="accent1"/>
                </a:solidFill>
                <a:latin typeface="Arial" panose="020B0604020202020204" pitchFamily="34" charset="0"/>
                <a:cs typeface="Arial" panose="020B0604020202020204" pitchFamily="34" charset="0"/>
              </a:rPr>
              <a:t> </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Financial analysis  and risk management decision making.</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Other tools for risk managers.</a:t>
            </a:r>
            <a:endParaRPr lang="ar-YE" sz="20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مخاطر الإرهاب، تغير المناخ، وتأثير المسؤولية السيبرانية على إدارة المخاطر.</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دورة الاكتتاب تؤثر على بدائل تمويل المخاطر في أسواق رأس المال.</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التحليل المالي واتخاذ القرارات في إدارة المخاطر.</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أدوات أخرى لمديري المخاطر.</a:t>
            </a:r>
            <a:endParaRPr lang="en-MY" sz="2400" b="1" dirty="0">
              <a:solidFill>
                <a:srgbClr val="0070C0"/>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D58A2142-AA4D-B12D-410E-618B47C974A3}"/>
              </a:ext>
            </a:extLst>
          </p:cNvPr>
          <p:cNvSpPr txBox="1"/>
          <p:nvPr/>
        </p:nvSpPr>
        <p:spPr>
          <a:xfrm>
            <a:off x="5495039" y="782168"/>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1247026687"/>
      </p:ext>
    </p:extLst>
  </p:cSld>
  <p:clrMapOvr>
    <a:masterClrMapping/>
  </p:clrMapOvr>
  <mc:AlternateContent xmlns:mc="http://schemas.openxmlformats.org/markup-compatibility/2006" xmlns:p14="http://schemas.microsoft.com/office/powerpoint/2010/main">
    <mc:Choice Requires="p14">
      <p:transition spd="slow" p14:dur="2000" advTm="178308"/>
    </mc:Choice>
    <mc:Fallback xmlns="">
      <p:transition spd="slow" advTm="17830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39111" y="1131601"/>
            <a:ext cx="6695298" cy="12100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3404" y="1127376"/>
            <a:ext cx="1116793" cy="12100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721068" y="422735"/>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00388" y="1305072"/>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050198" y="1065435"/>
            <a:ext cx="6873125" cy="1327543"/>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Types of Insurers &amp; Marketing Systems</a:t>
            </a:r>
          </a:p>
          <a:p>
            <a:pPr marR="0" lvl="0" algn="ctr" rtl="0">
              <a:lnSpc>
                <a:spcPct val="115000"/>
              </a:lnSpc>
              <a:spcBef>
                <a:spcPts val="0"/>
              </a:spcBef>
              <a:spcAft>
                <a:spcPts val="800"/>
              </a:spcAft>
            </a:pPr>
            <a:r>
              <a:rPr lang="ar-YE" sz="3200" b="1" dirty="0">
                <a:solidFill>
                  <a:schemeClr val="bg1"/>
                </a:solidFill>
                <a:latin typeface="Traditional Arabic" panose="02020603050405020304" pitchFamily="18" charset="-78"/>
                <a:cs typeface="Traditional Arabic" panose="02020603050405020304" pitchFamily="18" charset="-78"/>
              </a:rPr>
              <a:t>أنواع شركات التأمين وأنظمة التسويق</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91D9EC78-36D7-1788-35D4-BC00F8C084D7}"/>
              </a:ext>
            </a:extLst>
          </p:cNvPr>
          <p:cNvSpPr txBox="1"/>
          <p:nvPr/>
        </p:nvSpPr>
        <p:spPr>
          <a:xfrm>
            <a:off x="479438" y="2421407"/>
            <a:ext cx="11233124" cy="3935693"/>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 major types of private insurers, (</a:t>
            </a:r>
            <a:r>
              <a:rPr lang="en-MY" sz="1600" dirty="0">
                <a:solidFill>
                  <a:schemeClr val="accent1"/>
                </a:solidFill>
                <a:latin typeface="Arial" panose="020B0604020202020204" pitchFamily="34" charset="0"/>
                <a:cs typeface="Arial" panose="020B0604020202020204" pitchFamily="34" charset="0"/>
              </a:rPr>
              <a:t>Stock insurers , Mutual insurers , Reciprocal exchanges,  Lloyd’s of London ,</a:t>
            </a:r>
            <a:r>
              <a:rPr lang="en-US" sz="1600" dirty="0">
                <a:solidFill>
                  <a:schemeClr val="accent1"/>
                </a:solidFill>
                <a:latin typeface="Arial" panose="020B0604020202020204" pitchFamily="34" charset="0"/>
                <a:cs typeface="Arial" panose="020B0604020202020204" pitchFamily="34" charset="0"/>
              </a:rPr>
              <a:t>Blue Cross and Blue Shield plans , </a:t>
            </a:r>
            <a:r>
              <a:rPr lang="en-MY" sz="1600" dirty="0">
                <a:solidFill>
                  <a:schemeClr val="accent1"/>
                </a:solidFill>
                <a:latin typeface="Arial" panose="020B0604020202020204" pitchFamily="34" charset="0"/>
                <a:cs typeface="Arial" panose="020B0604020202020204" pitchFamily="34" charset="0"/>
              </a:rPr>
              <a:t>Health maintenance organizations).</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 major distribution systems for selling life insurance,(</a:t>
            </a:r>
            <a:r>
              <a:rPr lang="en-MY" sz="1600" dirty="0">
                <a:solidFill>
                  <a:schemeClr val="accent1"/>
                </a:solidFill>
                <a:latin typeface="Arial" panose="020B0604020202020204" pitchFamily="34" charset="0"/>
                <a:cs typeface="Arial" panose="020B0604020202020204" pitchFamily="34" charset="0"/>
              </a:rPr>
              <a:t> Personal selling systems ,Financial institution distribution systems , Direct response system ,Other distribution systems)</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a:t>
            </a:r>
            <a:r>
              <a:rPr lang="en-US" sz="1000" b="0" i="0" u="none" strike="noStrike" baseline="0" dirty="0">
                <a:solidFill>
                  <a:srgbClr val="000000"/>
                </a:solidFill>
                <a:latin typeface="QuaySansITCPro-Book"/>
              </a:rPr>
              <a:t> </a:t>
            </a:r>
            <a:r>
              <a:rPr lang="en-US" sz="1600" dirty="0">
                <a:solidFill>
                  <a:schemeClr val="accent1"/>
                </a:solidFill>
                <a:latin typeface="Arial" panose="020B0604020202020204" pitchFamily="34" charset="0"/>
                <a:cs typeface="Arial" panose="020B0604020202020204" pitchFamily="34" charset="0"/>
              </a:rPr>
              <a:t>major</a:t>
            </a:r>
            <a:r>
              <a:rPr lang="en-US" sz="1000" b="0" i="0" u="none" strike="noStrike" baseline="0" dirty="0">
                <a:solidFill>
                  <a:srgbClr val="000000"/>
                </a:solidFill>
                <a:latin typeface="QuaySansITCPro-Book"/>
              </a:rPr>
              <a:t> </a:t>
            </a:r>
            <a:r>
              <a:rPr lang="en-US" sz="1600" dirty="0">
                <a:solidFill>
                  <a:schemeClr val="accent1"/>
                </a:solidFill>
                <a:latin typeface="Arial" panose="020B0604020202020204" pitchFamily="34" charset="0"/>
                <a:cs typeface="Arial" panose="020B0604020202020204" pitchFamily="34" charset="0"/>
              </a:rPr>
              <a:t>distribution systems in property and casualty insurance :(</a:t>
            </a:r>
            <a:r>
              <a:rPr lang="en-MY" sz="1600" dirty="0">
                <a:solidFill>
                  <a:schemeClr val="accent1"/>
                </a:solidFill>
                <a:latin typeface="Arial" panose="020B0604020202020204" pitchFamily="34" charset="0"/>
                <a:cs typeface="Arial" panose="020B0604020202020204" pitchFamily="34" charset="0"/>
              </a:rPr>
              <a:t>Independent agency system,  Exclusive agency system , Direct writer , Direct response system , Mixed systems</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الأنواع الرئيسية لشركات التأمين الخاصة: (شركات التأمين ذات الأسهم، شركات التأمين التعاونية، شركات التأمين التبادلية، لويدز لندن، خطط بلو كروس وبلو شيلد، منظمات الرعاية الصحية).</a:t>
            </a:r>
            <a:endParaRPr lang="en-US" b="1" dirty="0">
              <a:solidFill>
                <a:schemeClr val="accent1"/>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أنظمة التوزيع الرئيسية لبيع التأمين على الحياة: (أنظمة البيع الشخصي، أنظمة التوزيع عبر المؤسسات المالية، نظام الاستجابة المباشرة، أنظمة توزيع أخرى).</a:t>
            </a:r>
            <a:endParaRPr lang="en-US" b="1" dirty="0">
              <a:solidFill>
                <a:schemeClr val="accent1"/>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أنظمة التوزيع الرئيسية في تأمين الممتلكات والمسؤولية: (نظام الوكالة المستقلة، نظام الوكالة الحصرية، الكاتب المباشر، نظام الاستجابة المباشرة، الأنظمة المختلطة).</a:t>
            </a:r>
            <a:endParaRPr lang="en-MY" b="1" dirty="0">
              <a:solidFill>
                <a:schemeClr val="accent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B0889126-6B0C-BEAD-A8D3-1953F11EE3BA}"/>
              </a:ext>
            </a:extLst>
          </p:cNvPr>
          <p:cNvSpPr txBox="1"/>
          <p:nvPr/>
        </p:nvSpPr>
        <p:spPr>
          <a:xfrm>
            <a:off x="5448994" y="465299"/>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563578583"/>
      </p:ext>
    </p:extLst>
  </p:cSld>
  <p:clrMapOvr>
    <a:masterClrMapping/>
  </p:clrMapOvr>
  <mc:AlternateContent xmlns:mc="http://schemas.openxmlformats.org/markup-compatibility/2006" xmlns:p14="http://schemas.microsoft.com/office/powerpoint/2010/main">
    <mc:Choice Requires="p14">
      <p:transition spd="slow" p14:dur="2000" advTm="222604"/>
    </mc:Choice>
    <mc:Fallback xmlns="">
      <p:transition spd="slow" advTm="22260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40937" y="1182337"/>
            <a:ext cx="5936636" cy="129112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7" y="1182337"/>
            <a:ext cx="1116793" cy="132754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24144" y="1309678"/>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244248" y="1182337"/>
            <a:ext cx="6206375" cy="1327543"/>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Insurance Company Operations</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2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عمليات شركات التأمين  </a:t>
            </a:r>
            <a:endParaRPr lang="en-MY" sz="1100" dirty="0">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a16="http://schemas.microsoft.com/office/drawing/2014/main" id="{BC1EBCF2-0E52-A909-9DE1-8E4F39608547}"/>
              </a:ext>
            </a:extLst>
          </p:cNvPr>
          <p:cNvSpPr txBox="1"/>
          <p:nvPr/>
        </p:nvSpPr>
        <p:spPr>
          <a:xfrm>
            <a:off x="759423" y="2587699"/>
            <a:ext cx="9684871" cy="4216539"/>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underwriting process</a:t>
            </a:r>
            <a:r>
              <a:rPr kumimoji="0" lang="en-US" sz="1400" b="0" i="0" u="none" strike="noStrike" kern="1200" cap="none" spc="0" normalizeH="0" baseline="0" noProof="0" dirty="0">
                <a:ln>
                  <a:noFill/>
                </a:ln>
                <a:solidFill>
                  <a:srgbClr val="4472C4"/>
                </a:solidFill>
                <a:effectLst/>
                <a:uLnTx/>
                <a:uFillTx/>
                <a:latin typeface="Arial" panose="020B0604020202020204" pitchFamily="34" charset="0"/>
                <a:ea typeface="+mn-ea"/>
                <a:cs typeface="Arial" panose="020B0604020202020204" pitchFamily="34" charset="0"/>
              </a:rPr>
              <a:t> steps</a:t>
            </a:r>
            <a:r>
              <a:rPr lang="en-US" sz="1400" dirty="0">
                <a:solidFill>
                  <a:schemeClr val="accent1"/>
                </a:solidFill>
                <a:latin typeface="Arial" panose="020B0604020202020204" pitchFamily="34" charset="0"/>
                <a:cs typeface="Arial" panose="020B0604020202020204" pitchFamily="34" charset="0"/>
              </a:rPr>
              <a:t>.</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sales and marketing activities of insurers.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Process of settling a claim steps .</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reasons for reinsurance and the various types of reinsurance treaties.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Importance of insurance company investments </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various types of investments of </a:t>
            </a:r>
            <a:r>
              <a:rPr lang="en-MY" sz="1400" dirty="0">
                <a:solidFill>
                  <a:schemeClr val="accent1"/>
                </a:solidFill>
                <a:latin typeface="Arial" panose="020B0604020202020204" pitchFamily="34" charset="0"/>
                <a:cs typeface="Arial" panose="020B0604020202020204" pitchFamily="34" charset="0"/>
              </a:rPr>
              <a:t>insurers.</a:t>
            </a:r>
            <a:endParaRPr lang="ar-YE" sz="14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خطوات عملية الاكتتاب.</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أنشطة المبيعات والتسويق لشركات التأمين.</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خطوات عملية تسوية المطالبات.</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أسباب إعادة التأمين وأنواع اتفاقيات إعادة التأمين المختلفة.</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أهمية استثمارات شركات التأمين.</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أنواع الاستثمارات المختلفة لشركات التأمين.</a:t>
            </a:r>
            <a:endParaRPr lang="en-MY" sz="1400" b="1" dirty="0">
              <a:solidFill>
                <a:srgbClr val="0070C0"/>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D2607641-FA3E-9E77-9E06-9FE490792AB3}"/>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588307963"/>
      </p:ext>
    </p:extLst>
  </p:cSld>
  <p:clrMapOvr>
    <a:masterClrMapping/>
  </p:clrMapOvr>
  <mc:AlternateContent xmlns:mc="http://schemas.openxmlformats.org/markup-compatibility/2006" xmlns:p14="http://schemas.microsoft.com/office/powerpoint/2010/main">
    <mc:Choice Requires="p14">
      <p:transition spd="slow" p14:dur="2000" advTm="197033"/>
    </mc:Choice>
    <mc:Fallback xmlns="">
      <p:transition spd="slow" advTm="197033"/>
    </mc:Fallback>
  </mc:AlternateContent>
  <p:extLst>
    <p:ext uri="{3A86A75C-4F4B-4683-9AE1-C65F6400EC91}">
      <p14:laserTraceLst xmlns:p14="http://schemas.microsoft.com/office/powerpoint/2010/main">
        <p14:tracePtLst>
          <p14:tracePt t="74796" x="3606800" y="6350000"/>
          <p14:tracePt t="75030" x="3016250" y="6059488"/>
          <p14:tracePt t="75043" x="3059113" y="5591175"/>
          <p14:tracePt t="75060" x="3135313" y="4733925"/>
          <p14:tracePt t="75077" x="3186113" y="4027488"/>
          <p14:tracePt t="75093" x="3186113" y="3535363"/>
          <p14:tracePt t="75110" x="3186113" y="3279775"/>
          <p14:tracePt t="75111" x="3186113" y="3195638"/>
          <p14:tracePt t="75127" x="3186113" y="3152775"/>
          <p14:tracePt t="75128" x="3186113" y="3109913"/>
          <p14:tracePt t="75143" x="3186113" y="3076575"/>
          <p14:tracePt t="75144" x="3186113" y="3041650"/>
          <p14:tracePt t="75160" x="3194050" y="3016250"/>
          <p14:tracePt t="75176" x="3194050" y="2974975"/>
          <p14:tracePt t="75193" x="3194050" y="2965450"/>
          <p14:tracePt t="75215" x="3194050" y="2949575"/>
          <p14:tracePt t="75344" x="3194050" y="2940050"/>
          <p14:tracePt t="75361" x="3194050" y="2932113"/>
          <p14:tracePt t="75375" x="3186113" y="2914650"/>
          <p14:tracePt t="75407" x="3168650" y="2914650"/>
          <p14:tracePt t="75415" x="3160713" y="2914650"/>
          <p14:tracePt t="75430" x="3135313" y="2914650"/>
          <p14:tracePt t="75447" x="3117850" y="2897188"/>
          <p14:tracePt t="75479" x="3117850" y="2889250"/>
          <p14:tracePt t="75591" x="3109913" y="2881313"/>
          <p14:tracePt t="75599" x="3100388" y="2881313"/>
          <p14:tracePt t="75611" x="3074988" y="2881313"/>
          <p14:tracePt t="75627" x="2990850" y="2922588"/>
          <p14:tracePt t="75643" x="2854325" y="3033713"/>
          <p14:tracePt t="75659" x="2709863" y="3211513"/>
          <p14:tracePt t="75676" x="2565400" y="3408363"/>
          <p14:tracePt t="75693" x="2387600" y="3594100"/>
          <p14:tracePt t="75710" x="2200275" y="3722688"/>
          <p14:tracePt t="75727" x="2047875" y="3806825"/>
          <p14:tracePt t="75728" x="2005013" y="3824288"/>
          <p14:tracePt t="75743" x="1971675" y="3832225"/>
          <p14:tracePt t="75760" x="1911350" y="3849688"/>
          <p14:tracePt t="75776" x="1843088" y="3849688"/>
          <p14:tracePt t="75793" x="1749425" y="3849688"/>
          <p14:tracePt t="75810" x="1690688" y="3824288"/>
          <p14:tracePt t="75826" x="1665288" y="3806825"/>
          <p14:tracePt t="75863" x="1647825" y="3806825"/>
          <p14:tracePt t="75871" x="1631950" y="3806825"/>
          <p14:tracePt t="75879" x="1606550" y="3806825"/>
          <p14:tracePt t="75893" x="1579563" y="3816350"/>
          <p14:tracePt t="75910" x="1528763" y="3849688"/>
          <p14:tracePt t="75926" x="1503363" y="3875088"/>
          <p14:tracePt t="75943" x="1495425" y="3875088"/>
          <p14:tracePt t="76031" x="1503363" y="3875088"/>
          <p14:tracePt t="76039" x="1579563" y="3875088"/>
          <p14:tracePt t="76047" x="1698625" y="3908425"/>
          <p14:tracePt t="76060" x="1852613" y="3917950"/>
          <p14:tracePt t="76076" x="2200275" y="3968750"/>
          <p14:tracePt t="76093" x="2471738" y="4019550"/>
          <p14:tracePt t="76109" x="2659063" y="4044950"/>
          <p14:tracePt t="76126" x="2795588" y="4052888"/>
          <p14:tracePt t="76143" x="2846388" y="4070350"/>
          <p14:tracePt t="76160" x="2940050" y="4070350"/>
          <p14:tracePt t="76161" x="3024188" y="4070350"/>
          <p14:tracePt t="76176" x="3262313" y="4070350"/>
          <p14:tracePt t="76192" x="3543300" y="4079875"/>
          <p14:tracePt t="76210" x="3756025" y="4105275"/>
          <p14:tracePt t="76226" x="3865563" y="4121150"/>
          <p14:tracePt t="76243" x="3908425" y="4121150"/>
          <p14:tracePt t="76260" x="3916363" y="4121150"/>
          <p14:tracePt t="76276" x="3925888" y="4130675"/>
          <p14:tracePt t="76293" x="3976688" y="4138613"/>
          <p14:tracePt t="76309" x="4137025" y="4146550"/>
          <p14:tracePt t="76327" x="4341813" y="4181475"/>
          <p14:tracePt t="76327" x="4410075" y="4197350"/>
          <p14:tracePt t="76342" x="4511675" y="4206875"/>
          <p14:tracePt t="76360" x="4630738" y="4224338"/>
          <p14:tracePt t="76376" x="4706938" y="4232275"/>
          <p14:tracePt t="76424" x="4714875" y="4232275"/>
          <p14:tracePt t="76439" x="4724400" y="4232275"/>
          <p14:tracePt t="76456" x="4732338" y="4232275"/>
          <p14:tracePt t="76479" x="4740275" y="4232275"/>
          <p14:tracePt t="76512" x="4749800" y="4240213"/>
          <p14:tracePt t="76527" x="4765675" y="4249738"/>
          <p14:tracePt t="76544" x="4775200" y="4257675"/>
          <p14:tracePt t="76567" x="4783138" y="4257675"/>
          <p14:tracePt t="108625" x="4800600" y="4257675"/>
          <p14:tracePt t="108631" x="4808538" y="4257675"/>
          <p14:tracePt t="108645" x="4818063" y="4257675"/>
          <p14:tracePt t="108696" x="4808538" y="4257675"/>
          <p14:tracePt t="108703" x="4765675" y="4257675"/>
          <p14:tracePt t="108713" x="4706938" y="4257675"/>
          <p14:tracePt t="108728" x="4621213" y="4283075"/>
          <p14:tracePt t="108745" x="4425950" y="4325938"/>
          <p14:tracePt t="108762" x="4367213" y="4333875"/>
          <p14:tracePt t="108779" x="4349750" y="4341813"/>
          <p14:tracePt t="108795" x="4324350" y="4359275"/>
          <p14:tracePt t="108812" x="4324350" y="4368800"/>
          <p14:tracePt t="108828" x="4306888" y="4376738"/>
          <p14:tracePt t="108845" x="4265613" y="4410075"/>
          <p14:tracePt t="108862" x="4205288" y="4445000"/>
          <p14:tracePt t="108879" x="4162425" y="4470400"/>
          <p14:tracePt t="108895" x="4103688" y="4521200"/>
          <p14:tracePt t="108911" x="4044950" y="4614863"/>
          <p14:tracePt t="108928" x="4002088" y="4683125"/>
          <p14:tracePt t="108945" x="3992563" y="4724400"/>
          <p14:tracePt t="108962" x="3984625" y="4733925"/>
          <p14:tracePt t="108978" x="3976688" y="4759325"/>
          <p14:tracePt t="109222" x="3967163" y="4767263"/>
          <p14:tracePt t="109239" x="3967163" y="4784725"/>
          <p14:tracePt t="109246" x="3951288" y="4810125"/>
          <p14:tracePt t="109261" x="3941763" y="4827588"/>
          <p14:tracePt t="109278" x="3933825" y="4843463"/>
          <p14:tracePt t="109295" x="3916363" y="4868863"/>
          <p14:tracePt t="109312" x="3908425" y="4868863"/>
          <p14:tracePt t="109343" x="3900488" y="4886325"/>
          <p14:tracePt t="109360" x="3890963" y="4903788"/>
          <p14:tracePt t="109383" x="3883025" y="4903788"/>
          <p14:tracePt t="109391" x="3883025" y="4911725"/>
          <p14:tracePt t="109415" x="3865563" y="4929188"/>
          <p14:tracePt t="109423" x="3857625" y="4929188"/>
          <p14:tracePt t="109671" x="3840163" y="4929188"/>
          <p14:tracePt t="109720" x="3832225" y="4937125"/>
          <p14:tracePt t="109729" x="3832225" y="4962525"/>
          <p14:tracePt t="109735" x="3832225" y="4972050"/>
          <p14:tracePt t="109744" x="3814763" y="5013325"/>
          <p14:tracePt t="109761" x="3781425" y="5064125"/>
          <p14:tracePt t="109778" x="3746500" y="5106988"/>
          <p14:tracePt t="109794" x="3713163" y="5132388"/>
          <p14:tracePt t="109811" x="3678238" y="5167313"/>
          <p14:tracePt t="109828" x="3662363" y="5175250"/>
          <p14:tracePt t="109844" x="3652838" y="5175250"/>
          <p14:tracePt t="109861" x="3636963" y="5183188"/>
          <p14:tracePt t="109880" x="3636963" y="5192713"/>
          <p14:tracePt t="109895" x="3627438" y="5192713"/>
          <p14:tracePt t="109896" x="3619500" y="5192713"/>
          <p14:tracePt t="109911" x="3611563" y="5192713"/>
          <p14:tracePt t="109929" x="3602038" y="5200650"/>
          <p14:tracePt t="109960" x="3602038" y="5218113"/>
          <p14:tracePt t="109975" x="3611563" y="5235575"/>
          <p14:tracePt t="109983" x="3627438" y="5251450"/>
          <p14:tracePt t="109995" x="3662363" y="5260975"/>
          <p14:tracePt t="110011" x="3695700" y="5260975"/>
          <p14:tracePt t="110027" x="3746500" y="5251450"/>
          <p14:tracePt t="110231" x="3746500" y="5243513"/>
          <p14:tracePt t="110312" x="3738563" y="5243513"/>
          <p14:tracePt t="110320" x="3738563" y="5226050"/>
          <p14:tracePt t="110329" x="3738563" y="5218113"/>
          <p14:tracePt t="110344" x="3703638" y="5167313"/>
          <p14:tracePt t="110361" x="3644900" y="5091113"/>
          <p14:tracePt t="110378" x="3568700" y="5048250"/>
          <p14:tracePt t="110394" x="3482975" y="4987925"/>
          <p14:tracePt t="110411" x="3457575" y="4972050"/>
          <p14:tracePt t="110428" x="3432175" y="4962525"/>
          <p14:tracePt t="110444" x="3414713" y="4962525"/>
          <p14:tracePt t="110461" x="3348038" y="4937125"/>
          <p14:tracePt t="110478" x="3270250" y="4919663"/>
          <p14:tracePt t="110495" x="3186113" y="4894263"/>
          <p14:tracePt t="110495" x="3160713" y="4894263"/>
          <p14:tracePt t="110511" x="3117850" y="4886325"/>
          <p14:tracePt t="110512" x="3109913" y="4886325"/>
          <p14:tracePt t="110528" x="3067050" y="4886325"/>
          <p14:tracePt t="110544" x="2965450" y="4886325"/>
          <p14:tracePt t="110561" x="2863850" y="4886325"/>
          <p14:tracePt t="110578" x="2719388" y="4886325"/>
          <p14:tracePt t="110594" x="2590800" y="4886325"/>
          <p14:tracePt t="110611" x="2489200" y="4886325"/>
          <p14:tracePt t="110628" x="2387600" y="4878388"/>
          <p14:tracePt t="110644" x="2327275" y="4878388"/>
          <p14:tracePt t="110660" x="2276475" y="4868863"/>
          <p14:tracePt t="110678" x="2251075" y="4868863"/>
          <p14:tracePt t="110695" x="2217738" y="4852988"/>
          <p14:tracePt t="110695" x="2208213" y="4852988"/>
          <p14:tracePt t="110712" x="2200275" y="4852988"/>
          <p14:tracePt t="110729" x="2182813" y="4852988"/>
          <p14:tracePt t="110744" x="2149475" y="4852988"/>
          <p14:tracePt t="110761" x="2098675" y="4852988"/>
          <p14:tracePt t="110778" x="2081213" y="4852988"/>
          <p14:tracePt t="110794" x="2065338" y="4860925"/>
          <p14:tracePt t="110810" x="2022475" y="4878388"/>
          <p14:tracePt t="110828" x="1997075" y="4894263"/>
          <p14:tracePt t="110844" x="1971675" y="4911725"/>
          <p14:tracePt t="110861" x="1946275" y="4929188"/>
          <p14:tracePt t="110878" x="1936750" y="4937125"/>
          <p14:tracePt t="113055" x="1928813" y="4937125"/>
          <p14:tracePt t="113070" x="1928813" y="4929188"/>
          <p14:tracePt t="113079" x="1928813" y="4919663"/>
          <p14:tracePt t="113087" x="1928813" y="4911725"/>
          <p14:tracePt t="113095" x="1962150" y="4886325"/>
          <p14:tracePt t="113111" x="1971675" y="4886325"/>
          <p14:tracePt t="113111" x="1987550" y="4868863"/>
          <p14:tracePt t="113127" x="2012950" y="4843463"/>
          <p14:tracePt t="113128" x="2022475" y="4835525"/>
          <p14:tracePt t="113143" x="2030413" y="4835525"/>
          <p14:tracePt t="113161" x="2038350" y="4818063"/>
          <p14:tracePt t="113161" x="2047875" y="4810125"/>
          <p14:tracePt t="113191" x="2047875" y="4802188"/>
          <p14:tracePt t="113208" x="2055813" y="4792663"/>
          <p14:tracePt t="113223" x="2065338" y="4784725"/>
          <p14:tracePt t="113390" x="2055813" y="4775200"/>
          <p14:tracePt t="113407" x="2038350" y="4775200"/>
          <p14:tracePt t="113415" x="2030413" y="4775200"/>
          <p14:tracePt t="113426" x="2022475" y="4775200"/>
          <p14:tracePt t="113443" x="1997075" y="4775200"/>
          <p14:tracePt t="113463" x="1987550" y="4775200"/>
          <p14:tracePt t="117662" x="1979613" y="4784725"/>
          <p14:tracePt t="117670" x="1979613" y="4827588"/>
          <p14:tracePt t="117679" x="1979613" y="4852988"/>
          <p14:tracePt t="117691" x="2005013" y="4886325"/>
          <p14:tracePt t="117707" x="2022475" y="4911725"/>
          <p14:tracePt t="117724" x="2047875" y="4954588"/>
          <p14:tracePt t="117741" x="2073275" y="4997450"/>
          <p14:tracePt t="117743" x="2090738" y="5005388"/>
          <p14:tracePt t="117757" x="2106613" y="5030788"/>
          <p14:tracePt t="117775" x="2157413" y="5073650"/>
          <p14:tracePt t="117776" x="2182813" y="5099050"/>
          <p14:tracePt t="117791" x="2200275" y="5116513"/>
          <p14:tracePt t="117808" x="2251075" y="5149850"/>
          <p14:tracePt t="117824" x="2336800" y="5218113"/>
          <p14:tracePt t="117841" x="2379663" y="5260975"/>
          <p14:tracePt t="117858" x="2413000" y="5294313"/>
          <p14:tracePt t="117874" x="2438400" y="5311775"/>
          <p14:tracePt t="117891" x="2446338" y="5311775"/>
          <p14:tracePt t="117908" x="2455863" y="5319713"/>
          <p14:tracePt t="117924" x="2463800" y="5319713"/>
          <p14:tracePt t="117941" x="2471738" y="5327650"/>
          <p14:tracePt t="117959" x="2489200" y="5337175"/>
          <p14:tracePt t="117959" x="2514600" y="5345113"/>
          <p14:tracePt t="117974" x="2549525" y="5370513"/>
          <p14:tracePt t="117991" x="2582863" y="5387975"/>
          <p14:tracePt t="117992" x="2590800" y="5395913"/>
          <p14:tracePt t="118007" x="2600325" y="5395913"/>
          <p14:tracePt t="118025" x="2616200" y="5395913"/>
          <p14:tracePt t="118041" x="2625725" y="5405438"/>
          <p14:tracePt t="118071" x="2625725" y="5413375"/>
          <p14:tracePt t="119607" x="2641600" y="5413375"/>
          <p14:tracePt t="119625" x="2651125" y="5413375"/>
          <p14:tracePt t="119641" x="2659063" y="5413375"/>
          <p14:tracePt t="119647" x="2668588" y="5413375"/>
          <p14:tracePt t="119663" x="2676525" y="5413375"/>
          <p14:tracePt t="119673" x="2684463" y="5413375"/>
          <p14:tracePt t="119691" x="2709863" y="5413375"/>
          <p14:tracePt t="119706" x="2719388" y="5413375"/>
          <p14:tracePt t="119723" x="2744788" y="5405438"/>
          <p14:tracePt t="119743" x="2778125" y="5395913"/>
          <p14:tracePt t="119757" x="2803525" y="5395913"/>
          <p14:tracePt t="119773" x="2846388" y="5395913"/>
          <p14:tracePt t="119791" x="2889250" y="5370513"/>
          <p14:tracePt t="119792" x="2922588" y="5362575"/>
          <p14:tracePt t="119807" x="2947988" y="5353050"/>
          <p14:tracePt t="119808" x="2982913" y="5337175"/>
          <p14:tracePt t="119823" x="3008313" y="5327650"/>
          <p14:tracePt t="119840" x="3024188" y="5286375"/>
          <p14:tracePt t="119856" x="3024188" y="5208588"/>
          <p14:tracePt t="119873" x="2973388" y="5124450"/>
          <p14:tracePt t="119890" x="2955925" y="5081588"/>
          <p14:tracePt t="120127" x="2955925" y="5073650"/>
          <p14:tracePt t="120134" x="2955925" y="5064125"/>
          <p14:tracePt t="120142" x="2955925" y="5056188"/>
          <p14:tracePt t="120158" x="2955925" y="5038725"/>
          <p14:tracePt t="120415" x="2955925" y="5030788"/>
          <p14:tracePt t="120479" x="2940050" y="5030788"/>
          <p14:tracePt t="120495" x="2930525" y="5030788"/>
          <p14:tracePt t="120568" x="2922588" y="5030788"/>
          <p14:tracePt t="120575" x="2905125" y="5030788"/>
          <p14:tracePt t="120607" x="2889250" y="5030788"/>
          <p14:tracePt t="120631" x="2879725" y="5038725"/>
          <p14:tracePt t="120663" x="2871788" y="5038725"/>
          <p14:tracePt t="120680" x="2863850" y="5038725"/>
          <p14:tracePt t="120703" x="2846388" y="5038725"/>
          <p14:tracePt t="120711" x="2838450" y="5048250"/>
          <p14:tracePt t="120736" x="2828925" y="5056188"/>
          <p14:tracePt t="120751" x="2811463" y="5056188"/>
          <p14:tracePt t="120768" x="2803525" y="5064125"/>
          <p14:tracePt t="120774" x="2795588" y="5064125"/>
          <p14:tracePt t="120792" x="2778125" y="5073650"/>
          <p14:tracePt t="120807" x="2760663" y="5081588"/>
          <p14:tracePt t="120807" x="2735263" y="5091113"/>
          <p14:tracePt t="120823" x="2727325" y="5106988"/>
          <p14:tracePt t="120841" x="2684463" y="5116513"/>
          <p14:tracePt t="120841" x="2659063" y="5116513"/>
          <p14:tracePt t="120856" x="2633663" y="5124450"/>
          <p14:tracePt t="120873" x="2582863" y="5157788"/>
          <p14:tracePt t="120890" x="2557463" y="5167313"/>
          <p14:tracePt t="120906" x="2540000" y="5175250"/>
          <p14:tracePt t="120923" x="2497138" y="5192713"/>
          <p14:tracePt t="120940" x="2463800" y="5200650"/>
          <p14:tracePt t="120956" x="2420938" y="5226050"/>
          <p14:tracePt t="120973" x="2344738" y="5260975"/>
          <p14:tracePt t="120990" x="2311400" y="5268913"/>
          <p14:tracePt t="121007" x="2260600" y="5276850"/>
          <p14:tracePt t="121008" x="2251075" y="5276850"/>
          <p14:tracePt t="121023" x="2235200" y="5276850"/>
          <p14:tracePt t="121040" x="2200275" y="5286375"/>
          <p14:tracePt t="121041" x="2192338" y="5286375"/>
          <p14:tracePt t="121056" x="2174875" y="5286375"/>
          <p14:tracePt t="121073" x="2132013" y="5294313"/>
          <p14:tracePt t="121090" x="2124075" y="5294313"/>
          <p14:tracePt t="121106" x="2116138" y="5294313"/>
          <p14:tracePt t="121123" x="2090738" y="5302250"/>
          <p14:tracePt t="121140" x="2065338" y="5302250"/>
          <p14:tracePt t="121156" x="2022475" y="5311775"/>
          <p14:tracePt t="121173" x="1971675" y="5327650"/>
          <p14:tracePt t="121190" x="1954213" y="5337175"/>
          <p14:tracePt t="121191" x="1946275" y="5337175"/>
          <p14:tracePt t="122103" x="1928813" y="5337175"/>
          <p14:tracePt t="122119" x="1920875" y="5337175"/>
          <p14:tracePt t="122320" x="1911350" y="5337175"/>
          <p14:tracePt t="122335" x="1903413" y="5337175"/>
          <p14:tracePt t="134663" x="1893888" y="5395913"/>
          <p14:tracePt t="134670" x="1893888" y="5591175"/>
          <p14:tracePt t="134679" x="1903413" y="5735638"/>
          <p14:tracePt t="134687" x="1920875" y="5864225"/>
          <p14:tracePt t="134700" x="1936750" y="5940425"/>
          <p14:tracePt t="134717" x="1936750" y="5973763"/>
          <p14:tracePt t="134879" x="1979613" y="5983288"/>
          <p14:tracePt t="134887" x="2132013" y="5915025"/>
          <p14:tracePt t="134895" x="2370138" y="5745163"/>
          <p14:tracePt t="134902" x="2600325" y="5583238"/>
          <p14:tracePt t="134916" x="2846388" y="5370513"/>
          <p14:tracePt t="134933" x="3203575" y="5099050"/>
          <p14:tracePt t="134950" x="3381375" y="4987925"/>
          <p14:tracePt t="134967" x="3576638" y="4911725"/>
          <p14:tracePt t="134968" x="3695700" y="4860925"/>
          <p14:tracePt t="134984" x="3890963" y="4775200"/>
          <p14:tracePt t="134985" x="4111625" y="4648200"/>
          <p14:tracePt t="135000" x="4341813" y="4503738"/>
          <p14:tracePt t="135001" x="4621213" y="4341813"/>
          <p14:tracePt t="135016" x="4987925" y="4138613"/>
          <p14:tracePt t="135034" x="5259388" y="4044950"/>
          <p14:tracePt t="135050" x="5437188" y="3994150"/>
          <p14:tracePt t="135067" x="5505450" y="3986213"/>
          <p14:tracePt t="135249" x="5505450" y="3976688"/>
          <p14:tracePt t="135255" x="5487988" y="3976688"/>
          <p14:tracePt t="135266" x="5462588" y="3976688"/>
          <p14:tracePt t="135283" x="5421313" y="3976688"/>
          <p14:tracePt t="135300" x="5394325" y="3976688"/>
          <p14:tracePt t="135317" x="5378450" y="3976688"/>
          <p14:tracePt t="135334" x="5360988" y="3986213"/>
          <p14:tracePt t="135350" x="5327650" y="4019550"/>
          <p14:tracePt t="135367" x="5241925" y="4079875"/>
          <p14:tracePt t="135368" x="5191125" y="4121150"/>
          <p14:tracePt t="135383" x="5122863" y="4181475"/>
          <p14:tracePt t="135400" x="5013325" y="4275138"/>
          <p14:tracePt t="135416" x="4851400" y="4359275"/>
          <p14:tracePt t="135433" x="4765675" y="4410075"/>
          <p14:tracePt t="135450" x="4714875" y="4427538"/>
          <p14:tracePt t="135466" x="4681538" y="4445000"/>
          <p14:tracePt t="135483" x="4621213" y="4460875"/>
          <p14:tracePt t="135500" x="4503738" y="4513263"/>
          <p14:tracePt t="135516" x="4367213" y="4564063"/>
          <p14:tracePt t="135533" x="4222750" y="4640263"/>
          <p14:tracePt t="135550" x="4078288" y="4691063"/>
          <p14:tracePt t="135567" x="3908425" y="4749800"/>
          <p14:tracePt t="135568" x="3806825" y="4784725"/>
          <p14:tracePt t="135583" x="3721100" y="4827588"/>
          <p14:tracePt t="135600" x="3551238" y="4894263"/>
          <p14:tracePt t="135616" x="3441700" y="4979988"/>
          <p14:tracePt t="135633" x="3398838" y="5005388"/>
          <p14:tracePt t="135656" x="3389313" y="5005388"/>
          <p14:tracePt t="135735" x="3389313" y="5013325"/>
          <p14:tracePt t="135742" x="3381375" y="5038725"/>
          <p14:tracePt t="135751" x="3363913" y="5038725"/>
          <p14:tracePt t="135767" x="3348038" y="5048250"/>
          <p14:tracePt t="135783" x="3338513" y="5048250"/>
          <p14:tracePt t="135800" x="3330575" y="5048250"/>
          <p14:tracePt t="135816" x="3330575" y="5056188"/>
          <p14:tracePt t="135847" x="3313113" y="5056188"/>
          <p14:tracePt t="147223" x="3313113" y="5064125"/>
          <p14:tracePt t="147255" x="3313113" y="5073650"/>
          <p14:tracePt t="147270" x="3313113" y="5091113"/>
          <p14:tracePt t="147278" x="3313113" y="5099050"/>
          <p14:tracePt t="147287" x="3305175" y="5116513"/>
          <p14:tracePt t="147303" x="3297238" y="5124450"/>
          <p14:tracePt t="147320" x="3297238" y="5132388"/>
          <p14:tracePt t="147351" x="3297238" y="5141913"/>
          <p14:tracePt t="147399" x="3297238" y="5149850"/>
          <p14:tracePt t="147407" x="3287713" y="5149850"/>
          <p14:tracePt t="147415" x="3270250" y="5157788"/>
          <p14:tracePt t="147431" x="3270250" y="5167313"/>
          <p14:tracePt t="147444" x="3270250" y="5175250"/>
          <p14:tracePt t="147461" x="3262313" y="5183188"/>
          <p14:tracePt t="147478" x="3262313" y="5200650"/>
          <p14:tracePt t="147495" x="3254375" y="5208588"/>
          <p14:tracePt t="147495" x="3244850" y="5226050"/>
          <p14:tracePt t="147511" x="3244850" y="5235575"/>
          <p14:tracePt t="147528" x="3228975" y="5243513"/>
          <p14:tracePt t="147544" x="3219450" y="5251450"/>
          <p14:tracePt t="148191" x="3211513" y="5260975"/>
          <p14:tracePt t="148207" x="3203575" y="5260975"/>
          <p14:tracePt t="148214" x="3194050" y="5268913"/>
          <p14:tracePt t="149167" x="3186113" y="5268913"/>
          <p14:tracePt t="149190" x="3178175" y="5268913"/>
          <p14:tracePt t="191087" x="3211513" y="5268913"/>
          <p14:tracePt t="191094" x="3262313" y="5268913"/>
          <p14:tracePt t="191103" x="3363913" y="5268913"/>
          <p14:tracePt t="191110" x="3475038" y="5268913"/>
          <p14:tracePt t="191125" x="3594100" y="5268913"/>
          <p14:tracePt t="191142" x="3832225" y="5268913"/>
          <p14:tracePt t="191159" x="3941763" y="5286375"/>
          <p14:tracePt t="191160" x="3951288" y="5286375"/>
          <p14:tracePt t="191223" x="3959225" y="5286375"/>
          <p14:tracePt t="191510" x="3967163" y="5311775"/>
          <p14:tracePt t="191519" x="3976688" y="5337175"/>
          <p14:tracePt t="191527" x="3976688" y="5362575"/>
          <p14:tracePt t="191542" x="3976688" y="5387975"/>
          <p14:tracePt t="191559" x="3976688" y="5446713"/>
          <p14:tracePt t="191560" x="3976688" y="5464175"/>
          <p14:tracePt t="191576" x="3984625" y="5481638"/>
          <p14:tracePt t="191577" x="3984625" y="5507038"/>
          <p14:tracePt t="191591" x="4002088" y="5514975"/>
          <p14:tracePt t="191608" x="4078288" y="5591175"/>
          <p14:tracePt t="191625" x="4129088" y="5626100"/>
          <p14:tracePt t="191641" x="4171950" y="5659438"/>
          <p14:tracePt t="191658" x="4230688" y="5702300"/>
          <p14:tracePt t="191675" x="4298950" y="5753100"/>
          <p14:tracePt t="191691" x="4400550" y="5813425"/>
          <p14:tracePt t="191708" x="4529138" y="5838825"/>
          <p14:tracePt t="191725" x="4673600" y="5880100"/>
          <p14:tracePt t="191742" x="4791075" y="5905500"/>
          <p14:tracePt t="191759" x="4851400" y="5915025"/>
          <p14:tracePt t="191760" x="4868863" y="5922963"/>
          <p14:tracePt t="191904" x="4868863" y="5932488"/>
          <p14:tracePt t="192327" x="4884738" y="5932488"/>
          <p14:tracePt t="192334" x="4962525" y="5922963"/>
          <p14:tracePt t="192342" x="5064125" y="5872163"/>
          <p14:tracePt t="192358" x="5157788" y="5838825"/>
          <p14:tracePt t="192375" x="5318125" y="5761038"/>
          <p14:tracePt t="192376" x="5394325" y="5727700"/>
          <p14:tracePt t="192391" x="5446713" y="5702300"/>
          <p14:tracePt t="192408" x="5497513" y="5684838"/>
          <p14:tracePt t="192559" x="5530850" y="5684838"/>
          <p14:tracePt t="192566" x="5573713" y="5684838"/>
          <p14:tracePt t="192576" x="5616575" y="5684838"/>
          <p14:tracePt t="192591" x="5726113" y="5684838"/>
          <p14:tracePt t="192607" x="5768975" y="5684838"/>
          <p14:tracePt t="192783" x="5751513" y="5694363"/>
          <p14:tracePt t="192792" x="5718175" y="5710238"/>
          <p14:tracePt t="192799" x="5692775" y="5735638"/>
          <p14:tracePt t="192809" x="5675313" y="5745163"/>
          <p14:tracePt t="192824" x="5667375" y="5745163"/>
          <p14:tracePt t="192847" x="5657850" y="5745163"/>
          <p14:tracePt t="192857" x="5649913" y="5745163"/>
          <p14:tracePt t="192874" x="5632450" y="5753100"/>
          <p14:tracePt t="192891" x="5624513" y="5761038"/>
          <p14:tracePt t="192907" x="5573713" y="5788025"/>
          <p14:tracePt t="192924" x="5513388" y="5803900"/>
          <p14:tracePt t="192941" x="5472113" y="5821363"/>
          <p14:tracePt t="192958" x="5446713" y="5829300"/>
          <p14:tracePt t="192974" x="5437188" y="5829300"/>
          <p14:tracePt t="193047" x="5429250" y="5829300"/>
          <p14:tracePt t="193070" x="5403850" y="5829300"/>
          <p14:tracePt t="193079" x="5403850" y="5838825"/>
          <p14:tracePt t="193091" x="5394325" y="5846763"/>
          <p14:tracePt t="193108" x="5386388" y="5854700"/>
          <p14:tracePt t="193124" x="5368925" y="5880100"/>
          <p14:tracePt t="193141" x="5343525" y="5915025"/>
          <p14:tracePt t="193157" x="5327650" y="5940425"/>
          <p14:tracePt t="193175" x="5292725" y="5965825"/>
          <p14:tracePt t="193191" x="5276850" y="5991225"/>
          <p14:tracePt t="193207" x="5267325" y="6008688"/>
          <p14:tracePt t="193224" x="5249863" y="6034088"/>
          <p14:tracePt t="193241" x="5249863" y="6049963"/>
          <p14:tracePt t="193258" x="5249863" y="6076950"/>
          <p14:tracePt t="193274" x="5233988" y="6102350"/>
          <p14:tracePt t="193291" x="5233988" y="6118225"/>
          <p14:tracePt t="193307" x="5233988" y="6127750"/>
          <p14:tracePt t="193324" x="5233988" y="6143625"/>
          <p14:tracePt t="193340" x="5233988" y="6178550"/>
          <p14:tracePt t="193358" x="5233988" y="6229350"/>
          <p14:tracePt t="193359" x="5233988" y="6237288"/>
          <p14:tracePt t="193375" x="5233988" y="6262688"/>
          <p14:tracePt t="193375" x="5233988" y="6272213"/>
          <p14:tracePt t="193392" x="5233988" y="6288088"/>
          <p14:tracePt t="193447" x="5259388" y="6288088"/>
          <p14:tracePt t="193454" x="5310188" y="6254750"/>
          <p14:tracePt t="193463" x="5343525" y="6237288"/>
          <p14:tracePt t="193474" x="5378450" y="6211888"/>
          <p14:tracePt t="193491" x="5421313" y="6186488"/>
          <p14:tracePt t="193507" x="5446713" y="6135688"/>
          <p14:tracePt t="193524" x="5446713" y="6016625"/>
          <p14:tracePt t="193540" x="5446713" y="5922963"/>
          <p14:tracePt t="193671" x="5446713" y="5932488"/>
          <p14:tracePt t="193687" x="5446713" y="5948363"/>
          <p14:tracePt t="193711" x="5454650" y="5948363"/>
          <p14:tracePt t="193719" x="5487988" y="5940425"/>
          <p14:tracePt t="193727" x="5538788" y="5932488"/>
          <p14:tracePt t="193741" x="5548313" y="5922963"/>
          <p14:tracePt t="193757" x="5573713" y="5915025"/>
          <p14:tracePt t="193774" x="5599113" y="5905500"/>
          <p14:tracePt t="193775" x="5616575" y="5889625"/>
          <p14:tracePt t="193791" x="5624513" y="5864225"/>
          <p14:tracePt t="193791" x="5641975" y="5838825"/>
          <p14:tracePt t="193807" x="5675313" y="5795963"/>
          <p14:tracePt t="193823" x="5735638" y="5694363"/>
          <p14:tracePt t="193840" x="5811838" y="5549900"/>
          <p14:tracePt t="193857" x="5862638" y="5472113"/>
          <p14:tracePt t="193874" x="5913438" y="5405438"/>
          <p14:tracePt t="193891" x="5930900" y="5387975"/>
          <p14:tracePt t="193907" x="5938838" y="5362575"/>
          <p14:tracePt t="193924" x="5956300" y="5353050"/>
          <p14:tracePt t="193940" x="5956300" y="5345113"/>
          <p14:tracePt t="193957" x="5956300" y="5337175"/>
          <p14:tracePt t="193974" x="5956300" y="5327650"/>
          <p14:tracePt t="193991" x="5956300" y="5311775"/>
          <p14:tracePt t="193992" x="5964238" y="5302250"/>
          <p14:tracePt t="194055" x="5964238" y="5294313"/>
          <p14:tracePt t="194302" x="5972175" y="5286375"/>
          <p14:tracePt t="194310" x="6007100" y="5276850"/>
          <p14:tracePt t="194319" x="6108700" y="5260975"/>
          <p14:tracePt t="194326" x="6235700" y="5218113"/>
          <p14:tracePt t="194340" x="6311900" y="5200650"/>
          <p14:tracePt t="194357" x="6364288" y="5175250"/>
          <p14:tracePt t="194374" x="6364288" y="5149850"/>
          <p14:tracePt t="194375" x="6364288" y="5116513"/>
          <p14:tracePt t="194391" x="6364288" y="5073650"/>
          <p14:tracePt t="194407" x="6364288" y="5030788"/>
          <p14:tracePt t="194408" x="6354763" y="5005388"/>
          <p14:tracePt t="194424" x="6346825" y="4997450"/>
          <p14:tracePt t="194424" x="6329363" y="4979988"/>
          <p14:tracePt t="194441" x="6296025" y="4954588"/>
          <p14:tracePt t="194457" x="6184900" y="4868863"/>
          <p14:tracePt t="194474" x="6007100" y="4724400"/>
          <p14:tracePt t="194490" x="5845175" y="4521200"/>
          <p14:tracePt t="194506" x="5692775" y="4316413"/>
          <p14:tracePt t="194523" x="5505450" y="4062413"/>
          <p14:tracePt t="194540" x="5353050" y="3806825"/>
          <p14:tracePt t="194557" x="5241925" y="3679825"/>
          <p14:tracePt t="194573" x="5183188" y="3611563"/>
          <p14:tracePt t="194590" x="5148263" y="3586163"/>
          <p14:tracePt t="194607" x="5140325" y="3578225"/>
          <p14:tracePt t="194664" x="5140325" y="3586163"/>
          <p14:tracePt t="194671" x="5148263" y="3619500"/>
          <p14:tracePt t="194679" x="5148263" y="3629025"/>
          <p14:tracePt t="194690" x="5148263" y="3662363"/>
          <p14:tracePt t="194707" x="5114925" y="3697288"/>
          <p14:tracePt t="194855" x="5132388" y="3790950"/>
          <p14:tracePt t="194863" x="5132388" y="3908425"/>
          <p14:tracePt t="194873" x="5122863" y="3935413"/>
          <p14:tracePt t="194891" x="5046663" y="3935413"/>
          <p14:tracePt t="194906" x="5013325" y="3935413"/>
          <p14:tracePt t="194923" x="4953000" y="3917950"/>
          <p14:tracePt t="194941" x="4868863" y="3883025"/>
          <p14:tracePt t="194957" x="4826000" y="3867150"/>
          <p14:tracePt t="194974" x="4740275" y="3806825"/>
          <p14:tracePt t="194975" x="4664075" y="3738563"/>
          <p14:tracePt t="194991" x="4545013" y="3679825"/>
          <p14:tracePt t="194991" x="4410075" y="3603625"/>
          <p14:tracePt t="195007" x="4205288" y="3484563"/>
          <p14:tracePt t="195024" x="3729038" y="3221038"/>
          <p14:tracePt t="195024" x="3500438" y="3067050"/>
          <p14:tracePt t="195040" x="3109913" y="2846388"/>
          <p14:tracePt t="195057" x="2760663" y="2608263"/>
          <p14:tracePt t="195074" x="2540000" y="2430463"/>
          <p14:tracePt t="195090" x="2420938" y="2311400"/>
          <p14:tracePt t="195106" x="2243138" y="2108200"/>
          <p14:tracePt t="195123" x="2038350" y="1920875"/>
          <p14:tracePt t="195141" x="1741488" y="1622425"/>
          <p14:tracePt t="195157" x="1512888" y="1427163"/>
          <p14:tracePt t="195174" x="1325563" y="1292225"/>
          <p14:tracePt t="195191" x="1181100" y="1189038"/>
          <p14:tracePt t="195191" x="1104900" y="1138238"/>
          <p14:tracePt t="195207" x="1028700" y="1079500"/>
          <p14:tracePt t="195208" x="993775" y="1062038"/>
          <p14:tracePt t="195223" x="917575" y="1019175"/>
          <p14:tracePt t="195240" x="806450" y="960438"/>
          <p14:tracePt t="195241" x="755650" y="935038"/>
          <p14:tracePt t="195256" x="747713" y="935038"/>
          <p14:tracePt t="195359" x="765175" y="935038"/>
          <p14:tracePt t="195368" x="781050" y="935038"/>
          <p14:tracePt t="195519" x="798513" y="1036638"/>
          <p14:tracePt t="195527" x="798513" y="1079500"/>
          <p14:tracePt t="195540" x="798513" y="1087438"/>
          <p14:tracePt t="195575" x="790575" y="1087438"/>
          <p14:tracePt t="195583" x="781050" y="1087438"/>
          <p14:tracePt t="195599" x="765175" y="1087438"/>
          <p14:tracePt t="195607" x="755650" y="1069975"/>
          <p14:tracePt t="195624" x="739775" y="1044575"/>
          <p14:tracePt t="195624" x="704850" y="985838"/>
          <p14:tracePt t="195640" x="646113" y="884238"/>
          <p14:tracePt t="195641" x="569913" y="747713"/>
          <p14:tracePt t="195656" x="357188" y="407988"/>
          <p14:tracePt t="195673" x="101600" y="93663"/>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47426" y="1165741"/>
            <a:ext cx="5976375" cy="113745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9" y="455181"/>
            <a:ext cx="947668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2">
            <a:extLst>
              <a:ext uri="{FF2B5EF4-FFF2-40B4-BE49-F238E27FC236}">
                <a16:creationId xmlns:a16="http://schemas.microsoft.com/office/drawing/2014/main" id="{4ADA3ABB-7A97-B0CB-EED0-38A3796BAAF8}"/>
              </a:ext>
            </a:extLst>
          </p:cNvPr>
          <p:cNvGrpSpPr/>
          <p:nvPr/>
        </p:nvGrpSpPr>
        <p:grpSpPr>
          <a:xfrm>
            <a:off x="3791824" y="1155869"/>
            <a:ext cx="1185421" cy="1189272"/>
            <a:chOff x="3805382" y="1155869"/>
            <a:chExt cx="1116793" cy="962568"/>
          </a:xfrm>
        </p:grpSpPr>
        <p:sp>
          <p:nvSpPr>
            <p:cNvPr id="11" name="Rectangle 10"/>
            <p:cNvSpPr/>
            <p:nvPr/>
          </p:nvSpPr>
          <p:spPr>
            <a:xfrm>
              <a:off x="3805382" y="115586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3892469" y="1302440"/>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147427" y="1165741"/>
            <a:ext cx="5749872" cy="2134559"/>
          </a:xfrm>
          <a:prstGeom prst="rect">
            <a:avLst/>
          </a:prstGeom>
          <a:noFill/>
        </p:spPr>
        <p:txBody>
          <a:bodyPr wrap="square">
            <a:spAutoFit/>
          </a:bodyPr>
          <a:lstStyle/>
          <a:p>
            <a:pPr marR="0" lvl="0" algn="l" rtl="0">
              <a:spcBef>
                <a:spcPts val="0"/>
              </a:spcBef>
              <a:spcAft>
                <a:spcPts val="800"/>
              </a:spcAft>
            </a:pPr>
            <a:r>
              <a:rPr lang="en-US" sz="3200" b="1" dirty="0">
                <a:solidFill>
                  <a:schemeClr val="bg1"/>
                </a:solidFill>
                <a:latin typeface="Alexandria" charset="0"/>
              </a:rPr>
              <a:t>Financial Operations of Insurers</a:t>
            </a:r>
            <a:endParaRPr lang="ar-YE" sz="3200" b="1" dirty="0">
              <a:solidFill>
                <a:schemeClr val="bg1"/>
              </a:solidFill>
              <a:latin typeface="Alexandria" charset="0"/>
            </a:endParaRPr>
          </a:p>
          <a:p>
            <a:pPr marR="0" lvl="0" algn="ctr" rtl="0">
              <a:spcBef>
                <a:spcPts val="0"/>
              </a:spcBef>
              <a:spcAft>
                <a:spcPts val="800"/>
              </a:spcAft>
            </a:pPr>
            <a:r>
              <a:rPr lang="ar-YE" sz="3200" b="1" dirty="0">
                <a:solidFill>
                  <a:schemeClr val="bg1"/>
                </a:solidFill>
                <a:latin typeface="Traditional Arabic" panose="02020603050405020304" pitchFamily="18" charset="-78"/>
                <a:cs typeface="Traditional Arabic" panose="02020603050405020304" pitchFamily="18" charset="-78"/>
              </a:rPr>
              <a:t>العمليات المالية لشركات التأمين</a:t>
            </a:r>
          </a:p>
          <a:p>
            <a:pPr marR="0" lvl="0" algn="l" rtl="0">
              <a:lnSpc>
                <a:spcPct val="115000"/>
              </a:lnSpc>
              <a:spcBef>
                <a:spcPts val="0"/>
              </a:spcBef>
              <a:spcAft>
                <a:spcPts val="800"/>
              </a:spcAft>
            </a:pPr>
            <a:endParaRPr lang="ar-YE" sz="3200" b="1" dirty="0">
              <a:solidFill>
                <a:schemeClr val="bg1"/>
              </a:solidFill>
              <a:latin typeface="Alexandria" charset="0"/>
            </a:endParaRPr>
          </a:p>
          <a:p>
            <a:pPr marR="0" lvl="0" algn="l" rtl="0">
              <a:lnSpc>
                <a:spcPct val="115000"/>
              </a:lnSpc>
              <a:spcBef>
                <a:spcPts val="0"/>
              </a:spcBef>
              <a:spcAft>
                <a:spcPts val="800"/>
              </a:spcAft>
            </a:pPr>
            <a:endParaRPr lang="en-MY"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09703D6C-245E-79F0-3E4F-A2EA412E408D}"/>
              </a:ext>
            </a:extLst>
          </p:cNvPr>
          <p:cNvSpPr txBox="1"/>
          <p:nvPr/>
        </p:nvSpPr>
        <p:spPr>
          <a:xfrm>
            <a:off x="414556" y="2407527"/>
            <a:ext cx="11058525" cy="407419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three major sections of the balance sheet for a property and casualty insurance company:</a:t>
            </a:r>
            <a:r>
              <a:rPr lang="ar-YE" sz="1400" dirty="0">
                <a:solidFill>
                  <a:schemeClr val="accent1"/>
                </a:solidFill>
                <a:latin typeface="Arial" panose="020B0604020202020204" pitchFamily="34" charset="0"/>
                <a:cs typeface="Arial" panose="020B0604020202020204" pitchFamily="34" charset="0"/>
              </a:rPr>
              <a:t> </a:t>
            </a:r>
            <a:r>
              <a:rPr lang="en-MY" sz="1400" dirty="0">
                <a:solidFill>
                  <a:schemeClr val="accent1"/>
                </a:solidFill>
                <a:latin typeface="Arial" panose="020B0604020202020204" pitchFamily="34" charset="0"/>
                <a:cs typeface="Arial" panose="020B0604020202020204" pitchFamily="34" charset="0"/>
              </a:rPr>
              <a:t>(assets, liabilities, and policyholders’ surplus).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sources of revenues and types of expenses incurred by a property and casualty insurance </a:t>
            </a:r>
            <a:r>
              <a:rPr lang="en-MY" sz="1400" dirty="0">
                <a:solidFill>
                  <a:schemeClr val="accent1"/>
                </a:solidFill>
                <a:latin typeface="Arial" panose="020B0604020202020204" pitchFamily="34" charset="0"/>
                <a:cs typeface="Arial" panose="020B0604020202020204" pitchFamily="34" charset="0"/>
              </a:rPr>
              <a:t>company.</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profitability measurement </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how profitability is measured in the life insurance industry.</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Objectives of rate making in the property and casualty insurance industry ( judgment rating, class rating, and merit rating).</a:t>
            </a:r>
            <a:endParaRPr lang="ar-YE" sz="14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الأقسام الثلاثة الرئيسية في الميزانية العمومية لشركة التأمين على الممتلكات والمسؤولية: (الأصول، الخصوم، والفائض الخاص بحملة الوثائق).</a:t>
            </a: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مصادر الإيرادات وأنواع النفقات التي تتكبدها شركة التأمين على الممتلكات والمسؤولية.</a:t>
            </a: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قياس الربحية.</a:t>
            </a: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كيفية قياس الربحية في قطاع التأمين على الحياة.</a:t>
            </a: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أهداف تحديد الأسعار في قطاع التأمين على الممتلكات والمسؤولية (تسعير الخبراء، التسعير حسب الفئة، والتسعير حسب الجدارة).</a:t>
            </a:r>
            <a:endParaRPr lang="en-MY" b="1" dirty="0">
              <a:solidFill>
                <a:srgbClr val="0070C0"/>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FBF51CCD-D826-6A80-A702-31262E3AB793}"/>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3378142993"/>
      </p:ext>
    </p:extLst>
  </p:cSld>
  <p:clrMapOvr>
    <a:masterClrMapping/>
  </p:clrMapOvr>
  <mc:AlternateContent xmlns:mc="http://schemas.openxmlformats.org/markup-compatibility/2006" xmlns:p14="http://schemas.microsoft.com/office/powerpoint/2010/main">
    <mc:Choice Requires="p14">
      <p:transition spd="slow" p14:dur="2000" advTm="108139"/>
    </mc:Choice>
    <mc:Fallback xmlns="">
      <p:transition spd="slow" advTm="10813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40382" y="1248336"/>
            <a:ext cx="6412078" cy="12361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849970" y="1248335"/>
            <a:ext cx="1116793" cy="12361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9" y="455181"/>
            <a:ext cx="926964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02173" y="1416268"/>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227470" y="1103794"/>
            <a:ext cx="6454025" cy="1327543"/>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Government Regulation of Insurance</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200" b="1" dirty="0">
                <a:solidFill>
                  <a:schemeClr val="bg1"/>
                </a:solidFill>
                <a:latin typeface="Traditional Arabic" panose="02020603050405020304" pitchFamily="18" charset="-78"/>
                <a:cs typeface="Traditional Arabic" panose="02020603050405020304" pitchFamily="18" charset="-78"/>
              </a:rPr>
              <a:t>التنظيم الحكومي للتأمين</a:t>
            </a:r>
            <a:endParaRPr lang="en-MY" sz="3200" b="1" dirty="0">
              <a:solidFill>
                <a:schemeClr val="bg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6BE4B23D-6DF2-BB59-BB8C-E7E9D28A6828}"/>
              </a:ext>
            </a:extLst>
          </p:cNvPr>
          <p:cNvSpPr txBox="1"/>
          <p:nvPr/>
        </p:nvSpPr>
        <p:spPr>
          <a:xfrm>
            <a:off x="719940" y="2628981"/>
            <a:ext cx="9015059" cy="375102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major reasons why insurers are regulated.</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 key legal cases and legislative acts that impact on insurance regulation.</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major areas of insurance that are regulated.</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a:t>
            </a:r>
            <a:r>
              <a:rPr lang="ar-YE" sz="1400" dirty="0">
                <a:solidFill>
                  <a:schemeClr val="accent1"/>
                </a:solidFill>
                <a:latin typeface="Arial" panose="020B0604020202020204" pitchFamily="34" charset="0"/>
                <a:cs typeface="Arial" panose="020B0604020202020204" pitchFamily="34" charset="0"/>
              </a:rPr>
              <a:t> </a:t>
            </a:r>
            <a:r>
              <a:rPr lang="en-MY" sz="1400" dirty="0">
                <a:solidFill>
                  <a:schemeClr val="accent1"/>
                </a:solidFill>
                <a:latin typeface="Arial" panose="020B0604020202020204" pitchFamily="34" charset="0"/>
                <a:cs typeface="Arial" panose="020B0604020202020204" pitchFamily="34" charset="0"/>
              </a:rPr>
              <a:t>rate regulation</a:t>
            </a:r>
            <a:r>
              <a:rPr lang="ar-YE" sz="1400" dirty="0">
                <a:solidFill>
                  <a:schemeClr val="accent1"/>
                </a:solidFill>
                <a:latin typeface="Arial" panose="020B0604020202020204" pitchFamily="34" charset="0"/>
                <a:cs typeface="Arial" panose="020B0604020202020204" pitchFamily="34" charset="0"/>
              </a:rPr>
              <a:t> </a:t>
            </a:r>
            <a:r>
              <a:rPr lang="en-US" sz="1400" dirty="0">
                <a:solidFill>
                  <a:schemeClr val="accent1"/>
                </a:solidFill>
                <a:latin typeface="Arial" panose="020B0604020202020204" pitchFamily="34" charset="0"/>
                <a:cs typeface="Arial" panose="020B0604020202020204" pitchFamily="34" charset="0"/>
              </a:rPr>
              <a:t> objectives and the rating laws types.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Approaches</a:t>
            </a:r>
            <a:r>
              <a:rPr lang="ar-YE" sz="1400" dirty="0">
                <a:solidFill>
                  <a:schemeClr val="accent1"/>
                </a:solidFill>
                <a:latin typeface="Arial" panose="020B0604020202020204" pitchFamily="34" charset="0"/>
                <a:cs typeface="Arial" panose="020B0604020202020204" pitchFamily="34" charset="0"/>
              </a:rPr>
              <a:t> </a:t>
            </a:r>
            <a:r>
              <a:rPr lang="en-US" sz="1400" dirty="0">
                <a:solidFill>
                  <a:schemeClr val="accent1"/>
                </a:solidFill>
                <a:latin typeface="Arial" panose="020B0604020202020204" pitchFamily="34" charset="0"/>
                <a:cs typeface="Arial" panose="020B0604020202020204" pitchFamily="34" charset="0"/>
              </a:rPr>
              <a:t>for modernizing the regulation of insurance.</a:t>
            </a:r>
            <a:endParaRPr lang="ar-YE" sz="14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الأسباب الرئيسية التي تجعل شركات التأمين تخضع للتنظيم.</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القضايا القانونية الرئيسية والتشريعات التي تؤثر على تنظيم التأمين.</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المجالات الرئيسية للتأمين التي تخضع للتنظيم</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.أهداف تنظيم الأسعار وأنواع قوانين التسعير.</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مناهج تحديث تنظيم التأمين</a:t>
            </a:r>
            <a:r>
              <a:rPr lang="ar-YE" sz="1400" dirty="0">
                <a:solidFill>
                  <a:schemeClr val="accent1"/>
                </a:solidFill>
                <a:latin typeface="Arial" panose="020B0604020202020204" pitchFamily="34" charset="0"/>
                <a:cs typeface="Arial" panose="020B0604020202020204" pitchFamily="34" charset="0"/>
              </a:rPr>
              <a:t>.</a:t>
            </a:r>
            <a:endParaRPr lang="en-MY" sz="1400" dirty="0">
              <a:solidFill>
                <a:schemeClr val="accent1"/>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F5B8F8CF-1013-863D-8D2F-8181D1872AD9}"/>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3995784504"/>
      </p:ext>
    </p:extLst>
  </p:cSld>
  <p:clrMapOvr>
    <a:masterClrMapping/>
  </p:clrMapOvr>
  <mc:AlternateContent xmlns:mc="http://schemas.openxmlformats.org/markup-compatibility/2006" xmlns:p14="http://schemas.microsoft.com/office/powerpoint/2010/main">
    <mc:Choice Requires="p14">
      <p:transition spd="slow" p14:dur="2000" advTm="70675"/>
    </mc:Choice>
    <mc:Fallback xmlns="">
      <p:transition spd="slow" advTm="7067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85528" y="1200565"/>
            <a:ext cx="5596772" cy="133607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08298" y="1200565"/>
            <a:ext cx="1116793" cy="130271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flipV="1">
            <a:off x="2626178" y="455181"/>
            <a:ext cx="917210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08195" y="1423213"/>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470751" y="1218519"/>
            <a:ext cx="5596775" cy="1256754"/>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Fundamental Legal Principles</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المبادئ القانونية الأساسية</a:t>
            </a:r>
            <a:endParaRPr lang="en-MY"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a16="http://schemas.microsoft.com/office/drawing/2014/main" id="{795E6EF5-48A9-1917-7A73-20D149881754}"/>
              </a:ext>
            </a:extLst>
          </p:cNvPr>
          <p:cNvSpPr txBox="1"/>
          <p:nvPr/>
        </p:nvSpPr>
        <p:spPr>
          <a:xfrm>
            <a:off x="393712" y="2532892"/>
            <a:ext cx="11404575" cy="375102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fundamental legal principles that are reflected in insurance </a:t>
            </a:r>
            <a:r>
              <a:rPr lang="ar-YE" sz="1400" dirty="0">
                <a:solidFill>
                  <a:schemeClr val="accent1"/>
                </a:solidFill>
                <a:latin typeface="Arial" panose="020B0604020202020204" pitchFamily="34" charset="0"/>
                <a:cs typeface="Arial" panose="020B0604020202020204" pitchFamily="34" charset="0"/>
              </a:rPr>
              <a:t>)</a:t>
            </a:r>
            <a:r>
              <a:rPr lang="en-MY" sz="1400" dirty="0">
                <a:solidFill>
                  <a:schemeClr val="accent1"/>
                </a:solidFill>
                <a:latin typeface="Arial" panose="020B0604020202020204" pitchFamily="34" charset="0"/>
                <a:cs typeface="Arial" panose="020B0604020202020204" pitchFamily="34" charset="0"/>
              </a:rPr>
              <a:t>indemnity</a:t>
            </a:r>
            <a:r>
              <a:rPr lang="ar-YE" sz="1400" dirty="0">
                <a:solidFill>
                  <a:schemeClr val="accent1"/>
                </a:solidFill>
                <a:latin typeface="Arial" panose="020B0604020202020204" pitchFamily="34" charset="0"/>
                <a:cs typeface="Arial" panose="020B0604020202020204" pitchFamily="34" charset="0"/>
              </a:rPr>
              <a:t> </a:t>
            </a:r>
            <a:r>
              <a:rPr lang="en-US" sz="1400" dirty="0">
                <a:solidFill>
                  <a:schemeClr val="accent1"/>
                </a:solidFill>
                <a:latin typeface="Arial" panose="020B0604020202020204" pitchFamily="34" charset="0"/>
                <a:cs typeface="Arial" panose="020B0604020202020204" pitchFamily="34" charset="0"/>
              </a:rPr>
              <a:t>, </a:t>
            </a:r>
            <a:r>
              <a:rPr lang="en-MY" sz="1400" dirty="0">
                <a:solidFill>
                  <a:schemeClr val="accent1"/>
                </a:solidFill>
                <a:latin typeface="Arial" panose="020B0604020202020204" pitchFamily="34" charset="0"/>
                <a:cs typeface="Arial" panose="020B0604020202020204" pitchFamily="34" charset="0"/>
              </a:rPr>
              <a:t>insurable interest ,subrogation ,</a:t>
            </a:r>
            <a:r>
              <a:rPr lang="en-US" sz="1400" dirty="0">
                <a:solidFill>
                  <a:schemeClr val="accent1"/>
                </a:solidFill>
                <a:latin typeface="Arial" panose="020B0604020202020204" pitchFamily="34" charset="0"/>
                <a:cs typeface="Arial" panose="020B0604020202020204" pitchFamily="34" charset="0"/>
              </a:rPr>
              <a:t>utmost good faith)</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legal concepts of representations, concealment, and warranty support the principle of </a:t>
            </a:r>
            <a:r>
              <a:rPr lang="en-MY" sz="1400" dirty="0">
                <a:solidFill>
                  <a:schemeClr val="accent1"/>
                </a:solidFill>
                <a:latin typeface="Arial" panose="020B0604020202020204" pitchFamily="34" charset="0"/>
                <a:cs typeface="Arial" panose="020B0604020202020204" pitchFamily="34" charset="0"/>
              </a:rPr>
              <a:t>utmost good faith.</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basic requirements for the formation of a valid insurance contract.</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How the nature of insurance contracts differs from that of other contracts.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law of agency</a:t>
            </a:r>
            <a:endParaRPr lang="ar-YE" sz="14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المبادئ القانونية الأساسية التي تنعكس في التأمين (التعويض، المصلحة التأمينية، الحلول، مبدأ حسن النية المطلقة).</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المفاهيم القانونية المتعلقة بالتصريحات، الإخفاء، والضمان تدعم مبدأ حسن النية المطلقة.</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المتطلبات الأساسية لتكوين عقد تأمين ساري المفعول.</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كيفية اختلاف طبيعة عقود التأمين عن العقود الأخرى.</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قانون الوكالة</a:t>
            </a:r>
            <a:r>
              <a:rPr lang="ar-YE" sz="1400" dirty="0">
                <a:solidFill>
                  <a:schemeClr val="accent1"/>
                </a:solidFill>
                <a:latin typeface="Arial" panose="020B0604020202020204" pitchFamily="34" charset="0"/>
                <a:cs typeface="Arial" panose="020B0604020202020204" pitchFamily="34" charset="0"/>
              </a:rPr>
              <a:t>.</a:t>
            </a:r>
            <a:endParaRPr lang="en-MY" sz="1400" dirty="0">
              <a:solidFill>
                <a:schemeClr val="accent1"/>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64D6255-5716-6AB6-EFE3-85A7BA768F0E}"/>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4237413847"/>
      </p:ext>
    </p:extLst>
  </p:cSld>
  <p:clrMapOvr>
    <a:masterClrMapping/>
  </p:clrMapOvr>
  <mc:AlternateContent xmlns:mc="http://schemas.openxmlformats.org/markup-compatibility/2006" xmlns:p14="http://schemas.microsoft.com/office/powerpoint/2010/main">
    <mc:Choice Requires="p14">
      <p:transition spd="slow" p14:dur="2000" advTm="64535"/>
    </mc:Choice>
    <mc:Fallback xmlns="">
      <p:transition spd="slow" advTm="64535"/>
    </mc:Fallback>
  </mc:AlternateContent>
  <p:extLst>
    <p:ext uri="{3A86A75C-4F4B-4683-9AE1-C65F6400EC91}">
      <p14:laserTraceLst xmlns:p14="http://schemas.microsoft.com/office/powerpoint/2010/main">
        <p14:tracePtLst>
          <p14:tracePt t="1132" x="3594100" y="6350000"/>
          <p14:tracePt t="1350" x="2709863" y="6705600"/>
          <p14:tracePt t="1358" x="2709863" y="6561138"/>
          <p14:tracePt t="1366" x="2709863" y="6365875"/>
          <p14:tracePt t="1382" x="2709863" y="6110288"/>
          <p14:tracePt t="1383" x="2651125" y="5719763"/>
          <p14:tracePt t="1399" x="2616200" y="5362575"/>
          <p14:tracePt t="1400" x="2616200" y="5073650"/>
          <p14:tracePt t="1415" x="2616200" y="4784725"/>
          <p14:tracePt t="1432" x="2676525" y="3806825"/>
          <p14:tracePt t="1449" x="2744788" y="3289300"/>
          <p14:tracePt t="1466" x="2778125" y="3008313"/>
          <p14:tracePt t="1482" x="2838450" y="2820988"/>
          <p14:tracePt t="1499" x="2889250" y="2668588"/>
          <p14:tracePt t="1516" x="2973388" y="2524125"/>
          <p14:tracePt t="1532" x="3049588" y="2430463"/>
          <p14:tracePt t="1549" x="3109913" y="2362200"/>
          <p14:tracePt t="1566" x="3160713" y="2286000"/>
          <p14:tracePt t="1583" x="3194050" y="2252663"/>
          <p14:tracePt t="1584" x="3219450" y="2200275"/>
          <p14:tracePt t="1599" x="3236913" y="2192338"/>
          <p14:tracePt t="1600" x="3244850" y="2149475"/>
          <p14:tracePt t="1615" x="3262313" y="2124075"/>
          <p14:tracePt t="1632" x="3330575" y="2022475"/>
          <p14:tracePt t="1649" x="3363913" y="1989138"/>
          <p14:tracePt t="1666" x="3381375" y="1971675"/>
          <p14:tracePt t="1682" x="3381375" y="1963738"/>
          <p14:tracePt t="2039" x="3381375" y="1938338"/>
          <p14:tracePt t="2047" x="3373438" y="1938338"/>
          <p14:tracePt t="2055" x="3363913" y="1938338"/>
          <p14:tracePt t="2065" x="3355975" y="1938338"/>
          <p14:tracePt t="2082" x="3338513" y="1938338"/>
          <p14:tracePt t="2200" x="3330575" y="1938338"/>
          <p14:tracePt t="2223" x="3313113" y="1938338"/>
          <p14:tracePt t="2287" x="3305175" y="1938338"/>
          <p14:tracePt t="2390" x="3297238" y="1938338"/>
          <p14:tracePt t="4321" x="3305175" y="1938338"/>
          <p14:tracePt t="4342" x="3279775" y="1928813"/>
          <p14:tracePt t="4351" x="3178175" y="1860550"/>
          <p14:tracePt t="4358" x="3067050" y="1776413"/>
          <p14:tracePt t="4366" x="3008313" y="1708150"/>
          <p14:tracePt t="4381" x="2990850" y="1708150"/>
          <p14:tracePt t="4511" x="2982913" y="1708150"/>
          <p14:tracePt t="4526" x="2982913" y="1716088"/>
          <p14:tracePt t="4623" x="2998788" y="1716088"/>
          <p14:tracePt t="4631" x="3016250" y="1708150"/>
          <p14:tracePt t="4638" x="3049588" y="1700213"/>
          <p14:tracePt t="4648" x="3074988" y="1690688"/>
          <p14:tracePt t="4663" x="3194050" y="1649413"/>
          <p14:tracePt t="4680" x="3363913" y="1606550"/>
          <p14:tracePt t="4697" x="3652838" y="1546225"/>
          <p14:tracePt t="4714" x="3925888" y="1520825"/>
          <p14:tracePt t="4731" x="4146550" y="1520825"/>
          <p14:tracePt t="4748" x="4291013" y="1520825"/>
          <p14:tracePt t="4764" x="4367213" y="1520825"/>
          <p14:tracePt t="4780" x="4443413" y="1538288"/>
          <p14:tracePt t="4798" x="4511675" y="1555750"/>
          <p14:tracePt t="4799" x="4562475" y="1581150"/>
          <p14:tracePt t="4815" x="4646613" y="1606550"/>
          <p14:tracePt t="4815" x="4740275" y="1657350"/>
          <p14:tracePt t="4831" x="4818063" y="1690688"/>
          <p14:tracePt t="4848" x="4935538" y="1741488"/>
          <p14:tracePt t="4848" x="4995863" y="1751013"/>
          <p14:tracePt t="4864" x="5054600" y="1766888"/>
          <p14:tracePt t="4880" x="5064125" y="1766888"/>
          <p14:tracePt t="4898" x="5080000" y="1776413"/>
          <p14:tracePt t="4914" x="5097463" y="1776413"/>
          <p14:tracePt t="4931" x="5157788" y="1801813"/>
          <p14:tracePt t="4948" x="5259388" y="1844675"/>
          <p14:tracePt t="4964" x="5318125" y="1885950"/>
          <p14:tracePt t="4981" x="5378450" y="1920875"/>
          <p14:tracePt t="4983" x="5394325" y="1928813"/>
          <p14:tracePt t="5055" x="5411788" y="1938338"/>
          <p14:tracePt t="5064" x="5421313" y="1954213"/>
          <p14:tracePt t="5071" x="5437188" y="1971675"/>
          <p14:tracePt t="5080" x="5446713" y="1979613"/>
          <p14:tracePt t="5097" x="5472113" y="2014538"/>
          <p14:tracePt t="5114" x="5505450" y="2039938"/>
          <p14:tracePt t="5130" x="5513388" y="2073275"/>
          <p14:tracePt t="5147" x="5548313" y="2098675"/>
          <p14:tracePt t="5164" x="5599113" y="2159000"/>
          <p14:tracePt t="5181" x="5624513" y="2192338"/>
          <p14:tracePt t="5197" x="5657850" y="2227263"/>
          <p14:tracePt t="5215" x="5692775" y="2268538"/>
          <p14:tracePt t="5231" x="5700713" y="2278063"/>
          <p14:tracePt t="5248" x="5718175" y="2286000"/>
          <p14:tracePt t="5248" x="5735638" y="2303463"/>
          <p14:tracePt t="5264" x="5768975" y="2328863"/>
          <p14:tracePt t="5280" x="5776913" y="2336800"/>
          <p14:tracePt t="5297" x="5802313" y="2354263"/>
          <p14:tracePt t="5336" x="5819775" y="2354263"/>
          <p14:tracePt t="5350" x="5819775" y="2311400"/>
          <p14:tracePt t="5359" x="5811838" y="2209800"/>
          <p14:tracePt t="5367" x="5811838" y="2200275"/>
          <p14:tracePt t="5495" x="5811838" y="2192338"/>
          <p14:tracePt t="5503" x="5811838" y="2235200"/>
          <p14:tracePt t="5513" x="5811838" y="2268538"/>
          <p14:tracePt t="5530" x="5819775" y="2286000"/>
          <p14:tracePt t="5664" x="5853113" y="2286000"/>
          <p14:tracePt t="5679" x="5880100" y="2293938"/>
          <p14:tracePt t="5687" x="5895975" y="2303463"/>
          <p14:tracePt t="5697" x="5930900" y="2328863"/>
          <p14:tracePt t="5714" x="5946775" y="2344738"/>
          <p14:tracePt t="5730" x="5964238" y="2354263"/>
          <p14:tracePt t="5747" x="5964238" y="2371725"/>
          <p14:tracePt t="5764" x="5964238" y="2387600"/>
          <p14:tracePt t="5780" x="5964238" y="2413000"/>
          <p14:tracePt t="5797" x="5964238" y="2430463"/>
          <p14:tracePt t="5813" x="5964238" y="2463800"/>
          <p14:tracePt t="5831" x="5964238" y="2473325"/>
          <p14:tracePt t="5832" x="5946775" y="2481263"/>
          <p14:tracePt t="5895" x="5938838" y="2481263"/>
          <p14:tracePt t="5903" x="5938838" y="2489200"/>
          <p14:tracePt t="5913" x="5930900" y="2489200"/>
          <p14:tracePt t="5930" x="5921375" y="2498725"/>
          <p14:tracePt t="6014" x="5921375" y="2506663"/>
          <p14:tracePt t="6032" x="5905500" y="2516188"/>
          <p14:tracePt t="6038" x="5895975" y="2524125"/>
          <p14:tracePt t="6055" x="5888038" y="2541588"/>
          <p14:tracePt t="6071" x="5870575" y="2557463"/>
          <p14:tracePt t="6080" x="5862638" y="2566988"/>
          <p14:tracePt t="6097" x="5853113" y="2574925"/>
          <p14:tracePt t="6113" x="5837238" y="2592388"/>
          <p14:tracePt t="6130" x="5786438" y="2625725"/>
          <p14:tracePt t="6147" x="5726113" y="2651125"/>
          <p14:tracePt t="6164" x="5657850" y="2686050"/>
          <p14:tracePt t="6180" x="5565775" y="2719388"/>
          <p14:tracePt t="6197" x="5454650" y="2795588"/>
          <p14:tracePt t="6215" x="5310188" y="2863850"/>
          <p14:tracePt t="6231" x="5284788" y="2871788"/>
          <p14:tracePt t="6231" x="5267325" y="2889250"/>
          <p14:tracePt t="6247" x="5249863" y="2906713"/>
          <p14:tracePt t="6264" x="5249863" y="2932113"/>
          <p14:tracePt t="6287" x="5259388" y="2940050"/>
          <p14:tracePt t="6296" x="5292725" y="2922588"/>
          <p14:tracePt t="6313" x="5378450" y="2660650"/>
          <p14:tracePt t="6880" x="5368925" y="2660650"/>
          <p14:tracePt t="6910" x="5360988" y="2660650"/>
          <p14:tracePt t="7687" x="5353050" y="2660650"/>
          <p14:tracePt t="7695" x="5343525" y="2660650"/>
          <p14:tracePt t="7703" x="5335588" y="2660650"/>
          <p14:tracePt t="7712" x="5335588" y="2668588"/>
          <p14:tracePt t="7729" x="5327650" y="2693988"/>
          <p14:tracePt t="8255" x="5318125" y="2693988"/>
          <p14:tracePt t="8328" x="5310188" y="2693988"/>
          <p14:tracePt t="8424" x="5302250" y="2701925"/>
          <p14:tracePt t="8464" x="5302250" y="2711450"/>
          <p14:tracePt t="8497" x="5292725" y="2719388"/>
          <p14:tracePt t="8559" x="5284788" y="2719388"/>
          <p14:tracePt t="9870" x="5259388" y="2727325"/>
          <p14:tracePt t="9879" x="5224463" y="2744788"/>
          <p14:tracePt t="9887" x="5140325" y="2770188"/>
          <p14:tracePt t="9897" x="4995863" y="2871788"/>
          <p14:tracePt t="9911" x="4435475" y="3186113"/>
          <p14:tracePt t="9928" x="3738563" y="3543300"/>
          <p14:tracePt t="9945" x="3178175" y="3824288"/>
          <p14:tracePt t="9962" x="2922588" y="3935413"/>
          <p14:tracePt t="9978" x="2770188" y="3968750"/>
          <p14:tracePt t="9996" x="2676525" y="3968750"/>
          <p14:tracePt t="10012" x="2565400" y="3968750"/>
          <p14:tracePt t="10028" x="2497138" y="3951288"/>
          <p14:tracePt t="10045" x="2446338" y="3908425"/>
          <p14:tracePt t="10062" x="2405063" y="3875088"/>
          <p14:tracePt t="10063" x="2379663" y="3849688"/>
          <p14:tracePt t="10079" x="2362200" y="3832225"/>
          <p14:tracePt t="10079" x="2336800" y="3798888"/>
          <p14:tracePt t="10095" x="2327275" y="3798888"/>
          <p14:tracePt t="10111" x="2293938" y="3773488"/>
          <p14:tracePt t="10128" x="2260600" y="3773488"/>
          <p14:tracePt t="10145" x="2235200" y="3773488"/>
          <p14:tracePt t="10162" x="2225675" y="3773488"/>
          <p14:tracePt t="10178" x="2208213" y="3773488"/>
          <p14:tracePt t="10271" x="2311400" y="3781425"/>
          <p14:tracePt t="10279" x="2438400" y="3798888"/>
          <p14:tracePt t="10287" x="2590800" y="3798888"/>
          <p14:tracePt t="10296" x="2803525" y="3798888"/>
          <p14:tracePt t="10311" x="3381375" y="3798888"/>
          <p14:tracePt t="10328" x="3933825" y="3798888"/>
          <p14:tracePt t="10345" x="4460875" y="3798888"/>
          <p14:tracePt t="10361" x="4945063" y="3857625"/>
          <p14:tracePt t="10378" x="5310188" y="3908425"/>
          <p14:tracePt t="10395" x="5581650" y="3960813"/>
          <p14:tracePt t="10412" x="5751513" y="3968750"/>
          <p14:tracePt t="10428" x="5853113" y="3976688"/>
          <p14:tracePt t="10445" x="5938838" y="3976688"/>
          <p14:tracePt t="10446" x="5989638" y="3976688"/>
          <p14:tracePt t="10462" x="6057900" y="3976688"/>
          <p14:tracePt t="10479" x="6202363" y="3976688"/>
          <p14:tracePt t="10479" x="6270625" y="3976688"/>
          <p14:tracePt t="10495" x="6354763" y="3976688"/>
          <p14:tracePt t="10511" x="6653213" y="3976688"/>
          <p14:tracePt t="10528" x="6856413" y="3976688"/>
          <p14:tracePt t="10545" x="7059613" y="3976688"/>
          <p14:tracePt t="10561" x="7239000" y="3976688"/>
          <p14:tracePt t="10578" x="7416800" y="3976688"/>
          <p14:tracePt t="10595" x="7545388" y="3976688"/>
          <p14:tracePt t="10611" x="7680325" y="3976688"/>
          <p14:tracePt t="10628" x="7781925" y="3976688"/>
          <p14:tracePt t="10645" x="7850188" y="3976688"/>
          <p14:tracePt t="10661" x="7900988" y="3976688"/>
          <p14:tracePt t="10678" x="7935913" y="3968750"/>
          <p14:tracePt t="10679" x="7961313" y="3960813"/>
          <p14:tracePt t="10695" x="7977188" y="3951288"/>
          <p14:tracePt t="10711" x="8020050" y="3935413"/>
          <p14:tracePt t="10728" x="8070850" y="3892550"/>
          <p14:tracePt t="10744" x="8105775" y="3875088"/>
          <p14:tracePt t="10761" x="8121650" y="3867150"/>
          <p14:tracePt t="10778" x="8156575" y="3841750"/>
          <p14:tracePt t="10795" x="8181975" y="3832225"/>
          <p14:tracePt t="10811" x="8207375" y="3824288"/>
          <p14:tracePt t="10828" x="8250238" y="3806825"/>
          <p14:tracePt t="10845" x="8291513" y="3798888"/>
          <p14:tracePt t="10861" x="8351838" y="3773488"/>
          <p14:tracePt t="10879" x="8369300" y="3763963"/>
          <p14:tracePt t="10880" x="8385175" y="3763963"/>
          <p14:tracePt t="10895" x="8410575" y="3763963"/>
          <p14:tracePt t="10896" x="8420100" y="3756025"/>
          <p14:tracePt t="10911" x="8445500" y="3756025"/>
          <p14:tracePt t="10928" x="8462963" y="3756025"/>
          <p14:tracePt t="10945" x="8496300" y="3756025"/>
          <p14:tracePt t="10962" x="8539163" y="3756025"/>
          <p14:tracePt t="10978" x="8589963" y="3738563"/>
          <p14:tracePt t="10995" x="8605838" y="3738563"/>
          <p14:tracePt t="11011" x="8623300" y="3730625"/>
          <p14:tracePt t="11028" x="8632825" y="3722688"/>
          <p14:tracePt t="11223" x="8640763" y="3713163"/>
          <p14:tracePt t="11230" x="8640763" y="3705225"/>
          <p14:tracePt t="11238" x="8640763" y="3697288"/>
          <p14:tracePt t="11246" x="8623300" y="3687763"/>
          <p14:tracePt t="11260" x="8589963" y="3687763"/>
          <p14:tracePt t="11278" x="8496300" y="3671888"/>
          <p14:tracePt t="11279" x="8435975" y="3654425"/>
          <p14:tracePt t="11295" x="8351838" y="3636963"/>
          <p14:tracePt t="11295" x="8283575" y="3611563"/>
          <p14:tracePt t="11311" x="8215313" y="3586163"/>
          <p14:tracePt t="11312" x="8189913" y="3586163"/>
          <p14:tracePt t="11328" x="8156575" y="3568700"/>
          <p14:tracePt t="11329" x="8139113" y="3560763"/>
          <p14:tracePt t="11351" x="8131175" y="3560763"/>
          <p14:tracePt t="11379" x="8121650" y="3560763"/>
          <p14:tracePt t="11400" x="8113713" y="3560763"/>
          <p14:tracePt t="11614" x="8121650" y="3560763"/>
          <p14:tracePt t="11622" x="8147050" y="3560763"/>
          <p14:tracePt t="11630" x="8199438" y="3560763"/>
          <p14:tracePt t="11644" x="8258175" y="3568700"/>
          <p14:tracePt t="11661" x="8428038" y="3594100"/>
          <p14:tracePt t="11677" x="8632825" y="3636963"/>
          <p14:tracePt t="11678" x="8716963" y="3671888"/>
          <p14:tracePt t="11694" x="8777288" y="3687763"/>
          <p14:tracePt t="11695" x="8828088" y="3705225"/>
          <p14:tracePt t="11711" x="8836025" y="3705225"/>
          <p14:tracePt t="11712" x="8843963" y="3705225"/>
          <p14:tracePt t="11727" x="8853488" y="3713163"/>
          <p14:tracePt t="11744" x="8861425" y="3713163"/>
          <p14:tracePt t="11766" x="8878888" y="3713163"/>
          <p14:tracePt t="11778" x="8912225" y="3713163"/>
          <p14:tracePt t="11794" x="8937625" y="3713163"/>
          <p14:tracePt t="11810" x="8963025" y="3713163"/>
          <p14:tracePt t="11827" x="8980488" y="3713163"/>
          <p14:tracePt t="11878" x="9005888" y="3713163"/>
          <p14:tracePt t="11902" x="9013825" y="3713163"/>
          <p14:tracePt t="11911" x="9031288" y="3713163"/>
          <p14:tracePt t="12062" x="9005888" y="3713163"/>
          <p14:tracePt t="12070" x="8980488" y="3713163"/>
          <p14:tracePt t="12079" x="8955088" y="3705225"/>
          <p14:tracePt t="12094" x="8929688" y="3705225"/>
          <p14:tracePt t="12095" x="8878888" y="3679825"/>
          <p14:tracePt t="12110" x="8853488" y="3679825"/>
          <p14:tracePt t="12127" x="8750300" y="3662363"/>
          <p14:tracePt t="12143" x="8674100" y="3629025"/>
          <p14:tracePt t="12160" x="8623300" y="3619500"/>
          <p14:tracePt t="12177" x="8589963" y="3611563"/>
          <p14:tracePt t="12390" x="8580438" y="3611563"/>
          <p14:tracePt t="12407" x="8589963" y="3594100"/>
          <p14:tracePt t="12422" x="8597900" y="3594100"/>
          <p14:tracePt t="12431" x="8615363" y="3586163"/>
          <p14:tracePt t="12438" x="8623300" y="3586163"/>
          <p14:tracePt t="12446" x="8648700" y="3578225"/>
          <p14:tracePt t="12461" x="8674100" y="3578225"/>
          <p14:tracePt t="12478" x="8742363" y="3578225"/>
          <p14:tracePt t="12494" x="8793163" y="3578225"/>
          <p14:tracePt t="12511" x="8810625" y="3578225"/>
          <p14:tracePt t="12527" x="8818563" y="3578225"/>
          <p14:tracePt t="12544" x="8836025" y="3578225"/>
          <p14:tracePt t="12560" x="8843963" y="3578225"/>
          <p14:tracePt t="12583" x="8853488" y="3578225"/>
          <p14:tracePt t="12594" x="8869363" y="3578225"/>
          <p14:tracePt t="12638" x="8886825" y="3586163"/>
          <p14:tracePt t="12679" x="8894763" y="3594100"/>
          <p14:tracePt t="12751" x="8886825" y="3586163"/>
          <p14:tracePt t="12759" x="8843963" y="3560763"/>
          <p14:tracePt t="12767" x="8793163" y="3543300"/>
          <p14:tracePt t="12777" x="8724900" y="3543300"/>
          <p14:tracePt t="12794" x="8683625" y="3535363"/>
          <p14:tracePt t="12810" x="8648700" y="3535363"/>
          <p14:tracePt t="12894" x="8632825" y="3535363"/>
          <p14:tracePt t="12902" x="8615363" y="3535363"/>
          <p14:tracePt t="12911" x="8605838" y="3535363"/>
          <p14:tracePt t="12927" x="8615363" y="3568700"/>
          <p14:tracePt t="12943" x="8683625" y="3594100"/>
          <p14:tracePt t="12960" x="8750300" y="3594100"/>
          <p14:tracePt t="12977" x="8810625" y="3586163"/>
          <p14:tracePt t="12993" x="8912225" y="3552825"/>
          <p14:tracePt t="13010" x="9031288" y="3502025"/>
          <p14:tracePt t="13027" x="9175750" y="3475038"/>
          <p14:tracePt t="13044" x="9277350" y="3467100"/>
          <p14:tracePt t="13060" x="9363075" y="3449638"/>
          <p14:tracePt t="13077" x="9421813" y="3449638"/>
          <p14:tracePt t="13078" x="9447213" y="3449638"/>
          <p14:tracePt t="13094" x="9472613" y="3449638"/>
          <p14:tracePt t="13094" x="9482138" y="3449638"/>
          <p14:tracePt t="13111" x="9515475" y="3449638"/>
          <p14:tracePt t="13111" x="9550400" y="3449638"/>
          <p14:tracePt t="13127" x="9558338" y="3459163"/>
          <p14:tracePt t="13128" x="9583738" y="3459163"/>
          <p14:tracePt t="13143" x="9634538" y="3459163"/>
          <p14:tracePt t="13160" x="9667875" y="3475038"/>
          <p14:tracePt t="13177" x="9685338" y="3484563"/>
          <p14:tracePt t="13193" x="9702800" y="3492500"/>
          <p14:tracePt t="13210" x="9720263" y="3492500"/>
          <p14:tracePt t="13227" x="9736138" y="3509963"/>
          <p14:tracePt t="13243" x="9761538" y="3517900"/>
          <p14:tracePt t="13260" x="9779000" y="3527425"/>
          <p14:tracePt t="13277" x="9796463" y="3527425"/>
          <p14:tracePt t="13278" x="9821863" y="3543300"/>
          <p14:tracePt t="13293" x="9829800" y="3543300"/>
          <p14:tracePt t="13310" x="9864725" y="3552825"/>
          <p14:tracePt t="13327" x="9872663" y="3560763"/>
          <p14:tracePt t="13463" x="9880600" y="3560763"/>
          <p14:tracePt t="13544" x="9872663" y="3560763"/>
          <p14:tracePt t="13600" x="9864725" y="3560763"/>
          <p14:tracePt t="13614" x="9855200" y="3560763"/>
          <p14:tracePt t="13630" x="9847263" y="3560763"/>
          <p14:tracePt t="13638" x="9839325" y="3560763"/>
          <p14:tracePt t="13823" x="9829800" y="3568700"/>
          <p14:tracePt t="13830" x="9839325" y="3586163"/>
          <p14:tracePt t="13838" x="9864725" y="3594100"/>
          <p14:tracePt t="13846" x="9906000" y="3603625"/>
          <p14:tracePt t="13860" x="9948863" y="3619500"/>
          <p14:tracePt t="13876" x="10059988" y="3629025"/>
          <p14:tracePt t="13893" x="10136188" y="3636963"/>
          <p14:tracePt t="13910" x="10186988" y="3646488"/>
          <p14:tracePt t="13911" x="10212388" y="3646488"/>
          <p14:tracePt t="13927" x="10229850" y="3646488"/>
          <p14:tracePt t="13943" x="10255250" y="3646488"/>
          <p14:tracePt t="13960" x="10306050" y="3646488"/>
          <p14:tracePt t="13977" x="10323513" y="3636963"/>
          <p14:tracePt t="13993" x="10331450" y="3636963"/>
          <p14:tracePt t="14010" x="10348913" y="3636963"/>
          <p14:tracePt t="14026" x="10356850" y="3636963"/>
          <p14:tracePt t="14044" x="10382250" y="3636963"/>
          <p14:tracePt t="14060" x="10415588" y="3636963"/>
          <p14:tracePt t="14077" x="10450513" y="3636963"/>
          <p14:tracePt t="14093" x="10518775" y="3636963"/>
          <p14:tracePt t="14094" x="10552113" y="3636963"/>
          <p14:tracePt t="14110" x="10577513" y="3636963"/>
          <p14:tracePt t="14111" x="10612438" y="3636963"/>
          <p14:tracePt t="14127" x="10628313" y="3636963"/>
          <p14:tracePt t="14143" x="10653713" y="3636963"/>
          <p14:tracePt t="14160" x="10679113" y="3636963"/>
          <p14:tracePt t="14191" x="10688638" y="3636963"/>
          <p14:tracePt t="14207" x="10696575" y="3636963"/>
          <p14:tracePt t="14215" x="10714038" y="3636963"/>
          <p14:tracePt t="14230" x="10721975" y="3636963"/>
          <p14:tracePt t="14243" x="10729913" y="3636963"/>
          <p14:tracePt t="14260" x="10739438" y="3636963"/>
          <p14:tracePt t="14350" x="10704513" y="3636963"/>
          <p14:tracePt t="14359" x="10663238" y="3636963"/>
          <p14:tracePt t="14368" x="10594975" y="3636963"/>
          <p14:tracePt t="14376" x="10518775" y="3629025"/>
          <p14:tracePt t="14393" x="10390188" y="3619500"/>
          <p14:tracePt t="14410" x="10255250" y="3603625"/>
          <p14:tracePt t="14426" x="10118725" y="3578225"/>
          <p14:tracePt t="14443" x="9999663" y="3568700"/>
          <p14:tracePt t="14459" x="9915525" y="3568700"/>
          <p14:tracePt t="14477" x="9839325" y="3568700"/>
          <p14:tracePt t="14493" x="9804400" y="3568700"/>
          <p14:tracePt t="14509" x="9728200" y="3568700"/>
          <p14:tracePt t="14510" x="9685338" y="3568700"/>
          <p14:tracePt t="14526" x="9617075" y="3568700"/>
          <p14:tracePt t="14527" x="9515475" y="3568700"/>
          <p14:tracePt t="14543" x="9302750" y="3568700"/>
          <p14:tracePt t="14560" x="9005888" y="3568700"/>
          <p14:tracePt t="14576" x="8572500" y="3568700"/>
          <p14:tracePt t="14593" x="8080375" y="3568700"/>
          <p14:tracePt t="14609" x="7612063" y="3568700"/>
          <p14:tracePt t="14626" x="7204075" y="3568700"/>
          <p14:tracePt t="14643" x="6831013" y="3568700"/>
          <p14:tracePt t="14659" x="6364288" y="3568700"/>
          <p14:tracePt t="14676" x="5870575" y="3568700"/>
          <p14:tracePt t="14693" x="5403850" y="3568700"/>
          <p14:tracePt t="14710" x="4910138" y="3568700"/>
          <p14:tracePt t="14711" x="4732338" y="3578225"/>
          <p14:tracePt t="14727" x="4537075" y="3603625"/>
          <p14:tracePt t="14727" x="4316413" y="3646488"/>
          <p14:tracePt t="14743" x="4171950" y="3662363"/>
          <p14:tracePt t="14759" x="3738563" y="3722688"/>
          <p14:tracePt t="14778" x="3424238" y="3722688"/>
          <p14:tracePt t="14793" x="3117850" y="3722688"/>
          <p14:tracePt t="14809" x="2854325" y="3722688"/>
          <p14:tracePt t="14826" x="2608263" y="3722688"/>
          <p14:tracePt t="14843" x="2405063" y="3722688"/>
          <p14:tracePt t="14859" x="2217738" y="3722688"/>
          <p14:tracePt t="14876" x="2055813" y="3730625"/>
          <p14:tracePt t="14893" x="1893888" y="3763963"/>
          <p14:tracePt t="14909" x="1776413" y="3773488"/>
          <p14:tracePt t="14927" x="1631950" y="3816350"/>
          <p14:tracePt t="14927" x="1554163" y="3841750"/>
          <p14:tracePt t="14943" x="1495425" y="3849688"/>
          <p14:tracePt t="14959" x="1317625" y="3900488"/>
          <p14:tracePt t="14976" x="1206500" y="3943350"/>
          <p14:tracePt t="14993" x="1120775" y="3968750"/>
          <p14:tracePt t="15009" x="1112838" y="3976688"/>
          <p14:tracePt t="15026" x="1087438" y="3986213"/>
          <p14:tracePt t="15042" x="1079500" y="3986213"/>
          <p14:tracePt t="15059" x="1054100" y="4011613"/>
          <p14:tracePt t="15078" x="1044575" y="4019550"/>
          <p14:tracePt t="15092" x="1036638" y="4027488"/>
          <p14:tracePt t="15109" x="1028700" y="4027488"/>
          <p14:tracePt t="15126" x="1028700" y="4037013"/>
          <p14:tracePt t="15144" x="1019175" y="4044950"/>
          <p14:tracePt t="15247" x="1028700" y="4044950"/>
          <p14:tracePt t="15255" x="1054100" y="4044950"/>
          <p14:tracePt t="15263" x="1087438" y="4044950"/>
          <p14:tracePt t="15276" x="1095375" y="4052888"/>
          <p14:tracePt t="15292" x="1120775" y="4052888"/>
          <p14:tracePt t="15309" x="1163638" y="4052888"/>
          <p14:tracePt t="15326" x="1206500" y="4052888"/>
          <p14:tracePt t="15327" x="1239838" y="4052888"/>
          <p14:tracePt t="15343" x="1282700" y="4052888"/>
          <p14:tracePt t="15359" x="1350963" y="4052888"/>
          <p14:tracePt t="15376" x="1368425" y="4052888"/>
          <p14:tracePt t="15392" x="1384300" y="4052888"/>
          <p14:tracePt t="15471" x="1393825" y="4052888"/>
          <p14:tracePt t="15487" x="1401763" y="4052888"/>
          <p14:tracePt t="15591" x="1409700" y="4052888"/>
          <p14:tracePt t="15598" x="1427163" y="4062413"/>
          <p14:tracePt t="15615" x="1435100" y="4062413"/>
          <p14:tracePt t="15625" x="1444625" y="4062413"/>
          <p14:tracePt t="15642" x="1470025" y="4070350"/>
          <p14:tracePt t="15659" x="1487488" y="4070350"/>
          <p14:tracePt t="15675" x="1495425" y="4070350"/>
          <p14:tracePt t="18559" x="1512888" y="4070350"/>
          <p14:tracePt t="18582" x="1520825" y="4079875"/>
          <p14:tracePt t="18592" x="1528763" y="4079875"/>
          <p14:tracePt t="18598" x="1546225" y="4079875"/>
          <p14:tracePt t="18609" x="1579563" y="4079875"/>
          <p14:tracePt t="18624" x="1682750" y="4079875"/>
          <p14:tracePt t="18641" x="1860550" y="4079875"/>
          <p14:tracePt t="18658" x="2073275" y="4079875"/>
          <p14:tracePt t="18674" x="2251075" y="4052888"/>
          <p14:tracePt t="18691" x="2413000" y="4044950"/>
          <p14:tracePt t="18708" x="2590800" y="4027488"/>
          <p14:tracePt t="18724" x="2709863" y="4027488"/>
          <p14:tracePt t="18741" x="2838450" y="4027488"/>
          <p14:tracePt t="18758" x="2965450" y="4027488"/>
          <p14:tracePt t="18774" x="3168650" y="4011613"/>
          <p14:tracePt t="18775" x="3279775" y="4011613"/>
          <p14:tracePt t="18791" x="3381375" y="4011613"/>
          <p14:tracePt t="18807" x="3568700" y="4011613"/>
          <p14:tracePt t="18824" x="3789363" y="4011613"/>
          <p14:tracePt t="18841" x="3933825" y="4011613"/>
          <p14:tracePt t="18858" x="4146550" y="4011613"/>
          <p14:tracePt t="18874" x="4418013" y="4011613"/>
          <p14:tracePt t="18891" x="4724400" y="4011613"/>
          <p14:tracePt t="18908" x="5089525" y="4011613"/>
          <p14:tracePt t="18924" x="5421313" y="4011613"/>
          <p14:tracePt t="18941" x="5657850" y="4011613"/>
          <p14:tracePt t="18958" x="5802313" y="4011613"/>
          <p14:tracePt t="18959" x="5827713" y="4011613"/>
          <p14:tracePt t="18975" x="5845175" y="4011613"/>
          <p14:tracePt t="18975" x="5870575" y="4002088"/>
          <p14:tracePt t="18992" x="5905500" y="3994150"/>
          <p14:tracePt t="18993" x="5921375" y="3986213"/>
          <p14:tracePt t="19008" x="5956300" y="3968750"/>
          <p14:tracePt t="19009" x="6007100" y="3951288"/>
          <p14:tracePt t="19024" x="6091238" y="3900488"/>
          <p14:tracePt t="19040" x="6142038" y="3857625"/>
          <p14:tracePt t="19058" x="6194425" y="3824288"/>
          <p14:tracePt t="19074" x="6210300" y="3816350"/>
          <p14:tracePt t="19111" x="6227763" y="3816350"/>
          <p14:tracePt t="19135" x="6245225" y="3816350"/>
          <p14:tracePt t="19143" x="6253163" y="3816350"/>
          <p14:tracePt t="19150" x="6278563" y="3798888"/>
          <p14:tracePt t="19158" x="6321425" y="3798888"/>
          <p14:tracePt t="19175" x="6415088" y="3781425"/>
          <p14:tracePt t="19191" x="6473825" y="3763963"/>
          <p14:tracePt t="19207" x="6584950" y="3730625"/>
          <p14:tracePt t="19224" x="6780213" y="3679825"/>
          <p14:tracePt t="19241" x="6942138" y="3629025"/>
          <p14:tracePt t="19258" x="7034213" y="3611563"/>
          <p14:tracePt t="19274" x="7085013" y="3611563"/>
          <p14:tracePt t="19290" x="7162800" y="3611563"/>
          <p14:tracePt t="19308" x="7229475" y="3611563"/>
          <p14:tracePt t="19324" x="7289800" y="3611563"/>
          <p14:tracePt t="19341" x="7373938" y="3586163"/>
          <p14:tracePt t="19357" x="7416800" y="3578225"/>
          <p14:tracePt t="19375" x="7451725" y="3560763"/>
          <p14:tracePt t="19375" x="7459663" y="3560763"/>
          <p14:tracePt t="19470" x="7442200" y="3560763"/>
          <p14:tracePt t="19478" x="7434263" y="3560763"/>
          <p14:tracePt t="19491" x="7416800" y="3560763"/>
          <p14:tracePt t="19508" x="7366000" y="3560763"/>
          <p14:tracePt t="19524" x="7340600" y="3560763"/>
          <p14:tracePt t="19541" x="7307263" y="3560763"/>
          <p14:tracePt t="19558" x="7272338" y="3560763"/>
          <p14:tracePt t="19559" x="7256463" y="3560763"/>
          <p14:tracePt t="19574" x="7221538" y="3568700"/>
          <p14:tracePt t="19575" x="7204075" y="3568700"/>
          <p14:tracePt t="19591" x="7178675" y="3578225"/>
          <p14:tracePt t="19592" x="7137400" y="3578225"/>
          <p14:tracePt t="19607" x="7077075" y="3594100"/>
          <p14:tracePt t="19624" x="6915150" y="3603625"/>
          <p14:tracePt t="19641" x="6770688" y="3603625"/>
          <p14:tracePt t="19657" x="6592888" y="3603625"/>
          <p14:tracePt t="19674" x="6380163" y="3611563"/>
          <p14:tracePt t="19690" x="6151563" y="3662363"/>
          <p14:tracePt t="19708" x="5956300" y="3679825"/>
          <p14:tracePt t="19723" x="5761038" y="3705225"/>
          <p14:tracePt t="19740" x="5530850" y="3705225"/>
          <p14:tracePt t="19758" x="5310188" y="3705225"/>
          <p14:tracePt t="19759" x="5224463" y="3705225"/>
          <p14:tracePt t="19774" x="5054600" y="3705225"/>
          <p14:tracePt t="19791" x="4978400" y="3705225"/>
          <p14:tracePt t="19791" x="4894263" y="3705225"/>
          <p14:tracePt t="19808" x="4833938" y="3705225"/>
          <p14:tracePt t="19808" x="4783138" y="3705225"/>
          <p14:tracePt t="19824" x="4646613" y="3705225"/>
          <p14:tracePt t="19840" x="4519613" y="3705225"/>
          <p14:tracePt t="19858" x="4367213" y="3705225"/>
          <p14:tracePt t="19874" x="4154488" y="3713163"/>
          <p14:tracePt t="19891" x="3925888" y="3738563"/>
          <p14:tracePt t="19907" x="3695700" y="3790950"/>
          <p14:tracePt t="19924" x="3482975" y="3806825"/>
          <p14:tracePt t="19940" x="3373438" y="3824288"/>
          <p14:tracePt t="19958" x="3287713" y="3824288"/>
          <p14:tracePt t="19974" x="3211513" y="3824288"/>
          <p14:tracePt t="19990" x="3178175" y="3824288"/>
          <p14:tracePt t="20008" x="3100388" y="3824288"/>
          <p14:tracePt t="20008" x="3074988" y="3824288"/>
          <p14:tracePt t="20023" x="3024188" y="3824288"/>
          <p14:tracePt t="20040" x="3008313" y="3824288"/>
          <p14:tracePt t="20057" x="2990850" y="3824288"/>
          <p14:tracePt t="20074" x="2973388" y="3824288"/>
          <p14:tracePt t="20091" x="2955925" y="3824288"/>
          <p14:tracePt t="20107" x="2947988" y="3824288"/>
          <p14:tracePt t="20124" x="2930525" y="3824288"/>
          <p14:tracePt t="20141" x="2905125" y="3849688"/>
          <p14:tracePt t="20157" x="2879725" y="3875088"/>
          <p14:tracePt t="20174" x="2871788" y="3892550"/>
          <p14:tracePt t="20174" x="2871788" y="3900488"/>
          <p14:tracePt t="20191" x="2854325" y="3908425"/>
          <p14:tracePt t="20209" x="2854325" y="3917950"/>
          <p14:tracePt t="20255" x="2854325" y="3925888"/>
          <p14:tracePt t="20271" x="2854325" y="3935413"/>
          <p14:tracePt t="20278" x="2854325" y="3951288"/>
          <p14:tracePt t="20290" x="2854325" y="3960813"/>
          <p14:tracePt t="20307" x="2854325" y="3986213"/>
          <p14:tracePt t="20323" x="2863850" y="4002088"/>
          <p14:tracePt t="20343" x="2863850" y="4011613"/>
          <p14:tracePt t="20357" x="2879725" y="4011613"/>
          <p14:tracePt t="20373" x="2922588" y="4011613"/>
          <p14:tracePt t="20391" x="2998788" y="4011613"/>
          <p14:tracePt t="20391" x="3041650" y="4011613"/>
          <p14:tracePt t="20407" x="3084513" y="4011613"/>
          <p14:tracePt t="20423" x="3186113" y="4011613"/>
          <p14:tracePt t="20440" x="3389313" y="4011613"/>
          <p14:tracePt t="20457" x="3492500" y="4027488"/>
          <p14:tracePt t="20473" x="3594100" y="4037013"/>
          <p14:tracePt t="20490" x="3703638" y="4044950"/>
          <p14:tracePt t="20507" x="3763963" y="4044950"/>
          <p14:tracePt t="20523" x="3822700" y="4044950"/>
          <p14:tracePt t="20540" x="3857625" y="4044950"/>
          <p14:tracePt t="20557" x="3873500" y="4044950"/>
          <p14:tracePt t="20574" x="3925888" y="4052888"/>
          <p14:tracePt t="20591" x="3933825" y="4052888"/>
          <p14:tracePt t="20607" x="3941763" y="4070350"/>
          <p14:tracePt t="20631" x="3959225" y="4070350"/>
          <p14:tracePt t="20647" x="3967163" y="4070350"/>
          <p14:tracePt t="20663" x="3976688" y="4070350"/>
          <p14:tracePt t="20695" x="3992563" y="4070350"/>
          <p14:tracePt t="21526" x="3992563" y="4079875"/>
          <p14:tracePt t="21566" x="3984625" y="4079875"/>
          <p14:tracePt t="22095" x="3976688" y="4087813"/>
          <p14:tracePt t="22998" x="4035425" y="4095750"/>
          <p14:tracePt t="23006" x="4095750" y="4113213"/>
          <p14:tracePt t="23014" x="4137025" y="4121150"/>
          <p14:tracePt t="23023" x="4214813" y="4121150"/>
          <p14:tracePt t="23039" x="4316413" y="4156075"/>
          <p14:tracePt t="23055" x="4587875" y="4171950"/>
          <p14:tracePt t="23073" x="4757738" y="4171950"/>
          <p14:tracePt t="23089" x="4910138" y="4171950"/>
          <p14:tracePt t="23106" x="5080000" y="4171950"/>
          <p14:tracePt t="23123" x="5241925" y="4171950"/>
          <p14:tracePt t="23139" x="5378450" y="4146550"/>
          <p14:tracePt t="23156" x="5480050" y="4121150"/>
          <p14:tracePt t="23172" x="5573713" y="4087813"/>
          <p14:tracePt t="23189" x="5649913" y="4062413"/>
          <p14:tracePt t="23207" x="5735638" y="4044950"/>
          <p14:tracePt t="23223" x="5786438" y="4027488"/>
          <p14:tracePt t="23240" x="5811838" y="4019550"/>
          <p14:tracePt t="23255" x="5819775" y="4011613"/>
          <p14:tracePt t="23272" x="5837238" y="4002088"/>
          <p14:tracePt t="23289" x="5845175" y="3994150"/>
          <p14:tracePt t="23306" x="5870575" y="3986213"/>
          <p14:tracePt t="23322" x="5888038" y="3986213"/>
          <p14:tracePt t="23339" x="5913438" y="3976688"/>
          <p14:tracePt t="23355" x="5921375" y="3976688"/>
          <p14:tracePt t="23373" x="5938838" y="3968750"/>
          <p14:tracePt t="23389" x="5946775" y="3960813"/>
          <p14:tracePt t="23863" x="5938838" y="3960813"/>
          <p14:tracePt t="23887" x="5930900" y="3960813"/>
          <p14:tracePt t="23895" x="5921375" y="3960813"/>
          <p14:tracePt t="24174" x="5913438" y="3960813"/>
          <p14:tracePt t="24447" x="5905500" y="3960813"/>
          <p14:tracePt t="24463" x="5888038" y="3960813"/>
          <p14:tracePt t="24487" x="5880100" y="3960813"/>
          <p14:tracePt t="24502" x="5862638" y="3951288"/>
          <p14:tracePt t="24550" x="5853113" y="3951288"/>
          <p14:tracePt t="24607" x="5845175" y="3951288"/>
          <p14:tracePt t="24622" x="5837238" y="3951288"/>
          <p14:tracePt t="24630" x="5827713" y="3951288"/>
          <p14:tracePt t="24639" x="5819775" y="3951288"/>
          <p14:tracePt t="24657" x="5794375" y="3951288"/>
          <p14:tracePt t="24672" x="5761038" y="3951288"/>
          <p14:tracePt t="24688" x="5726113" y="3951288"/>
          <p14:tracePt t="24705" x="5683250" y="3960813"/>
          <p14:tracePt t="24722" x="5641975" y="3968750"/>
          <p14:tracePt t="24738" x="5581650" y="3968750"/>
          <p14:tracePt t="24755" x="5530850" y="3968750"/>
          <p14:tracePt t="24772" x="5497513" y="3968750"/>
          <p14:tracePt t="24788" x="5454650" y="3968750"/>
          <p14:tracePt t="24806" x="5437188" y="3976688"/>
          <p14:tracePt t="24806" x="5421313" y="3976688"/>
          <p14:tracePt t="24822" x="5378450" y="3986213"/>
          <p14:tracePt t="24838" x="5343525" y="4002088"/>
          <p14:tracePt t="24856" x="5284788" y="4019550"/>
          <p14:tracePt t="24856" x="5241925" y="4027488"/>
          <p14:tracePt t="24872" x="5157788" y="4052888"/>
          <p14:tracePt t="24888" x="5114925" y="4070350"/>
          <p14:tracePt t="24905" x="5089525" y="4079875"/>
          <p14:tracePt t="24922" x="5089525" y="4087813"/>
          <p14:tracePt t="25007" x="5080000" y="4087813"/>
          <p14:tracePt t="25047" x="5072063" y="4095750"/>
          <p14:tracePt t="25079" x="5046663" y="4079875"/>
          <p14:tracePt t="25087" x="5021263" y="3994150"/>
          <p14:tracePt t="25095" x="4987925" y="3917950"/>
          <p14:tracePt t="25105" x="4978400" y="3867150"/>
          <p14:tracePt t="25255" x="4945063" y="3883025"/>
          <p14:tracePt t="25302" x="4927600" y="3883025"/>
          <p14:tracePt t="25310" x="4919663" y="3883025"/>
          <p14:tracePt t="25321" x="4884738" y="3883025"/>
          <p14:tracePt t="25338" x="4783138" y="3883025"/>
          <p14:tracePt t="25355" x="4673600" y="3892550"/>
          <p14:tracePt t="25372" x="4503738" y="3951288"/>
          <p14:tracePt t="25388" x="4316413" y="4002088"/>
          <p14:tracePt t="25405" x="4137025" y="4087813"/>
          <p14:tracePt t="25421" x="3984625" y="4146550"/>
          <p14:tracePt t="25438" x="3900488" y="4189413"/>
          <p14:tracePt t="25455" x="3865563" y="4197350"/>
          <p14:tracePt t="25472" x="3832225" y="4224338"/>
          <p14:tracePt t="25488" x="3797300" y="4240213"/>
          <p14:tracePt t="25505" x="3763963" y="4275138"/>
          <p14:tracePt t="25522" x="3695700" y="4325938"/>
          <p14:tracePt t="25538" x="3602038" y="4384675"/>
          <p14:tracePt t="25555" x="3525838" y="4445000"/>
          <p14:tracePt t="25571" x="3457575" y="4486275"/>
          <p14:tracePt t="25589" x="3414713" y="4513263"/>
          <p14:tracePt t="25605" x="3373438" y="4538663"/>
          <p14:tracePt t="25607" x="3373438" y="4546600"/>
          <p14:tracePt t="25621" x="3348038" y="4554538"/>
          <p14:tracePt t="25638" x="3338513" y="4564063"/>
          <p14:tracePt t="25703" x="3330575" y="4589463"/>
          <p14:tracePt t="25710" x="3313113" y="4614863"/>
          <p14:tracePt t="25721" x="3305175" y="4622800"/>
          <p14:tracePt t="25738" x="3287713" y="4673600"/>
          <p14:tracePt t="25755" x="3270250" y="4724400"/>
          <p14:tracePt t="25771" x="3270250" y="4749800"/>
          <p14:tracePt t="25788" x="3262313" y="4767263"/>
          <p14:tracePt t="26159" x="3262313" y="4784725"/>
          <p14:tracePt t="26183" x="3262313" y="4792663"/>
          <p14:tracePt t="26992" x="3254375" y="4802188"/>
          <p14:tracePt t="30823" x="3244850" y="4802188"/>
          <p14:tracePt t="30871" x="3244850" y="4810125"/>
          <p14:tracePt t="35552" x="3262313" y="4810125"/>
          <p14:tracePt t="35568" x="3270250" y="4810125"/>
          <p14:tracePt t="35574" x="3297238" y="4818063"/>
          <p14:tracePt t="35583" x="3313113" y="4818063"/>
          <p14:tracePt t="35600" x="3381375" y="4827588"/>
          <p14:tracePt t="35617" x="3432175" y="4835525"/>
          <p14:tracePt t="35634" x="3467100" y="4852988"/>
          <p14:tracePt t="35655" x="3475038" y="4852988"/>
          <p14:tracePt t="35687" x="3482975" y="4852988"/>
          <p14:tracePt t="35695" x="3508375" y="4852988"/>
          <p14:tracePt t="35703" x="3543300" y="4852988"/>
          <p14:tracePt t="35717" x="3568700" y="4852988"/>
          <p14:tracePt t="35734" x="3627438" y="4852988"/>
          <p14:tracePt t="35735" x="3644900" y="4852988"/>
          <p14:tracePt t="35750" x="3662363" y="4843463"/>
          <p14:tracePt t="35767" x="3703638" y="4835525"/>
          <p14:tracePt t="35790" x="3713163" y="4835525"/>
          <p14:tracePt t="35807" x="3729038" y="4827588"/>
          <p14:tracePt t="35831" x="3756025" y="4827588"/>
          <p14:tracePt t="35855" x="3763963" y="4827588"/>
          <p14:tracePt t="35863" x="3771900" y="4827588"/>
          <p14:tracePt t="35871" x="3781425" y="4827588"/>
          <p14:tracePt t="35883" x="3797300" y="4818063"/>
          <p14:tracePt t="35900" x="3822700" y="4818063"/>
          <p14:tracePt t="35917" x="3857625" y="4810125"/>
          <p14:tracePt t="35934" x="3908425" y="4802188"/>
          <p14:tracePt t="35935" x="3941763" y="4802188"/>
          <p14:tracePt t="35950" x="3967163" y="4802188"/>
          <p14:tracePt t="35951" x="4017963" y="4784725"/>
          <p14:tracePt t="35966" x="4078288" y="4775200"/>
          <p14:tracePt t="35983" x="4222750" y="4759325"/>
          <p14:tracePt t="35984" x="4332288" y="4749800"/>
          <p14:tracePt t="36000" x="4468813" y="4716463"/>
          <p14:tracePt t="36017" x="4613275" y="4708525"/>
          <p14:tracePt t="36033" x="4740275" y="4699000"/>
          <p14:tracePt t="36050" x="4818063" y="4699000"/>
          <p14:tracePt t="36067" x="4876800" y="4699000"/>
          <p14:tracePt t="36084" x="4910138" y="4699000"/>
          <p14:tracePt t="36100" x="4953000" y="4699000"/>
          <p14:tracePt t="36117" x="5029200" y="4699000"/>
          <p14:tracePt t="36134" x="5173663" y="4622800"/>
          <p14:tracePt t="36150" x="5224463" y="4572000"/>
          <p14:tracePt t="36151" x="5259388" y="4495800"/>
          <p14:tracePt t="36167" x="5302250" y="4394200"/>
          <p14:tracePt t="36168" x="5302250" y="4351338"/>
          <p14:tracePt t="36183" x="5302250" y="4341813"/>
          <p14:tracePt t="36359" x="5302250" y="4351338"/>
          <p14:tracePt t="36368" x="5302250" y="4359275"/>
          <p14:tracePt t="36479" x="5292725" y="4359275"/>
          <p14:tracePt t="36487" x="5267325" y="4359275"/>
          <p14:tracePt t="36496" x="5249863" y="4368800"/>
          <p14:tracePt t="36503" x="5233988" y="4376738"/>
          <p14:tracePt t="36517" x="5216525" y="4376738"/>
          <p14:tracePt t="36533" x="5183188" y="4376738"/>
          <p14:tracePt t="36550" x="5122863" y="4376738"/>
          <p14:tracePt t="36567" x="5013325" y="4376738"/>
          <p14:tracePt t="36568" x="4910138" y="4410075"/>
          <p14:tracePt t="36583" x="4783138" y="4452938"/>
          <p14:tracePt t="36584" x="4638675" y="4495800"/>
          <p14:tracePt t="36600" x="4418013" y="4589463"/>
          <p14:tracePt t="36617" x="3976688" y="4827588"/>
          <p14:tracePt t="36633" x="3822700" y="4929188"/>
          <p14:tracePt t="36650" x="3789363" y="4946650"/>
          <p14:tracePt t="36695" x="3781425" y="4954588"/>
          <p14:tracePt t="36718" x="3814763" y="4954588"/>
          <p14:tracePt t="36727" x="3890963" y="4886325"/>
          <p14:tracePt t="36734" x="3951288" y="4775200"/>
          <p14:tracePt t="36750" x="3992563" y="4691063"/>
          <p14:tracePt t="36751" x="4044950" y="4630738"/>
          <p14:tracePt t="36767" x="4078288" y="4630738"/>
          <p14:tracePt t="36975" x="4060825" y="4648200"/>
          <p14:tracePt t="36984" x="4044950" y="4665663"/>
          <p14:tracePt t="36990" x="4010025" y="4699000"/>
          <p14:tracePt t="36999" x="3984625" y="4733925"/>
          <p14:tracePt t="37016" x="3857625" y="4810125"/>
          <p14:tracePt t="37033" x="3756025" y="4852988"/>
          <p14:tracePt t="37050" x="3644900" y="4911725"/>
          <p14:tracePt t="37066" x="3551238" y="4954588"/>
          <p14:tracePt t="37083" x="3482975" y="4979988"/>
          <p14:tracePt t="37099" x="3449638" y="5005388"/>
          <p14:tracePt t="37116" x="3432175" y="5022850"/>
          <p14:tracePt t="37133" x="3414713" y="5030788"/>
          <p14:tracePt t="37150" x="3414713" y="5038725"/>
          <p14:tracePt t="37167" x="3398838" y="5073650"/>
          <p14:tracePt t="37184" x="3398838" y="5091113"/>
          <p14:tracePt t="37199" x="3389313" y="5106988"/>
          <p14:tracePt t="37216" x="3389313" y="5141913"/>
          <p14:tracePt t="37233" x="3389313" y="5200650"/>
          <p14:tracePt t="37250" x="3398838" y="5251450"/>
          <p14:tracePt t="37267" x="3414713" y="5311775"/>
          <p14:tracePt t="37283" x="3424238" y="5345113"/>
          <p14:tracePt t="37299" x="3441700" y="5380038"/>
          <p14:tracePt t="37316" x="3441700" y="5387975"/>
          <p14:tracePt t="37333" x="3441700" y="5405438"/>
          <p14:tracePt t="37349" x="3441700" y="5421313"/>
          <p14:tracePt t="37367" x="3449638" y="5446713"/>
          <p14:tracePt t="37383" x="3449638" y="5456238"/>
          <p14:tracePt t="37400" x="3475038" y="5497513"/>
          <p14:tracePt t="37416" x="3475038" y="5524500"/>
          <p14:tracePt t="37433" x="3482975" y="5549900"/>
          <p14:tracePt t="37449" x="3482975" y="5565775"/>
          <p14:tracePt t="37467" x="3482975" y="5583238"/>
          <p14:tracePt t="37483" x="3492500" y="5600700"/>
          <p14:tracePt t="37499" x="3500438" y="5616575"/>
          <p14:tracePt t="37516" x="3508375" y="5616575"/>
          <p14:tracePt t="37551" x="3508375" y="5626100"/>
          <p14:tracePt t="37575" x="3508375" y="5641975"/>
          <p14:tracePt t="38070" x="3517900" y="5641975"/>
          <p14:tracePt t="38078" x="3543300" y="5651500"/>
          <p14:tracePt t="38087" x="3568700" y="5651500"/>
          <p14:tracePt t="38099" x="3611563" y="5659438"/>
          <p14:tracePt t="38116" x="3703638" y="5684838"/>
          <p14:tracePt t="38133" x="3822700" y="5702300"/>
          <p14:tracePt t="38149" x="3933825" y="5719763"/>
          <p14:tracePt t="38168" x="4070350" y="5735638"/>
          <p14:tracePt t="38183" x="4095750" y="5745163"/>
          <p14:tracePt t="38184" x="4121150" y="5745163"/>
          <p14:tracePt t="38199" x="4146550" y="5745163"/>
          <p14:tracePt t="38200" x="4162425" y="5745163"/>
          <p14:tracePt t="38216" x="4197350" y="5745163"/>
          <p14:tracePt t="38233" x="4298950" y="5735638"/>
          <p14:tracePt t="38249" x="4324350" y="5727700"/>
          <p14:tracePt t="38266" x="4359275" y="5727700"/>
          <p14:tracePt t="38282" x="4375150" y="5727700"/>
          <p14:tracePt t="38335" x="4384675" y="5727700"/>
          <p14:tracePt t="38343" x="4392613" y="5727700"/>
          <p14:tracePt t="38350" x="4410075" y="5727700"/>
          <p14:tracePt t="38366" x="4443413" y="5719763"/>
          <p14:tracePt t="38383" x="4468813" y="5719763"/>
          <p14:tracePt t="38399" x="4494213" y="5719763"/>
          <p14:tracePt t="38416" x="4511675" y="5710238"/>
          <p14:tracePt t="38417" x="4529138" y="5710238"/>
          <p14:tracePt t="38432" x="4545013" y="5710238"/>
          <p14:tracePt t="38449" x="4595813" y="5710238"/>
          <p14:tracePt t="38466" x="4646613" y="5710238"/>
          <p14:tracePt t="38482" x="4714875" y="5710238"/>
          <p14:tracePt t="38499" x="4765675" y="5694363"/>
          <p14:tracePt t="38516" x="4791075" y="5600700"/>
          <p14:tracePt t="38532" x="4851400" y="5456238"/>
          <p14:tracePt t="38549" x="4859338" y="5456238"/>
          <p14:tracePt t="38671" x="4851400" y="5456238"/>
          <p14:tracePt t="38678" x="4826000" y="5472113"/>
          <p14:tracePt t="38687" x="4818063" y="5497513"/>
          <p14:tracePt t="38699" x="4808538" y="5514975"/>
          <p14:tracePt t="38800" x="4800600" y="5524500"/>
          <p14:tracePt t="38806" x="4800600" y="5532438"/>
          <p14:tracePt t="39799" x="4791075" y="5540375"/>
          <p14:tracePt t="39822" x="4783138" y="5540375"/>
          <p14:tracePt t="42823" x="4783138" y="5549900"/>
          <p14:tracePt t="43950" x="4775200" y="5557838"/>
          <p14:tracePt t="46263" x="4791075" y="5557838"/>
          <p14:tracePt t="46270" x="4800600" y="5557838"/>
          <p14:tracePt t="46280" x="4818063" y="5557838"/>
          <p14:tracePt t="46296" x="4826000" y="5557838"/>
          <p14:tracePt t="46297" x="4833938" y="5549900"/>
          <p14:tracePt t="46312" x="4851400" y="5472113"/>
          <p14:tracePt t="46329" x="4868863" y="5395913"/>
          <p14:tracePt t="46346" x="4884738" y="5327650"/>
          <p14:tracePt t="46439" x="4884738" y="5337175"/>
          <p14:tracePt t="46446" x="4884738" y="5362575"/>
          <p14:tracePt t="46455" x="4884738" y="5380038"/>
          <p14:tracePt t="46463" x="4884738" y="5395913"/>
          <p14:tracePt t="46479" x="4884738" y="5413375"/>
          <p14:tracePt t="46496" x="4884738" y="5421313"/>
          <p14:tracePt t="47841" x="4876800" y="5421313"/>
          <p14:tracePt t="47871" x="4868863" y="5421313"/>
          <p14:tracePt t="47896" x="4843463" y="5430838"/>
          <p14:tracePt t="47927" x="4843463" y="5438775"/>
          <p14:tracePt t="48375" x="4818063" y="5438775"/>
          <p14:tracePt t="48398" x="4800600" y="5446713"/>
          <p14:tracePt t="48407" x="4775200" y="5456238"/>
          <p14:tracePt t="48424" x="4757738" y="5472113"/>
          <p14:tracePt t="48430" x="4749800" y="5481638"/>
          <p14:tracePt t="48444" x="4732338" y="5489575"/>
          <p14:tracePt t="48519" x="4724400" y="5489575"/>
          <p14:tracePt t="48535" x="4706938" y="5507038"/>
          <p14:tracePt t="48543" x="4699000" y="5514975"/>
          <p14:tracePt t="48550" x="4689475" y="5514975"/>
          <p14:tracePt t="48561" x="4673600" y="5524500"/>
          <p14:tracePt t="48583" x="4664075" y="5524500"/>
          <p14:tracePt t="48647" x="4664075" y="5532438"/>
          <p14:tracePt t="48655" x="4664075" y="5540375"/>
          <p14:tracePt t="48670" x="4664075" y="5549900"/>
          <p14:tracePt t="48678" x="4664075" y="5565775"/>
          <p14:tracePt t="48695" x="4664075" y="5575300"/>
          <p14:tracePt t="48711" x="4749800" y="5575300"/>
          <p14:tracePt t="48728" x="4859338" y="5557838"/>
          <p14:tracePt t="48744" x="4927600" y="5464175"/>
          <p14:tracePt t="48999" x="4919663" y="5472113"/>
          <p14:tracePt t="49007" x="4902200" y="5481638"/>
          <p14:tracePt t="49014" x="4876800" y="5489575"/>
          <p14:tracePt t="49027" x="4859338" y="5497513"/>
          <p14:tracePt t="49044" x="4826000" y="5514975"/>
          <p14:tracePt t="49061" x="4800600" y="5524500"/>
          <p14:tracePt t="49079" x="4783138" y="5540375"/>
          <p14:tracePt t="49079" x="4775200" y="5549900"/>
          <p14:tracePt t="49095" x="4757738" y="5575300"/>
          <p14:tracePt t="49112" x="4740275" y="5583238"/>
          <p14:tracePt t="49113" x="4732338" y="5591175"/>
          <p14:tracePt t="49128" x="4724400" y="5608638"/>
          <p14:tracePt t="49129" x="4714875" y="5608638"/>
          <p14:tracePt t="49144" x="4681538" y="5641975"/>
          <p14:tracePt t="49161" x="4646613" y="5651500"/>
          <p14:tracePt t="49178" x="4613275" y="5676900"/>
          <p14:tracePt t="49195" x="4605338" y="5684838"/>
          <p14:tracePt t="49211" x="4579938" y="5710238"/>
          <p14:tracePt t="49228" x="4570413" y="5719763"/>
          <p14:tracePt t="49245" x="4554538" y="5727700"/>
          <p14:tracePt t="49246" x="4545013" y="5735638"/>
          <p14:tracePt t="49261" x="4529138" y="5753100"/>
          <p14:tracePt t="49278" x="4494213" y="5788025"/>
          <p14:tracePt t="49295" x="4435475" y="5821363"/>
          <p14:tracePt t="49311" x="4425950" y="5829300"/>
          <p14:tracePt t="49312" x="4425950" y="5838825"/>
          <p14:tracePt t="49328" x="4418013" y="5838825"/>
          <p14:tracePt t="49345" x="4418013" y="5846763"/>
          <p14:tracePt t="49383" x="4410075" y="5854700"/>
          <p14:tracePt t="49398" x="4410075" y="5872163"/>
          <p14:tracePt t="49408" x="4392613" y="5889625"/>
          <p14:tracePt t="49423" x="4384675" y="5897563"/>
          <p14:tracePt t="49502" x="4375150" y="5915025"/>
          <p14:tracePt t="49518" x="4375150" y="5922963"/>
          <p14:tracePt t="49535" x="4367213" y="5932488"/>
          <p14:tracePt t="49542" x="4367213" y="5940425"/>
          <p14:tracePt t="49550" x="4367213" y="5948363"/>
          <p14:tracePt t="49561" x="4359275" y="5957888"/>
          <p14:tracePt t="49578" x="4349750" y="5965825"/>
          <p14:tracePt t="49594" x="4349750" y="5983288"/>
          <p14:tracePt t="49610" x="4341813" y="5999163"/>
          <p14:tracePt t="49627" x="4316413" y="6024563"/>
          <p14:tracePt t="49644" x="4306888" y="6059488"/>
          <p14:tracePt t="49662" x="4298950" y="6084888"/>
          <p14:tracePt t="49677" x="4291013" y="6084888"/>
          <p14:tracePt t="49695" x="4281488" y="6092825"/>
          <p14:tracePt t="49711" x="4281488" y="6102350"/>
          <p14:tracePt t="49712" x="4273550" y="6110288"/>
          <p14:tracePt t="49729" x="4265613" y="6118225"/>
          <p14:tracePt t="49744" x="4256088" y="6127750"/>
          <p14:tracePt t="49775" x="4256088" y="6135688"/>
          <p14:tracePt t="50079" x="4248150" y="6135688"/>
          <p14:tracePt t="50343" x="4240213" y="6143625"/>
          <p14:tracePt t="50640" x="4230688" y="6143625"/>
          <p14:tracePt t="50727" x="4222750" y="6143625"/>
          <p14:tracePt t="50838" x="4222750" y="6135688"/>
          <p14:tracePt t="50870" x="4230688" y="6127750"/>
          <p14:tracePt t="50886" x="4230688" y="6118225"/>
          <p14:tracePt t="50918" x="4240213" y="6110288"/>
          <p14:tracePt t="50927" x="4248150" y="6102350"/>
          <p14:tracePt t="50934" x="4256088" y="6092825"/>
          <p14:tracePt t="50943" x="4265613" y="6084888"/>
          <p14:tracePt t="50959" x="4316413" y="6059488"/>
          <p14:tracePt t="50976" x="4359275" y="6034088"/>
          <p14:tracePt t="50993" x="4400550" y="6008688"/>
          <p14:tracePt t="51010" x="4418013" y="5999163"/>
          <p14:tracePt t="51026" x="4435475" y="5991225"/>
          <p14:tracePt t="51043" x="4451350" y="5983288"/>
          <p14:tracePt t="51060" x="4468813" y="5973763"/>
          <p14:tracePt t="51077" x="4503738" y="5965825"/>
          <p14:tracePt t="51093" x="4554538" y="5957888"/>
          <p14:tracePt t="51110" x="4646613" y="5940425"/>
          <p14:tracePt t="51111" x="4681538" y="5940425"/>
          <p14:tracePt t="51127" x="4699000" y="5932488"/>
          <p14:tracePt t="51143" x="4724400" y="5932488"/>
          <p14:tracePt t="51239" x="4740275" y="5932488"/>
          <p14:tracePt t="51246" x="4749800" y="5932488"/>
          <p14:tracePt t="51254" x="4757738" y="5932488"/>
          <p14:tracePt t="51262" x="4783138" y="5932488"/>
          <p14:tracePt t="51276" x="4791075" y="5932488"/>
          <p14:tracePt t="51293" x="4808538" y="5932488"/>
          <p14:tracePt t="51310" x="4818063" y="5932488"/>
          <p14:tracePt t="51358" x="4826000" y="5932488"/>
          <p14:tracePt t="51374" x="4833938" y="5932488"/>
          <p14:tracePt t="51391" x="4843463" y="5932488"/>
          <p14:tracePt t="51686" x="4851400" y="5932488"/>
          <p14:tracePt t="51694" x="4859338" y="5932488"/>
          <p14:tracePt t="51702" x="4876800" y="5932488"/>
          <p14:tracePt t="51710" x="4884738" y="5932488"/>
          <p14:tracePt t="51728" x="4910138" y="5932488"/>
          <p14:tracePt t="51743" x="4919663" y="5922963"/>
          <p14:tracePt t="51743" x="4935538" y="5846763"/>
          <p14:tracePt t="51759" x="4935538" y="5803900"/>
          <p14:tracePt t="51911" x="4927600" y="5803900"/>
          <p14:tracePt t="51967" x="4935538" y="5803900"/>
          <p14:tracePt t="51974" x="4945063" y="5803900"/>
          <p14:tracePt t="51982" x="4953000" y="5803900"/>
          <p14:tracePt t="51993" x="4978400" y="5803900"/>
          <p14:tracePt t="52009" x="5003800" y="5803900"/>
          <p14:tracePt t="52026" x="5054600" y="5803900"/>
          <p14:tracePt t="52043" x="5122863" y="5829300"/>
          <p14:tracePt t="52059" x="5183188" y="5838825"/>
          <p14:tracePt t="52076" x="5233988" y="5846763"/>
          <p14:tracePt t="52093" x="5292725" y="5854700"/>
          <p14:tracePt t="52109" x="5327650" y="5854700"/>
          <p14:tracePt t="52110" x="5353050" y="5872163"/>
          <p14:tracePt t="52127" x="5360988" y="5872163"/>
          <p14:tracePt t="52144" x="5378450" y="5872163"/>
          <p14:tracePt t="52160" x="5394325" y="5880100"/>
          <p14:tracePt t="52176" x="5454650" y="5889625"/>
          <p14:tracePt t="52194" x="5505450" y="5905500"/>
          <p14:tracePt t="52210" x="5556250" y="5915025"/>
          <p14:tracePt t="52226" x="5591175" y="5915025"/>
          <p14:tracePt t="52243" x="5632450" y="5915025"/>
          <p14:tracePt t="52260" x="5649913" y="5922963"/>
          <p14:tracePt t="52276" x="5683250" y="5922963"/>
          <p14:tracePt t="52293" x="5708650" y="5922963"/>
          <p14:tracePt t="52310" x="5726113" y="5932488"/>
          <p14:tracePt t="52311" x="5735638" y="5932488"/>
          <p14:tracePt t="52327" x="5743575" y="5932488"/>
          <p14:tracePt t="52328" x="5751513" y="5932488"/>
          <p14:tracePt t="52343" x="5761038" y="5940425"/>
          <p14:tracePt t="52430" x="5768975" y="5940425"/>
          <p14:tracePt t="52438" x="5786438" y="5948363"/>
          <p14:tracePt t="52446" x="5794375" y="5948363"/>
          <p14:tracePt t="52459" x="5811838" y="5957888"/>
          <p14:tracePt t="52476" x="5827713" y="5965825"/>
          <p14:tracePt t="52494" x="5845175" y="5965825"/>
          <p14:tracePt t="52495" x="5845175" y="5973763"/>
          <p14:tracePt t="52567" x="5862638" y="5973763"/>
          <p14:tracePt t="52575" x="5870575" y="5983288"/>
          <p14:tracePt t="52591" x="5880100" y="5991225"/>
          <p14:tracePt t="52599" x="5895975" y="5991225"/>
          <p14:tracePt t="52610" x="5905500" y="5991225"/>
          <p14:tracePt t="52626" x="5921375" y="5991225"/>
          <p14:tracePt t="52643" x="5938838" y="5940425"/>
          <p14:tracePt t="52659" x="5938838" y="5932488"/>
          <p14:tracePt t="52792" x="5938838" y="5940425"/>
          <p14:tracePt t="52799" x="5938838" y="5957888"/>
          <p14:tracePt t="52809" x="5938838" y="5965825"/>
          <p14:tracePt t="52862" x="5946775" y="5973763"/>
          <p14:tracePt t="52871" x="5956300" y="5973763"/>
          <p14:tracePt t="52878" x="5972175" y="5983288"/>
          <p14:tracePt t="52893" x="5997575" y="5999163"/>
          <p14:tracePt t="52909" x="6015038" y="6008688"/>
          <p14:tracePt t="52926" x="6040438" y="6016625"/>
          <p14:tracePt t="52927" x="6065838" y="6034088"/>
          <p14:tracePt t="52943" x="6075363" y="6034088"/>
          <p14:tracePt t="52959" x="6083300" y="6034088"/>
          <p14:tracePt t="52960" x="6100763" y="6042025"/>
          <p14:tracePt t="52976" x="6108700" y="6042025"/>
          <p14:tracePt t="52993" x="6116638" y="6042025"/>
          <p14:tracePt t="53009" x="6134100" y="6042025"/>
          <p14:tracePt t="53026" x="6142038" y="6042025"/>
          <p14:tracePt t="53047" x="6159500" y="6042025"/>
          <p14:tracePt t="53062" x="6167438" y="6042025"/>
          <p14:tracePt t="53119" x="6176963" y="6042025"/>
          <p14:tracePt t="53127" x="6194425" y="6042025"/>
          <p14:tracePt t="53135" x="6202363" y="6042025"/>
          <p14:tracePt t="53143" x="6227763" y="6042025"/>
          <p14:tracePt t="53159" x="6235700" y="6042025"/>
          <p14:tracePt t="53175" x="6296025" y="6042025"/>
          <p14:tracePt t="53192" x="6354763" y="6049963"/>
          <p14:tracePt t="53209" x="6397625" y="6067425"/>
          <p14:tracePt t="53226" x="6465888" y="6076950"/>
          <p14:tracePt t="53243" x="6508750" y="6076950"/>
          <p14:tracePt t="53259" x="6559550" y="6084888"/>
          <p14:tracePt t="53275" x="6584950" y="6084888"/>
          <p14:tracePt t="53293" x="6610350" y="6092825"/>
          <p14:tracePt t="53295" x="6618288" y="6092825"/>
          <p14:tracePt t="53309" x="6626225" y="6092825"/>
          <p14:tracePt t="53327" x="6661150" y="6102350"/>
          <p14:tracePt t="53343" x="6686550" y="6102350"/>
          <p14:tracePt t="53359" x="6745288" y="6110288"/>
          <p14:tracePt t="53376" x="6838950" y="6110288"/>
          <p14:tracePt t="53392" x="6889750" y="6110288"/>
          <p14:tracePt t="53409" x="6924675" y="6110288"/>
          <p14:tracePt t="53426" x="6967538" y="6110288"/>
          <p14:tracePt t="53442" x="6983413" y="6110288"/>
          <p14:tracePt t="53459" x="7008813" y="6110288"/>
          <p14:tracePt t="53476" x="7051675" y="6110288"/>
          <p14:tracePt t="53492" x="7112000" y="6110288"/>
          <p14:tracePt t="53509" x="7162800" y="6110288"/>
          <p14:tracePt t="53526" x="7213600" y="6110288"/>
          <p14:tracePt t="53527" x="7221538" y="6110288"/>
          <p14:tracePt t="53543" x="7256463" y="6110288"/>
          <p14:tracePt t="53560" x="7272338" y="6110288"/>
          <p14:tracePt t="53560" x="7281863" y="6110288"/>
          <p14:tracePt t="53577" x="7289800" y="6110288"/>
          <p14:tracePt t="53592" x="7315200" y="6110288"/>
          <p14:tracePt t="53609" x="7348538" y="6110288"/>
          <p14:tracePt t="53625" x="7373938" y="6110288"/>
          <p14:tracePt t="53643" x="7400925" y="6102350"/>
          <p14:tracePt t="53659" x="7426325" y="6102350"/>
          <p14:tracePt t="53695" x="7434263" y="6092825"/>
          <p14:tracePt t="53703" x="7442200" y="6092825"/>
          <p14:tracePt t="53711" x="7451725" y="6092825"/>
          <p14:tracePt t="53727" x="7459663" y="6084888"/>
          <p14:tracePt t="53830" x="7459663" y="6067425"/>
          <p14:tracePt t="53838" x="7442200" y="6059488"/>
          <p14:tracePt t="53847" x="7416800" y="6059488"/>
          <p14:tracePt t="53859" x="7383463" y="6042025"/>
          <p14:tracePt t="53875" x="7289800" y="6034088"/>
          <p14:tracePt t="53892" x="7137400" y="6034088"/>
          <p14:tracePt t="53909" x="6899275" y="6034088"/>
          <p14:tracePt t="53925" x="6600825" y="6034088"/>
          <p14:tracePt t="53942" x="6346825" y="6049963"/>
          <p14:tracePt t="53943" x="6202363" y="6059488"/>
          <p14:tracePt t="53958" x="6108700" y="6059488"/>
          <p14:tracePt t="53975" x="5845175" y="6059488"/>
          <p14:tracePt t="53992" x="5708650" y="6059488"/>
          <p14:tracePt t="54008" x="5573713" y="6059488"/>
          <p14:tracePt t="54025" x="5446713" y="6059488"/>
          <p14:tracePt t="54042" x="5335588" y="6059488"/>
          <p14:tracePt t="54058" x="5208588" y="6059488"/>
          <p14:tracePt t="54075" x="5064125" y="6059488"/>
          <p14:tracePt t="54092" x="4962525" y="6059488"/>
          <p14:tracePt t="54109" x="4868863" y="6059488"/>
          <p14:tracePt t="54125" x="4732338" y="6059488"/>
          <p14:tracePt t="54142" x="4587875" y="6076950"/>
          <p14:tracePt t="54159" x="4451350" y="6092825"/>
          <p14:tracePt t="54159" x="4392613" y="6092825"/>
          <p14:tracePt t="54175" x="4306888" y="6092825"/>
          <p14:tracePt t="54192" x="4214813" y="6102350"/>
          <p14:tracePt t="54208" x="4129088" y="6110288"/>
          <p14:tracePt t="54225" x="4060825" y="6118225"/>
          <p14:tracePt t="54242" x="3984625" y="6143625"/>
          <p14:tracePt t="54258" x="3848100" y="6169025"/>
          <p14:tracePt t="54275" x="3713163" y="6194425"/>
          <p14:tracePt t="54292" x="3594100" y="6221413"/>
          <p14:tracePt t="54309" x="3551238" y="6237288"/>
          <p14:tracePt t="54325" x="3533775" y="6237288"/>
          <p14:tracePt t="54342" x="3525838" y="6237288"/>
          <p14:tracePt t="54359" x="3517900" y="6246813"/>
          <p14:tracePt t="54382" x="3508375" y="6246813"/>
          <p14:tracePt t="54398" x="3508375" y="6254750"/>
          <p14:tracePt t="54422" x="3492500" y="6262688"/>
          <p14:tracePt t="54486" x="3475038" y="6272213"/>
          <p14:tracePt t="54583" x="3475038" y="6280150"/>
          <p14:tracePt t="56439" x="3467100" y="6272213"/>
          <p14:tracePt t="62431" x="3457575" y="6272213"/>
          <p14:tracePt t="62487" x="3475038" y="6272213"/>
          <p14:tracePt t="62495" x="3525838" y="6254750"/>
          <p14:tracePt t="62505" x="3586163" y="6229350"/>
          <p14:tracePt t="62522" x="3738563" y="6153150"/>
          <p14:tracePt t="62539" x="3789363" y="6042025"/>
          <p14:tracePt t="62556" x="3814763" y="6008688"/>
          <p14:tracePt t="62574" x="3832225" y="6008688"/>
          <p14:tracePt t="62588" x="3832225" y="5999163"/>
          <p14:tracePt t="62606" x="3832225" y="5983288"/>
          <p14:tracePt t="62606" x="3832225" y="5973763"/>
          <p14:tracePt t="62623" x="3832225" y="5957888"/>
          <p14:tracePt t="62639" x="3832225" y="5922963"/>
          <p14:tracePt t="62640" x="3840163" y="5889625"/>
          <p14:tracePt t="62656" x="3873500" y="5854700"/>
          <p14:tracePt t="62672" x="3976688" y="5710238"/>
          <p14:tracePt t="62689" x="3976688" y="5532438"/>
          <p14:tracePt t="62705" x="3976688" y="5200650"/>
          <p14:tracePt t="62722" x="3976688" y="4843463"/>
          <p14:tracePt t="62738" x="3976688" y="4470400"/>
          <p14:tracePt t="62755" x="3976688" y="4197350"/>
          <p14:tracePt t="62772" x="4027488" y="4044950"/>
          <p14:tracePt t="62788" x="4044950" y="3943350"/>
          <p14:tracePt t="62805" x="4078288" y="3798888"/>
          <p14:tracePt t="62823" x="4078288" y="3594100"/>
          <p14:tracePt t="62839" x="4078288" y="3568700"/>
          <p14:tracePt t="62840" x="4060825" y="3527425"/>
          <p14:tracePt t="62855" x="4035425" y="3492500"/>
          <p14:tracePt t="62872" x="3967163" y="3433763"/>
          <p14:tracePt t="62889" x="3941763" y="3398838"/>
          <p14:tracePt t="62927" x="3925888" y="3382963"/>
          <p14:tracePt t="63015" x="3925888" y="3373438"/>
          <p14:tracePt t="63023" x="3925888" y="3348038"/>
          <p14:tracePt t="63030" x="3925888" y="3330575"/>
          <p14:tracePt t="63039" x="3933825" y="3305175"/>
          <p14:tracePt t="63055" x="3933825" y="3297238"/>
          <p14:tracePt t="63072" x="3976688" y="3289300"/>
          <p14:tracePt t="63088" x="4027488" y="3289300"/>
          <p14:tracePt t="63105" x="4111625" y="3279775"/>
          <p14:tracePt t="63122" x="4121150" y="3279775"/>
          <p14:tracePt t="63222" x="4121150" y="3355975"/>
          <p14:tracePt t="63231" x="4095750" y="3517900"/>
          <p14:tracePt t="63239" x="4044950" y="3654425"/>
          <p14:tracePt t="63255" x="3992563" y="3738563"/>
          <p14:tracePt t="63272" x="3916363" y="3773488"/>
          <p14:tracePt t="63273" x="3908425" y="3773488"/>
          <p14:tracePt t="63295" x="3900488" y="3773488"/>
          <p14:tracePt t="63311" x="3873500" y="3748088"/>
          <p14:tracePt t="63322" x="3873500" y="3594100"/>
          <p14:tracePt t="63339" x="3873500" y="3059113"/>
          <p14:tracePt t="63355" x="3873500" y="2397125"/>
          <p14:tracePt t="63372" x="3873500" y="1784350"/>
          <p14:tracePt t="63388" x="3900488" y="1257300"/>
          <p14:tracePt t="63405" x="4070350" y="620713"/>
          <p14:tracePt t="63421" x="4298950" y="50800"/>
          <p14:tracePt t="64535" x="8853488" y="161925"/>
          <p14:tracePt t="64535" x="8878888" y="169863"/>
          <p14:tracePt t="64535" x="8980488" y="169863"/>
          <p14:tracePt t="64535" x="9158288" y="161925"/>
          <p14:tracePt t="64535" x="9761538" y="76200"/>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95052" y="1163376"/>
            <a:ext cx="5472948" cy="11296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7" y="11633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166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24144" y="1217961"/>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318879" y="1036242"/>
            <a:ext cx="5472948" cy="1256754"/>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Analysis of Insurance Contracts</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تحليل عقود التأمين</a:t>
            </a:r>
            <a:endParaRPr lang="en-MY"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a16="http://schemas.microsoft.com/office/drawing/2014/main" id="{1D76E686-5F5A-B5E6-BC3A-C5B97532EDE3}"/>
              </a:ext>
            </a:extLst>
          </p:cNvPr>
          <p:cNvSpPr txBox="1"/>
          <p:nvPr/>
        </p:nvSpPr>
        <p:spPr>
          <a:xfrm>
            <a:off x="546572" y="2292996"/>
            <a:ext cx="10245255" cy="4109330"/>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basic parts of any insurance contract.</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common types of deductibles that appear in insurance contracts, including</a:t>
            </a:r>
            <a:r>
              <a:rPr lang="ar-YE" sz="1600" dirty="0">
                <a:solidFill>
                  <a:schemeClr val="accent1"/>
                </a:solidFill>
                <a:latin typeface="Arial" panose="020B0604020202020204" pitchFamily="34" charset="0"/>
                <a:cs typeface="Arial" panose="020B0604020202020204" pitchFamily="34" charset="0"/>
              </a:rPr>
              <a:t> :</a:t>
            </a:r>
            <a:r>
              <a:rPr lang="en-MY" sz="1600" dirty="0">
                <a:solidFill>
                  <a:schemeClr val="accent1"/>
                </a:solidFill>
                <a:latin typeface="Arial" panose="020B0604020202020204" pitchFamily="34" charset="0"/>
                <a:cs typeface="Arial" panose="020B0604020202020204" pitchFamily="34" charset="0"/>
              </a:rPr>
              <a:t>Straight deductible</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and</a:t>
            </a:r>
            <a:r>
              <a:rPr lang="ar-YE" sz="1600" dirty="0">
                <a:solidFill>
                  <a:schemeClr val="accent1"/>
                </a:solidFill>
                <a:latin typeface="Arial" panose="020B0604020202020204" pitchFamily="34" charset="0"/>
                <a:cs typeface="Arial" panose="020B0604020202020204" pitchFamily="34" charset="0"/>
              </a:rPr>
              <a:t> </a:t>
            </a:r>
            <a:r>
              <a:rPr lang="en-MY" sz="1600" dirty="0">
                <a:solidFill>
                  <a:schemeClr val="accent1"/>
                </a:solidFill>
                <a:latin typeface="Arial" panose="020B0604020202020204" pitchFamily="34" charset="0"/>
                <a:cs typeface="Arial" panose="020B0604020202020204" pitchFamily="34" charset="0"/>
              </a:rPr>
              <a:t>Calendar-year deductible</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How</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coinsurance works in a property insurance contract.</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How coinsurance works in a health insurance contract.</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How</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losses are paid when more than one insurance contract covers the same loss.</a:t>
            </a:r>
            <a:endParaRPr lang="ar-YE" sz="16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الأجزاء الأساسية لأي عقد تأمين.</a:t>
            </a: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الأنواع الشائعة للخصومات التي تظهر في عقود التأمين، وتشمل: الخصم المباشر والخصم السنوي.</a:t>
            </a: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كيفية عمل التأمين المشترك في عقد التأمين على الممتلكات.</a:t>
            </a: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كيفية عمل التأمين المشترك في عقد التأمين الصحي.</a:t>
            </a: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كيفية دفع الخسائر عندما يغطي أكثر من عقد تأمين نفس الخسارة</a:t>
            </a:r>
            <a:r>
              <a:rPr lang="ar-YE" sz="1600" dirty="0">
                <a:solidFill>
                  <a:schemeClr val="accent1"/>
                </a:solidFill>
                <a:latin typeface="Arial" panose="020B0604020202020204" pitchFamily="34" charset="0"/>
                <a:cs typeface="Arial" panose="020B0604020202020204" pitchFamily="34" charset="0"/>
              </a:rPr>
              <a:t>.</a:t>
            </a:r>
            <a:endParaRPr lang="en-MY" sz="1600" dirty="0">
              <a:solidFill>
                <a:schemeClr val="accent1"/>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CAEDA56D-7097-BDE6-9CC6-EB7A64C98EFA}"/>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247632193"/>
      </p:ext>
    </p:extLst>
  </p:cSld>
  <p:clrMapOvr>
    <a:masterClrMapping/>
  </p:clrMapOvr>
  <mc:AlternateContent xmlns:mc="http://schemas.openxmlformats.org/markup-compatibility/2006" xmlns:p14="http://schemas.microsoft.com/office/powerpoint/2010/main">
    <mc:Choice Requires="p14">
      <p:transition spd="slow" p14:dur="2000" advTm="72185"/>
    </mc:Choice>
    <mc:Fallback xmlns="">
      <p:transition spd="slow" advTm="7218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45359" y="1170292"/>
            <a:ext cx="6287615" cy="11414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837931" y="1182337"/>
            <a:ext cx="1116793" cy="11682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9" y="455181"/>
            <a:ext cx="92178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12106" y="115586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11</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209562" y="1292631"/>
            <a:ext cx="6206952" cy="1569660"/>
          </a:xfrm>
          <a:prstGeom prst="rect">
            <a:avLst/>
          </a:prstGeom>
          <a:noFill/>
        </p:spPr>
        <p:txBody>
          <a:bodyPr wrap="square">
            <a:spAutoFit/>
          </a:bodyPr>
          <a:lstStyle/>
          <a:p>
            <a:pPr algn="ctr"/>
            <a:r>
              <a:rPr lang="en-US" sz="3200" b="1" dirty="0">
                <a:latin typeface="Traditional Arabic" panose="02020603050405020304" pitchFamily="18" charset="-78"/>
                <a:cs typeface="Traditional Arabic" panose="02020603050405020304" pitchFamily="18" charset="-78"/>
              </a:rPr>
              <a:t>Using AI in Risk Management</a:t>
            </a:r>
          </a:p>
          <a:p>
            <a:pPr algn="ctr"/>
            <a:r>
              <a:rPr lang="ar-YE" sz="3200" b="1" dirty="0">
                <a:solidFill>
                  <a:schemeClr val="bg1"/>
                </a:solidFill>
                <a:latin typeface="Traditional Arabic" panose="02020603050405020304" pitchFamily="18" charset="-78"/>
                <a:cs typeface="Traditional Arabic" panose="02020603050405020304" pitchFamily="18" charset="-78"/>
              </a:rPr>
              <a:t> استخدام الذكاء الإصطناعي في إدارة المخاطر </a:t>
            </a:r>
            <a:endParaRPr lang="en-US" sz="3200" b="1" dirty="0">
              <a:solidFill>
                <a:schemeClr val="bg1"/>
              </a:solidFill>
              <a:latin typeface="Traditional Arabic" panose="02020603050405020304" pitchFamily="18" charset="-78"/>
              <a:cs typeface="Traditional Arabic" panose="02020603050405020304" pitchFamily="18" charset="-78"/>
            </a:endParaRPr>
          </a:p>
          <a:p>
            <a:pPr algn="ctr"/>
            <a:endParaRPr lang="ar-YE" sz="3200" b="1" dirty="0">
              <a:latin typeface="Traditional Arabic" panose="02020603050405020304" pitchFamily="18" charset="-78"/>
              <a:cs typeface="Traditional Arabic" panose="02020603050405020304" pitchFamily="18" charset="-78"/>
            </a:endParaRPr>
          </a:p>
        </p:txBody>
      </p:sp>
      <p:sp>
        <p:nvSpPr>
          <p:cNvPr id="3" name="TextBox 2">
            <a:extLst>
              <a:ext uri="{FF2B5EF4-FFF2-40B4-BE49-F238E27FC236}">
                <a16:creationId xmlns:a16="http://schemas.microsoft.com/office/drawing/2014/main" id="{518A44C0-829F-C849-E17A-106CA2DB7904}"/>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
        <p:nvSpPr>
          <p:cNvPr id="2" name="TextBox 1">
            <a:extLst>
              <a:ext uri="{FF2B5EF4-FFF2-40B4-BE49-F238E27FC236}">
                <a16:creationId xmlns:a16="http://schemas.microsoft.com/office/drawing/2014/main" id="{2FCAFB27-A75D-B2C2-29B0-BA3C5DE7AC2B}"/>
              </a:ext>
            </a:extLst>
          </p:cNvPr>
          <p:cNvSpPr txBox="1"/>
          <p:nvPr/>
        </p:nvSpPr>
        <p:spPr>
          <a:xfrm>
            <a:off x="114295" y="2825317"/>
            <a:ext cx="6365850" cy="2970557"/>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Understanding the role of artificial intelligence in risk management</a:t>
            </a:r>
            <a:r>
              <a:rPr kumimoji="0" lang="ar-YE"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Identifying the uses of artificial intelligence in risk management</a:t>
            </a:r>
            <a:endParaRPr kumimoji="0" lang="ar-YE"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Discussing factors to overcome obstacles and activate artificial intelligence in risk management</a:t>
            </a:r>
            <a:endParaRPr kumimoji="0" lang="ar-YE"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Exploring artificial intelligence applications in risk management</a:t>
            </a:r>
          </a:p>
        </p:txBody>
      </p:sp>
      <p:sp>
        <p:nvSpPr>
          <p:cNvPr id="7" name="TextBox 6">
            <a:extLst>
              <a:ext uri="{FF2B5EF4-FFF2-40B4-BE49-F238E27FC236}">
                <a16:creationId xmlns:a16="http://schemas.microsoft.com/office/drawing/2014/main" id="{FE60E891-E50F-FA93-CBD5-BA7F815D7F0E}"/>
              </a:ext>
            </a:extLst>
          </p:cNvPr>
          <p:cNvSpPr txBox="1"/>
          <p:nvPr/>
        </p:nvSpPr>
        <p:spPr>
          <a:xfrm>
            <a:off x="6482867" y="2549092"/>
            <a:ext cx="5496802" cy="3970318"/>
          </a:xfrm>
          <a:prstGeom prst="rect">
            <a:avLst/>
          </a:prstGeom>
          <a:noFill/>
        </p:spPr>
        <p:txBody>
          <a:bodyPr wrap="square">
            <a:spAutoFit/>
          </a:bodyPr>
          <a:lstStyle/>
          <a:p>
            <a:pPr marL="457200" indent="-457200" algn="r" rtl="1">
              <a:buFont typeface="Wingdings" panose="05000000000000000000" pitchFamily="2" charset="2"/>
              <a:buChar char="v"/>
            </a:pPr>
            <a:endParaRPr lang="ar-YE" sz="2800" dirty="0">
              <a:latin typeface="Traditional Arabic" panose="02020603050405020304" pitchFamily="18" charset="-78"/>
              <a:cs typeface="Traditional Arabic" panose="02020603050405020304" pitchFamily="18" charset="-78"/>
            </a:endParaRP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التعرف على دور الذكاء الاصطناعي في إدارة المخاطر </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التعرف على استخدامات الذكاء الإصطناعي في ادارة المخاطر</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 مناقشة عوامل التغلب على العقبات وتفعيل الذكاء الاصطناعي في إدارة المخاطر</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التعرف على تطبيقات الذكاء الإصطناعي في إدارة المخاطر </a:t>
            </a:r>
          </a:p>
          <a:p>
            <a:pPr marL="457200" indent="-457200" algn="r" rtl="1">
              <a:buFont typeface="Wingdings" panose="05000000000000000000" pitchFamily="2" charset="2"/>
              <a:buChar char="v"/>
            </a:pP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995820740"/>
      </p:ext>
    </p:extLst>
  </p:cSld>
  <p:clrMapOvr>
    <a:masterClrMapping/>
  </p:clrMapOvr>
  <mc:AlternateContent xmlns:mc="http://schemas.openxmlformats.org/markup-compatibility/2006" xmlns:p14="http://schemas.microsoft.com/office/powerpoint/2010/main">
    <mc:Choice Requires="p14">
      <p:transition spd="slow" p14:dur="2000" advTm="56610"/>
    </mc:Choice>
    <mc:Fallback xmlns="">
      <p:transition spd="slow" advTm="5661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90"/>
    </mc:Choice>
    <mc:Fallback xmlns="">
      <p:transition spd="slow" advTm="459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openxmlformats.org/package/2006/metadata/core-properties"/>
    <ds:schemaRef ds:uri="http://www.w3.org/XML/1998/namespace"/>
    <ds:schemaRef ds:uri="688354b5-287c-4cda-825e-1d7935aea40e"/>
    <ds:schemaRef ds:uri="http://purl.org/dc/elements/1.1/"/>
    <ds:schemaRef ds:uri="http://schemas.microsoft.com/office/2006/documentManagement/types"/>
    <ds:schemaRef ds:uri="http://purl.org/dc/dcmitype/"/>
    <ds:schemaRef ds:uri="http://purl.org/dc/terms/"/>
    <ds:schemaRef ds:uri="http://schemas.microsoft.com/office/2006/metadata/properties"/>
    <ds:schemaRef ds:uri="http://schemas.microsoft.com/office/infopath/2007/PartnerControls"/>
    <ds:schemaRef ds:uri="aca13214-df29-4e3c-a050-857c0bf7bd8e"/>
  </ds:schemaRefs>
</ds:datastoreItem>
</file>

<file path=customXml/itemProps3.xml><?xml version="1.0" encoding="utf-8"?>
<ds:datastoreItem xmlns:ds="http://schemas.openxmlformats.org/officeDocument/2006/customXml" ds:itemID="{5CC953C4-6EA2-49EA-A1A8-1F06B75BAD0E}"/>
</file>

<file path=docProps/app.xml><?xml version="1.0" encoding="utf-8"?>
<Properties xmlns="http://schemas.openxmlformats.org/officeDocument/2006/extended-properties" xmlns:vt="http://schemas.openxmlformats.org/officeDocument/2006/docPropsVTypes">
  <TotalTime>14194</TotalTime>
  <Words>1891</Words>
  <Application>Microsoft Office PowerPoint</Application>
  <PresentationFormat>Widescreen</PresentationFormat>
  <Paragraphs>225</Paragraphs>
  <Slides>23</Slides>
  <Notes>3</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23</vt:i4>
      </vt:variant>
    </vt:vector>
  </HeadingPairs>
  <TitlesOfParts>
    <vt:vector size="36" baseType="lpstr">
      <vt:lpstr>Alexandria</vt:lpstr>
      <vt:lpstr>Arial</vt:lpstr>
      <vt:lpstr>Calibri</vt:lpstr>
      <vt:lpstr>Calibri Light</vt:lpstr>
      <vt:lpstr>Cambria</vt:lpstr>
      <vt:lpstr>QuaySansITCPro-Book</vt:lpstr>
      <vt:lpstr>Roboto Light</vt:lpstr>
      <vt:lpstr>Sakkal Majalla</vt:lpstr>
      <vt:lpstr>Tajawal ExtraBold</vt:lpstr>
      <vt:lpstr>Tajawal Medium</vt:lpstr>
      <vt:lpstr>Traditional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a1527</cp:lastModifiedBy>
  <cp:revision>105</cp:revision>
  <dcterms:created xsi:type="dcterms:W3CDTF">2023-04-29T09:08:00Z</dcterms:created>
  <dcterms:modified xsi:type="dcterms:W3CDTF">2026-09-28T00:13:33Z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