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y="6858000" cx="12192000"/>
  <p:notesSz cx="6858000" cy="9144000"/>
  <p:embeddedFontLst>
    <p:embeddedFont>
      <p:font typeface="Anton"/>
      <p:regular r:id="rId23"/>
    </p:embeddedFont>
    <p:embeddedFont>
      <p:font typeface="Tahoma"/>
      <p:regular r:id="rId24"/>
      <p:bold r:id="rId25"/>
    </p:embeddedFont>
    <p:embeddedFont>
      <p:font typeface="Baumans"/>
      <p:regular r:id="rId26"/>
    </p:embeddedFont>
    <p:embeddedFont>
      <p:font typeface="Tajawal Medium"/>
      <p:regular r:id="rId27"/>
      <p:bold r:id="rId28"/>
    </p:embeddedFont>
    <p:embeddedFont>
      <p:font typeface="Poppins ExtraBold"/>
      <p:bold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1" roundtripDataSignature="AMtx7mgy60L4o3s88l5S13mc+McNLTu4I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font" Target="fonts/Tahoma-regular.fntdata"/><Relationship Id="rId23" Type="http://schemas.openxmlformats.org/officeDocument/2006/relationships/font" Target="fonts/Anton-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Baumans-regular.fntdata"/><Relationship Id="rId25" Type="http://schemas.openxmlformats.org/officeDocument/2006/relationships/font" Target="fonts/Tahoma-bold.fntdata"/><Relationship Id="rId28" Type="http://schemas.openxmlformats.org/officeDocument/2006/relationships/font" Target="fonts/TajawalMedium-bold.fntdata"/><Relationship Id="rId27" Type="http://schemas.openxmlformats.org/officeDocument/2006/relationships/font" Target="fonts/TajawalMedium-regular.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PoppinsExtraBold-bold.fntdata"/><Relationship Id="rId7" Type="http://schemas.openxmlformats.org/officeDocument/2006/relationships/slide" Target="slides/slide3.xml"/><Relationship Id="rId8" Type="http://schemas.openxmlformats.org/officeDocument/2006/relationships/slide" Target="slides/slide4.xml"/><Relationship Id="rId31" Type="http://customschemas.google.com/relationships/presentationmetadata" Target="metadata"/><Relationship Id="rId30" Type="http://schemas.openxmlformats.org/officeDocument/2006/relationships/font" Target="fonts/PoppinsExtraBold-boldItalic.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ar-SA"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 name="Google Shape;8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6" name="Google Shape;416;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8" name="Google Shape;47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0" name="Google Shape;53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1" name="Google Shape;54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2" name="Google Shape;59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5" name="Shape 675"/>
        <p:cNvGrpSpPr/>
        <p:nvPr/>
      </p:nvGrpSpPr>
      <p:grpSpPr>
        <a:xfrm>
          <a:off x="0" y="0"/>
          <a:ext cx="0" cy="0"/>
          <a:chOff x="0" y="0"/>
          <a:chExt cx="0" cy="0"/>
        </a:xfrm>
      </p:grpSpPr>
      <p:sp>
        <p:nvSpPr>
          <p:cNvPr id="676" name="Google Shape;676;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7" name="Google Shape;677;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 point">
    <p:bg>
      <p:bgPr>
        <a:solidFill>
          <a:schemeClr val="accent1"/>
        </a:solidFill>
      </p:bgPr>
    </p:bg>
    <p:spTree>
      <p:nvGrpSpPr>
        <p:cNvPr id="25" name="Shape 25"/>
        <p:cNvGrpSpPr/>
        <p:nvPr/>
      </p:nvGrpSpPr>
      <p:grpSpPr>
        <a:xfrm>
          <a:off x="0" y="0"/>
          <a:ext cx="0" cy="0"/>
          <a:chOff x="0" y="0"/>
          <a:chExt cx="0" cy="0"/>
        </a:xfrm>
      </p:grpSpPr>
      <p:sp>
        <p:nvSpPr>
          <p:cNvPr id="26" name="Google Shape;26;p22"/>
          <p:cNvSpPr txBox="1"/>
          <p:nvPr>
            <p:ph type="title"/>
          </p:nvPr>
        </p:nvSpPr>
        <p:spPr>
          <a:xfrm>
            <a:off x="4344633" y="600200"/>
            <a:ext cx="6887200" cy="5454400"/>
          </a:xfrm>
          <a:prstGeom prst="rect">
            <a:avLst/>
          </a:prstGeom>
          <a:noFill/>
          <a:ln>
            <a:noFill/>
          </a:ln>
        </p:spPr>
        <p:txBody>
          <a:bodyPr anchorCtr="0" anchor="ctr" bIns="91425" lIns="91425" spcFirstLastPara="1" rIns="91425" wrap="square" tIns="91425">
            <a:noAutofit/>
          </a:bodyPr>
          <a:lstStyle>
            <a:lvl1pPr lvl="0" algn="r">
              <a:lnSpc>
                <a:spcPct val="90000"/>
              </a:lnSpc>
              <a:spcBef>
                <a:spcPts val="0"/>
              </a:spcBef>
              <a:spcAft>
                <a:spcPts val="0"/>
              </a:spcAft>
              <a:buClr>
                <a:srgbClr val="FFFFFF"/>
              </a:buClr>
              <a:buSzPts val="4800"/>
              <a:buFont typeface="Anton"/>
              <a:buNone/>
              <a:defRPr sz="12800">
                <a:solidFill>
                  <a:srgbClr val="FFFFFF"/>
                </a:solidFill>
                <a:latin typeface="Anton"/>
                <a:ea typeface="Anton"/>
                <a:cs typeface="Anton"/>
                <a:sym typeface="Anton"/>
              </a:defRPr>
            </a:lvl1pPr>
            <a:lvl2pPr lvl="1" algn="r">
              <a:spcBef>
                <a:spcPts val="0"/>
              </a:spcBef>
              <a:spcAft>
                <a:spcPts val="0"/>
              </a:spcAft>
              <a:buSzPts val="4800"/>
              <a:buNone/>
              <a:defRPr sz="6400"/>
            </a:lvl2pPr>
            <a:lvl3pPr lvl="2" algn="r">
              <a:spcBef>
                <a:spcPts val="0"/>
              </a:spcBef>
              <a:spcAft>
                <a:spcPts val="0"/>
              </a:spcAft>
              <a:buSzPts val="4800"/>
              <a:buNone/>
              <a:defRPr sz="6400"/>
            </a:lvl3pPr>
            <a:lvl4pPr lvl="3" algn="r">
              <a:spcBef>
                <a:spcPts val="0"/>
              </a:spcBef>
              <a:spcAft>
                <a:spcPts val="0"/>
              </a:spcAft>
              <a:buSzPts val="4800"/>
              <a:buNone/>
              <a:defRPr sz="6400"/>
            </a:lvl4pPr>
            <a:lvl5pPr lvl="4" algn="r">
              <a:spcBef>
                <a:spcPts val="0"/>
              </a:spcBef>
              <a:spcAft>
                <a:spcPts val="0"/>
              </a:spcAft>
              <a:buSzPts val="4800"/>
              <a:buNone/>
              <a:defRPr sz="6400"/>
            </a:lvl5pPr>
            <a:lvl6pPr lvl="5" algn="r">
              <a:spcBef>
                <a:spcPts val="0"/>
              </a:spcBef>
              <a:spcAft>
                <a:spcPts val="0"/>
              </a:spcAft>
              <a:buSzPts val="4800"/>
              <a:buNone/>
              <a:defRPr sz="6400"/>
            </a:lvl6pPr>
            <a:lvl7pPr lvl="6" algn="r">
              <a:spcBef>
                <a:spcPts val="0"/>
              </a:spcBef>
              <a:spcAft>
                <a:spcPts val="0"/>
              </a:spcAft>
              <a:buSzPts val="4800"/>
              <a:buNone/>
              <a:defRPr sz="6400"/>
            </a:lvl7pPr>
            <a:lvl8pPr lvl="7" algn="r">
              <a:spcBef>
                <a:spcPts val="0"/>
              </a:spcBef>
              <a:spcAft>
                <a:spcPts val="0"/>
              </a:spcAft>
              <a:buSzPts val="4800"/>
              <a:buNone/>
              <a:defRPr sz="6400"/>
            </a:lvl8pPr>
            <a:lvl9pPr lvl="8" algn="r">
              <a:spcBef>
                <a:spcPts val="0"/>
              </a:spcBef>
              <a:spcAft>
                <a:spcPts val="0"/>
              </a:spcAft>
              <a:buSzPts val="4800"/>
              <a:buNone/>
              <a:defRPr sz="6400"/>
            </a:lvl9pPr>
          </a:lstStyle>
          <a:p/>
        </p:txBody>
      </p:sp>
      <p:sp>
        <p:nvSpPr>
          <p:cNvPr id="27" name="Google Shape;27;p22"/>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marR="0" algn="l">
              <a:buClr>
                <a:srgbClr val="888888"/>
              </a:buClr>
              <a:buSzPts val="1200"/>
              <a:buFont typeface="Calibri"/>
              <a:buNone/>
              <a:defRPr sz="1200">
                <a:solidFill>
                  <a:srgbClr val="888888"/>
                </a:solidFill>
                <a:latin typeface="Calibri"/>
                <a:ea typeface="Calibri"/>
                <a:cs typeface="Calibri"/>
                <a:sym typeface="Calibri"/>
              </a:defRPr>
            </a:lvl1pPr>
            <a:lvl2pPr indent="0" lvl="1" marL="0" marR="0" algn="l">
              <a:buClr>
                <a:srgbClr val="888888"/>
              </a:buClr>
              <a:buSzPts val="1200"/>
              <a:buFont typeface="Calibri"/>
              <a:buNone/>
              <a:defRPr sz="1200">
                <a:solidFill>
                  <a:srgbClr val="888888"/>
                </a:solidFill>
                <a:latin typeface="Calibri"/>
                <a:ea typeface="Calibri"/>
                <a:cs typeface="Calibri"/>
                <a:sym typeface="Calibri"/>
              </a:defRPr>
            </a:lvl2pPr>
            <a:lvl3pPr indent="0" lvl="2" marL="0" marR="0" algn="l">
              <a:buClr>
                <a:srgbClr val="888888"/>
              </a:buClr>
              <a:buSzPts val="1200"/>
              <a:buFont typeface="Calibri"/>
              <a:buNone/>
              <a:defRPr sz="1200">
                <a:solidFill>
                  <a:srgbClr val="888888"/>
                </a:solidFill>
                <a:latin typeface="Calibri"/>
                <a:ea typeface="Calibri"/>
                <a:cs typeface="Calibri"/>
                <a:sym typeface="Calibri"/>
              </a:defRPr>
            </a:lvl3pPr>
            <a:lvl4pPr indent="0" lvl="3" marL="0" marR="0" algn="l">
              <a:buClr>
                <a:srgbClr val="888888"/>
              </a:buClr>
              <a:buSzPts val="1200"/>
              <a:buFont typeface="Calibri"/>
              <a:buNone/>
              <a:defRPr sz="1200">
                <a:solidFill>
                  <a:srgbClr val="888888"/>
                </a:solidFill>
                <a:latin typeface="Calibri"/>
                <a:ea typeface="Calibri"/>
                <a:cs typeface="Calibri"/>
                <a:sym typeface="Calibri"/>
              </a:defRPr>
            </a:lvl4pPr>
            <a:lvl5pPr indent="0" lvl="4" marL="0" marR="0" algn="l">
              <a:buClr>
                <a:srgbClr val="888888"/>
              </a:buClr>
              <a:buSzPts val="1200"/>
              <a:buFont typeface="Calibri"/>
              <a:buNone/>
              <a:defRPr sz="1200">
                <a:solidFill>
                  <a:srgbClr val="888888"/>
                </a:solidFill>
                <a:latin typeface="Calibri"/>
                <a:ea typeface="Calibri"/>
                <a:cs typeface="Calibri"/>
                <a:sym typeface="Calibri"/>
              </a:defRPr>
            </a:lvl5pPr>
            <a:lvl6pPr indent="0" lvl="5" marL="0" marR="0" algn="l">
              <a:buClr>
                <a:srgbClr val="888888"/>
              </a:buClr>
              <a:buSzPts val="1200"/>
              <a:buFont typeface="Calibri"/>
              <a:buNone/>
              <a:defRPr sz="1200">
                <a:solidFill>
                  <a:srgbClr val="888888"/>
                </a:solidFill>
                <a:latin typeface="Calibri"/>
                <a:ea typeface="Calibri"/>
                <a:cs typeface="Calibri"/>
                <a:sym typeface="Calibri"/>
              </a:defRPr>
            </a:lvl6pPr>
            <a:lvl7pPr indent="0" lvl="6" marL="0" marR="0" algn="l">
              <a:buClr>
                <a:srgbClr val="888888"/>
              </a:buClr>
              <a:buSzPts val="1200"/>
              <a:buFont typeface="Calibri"/>
              <a:buNone/>
              <a:defRPr sz="1200">
                <a:solidFill>
                  <a:srgbClr val="888888"/>
                </a:solidFill>
                <a:latin typeface="Calibri"/>
                <a:ea typeface="Calibri"/>
                <a:cs typeface="Calibri"/>
                <a:sym typeface="Calibri"/>
              </a:defRPr>
            </a:lvl7pPr>
            <a:lvl8pPr indent="0" lvl="7" marL="0" marR="0" algn="l">
              <a:buClr>
                <a:srgbClr val="888888"/>
              </a:buClr>
              <a:buSzPts val="1200"/>
              <a:buFont typeface="Calibri"/>
              <a:buNone/>
              <a:defRPr sz="1200">
                <a:solidFill>
                  <a:srgbClr val="888888"/>
                </a:solidFill>
                <a:latin typeface="Calibri"/>
                <a:ea typeface="Calibri"/>
                <a:cs typeface="Calibri"/>
                <a:sym typeface="Calibri"/>
              </a:defRPr>
            </a:lvl8pPr>
            <a:lvl9pPr indent="0" lvl="8" marL="0" marR="0" algn="l">
              <a:buClr>
                <a:srgbClr val="888888"/>
              </a:buClr>
              <a:buSzPts val="1200"/>
              <a:buFont typeface="Calibri"/>
              <a:buNone/>
              <a:defRPr sz="1200">
                <a:solidFill>
                  <a:srgbClr val="888888"/>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8" name="Shape 28"/>
        <p:cNvGrpSpPr/>
        <p:nvPr/>
      </p:nvGrpSpPr>
      <p:grpSpPr>
        <a:xfrm>
          <a:off x="0" y="0"/>
          <a:ext cx="0" cy="0"/>
          <a:chOff x="0" y="0"/>
          <a:chExt cx="0" cy="0"/>
        </a:xfrm>
      </p:grpSpPr>
      <p:sp>
        <p:nvSpPr>
          <p:cNvPr id="29" name="Google Shape;29;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4" name="Shape 34"/>
        <p:cNvGrpSpPr/>
        <p:nvPr/>
      </p:nvGrpSpPr>
      <p:grpSpPr>
        <a:xfrm>
          <a:off x="0" y="0"/>
          <a:ext cx="0" cy="0"/>
          <a:chOff x="0" y="0"/>
          <a:chExt cx="0" cy="0"/>
        </a:xfrm>
      </p:grpSpPr>
      <p:sp>
        <p:nvSpPr>
          <p:cNvPr id="35" name="Google Shape;35;p2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2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 name="Google Shape;37;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0" name="Shape 40"/>
        <p:cNvGrpSpPr/>
        <p:nvPr/>
      </p:nvGrpSpPr>
      <p:grpSpPr>
        <a:xfrm>
          <a:off x="0" y="0"/>
          <a:ext cx="0" cy="0"/>
          <a:chOff x="0" y="0"/>
          <a:chExt cx="0" cy="0"/>
        </a:xfrm>
      </p:grpSpPr>
      <p:sp>
        <p:nvSpPr>
          <p:cNvPr id="41" name="Google Shape;41;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2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2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7" name="Shape 47"/>
        <p:cNvGrpSpPr/>
        <p:nvPr/>
      </p:nvGrpSpPr>
      <p:grpSpPr>
        <a:xfrm>
          <a:off x="0" y="0"/>
          <a:ext cx="0" cy="0"/>
          <a:chOff x="0" y="0"/>
          <a:chExt cx="0" cy="0"/>
        </a:xfrm>
      </p:grpSpPr>
      <p:sp>
        <p:nvSpPr>
          <p:cNvPr id="48" name="Google Shape;48;p2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2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 name="Google Shape;50;p2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2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2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6" name="Shape 56"/>
        <p:cNvGrpSpPr/>
        <p:nvPr/>
      </p:nvGrpSpPr>
      <p:grpSpPr>
        <a:xfrm>
          <a:off x="0" y="0"/>
          <a:ext cx="0" cy="0"/>
          <a:chOff x="0" y="0"/>
          <a:chExt cx="0" cy="0"/>
        </a:xfrm>
      </p:grpSpPr>
      <p:sp>
        <p:nvSpPr>
          <p:cNvPr id="57" name="Google Shape;57;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2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4" name="Google Shape;64;p2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8" name="Shape 68"/>
        <p:cNvGrpSpPr/>
        <p:nvPr/>
      </p:nvGrpSpPr>
      <p:grpSpPr>
        <a:xfrm>
          <a:off x="0" y="0"/>
          <a:ext cx="0" cy="0"/>
          <a:chOff x="0" y="0"/>
          <a:chExt cx="0" cy="0"/>
        </a:xfrm>
      </p:grpSpPr>
      <p:sp>
        <p:nvSpPr>
          <p:cNvPr id="69" name="Google Shape;69;p2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9"/>
          <p:cNvSpPr/>
          <p:nvPr>
            <p:ph idx="2" type="pic"/>
          </p:nvPr>
        </p:nvSpPr>
        <p:spPr>
          <a:xfrm>
            <a:off x="5183188" y="987425"/>
            <a:ext cx="6172200" cy="4873625"/>
          </a:xfrm>
          <a:prstGeom prst="rect">
            <a:avLst/>
          </a:prstGeom>
          <a:noFill/>
          <a:ln>
            <a:noFill/>
          </a:ln>
        </p:spPr>
      </p:sp>
      <p:sp>
        <p:nvSpPr>
          <p:cNvPr id="71" name="Google Shape;71;p2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2" name="Google Shape;72;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5" name="Shape 75"/>
        <p:cNvGrpSpPr/>
        <p:nvPr/>
      </p:nvGrpSpPr>
      <p:grpSpPr>
        <a:xfrm>
          <a:off x="0" y="0"/>
          <a:ext cx="0" cy="0"/>
          <a:chOff x="0" y="0"/>
          <a:chExt cx="0" cy="0"/>
        </a:xfrm>
      </p:grpSpPr>
      <p:sp>
        <p:nvSpPr>
          <p:cNvPr id="76" name="Google Shape;76;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3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8" name="Google Shape;78;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1" name="Shape 81"/>
        <p:cNvGrpSpPr/>
        <p:nvPr/>
      </p:nvGrpSpPr>
      <p:grpSpPr>
        <a:xfrm>
          <a:off x="0" y="0"/>
          <a:ext cx="0" cy="0"/>
          <a:chOff x="0" y="0"/>
          <a:chExt cx="0" cy="0"/>
        </a:xfrm>
      </p:grpSpPr>
      <p:sp>
        <p:nvSpPr>
          <p:cNvPr id="82" name="Google Shape;82;p3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3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 name="Google Shape;84;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SA"/>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 Id="rId4" Type="http://schemas.openxmlformats.org/officeDocument/2006/relationships/image" Target="../media/image12.png"/><Relationship Id="rId5" Type="http://schemas.openxmlformats.org/officeDocument/2006/relationships/image" Target="../media/image5.png"/><Relationship Id="rId6" Type="http://schemas.openxmlformats.org/officeDocument/2006/relationships/image" Target="../media/image2.png"/><Relationship Id="rId7"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3.png"/><Relationship Id="rId7" Type="http://schemas.openxmlformats.org/officeDocument/2006/relationships/image" Target="../media/image8.png"/><Relationship Id="rId8"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3.png"/><Relationship Id="rId7" Type="http://schemas.openxmlformats.org/officeDocument/2006/relationships/image" Target="../media/image6.png"/><Relationship Id="rId8"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13.png"/><Relationship Id="rId7" Type="http://schemas.openxmlformats.org/officeDocument/2006/relationships/image" Target="../media/image18.png"/><Relationship Id="rId8" Type="http://schemas.openxmlformats.org/officeDocument/2006/relationships/image" Target="../media/image1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1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1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1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23.png"/><Relationship Id="rId8"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24.jpg"/><Relationship Id="rId8" Type="http://schemas.openxmlformats.org/officeDocument/2006/relationships/image" Target="../media/image2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2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2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9.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0.png"/><Relationship Id="rId7"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pic>
        <p:nvPicPr>
          <p:cNvPr id="91" name="Google Shape;91;p1"/>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92" name="Google Shape;92;p1"/>
          <p:cNvSpPr/>
          <p:nvPr/>
        </p:nvSpPr>
        <p:spPr>
          <a:xfrm rot="10800000">
            <a:off x="-71964" y="-68364"/>
            <a:ext cx="12350045" cy="7044267"/>
          </a:xfrm>
          <a:prstGeom prst="rect">
            <a:avLst/>
          </a:prstGeom>
          <a:gradFill>
            <a:gsLst>
              <a:gs pos="0">
                <a:srgbClr val="F6F9FC">
                  <a:alpha val="26666"/>
                </a:srgbClr>
              </a:gs>
              <a:gs pos="100000">
                <a:srgbClr val="0A1F61">
                  <a:alpha val="41960"/>
                </a:srgbClr>
              </a:gs>
            </a:gsLst>
            <a:lin ang="5400000" scaled="0"/>
          </a:gradFill>
          <a:ln>
            <a:noFill/>
          </a:ln>
        </p:spPr>
        <p:txBody>
          <a:bodyPr anchorCtr="0" anchor="ctr" bIns="45700" lIns="91425" spcFirstLastPara="1" rIns="91425" wrap="square" tIns="45700">
            <a:noAutofit/>
          </a:bodyPr>
          <a:lstStyle/>
          <a:p>
            <a:pPr indent="0" lvl="0" marL="0" marR="0" rtl="1"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3" name="Google Shape;93;p1"/>
          <p:cNvPicPr preferRelativeResize="0"/>
          <p:nvPr/>
        </p:nvPicPr>
        <p:blipFill rotWithShape="1">
          <a:blip r:embed="rId4">
            <a:alphaModFix/>
          </a:blip>
          <a:srcRect b="11911" l="984" r="913" t="0"/>
          <a:stretch/>
        </p:blipFill>
        <p:spPr>
          <a:xfrm flipH="1" rot="10800000">
            <a:off x="-36478" y="-68365"/>
            <a:ext cx="12355484" cy="2722881"/>
          </a:xfrm>
          <a:prstGeom prst="rect">
            <a:avLst/>
          </a:prstGeom>
          <a:noFill/>
          <a:ln>
            <a:noFill/>
          </a:ln>
        </p:spPr>
      </p:pic>
      <p:pic>
        <p:nvPicPr>
          <p:cNvPr id="94" name="Google Shape;94;p1"/>
          <p:cNvPicPr preferRelativeResize="0"/>
          <p:nvPr/>
        </p:nvPicPr>
        <p:blipFill rotWithShape="1">
          <a:blip r:embed="rId5">
            <a:alphaModFix/>
          </a:blip>
          <a:srcRect b="0" l="0" r="0" t="0"/>
          <a:stretch/>
        </p:blipFill>
        <p:spPr>
          <a:xfrm>
            <a:off x="551468" y="93866"/>
            <a:ext cx="1699476" cy="1524000"/>
          </a:xfrm>
          <a:prstGeom prst="rect">
            <a:avLst/>
          </a:prstGeom>
          <a:noFill/>
          <a:ln>
            <a:noFill/>
          </a:ln>
        </p:spPr>
      </p:pic>
      <p:pic>
        <p:nvPicPr>
          <p:cNvPr id="95" name="Google Shape;95;p1"/>
          <p:cNvPicPr preferRelativeResize="0"/>
          <p:nvPr/>
        </p:nvPicPr>
        <p:blipFill rotWithShape="1">
          <a:blip r:embed="rId6">
            <a:alphaModFix/>
          </a:blip>
          <a:srcRect b="0" l="0" r="0" t="0"/>
          <a:stretch/>
        </p:blipFill>
        <p:spPr>
          <a:xfrm>
            <a:off x="-112889" y="4025348"/>
            <a:ext cx="6714451" cy="2235107"/>
          </a:xfrm>
          <a:prstGeom prst="rect">
            <a:avLst/>
          </a:prstGeom>
          <a:noFill/>
          <a:ln>
            <a:noFill/>
          </a:ln>
        </p:spPr>
      </p:pic>
      <p:pic>
        <p:nvPicPr>
          <p:cNvPr id="96" name="Google Shape;96;p1"/>
          <p:cNvPicPr preferRelativeResize="0"/>
          <p:nvPr/>
        </p:nvPicPr>
        <p:blipFill rotWithShape="1">
          <a:blip r:embed="rId7">
            <a:alphaModFix/>
          </a:blip>
          <a:srcRect b="0" l="0" r="0" t="0"/>
          <a:stretch/>
        </p:blipFill>
        <p:spPr>
          <a:xfrm>
            <a:off x="6990539" y="4625567"/>
            <a:ext cx="5308004" cy="1034667"/>
          </a:xfrm>
          <a:prstGeom prst="rect">
            <a:avLst/>
          </a:prstGeom>
          <a:noFill/>
          <a:ln>
            <a:noFill/>
          </a:ln>
        </p:spPr>
      </p:pic>
      <p:sp>
        <p:nvSpPr>
          <p:cNvPr id="97" name="Google Shape;97;p1"/>
          <p:cNvSpPr txBox="1"/>
          <p:nvPr/>
        </p:nvSpPr>
        <p:spPr>
          <a:xfrm>
            <a:off x="2363524" y="0"/>
            <a:ext cx="3406589" cy="181588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ar-SA" sz="4000" u="none" cap="none" strike="noStrike">
                <a:solidFill>
                  <a:srgbClr val="FF9518"/>
                </a:solidFill>
                <a:latin typeface="Baumans"/>
                <a:ea typeface="Baumans"/>
                <a:cs typeface="Baumans"/>
                <a:sym typeface="Baumans"/>
              </a:rPr>
              <a:t>Academic Staff</a:t>
            </a:r>
            <a:endParaRPr/>
          </a:p>
          <a:p>
            <a:pPr indent="0" lvl="0" marL="0" marR="0" rtl="0" algn="l">
              <a:spcBef>
                <a:spcPts val="0"/>
              </a:spcBef>
              <a:spcAft>
                <a:spcPts val="0"/>
              </a:spcAft>
              <a:buNone/>
            </a:pPr>
            <a:r>
              <a:rPr lang="ar-SA" sz="3200">
                <a:solidFill>
                  <a:srgbClr val="FF9518"/>
                </a:solidFill>
                <a:latin typeface="Baumans"/>
                <a:ea typeface="Baumans"/>
                <a:cs typeface="Baumans"/>
                <a:sym typeface="Baumans"/>
              </a:rPr>
              <a:t>Orientation</a:t>
            </a:r>
            <a:endParaRPr sz="3200">
              <a:solidFill>
                <a:srgbClr val="FF9518"/>
              </a:solidFill>
              <a:latin typeface="Tajawal Medium"/>
              <a:ea typeface="Tajawal Medium"/>
              <a:cs typeface="Tajawal Medium"/>
              <a:sym typeface="Tajawal Medium"/>
            </a:endParaRPr>
          </a:p>
        </p:txBody>
      </p:sp>
      <p:sp>
        <p:nvSpPr>
          <p:cNvPr id="98" name="Google Shape;98;p1"/>
          <p:cNvSpPr txBox="1"/>
          <p:nvPr/>
        </p:nvSpPr>
        <p:spPr>
          <a:xfrm>
            <a:off x="6835125" y="4709090"/>
            <a:ext cx="5483881" cy="646331"/>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SA" sz="3600">
                <a:solidFill>
                  <a:srgbClr val="0A1F61"/>
                </a:solidFill>
                <a:latin typeface="Tahoma"/>
                <a:ea typeface="Tahoma"/>
                <a:cs typeface="Tahoma"/>
                <a:sym typeface="Tahoma"/>
              </a:rPr>
              <a:t>د/نائل يسري</a:t>
            </a:r>
            <a:endParaRPr b="1" sz="3600">
              <a:solidFill>
                <a:srgbClr val="0A1F61"/>
              </a:solidFill>
              <a:latin typeface="Tahoma"/>
              <a:ea typeface="Tahoma"/>
              <a:cs typeface="Tahoma"/>
              <a:sym typeface="Tahoma"/>
            </a:endParaRPr>
          </a:p>
        </p:txBody>
      </p:sp>
      <p:sp>
        <p:nvSpPr>
          <p:cNvPr id="99" name="Google Shape;99;p1"/>
          <p:cNvSpPr txBox="1"/>
          <p:nvPr>
            <p:ph type="ctrTitle"/>
          </p:nvPr>
        </p:nvSpPr>
        <p:spPr>
          <a:xfrm>
            <a:off x="317013" y="3738326"/>
            <a:ext cx="5453100" cy="243793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Clr>
                <a:schemeClr val="dk2"/>
              </a:buClr>
              <a:buSzPts val="1100"/>
              <a:buFont typeface="Arial"/>
              <a:buNone/>
            </a:pPr>
            <a:r>
              <a:rPr b="1" lang="ar-SA" sz="4400">
                <a:solidFill>
                  <a:srgbClr val="F27A1C"/>
                </a:solidFill>
                <a:latin typeface="Tahoma"/>
                <a:ea typeface="Tahoma"/>
                <a:cs typeface="Tahoma"/>
                <a:sym typeface="Tahoma"/>
              </a:rPr>
              <a:t>جامعة الجميع الذكية</a:t>
            </a:r>
            <a:br>
              <a:rPr b="1" lang="ar-SA" sz="6000">
                <a:solidFill>
                  <a:srgbClr val="666666"/>
                </a:solidFill>
                <a:latin typeface="Poppins ExtraBold"/>
                <a:ea typeface="Poppins ExtraBold"/>
                <a:cs typeface="Poppins ExtraBold"/>
                <a:sym typeface="Poppins ExtraBold"/>
              </a:rPr>
            </a:br>
            <a:endParaRPr b="1" sz="6000">
              <a:solidFill>
                <a:srgbClr val="666666"/>
              </a:solidFill>
              <a:latin typeface="Poppins ExtraBold"/>
              <a:ea typeface="Poppins ExtraBold"/>
              <a:cs typeface="Poppins ExtraBold"/>
              <a:sym typeface="Poppins ExtraBold"/>
            </a:endParaRPr>
          </a:p>
        </p:txBody>
      </p:sp>
      <p:sp>
        <p:nvSpPr>
          <p:cNvPr id="100" name="Google Shape;100;p1"/>
          <p:cNvSpPr txBox="1"/>
          <p:nvPr/>
        </p:nvSpPr>
        <p:spPr>
          <a:xfrm>
            <a:off x="169531" y="5194110"/>
            <a:ext cx="5359087" cy="608145"/>
          </a:xfrm>
          <a:prstGeom prst="rect">
            <a:avLst/>
          </a:prstGeom>
          <a:noFill/>
          <a:ln>
            <a:noFill/>
          </a:ln>
        </p:spPr>
        <p:txBody>
          <a:bodyPr anchorCtr="0" anchor="ctr" bIns="0" lIns="0" spcFirstLastPara="1" rIns="0" wrap="square" tIns="0">
            <a:noAutofit/>
          </a:bodyPr>
          <a:lstStyle/>
          <a:p>
            <a:pPr indent="0" lvl="0" marL="0" marR="0" rtl="1" algn="r">
              <a:lnSpc>
                <a:spcPct val="100000"/>
              </a:lnSpc>
              <a:spcBef>
                <a:spcPts val="0"/>
              </a:spcBef>
              <a:spcAft>
                <a:spcPts val="0"/>
              </a:spcAft>
              <a:buClr>
                <a:schemeClr val="dk1"/>
              </a:buClr>
              <a:buSzPts val="5200"/>
              <a:buFont typeface="Poppins ExtraBold"/>
              <a:buNone/>
            </a:pPr>
            <a:r>
              <a:rPr b="1" i="0" lang="ar-SA" sz="3600" u="none" cap="none" strike="noStrike">
                <a:solidFill>
                  <a:srgbClr val="24A9E1"/>
                </a:solidFill>
                <a:latin typeface="Tahoma"/>
                <a:ea typeface="Tahoma"/>
                <a:cs typeface="Tahoma"/>
                <a:sym typeface="Tahoma"/>
              </a:rPr>
              <a:t>مقرر: إداره المخاطر </a:t>
            </a:r>
            <a:endParaRPr b="1" i="0" sz="3600" u="none" cap="none" strike="noStrike">
              <a:solidFill>
                <a:srgbClr val="24A9E1"/>
              </a:solidFill>
              <a:latin typeface="Tahoma"/>
              <a:ea typeface="Tahoma"/>
              <a:cs typeface="Tahoma"/>
              <a:sym typeface="Tahoma"/>
            </a:endParaRPr>
          </a:p>
          <a:p>
            <a:pPr indent="0" lvl="0" marL="0" marR="0" rtl="1" algn="r">
              <a:lnSpc>
                <a:spcPct val="100000"/>
              </a:lnSpc>
              <a:spcBef>
                <a:spcPts val="0"/>
              </a:spcBef>
              <a:spcAft>
                <a:spcPts val="0"/>
              </a:spcAft>
              <a:buClr>
                <a:schemeClr val="dk1"/>
              </a:buClr>
              <a:buSzPts val="5200"/>
              <a:buFont typeface="Poppins ExtraBold"/>
              <a:buNone/>
            </a:pPr>
            <a:r>
              <a:rPr b="1" i="0" lang="ar-SA" sz="2000" u="none" cap="none" strike="noStrike">
                <a:solidFill>
                  <a:srgbClr val="F2F2F2"/>
                </a:solidFill>
                <a:latin typeface="Tahoma"/>
                <a:ea typeface="Tahoma"/>
                <a:cs typeface="Tahoma"/>
                <a:sym typeface="Tahoma"/>
              </a:rPr>
              <a:t>فصل دراسي </a:t>
            </a:r>
            <a:r>
              <a:rPr b="1" lang="ar-SA" sz="2000">
                <a:solidFill>
                  <a:srgbClr val="F2F2F2"/>
                </a:solidFill>
                <a:latin typeface="Tahoma"/>
                <a:ea typeface="Tahoma"/>
                <a:cs typeface="Tahoma"/>
                <a:sym typeface="Tahoma"/>
              </a:rPr>
              <a:t>خريف</a:t>
            </a:r>
            <a:r>
              <a:rPr b="1" i="0" lang="ar-SA" sz="2000" u="none" cap="none" strike="noStrike">
                <a:solidFill>
                  <a:srgbClr val="F2F2F2"/>
                </a:solidFill>
                <a:latin typeface="Tahoma"/>
                <a:ea typeface="Tahoma"/>
                <a:cs typeface="Tahoma"/>
                <a:sym typeface="Tahoma"/>
              </a:rPr>
              <a:t> -٢٠٢٢   </a:t>
            </a:r>
            <a:endParaRPr b="1" i="0" sz="2000" u="none" cap="none" strike="noStrike">
              <a:solidFill>
                <a:srgbClr val="F2F2F2"/>
              </a:solidFill>
              <a:latin typeface="Tahoma"/>
              <a:ea typeface="Tahoma"/>
              <a:cs typeface="Tahoma"/>
              <a:sym typeface="Tahom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06" name="Google Shape;106;p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07" name="Google Shape;107;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8" name="Google Shape;108;p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sp>
        <p:nvSpPr>
          <p:cNvPr id="109" name="Google Shape;109;p2"/>
          <p:cNvSpPr txBox="1"/>
          <p:nvPr/>
        </p:nvSpPr>
        <p:spPr>
          <a:xfrm>
            <a:off x="977004" y="1345868"/>
            <a:ext cx="6992536" cy="175500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4400"/>
              <a:buFont typeface="Calibri"/>
              <a:buNone/>
            </a:pPr>
            <a:r>
              <a:t/>
            </a:r>
            <a:endParaRPr b="1" i="0" sz="4400" u="none" cap="none" strike="noStrike">
              <a:solidFill>
                <a:srgbClr val="24A9E1"/>
              </a:solidFill>
              <a:latin typeface="Tahoma"/>
              <a:ea typeface="Tahoma"/>
              <a:cs typeface="Tahoma"/>
              <a:sym typeface="Tahoma"/>
            </a:endParaRPr>
          </a:p>
        </p:txBody>
      </p:sp>
      <p:pic>
        <p:nvPicPr>
          <p:cNvPr id="110" name="Google Shape;110;p2"/>
          <p:cNvPicPr preferRelativeResize="0"/>
          <p:nvPr/>
        </p:nvPicPr>
        <p:blipFill rotWithShape="1">
          <a:blip r:embed="rId7">
            <a:alphaModFix/>
          </a:blip>
          <a:srcRect b="0" l="0" r="0" t="0"/>
          <a:stretch/>
        </p:blipFill>
        <p:spPr>
          <a:xfrm>
            <a:off x="8736329" y="147271"/>
            <a:ext cx="3267424" cy="5907194"/>
          </a:xfrm>
          <a:prstGeom prst="rect">
            <a:avLst/>
          </a:prstGeom>
          <a:noFill/>
          <a:ln>
            <a:noFill/>
          </a:ln>
        </p:spPr>
      </p:pic>
      <p:sp>
        <p:nvSpPr>
          <p:cNvPr id="111" name="Google Shape;111;p2"/>
          <p:cNvSpPr/>
          <p:nvPr/>
        </p:nvSpPr>
        <p:spPr>
          <a:xfrm>
            <a:off x="188247" y="1921704"/>
            <a:ext cx="11815506" cy="4601260"/>
          </a:xfrm>
          <a:prstGeom prst="rect">
            <a:avLst/>
          </a:prstGeom>
          <a:solidFill>
            <a:schemeClr val="lt1"/>
          </a:solidFill>
          <a:ln>
            <a:noFill/>
          </a:ln>
        </p:spPr>
        <p:txBody>
          <a:bodyPr anchorCtr="0" anchor="t" bIns="0" lIns="0" spcFirstLastPara="1" rIns="0" wrap="square" tIns="0">
            <a:spAutoFit/>
          </a:bodyPr>
          <a:lstStyle/>
          <a:p>
            <a:pPr indent="0" lvl="2" marL="0" marR="0" rtl="1" algn="r">
              <a:spcBef>
                <a:spcPts val="0"/>
              </a:spcBef>
              <a:spcAft>
                <a:spcPts val="0"/>
              </a:spcAft>
              <a:buNone/>
            </a:pPr>
            <a:r>
              <a:rPr b="1" i="0" lang="ar-SA" sz="2400" u="none" cap="none" strike="noStrike">
                <a:solidFill>
                  <a:srgbClr val="FF0000"/>
                </a:solidFill>
                <a:latin typeface="Arial"/>
                <a:ea typeface="Arial"/>
                <a:cs typeface="Arial"/>
                <a:sym typeface="Arial"/>
              </a:rPr>
              <a:t>الخبــــرات:</a:t>
            </a:r>
            <a:endParaRPr/>
          </a:p>
          <a:p>
            <a:pPr indent="0" lvl="2" marL="0" marR="0" rtl="1" algn="r">
              <a:spcBef>
                <a:spcPts val="600"/>
              </a:spcBef>
              <a:spcAft>
                <a:spcPts val="0"/>
              </a:spcAft>
              <a:buNone/>
            </a:pPr>
            <a:r>
              <a:rPr b="1" i="0" lang="ar-SA" sz="2000" u="none" cap="none" strike="noStrike">
                <a:solidFill>
                  <a:srgbClr val="777679"/>
                </a:solidFill>
                <a:latin typeface="Arial"/>
                <a:ea typeface="Arial"/>
                <a:cs typeface="Arial"/>
                <a:sym typeface="Arial"/>
              </a:rPr>
              <a:t> درجة الدكتوراة في إدارة المخاطر – كليه الهندسه جامعه القاهره</a:t>
            </a:r>
            <a:endParaRPr/>
          </a:p>
          <a:p>
            <a:pPr indent="0" lvl="2" marL="0" marR="0" rtl="1" algn="r">
              <a:spcBef>
                <a:spcPts val="600"/>
              </a:spcBef>
              <a:spcAft>
                <a:spcPts val="0"/>
              </a:spcAft>
              <a:buNone/>
            </a:pPr>
            <a:r>
              <a:rPr b="1" i="0" lang="ar-SA" sz="2000" u="none" cap="none" strike="noStrike">
                <a:solidFill>
                  <a:srgbClr val="777679"/>
                </a:solidFill>
                <a:latin typeface="Arial"/>
                <a:ea typeface="Arial"/>
                <a:cs typeface="Arial"/>
                <a:sym typeface="Arial"/>
              </a:rPr>
              <a:t>، مدير مخاطر محترف ((RMP, شهادة الأيزو 31000: 2018 محترف إدارة المخاطر و مدرب معتمد.</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18 عاماً من الخبرة في إدارة المشاريع/ إدارة المخاطر</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حاصل علي جائزه افضل تطبيق لاداره المخاطر بالقطاع العام (2021) بالمملكه العربيه السعوديه</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مدير اقليمي لاداره المخاطر بشركه إيكوم الامريكيه (اكبر شركه استشارات بالعالم)</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مدير اداره ضبط المشاريع – مكتب اداره مشروعات وزاره الشئون البلديه و القرويه و الاسكان  </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مدير إدارة المخاطر بمكتب إدارة المشاريع بوزارة المالية </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مدير مخاطر  ومنسق مخاطر معتمد بمنطقة الشرق الأوسط وشمال أفريقيا و الهند بشركه وارلي بارسونز</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خبير إدارة مخاطر بهيئه الأمم المتحدة منذ 2014</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قام بنشر 11 ورقة بحثية في المؤتمرات الدولية/ المجلات العلمية </a:t>
            </a:r>
            <a:endParaRPr/>
          </a:p>
          <a:p>
            <a:pPr indent="-285750" lvl="2" marL="285750" marR="0" rtl="1" algn="r">
              <a:spcBef>
                <a:spcPts val="600"/>
              </a:spcBef>
              <a:spcAft>
                <a:spcPts val="0"/>
              </a:spcAft>
              <a:buClr>
                <a:srgbClr val="777679"/>
              </a:buClr>
              <a:buSzPts val="2000"/>
              <a:buFont typeface="Noto Sans Symbols"/>
              <a:buChar char="▪"/>
            </a:pPr>
            <a:r>
              <a:rPr b="1" i="0" lang="ar-SA" sz="2000" u="none" cap="none" strike="noStrike">
                <a:solidFill>
                  <a:srgbClr val="777679"/>
                </a:solidFill>
                <a:latin typeface="Arial"/>
                <a:ea typeface="Arial"/>
                <a:cs typeface="Arial"/>
                <a:sym typeface="Arial"/>
              </a:rPr>
              <a:t>شارك بالعديد من المؤتمرات الدوليه بكرواتيا – اليابان – الولايات المتحده – سويسرا – فلندا </a:t>
            </a:r>
            <a:endParaRPr b="1" i="0" sz="2000" u="none" cap="none" strike="noStrike">
              <a:solidFill>
                <a:srgbClr val="777679"/>
              </a:solidFill>
              <a:latin typeface="Arial"/>
              <a:ea typeface="Arial"/>
              <a:cs typeface="Arial"/>
              <a:sym typeface="Arial"/>
            </a:endParaRPr>
          </a:p>
        </p:txBody>
      </p:sp>
      <p:sp>
        <p:nvSpPr>
          <p:cNvPr id="112" name="Google Shape;112;p2"/>
          <p:cNvSpPr txBox="1"/>
          <p:nvPr/>
        </p:nvSpPr>
        <p:spPr>
          <a:xfrm>
            <a:off x="7984737" y="31187"/>
            <a:ext cx="3698463" cy="1166658"/>
          </a:xfrm>
          <a:prstGeom prst="rect">
            <a:avLst/>
          </a:prstGeom>
          <a:noFill/>
          <a:ln>
            <a:noFill/>
          </a:ln>
        </p:spPr>
        <p:txBody>
          <a:bodyPr anchorCtr="0" anchor="ctr" bIns="45700" lIns="0" spcFirstLastPara="1" rIns="0" wrap="square" tIns="45700">
            <a:noAutofit/>
          </a:bodyPr>
          <a:lstStyle/>
          <a:p>
            <a:pPr indent="0" lvl="0" marL="0" marR="0" rtl="1" algn="r">
              <a:lnSpc>
                <a:spcPct val="100000"/>
              </a:lnSpc>
              <a:spcBef>
                <a:spcPts val="0"/>
              </a:spcBef>
              <a:spcAft>
                <a:spcPts val="0"/>
              </a:spcAft>
              <a:buClr>
                <a:srgbClr val="006C68"/>
              </a:buClr>
              <a:buSzPts val="3200"/>
              <a:buFont typeface="Arial"/>
              <a:buNone/>
            </a:pPr>
            <a:r>
              <a:rPr b="1" lang="ar-SA" sz="3200">
                <a:solidFill>
                  <a:srgbClr val="006C68"/>
                </a:solidFill>
                <a:latin typeface="Arial"/>
                <a:ea typeface="Arial"/>
                <a:cs typeface="Arial"/>
                <a:sym typeface="Arial"/>
              </a:rPr>
              <a:t>[ د. نائل يسري ]</a:t>
            </a:r>
            <a:endParaRPr/>
          </a:p>
        </p:txBody>
      </p:sp>
      <p:pic>
        <p:nvPicPr>
          <p:cNvPr id="113" name="Google Shape;113;p2"/>
          <p:cNvPicPr preferRelativeResize="0"/>
          <p:nvPr/>
        </p:nvPicPr>
        <p:blipFill rotWithShape="1">
          <a:blip r:embed="rId8">
            <a:alphaModFix/>
          </a:blip>
          <a:srcRect b="0" l="0" r="0" t="0"/>
          <a:stretch/>
        </p:blipFill>
        <p:spPr>
          <a:xfrm>
            <a:off x="474505" y="182222"/>
            <a:ext cx="2639311" cy="276874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pic>
        <p:nvPicPr>
          <p:cNvPr id="118" name="Google Shape;118;p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19" name="Google Shape;119;p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20" name="Google Shape;120;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1" name="Google Shape;121;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sp>
        <p:nvSpPr>
          <p:cNvPr id="122" name="Google Shape;122;p3"/>
          <p:cNvSpPr txBox="1"/>
          <p:nvPr/>
        </p:nvSpPr>
        <p:spPr>
          <a:xfrm>
            <a:off x="977004" y="1345868"/>
            <a:ext cx="6992536" cy="175500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4400"/>
              <a:buFont typeface="Calibri"/>
              <a:buNone/>
            </a:pPr>
            <a:r>
              <a:t/>
            </a:r>
            <a:endParaRPr b="1" sz="4400">
              <a:solidFill>
                <a:srgbClr val="24A9E1"/>
              </a:solidFill>
              <a:latin typeface="Tahoma"/>
              <a:ea typeface="Tahoma"/>
              <a:cs typeface="Tahoma"/>
              <a:sym typeface="Tahoma"/>
            </a:endParaRPr>
          </a:p>
        </p:txBody>
      </p:sp>
      <p:pic>
        <p:nvPicPr>
          <p:cNvPr descr="جديد ] صور اسم اهلا وسهلا | Arabic calligraphy art, Arabic art, Balloon  illustration" id="123" name="Google Shape;123;p3"/>
          <p:cNvPicPr preferRelativeResize="0"/>
          <p:nvPr/>
        </p:nvPicPr>
        <p:blipFill rotWithShape="1">
          <a:blip r:embed="rId7">
            <a:alphaModFix/>
          </a:blip>
          <a:srcRect b="7284" l="0" r="0" t="0"/>
          <a:stretch/>
        </p:blipFill>
        <p:spPr>
          <a:xfrm rot="272800">
            <a:off x="2636771" y="1142796"/>
            <a:ext cx="4923611" cy="2861144"/>
          </a:xfrm>
          <a:prstGeom prst="rect">
            <a:avLst/>
          </a:prstGeom>
          <a:noFill/>
          <a:ln>
            <a:noFill/>
          </a:ln>
        </p:spPr>
      </p:pic>
      <p:pic>
        <p:nvPicPr>
          <p:cNvPr id="124" name="Google Shape;124;p3"/>
          <p:cNvPicPr preferRelativeResize="0"/>
          <p:nvPr/>
        </p:nvPicPr>
        <p:blipFill rotWithShape="1">
          <a:blip r:embed="rId8">
            <a:alphaModFix/>
          </a:blip>
          <a:srcRect b="0" l="0" r="0" t="0"/>
          <a:stretch/>
        </p:blipFill>
        <p:spPr>
          <a:xfrm>
            <a:off x="8736329" y="147271"/>
            <a:ext cx="3267424" cy="590719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pic>
        <p:nvPicPr>
          <p:cNvPr id="129" name="Google Shape;129;p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30" name="Google Shape;130;p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31" name="Google Shape;131;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32" name="Google Shape;132;p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33" name="Google Shape;133;p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sp>
        <p:nvSpPr>
          <p:cNvPr id="134" name="Google Shape;134;p4"/>
          <p:cNvSpPr txBox="1"/>
          <p:nvPr/>
        </p:nvSpPr>
        <p:spPr>
          <a:xfrm>
            <a:off x="977004" y="1345868"/>
            <a:ext cx="6992536" cy="175500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4400"/>
              <a:buFont typeface="Calibri"/>
              <a:buNone/>
            </a:pPr>
            <a:r>
              <a:t/>
            </a:r>
            <a:endParaRPr b="1" sz="4400">
              <a:solidFill>
                <a:srgbClr val="24A9E1"/>
              </a:solidFill>
              <a:latin typeface="Tahoma"/>
              <a:ea typeface="Tahoma"/>
              <a:cs typeface="Tahoma"/>
              <a:sym typeface="Tahoma"/>
            </a:endParaRPr>
          </a:p>
        </p:txBody>
      </p:sp>
      <p:sp>
        <p:nvSpPr>
          <p:cNvPr id="135" name="Google Shape;135;p4"/>
          <p:cNvSpPr/>
          <p:nvPr/>
        </p:nvSpPr>
        <p:spPr>
          <a:xfrm>
            <a:off x="1703294" y="4141157"/>
            <a:ext cx="6024282" cy="204838"/>
          </a:xfrm>
          <a:custGeom>
            <a:rect b="b" l="l" r="r" t="t"/>
            <a:pathLst>
              <a:path extrusionOk="0" h="5400" w="284634">
                <a:moveTo>
                  <a:pt x="0" y="1"/>
                </a:moveTo>
                <a:lnTo>
                  <a:pt x="0" y="5399"/>
                </a:lnTo>
                <a:lnTo>
                  <a:pt x="284633" y="5399"/>
                </a:lnTo>
                <a:lnTo>
                  <a:pt x="284633" y="1"/>
                </a:ln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pic>
        <p:nvPicPr>
          <p:cNvPr descr="8,529 Welcome Back Illustrations &amp; Clip Art - iStock" id="136" name="Google Shape;136;p4"/>
          <p:cNvPicPr preferRelativeResize="0"/>
          <p:nvPr/>
        </p:nvPicPr>
        <p:blipFill rotWithShape="1">
          <a:blip r:embed="rId8">
            <a:alphaModFix/>
          </a:blip>
          <a:srcRect b="0" l="0" r="0" t="0"/>
          <a:stretch/>
        </p:blipFill>
        <p:spPr>
          <a:xfrm>
            <a:off x="8651319" y="2000955"/>
            <a:ext cx="3276600" cy="25019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p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42" name="Google Shape;142;p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43" name="Google Shape;143;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44" name="Google Shape;144;p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45" name="Google Shape;145;p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46" name="Google Shape;146;p5"/>
          <p:cNvSpPr txBox="1"/>
          <p:nvPr/>
        </p:nvSpPr>
        <p:spPr>
          <a:xfrm>
            <a:off x="2650377" y="543490"/>
            <a:ext cx="5378395"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9518"/>
              </a:buClr>
              <a:buSzPts val="3600"/>
              <a:buFont typeface="Baumans"/>
              <a:buNone/>
            </a:pPr>
            <a:r>
              <a:rPr b="0" i="0" lang="ar-SA" sz="3600" u="none" cap="none" strike="noStrike">
                <a:solidFill>
                  <a:srgbClr val="FF9518"/>
                </a:solidFill>
                <a:latin typeface="Baumans"/>
                <a:ea typeface="Baumans"/>
                <a:cs typeface="Baumans"/>
                <a:sym typeface="Baumans"/>
              </a:rPr>
              <a:t>Risk Management Course</a:t>
            </a:r>
            <a:endParaRPr/>
          </a:p>
        </p:txBody>
      </p:sp>
      <p:sp>
        <p:nvSpPr>
          <p:cNvPr id="147" name="Google Shape;147;p5"/>
          <p:cNvSpPr txBox="1"/>
          <p:nvPr/>
        </p:nvSpPr>
        <p:spPr>
          <a:xfrm>
            <a:off x="1874165" y="2022029"/>
            <a:ext cx="9902229" cy="2452839"/>
          </a:xfrm>
          <a:prstGeom prst="rect">
            <a:avLst/>
          </a:prstGeom>
          <a:noFill/>
          <a:ln>
            <a:noFill/>
          </a:ln>
        </p:spPr>
        <p:txBody>
          <a:bodyPr anchorCtr="0" anchor="ctr" bIns="91425" lIns="91425" spcFirstLastPara="1" rIns="91425" wrap="square" tIns="91425">
            <a:noAutofit/>
          </a:bodyPr>
          <a:lstStyle/>
          <a:p>
            <a:pPr indent="0" lvl="0" marL="0" marR="0" rtl="1" algn="ctr">
              <a:lnSpc>
                <a:spcPct val="100000"/>
              </a:lnSpc>
              <a:spcBef>
                <a:spcPts val="0"/>
              </a:spcBef>
              <a:spcAft>
                <a:spcPts val="0"/>
              </a:spcAft>
              <a:buClr>
                <a:srgbClr val="212950"/>
              </a:buClr>
              <a:buSzPts val="2600"/>
              <a:buFont typeface="Catamaran"/>
              <a:buNone/>
            </a:pPr>
            <a:r>
              <a:t/>
            </a:r>
            <a:endParaRPr b="1" i="0" sz="4400" u="none" cap="none" strike="noStrike">
              <a:solidFill>
                <a:srgbClr val="F27A1C"/>
              </a:solidFill>
              <a:latin typeface="Tahoma"/>
              <a:ea typeface="Tahoma"/>
              <a:cs typeface="Tahoma"/>
              <a:sym typeface="Tahoma"/>
            </a:endParaRPr>
          </a:p>
        </p:txBody>
      </p:sp>
      <p:grpSp>
        <p:nvGrpSpPr>
          <p:cNvPr id="148" name="Google Shape;148;p5"/>
          <p:cNvGrpSpPr/>
          <p:nvPr/>
        </p:nvGrpSpPr>
        <p:grpSpPr>
          <a:xfrm>
            <a:off x="5790863" y="4566498"/>
            <a:ext cx="4446494" cy="1884961"/>
            <a:chOff x="4189650" y="2440275"/>
            <a:chExt cx="4195525" cy="2055425"/>
          </a:xfrm>
        </p:grpSpPr>
        <p:sp>
          <p:nvSpPr>
            <p:cNvPr id="149" name="Google Shape;149;p5"/>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50" name="Google Shape;150;p5"/>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1" name="Google Shape;151;p5"/>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2" name="Google Shape;152;p5"/>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3" name="Google Shape;153;p5"/>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4" name="Google Shape;154;p5"/>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5" name="Google Shape;155;p5"/>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6" name="Google Shape;156;p5"/>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7" name="Google Shape;157;p5"/>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8" name="Google Shape;158;p5"/>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59" name="Google Shape;159;p5"/>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0" name="Google Shape;160;p5"/>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1" name="Google Shape;161;p5"/>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2" name="Google Shape;162;p5"/>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b="0" i="0" sz="1800" u="none" cap="none" strike="noStrike">
                <a:solidFill>
                  <a:srgbClr val="666666"/>
                </a:solidFill>
                <a:latin typeface="Calibri"/>
                <a:ea typeface="Calibri"/>
                <a:cs typeface="Calibri"/>
                <a:sym typeface="Calibri"/>
              </a:endParaRPr>
            </a:p>
          </p:txBody>
        </p:sp>
        <p:sp>
          <p:nvSpPr>
            <p:cNvPr id="163" name="Google Shape;163;p5"/>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4" name="Google Shape;164;p5"/>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5" name="Google Shape;165;p5"/>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6" name="Google Shape;166;p5"/>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7" name="Google Shape;167;p5"/>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68" name="Google Shape;168;p5"/>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69" name="Google Shape;169;p5"/>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0" name="Google Shape;170;p5"/>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1" name="Google Shape;171;p5"/>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2" name="Google Shape;172;p5"/>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3" name="Google Shape;173;p5"/>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4" name="Google Shape;174;p5"/>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5" name="Google Shape;175;p5"/>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6" name="Google Shape;176;p5"/>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7" name="Google Shape;177;p5"/>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8" name="Google Shape;178;p5"/>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79" name="Google Shape;179;p5"/>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0" name="Google Shape;180;p5"/>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1" name="Google Shape;181;p5"/>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 name="Google Shape;182;p5"/>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3" name="Google Shape;183;p5"/>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4" name="Google Shape;184;p5"/>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5" name="Google Shape;185;p5"/>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6" name="Google Shape;186;p5"/>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
        <p:nvSpPr>
          <p:cNvPr id="187" name="Google Shape;187;p5"/>
          <p:cNvSpPr txBox="1"/>
          <p:nvPr/>
        </p:nvSpPr>
        <p:spPr>
          <a:xfrm>
            <a:off x="130615" y="1847334"/>
            <a:ext cx="11645780" cy="34163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2400">
                <a:solidFill>
                  <a:schemeClr val="dk1"/>
                </a:solidFill>
                <a:latin typeface="Calibri"/>
                <a:ea typeface="Calibri"/>
                <a:cs typeface="Calibri"/>
                <a:sym typeface="Calibri"/>
              </a:rPr>
              <a:t>-	The goal of this course is to engage students in active discovery of risk management principles, Students will be prepared to function in a business environment, developing an awareness of the challenges, the tools, and the process of designing and implementing a risk management program.</a:t>
            </a:r>
            <a:endParaRPr/>
          </a:p>
          <a:p>
            <a:pPr indent="0" lvl="0" marL="0" marR="0" rtl="0" algn="l">
              <a:spcBef>
                <a:spcPts val="0"/>
              </a:spcBef>
              <a:spcAft>
                <a:spcPts val="0"/>
              </a:spcAft>
              <a:buNone/>
            </a:pPr>
            <a:r>
              <a:rPr lang="ar-SA" sz="2400">
                <a:solidFill>
                  <a:schemeClr val="dk1"/>
                </a:solidFill>
                <a:latin typeface="Calibri"/>
                <a:ea typeface="Calibri"/>
                <a:cs typeface="Calibri"/>
                <a:sym typeface="Calibri"/>
              </a:rPr>
              <a:t>-	This course focuses on the ways in which businesses and society assess, control, and transfer risk. This process, known as the risk management process, is becoming an increasingly important tool in the management of business and personal financial health. An effective and efficient corporate risk management program leads to knowledge and control of costs and an improved bottom line.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pic>
        <p:nvPicPr>
          <p:cNvPr id="192" name="Google Shape;192;p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93" name="Google Shape;193;p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194" name="Google Shape;194;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5" name="Google Shape;195;p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96" name="Google Shape;196;p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197" name="Google Shape;197;p6"/>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sp>
        <p:nvSpPr>
          <p:cNvPr id="198" name="Google Shape;198;p6"/>
          <p:cNvSpPr txBox="1"/>
          <p:nvPr/>
        </p:nvSpPr>
        <p:spPr>
          <a:xfrm>
            <a:off x="1874165" y="2022029"/>
            <a:ext cx="9902229" cy="2452839"/>
          </a:xfrm>
          <a:prstGeom prst="rect">
            <a:avLst/>
          </a:prstGeom>
          <a:noFill/>
          <a:ln>
            <a:noFill/>
          </a:ln>
        </p:spPr>
        <p:txBody>
          <a:bodyPr anchorCtr="0" anchor="ctr" bIns="91425" lIns="91425" spcFirstLastPara="1" rIns="91425" wrap="square" tIns="91425">
            <a:noAutofit/>
          </a:bodyPr>
          <a:lstStyle/>
          <a:p>
            <a:pPr indent="0" lvl="0" marL="0" marR="0" rtl="1" algn="ctr">
              <a:lnSpc>
                <a:spcPct val="100000"/>
              </a:lnSpc>
              <a:spcBef>
                <a:spcPts val="0"/>
              </a:spcBef>
              <a:spcAft>
                <a:spcPts val="0"/>
              </a:spcAft>
              <a:buClr>
                <a:srgbClr val="212950"/>
              </a:buClr>
              <a:buSzPts val="2600"/>
              <a:buFont typeface="Catamaran"/>
              <a:buNone/>
            </a:pPr>
            <a:r>
              <a:rPr b="1" lang="ar-SA" sz="4400">
                <a:solidFill>
                  <a:srgbClr val="F27A1C"/>
                </a:solidFill>
                <a:latin typeface="Tahoma"/>
                <a:ea typeface="Tahoma"/>
                <a:cs typeface="Tahoma"/>
                <a:sym typeface="Tahoma"/>
              </a:rPr>
              <a:t>الفترة الزمنية التعليمية في الفصل الدراسي الصيف تكون </a:t>
            </a:r>
            <a:r>
              <a:rPr b="1" lang="ar-SA" sz="4400">
                <a:solidFill>
                  <a:srgbClr val="24A9E1"/>
                </a:solidFill>
                <a:latin typeface="Tahoma"/>
                <a:ea typeface="Tahoma"/>
                <a:cs typeface="Tahoma"/>
                <a:sym typeface="Tahoma"/>
              </a:rPr>
              <a:t>مدة ١٣أسبوع</a:t>
            </a:r>
            <a:r>
              <a:rPr b="1" lang="ar-SA" sz="4400">
                <a:solidFill>
                  <a:srgbClr val="F27A1C"/>
                </a:solidFill>
                <a:latin typeface="Tahoma"/>
                <a:ea typeface="Tahoma"/>
                <a:cs typeface="Tahoma"/>
                <a:sym typeface="Tahoma"/>
              </a:rPr>
              <a:t>   ( منهم أسبوعين للاختبار النهائي)</a:t>
            </a:r>
            <a:endParaRPr/>
          </a:p>
        </p:txBody>
      </p:sp>
      <p:grpSp>
        <p:nvGrpSpPr>
          <p:cNvPr id="199" name="Google Shape;199;p6"/>
          <p:cNvGrpSpPr/>
          <p:nvPr/>
        </p:nvGrpSpPr>
        <p:grpSpPr>
          <a:xfrm>
            <a:off x="5790863" y="4566498"/>
            <a:ext cx="4446494" cy="1884961"/>
            <a:chOff x="4189650" y="2440275"/>
            <a:chExt cx="4195525" cy="2055425"/>
          </a:xfrm>
        </p:grpSpPr>
        <p:sp>
          <p:nvSpPr>
            <p:cNvPr id="200" name="Google Shape;200;p6"/>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01" name="Google Shape;201;p6"/>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2" name="Google Shape;202;p6"/>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3" name="Google Shape;203;p6"/>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4" name="Google Shape;204;p6"/>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5" name="Google Shape;205;p6"/>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6" name="Google Shape;206;p6"/>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7" name="Google Shape;207;p6"/>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8" name="Google Shape;208;p6"/>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9" name="Google Shape;209;p6"/>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0" name="Google Shape;210;p6"/>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1" name="Google Shape;211;p6"/>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2" name="Google Shape;212;p6"/>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13" name="Google Shape;213;p6"/>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214" name="Google Shape;214;p6"/>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5" name="Google Shape;215;p6"/>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6" name="Google Shape;216;p6"/>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7" name="Google Shape;217;p6"/>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18" name="Google Shape;218;p6"/>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19" name="Google Shape;219;p6"/>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0" name="Google Shape;220;p6"/>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1" name="Google Shape;221;p6"/>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2" name="Google Shape;222;p6"/>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3" name="Google Shape;223;p6"/>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4" name="Google Shape;224;p6"/>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5" name="Google Shape;225;p6"/>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6" name="Google Shape;226;p6"/>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7" name="Google Shape;227;p6"/>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8" name="Google Shape;228;p6"/>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29" name="Google Shape;229;p6"/>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0" name="Google Shape;230;p6"/>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1" name="Google Shape;231;p6"/>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2" name="Google Shape;232;p6"/>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3" name="Google Shape;233;p6"/>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4" name="Google Shape;234;p6"/>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5" name="Google Shape;235;p6"/>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6" name="Google Shape;236;p6"/>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37" name="Google Shape;237;p6"/>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p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43" name="Google Shape;243;p7"/>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44" name="Google Shape;244;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45" name="Google Shape;245;p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46" name="Google Shape;246;p7"/>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47" name="Google Shape;247;p7"/>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248" name="Google Shape;248;p7"/>
          <p:cNvPicPr preferRelativeResize="0"/>
          <p:nvPr/>
        </p:nvPicPr>
        <p:blipFill rotWithShape="1">
          <a:blip r:embed="rId7">
            <a:alphaModFix/>
          </a:blip>
          <a:srcRect b="0" l="0" r="0" t="0"/>
          <a:stretch/>
        </p:blipFill>
        <p:spPr>
          <a:xfrm>
            <a:off x="1874165" y="1635258"/>
            <a:ext cx="9482169" cy="400184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pic>
        <p:nvPicPr>
          <p:cNvPr id="253" name="Google Shape;253;p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54" name="Google Shape;254;p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255" name="Google Shape;255;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6" name="Google Shape;256;p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57" name="Google Shape;257;p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258" name="Google Shape;258;p8"/>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259" name="Google Shape;259;p8"/>
          <p:cNvGrpSpPr/>
          <p:nvPr/>
        </p:nvGrpSpPr>
        <p:grpSpPr>
          <a:xfrm>
            <a:off x="4407429" y="4871362"/>
            <a:ext cx="4446494" cy="1884961"/>
            <a:chOff x="4189650" y="2440275"/>
            <a:chExt cx="4195525" cy="2055425"/>
          </a:xfrm>
        </p:grpSpPr>
        <p:sp>
          <p:nvSpPr>
            <p:cNvPr id="260" name="Google Shape;260;p8"/>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61" name="Google Shape;261;p8"/>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2" name="Google Shape;262;p8"/>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3" name="Google Shape;263;p8"/>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4" name="Google Shape;264;p8"/>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5" name="Google Shape;265;p8"/>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6" name="Google Shape;266;p8"/>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7" name="Google Shape;267;p8"/>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8" name="Google Shape;268;p8"/>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69" name="Google Shape;269;p8"/>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0" name="Google Shape;270;p8"/>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1" name="Google Shape;271;p8"/>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2" name="Google Shape;272;p8"/>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73" name="Google Shape;273;p8"/>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274" name="Google Shape;274;p8"/>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5" name="Google Shape;275;p8"/>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6" name="Google Shape;276;p8"/>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77" name="Google Shape;277;p8"/>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78" name="Google Shape;278;p8"/>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279" name="Google Shape;279;p8"/>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0" name="Google Shape;280;p8"/>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1" name="Google Shape;281;p8"/>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2" name="Google Shape;282;p8"/>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3" name="Google Shape;283;p8"/>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4" name="Google Shape;284;p8"/>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5" name="Google Shape;285;p8"/>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6" name="Google Shape;286;p8"/>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7" name="Google Shape;287;p8"/>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8" name="Google Shape;288;p8"/>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89" name="Google Shape;289;p8"/>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0" name="Google Shape;290;p8"/>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1" name="Google Shape;291;p8"/>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2" name="Google Shape;292;p8"/>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3" name="Google Shape;293;p8"/>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4" name="Google Shape;294;p8"/>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5" name="Google Shape;295;p8"/>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6" name="Google Shape;296;p8"/>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97" name="Google Shape;297;p8"/>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
        <p:nvSpPr>
          <p:cNvPr id="298" name="Google Shape;298;p8"/>
          <p:cNvSpPr txBox="1"/>
          <p:nvPr/>
        </p:nvSpPr>
        <p:spPr>
          <a:xfrm>
            <a:off x="1570749" y="1662352"/>
            <a:ext cx="9685589" cy="401608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a:t>
            </a:r>
            <a:endParaRPr/>
          </a:p>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تعتمد أوقات المحاضرات وحلقات النقاش علي </a:t>
            </a:r>
            <a:r>
              <a:rPr b="1" lang="ar-SA" sz="2800">
                <a:solidFill>
                  <a:schemeClr val="accent1"/>
                </a:solidFill>
                <a:latin typeface="Tahoma"/>
                <a:ea typeface="Tahoma"/>
                <a:cs typeface="Tahoma"/>
                <a:sym typeface="Tahoma"/>
              </a:rPr>
              <a:t>توقيت مكة المكرمة </a:t>
            </a:r>
            <a:r>
              <a:rPr b="1" lang="ar-SA" sz="2800">
                <a:solidFill>
                  <a:srgbClr val="666666"/>
                </a:solidFill>
                <a:latin typeface="Tahoma"/>
                <a:ea typeface="Tahoma"/>
                <a:cs typeface="Tahoma"/>
                <a:sym typeface="Tahoma"/>
              </a:rPr>
              <a:t>لجميع البرامج. </a:t>
            </a:r>
            <a:br>
              <a:rPr b="1" lang="ar-SA" sz="2800">
                <a:solidFill>
                  <a:srgbClr val="666666"/>
                </a:solidFill>
                <a:latin typeface="Tahoma"/>
                <a:ea typeface="Tahoma"/>
                <a:cs typeface="Tahoma"/>
                <a:sym typeface="Tahoma"/>
              </a:rPr>
            </a:br>
            <a:br>
              <a:rPr b="1" lang="ar-SA" sz="2800">
                <a:solidFill>
                  <a:srgbClr val="666666"/>
                </a:solidFill>
                <a:latin typeface="Tahoma"/>
                <a:ea typeface="Tahoma"/>
                <a:cs typeface="Tahoma"/>
                <a:sym typeface="Tahoma"/>
              </a:rPr>
            </a:br>
            <a:r>
              <a:rPr b="1" lang="ar-SA" sz="2800">
                <a:solidFill>
                  <a:srgbClr val="666666"/>
                </a:solidFill>
                <a:latin typeface="Tahoma"/>
                <a:ea typeface="Tahoma"/>
                <a:cs typeface="Tahoma"/>
                <a:sym typeface="Tahoma"/>
              </a:rPr>
              <a:t>-- مدة المحاضرة المسجلة </a:t>
            </a:r>
            <a:r>
              <a:rPr b="1" lang="ar-SA" sz="2800">
                <a:solidFill>
                  <a:schemeClr val="accent1"/>
                </a:solidFill>
                <a:latin typeface="Tahoma"/>
                <a:ea typeface="Tahoma"/>
                <a:cs typeface="Tahoma"/>
                <a:sym typeface="Tahoma"/>
              </a:rPr>
              <a:t>٧٠- ٩٠ دقيقة </a:t>
            </a:r>
            <a:r>
              <a:rPr b="1" lang="ar-SA" sz="2800">
                <a:solidFill>
                  <a:srgbClr val="666666"/>
                </a:solidFill>
                <a:latin typeface="Tahoma"/>
                <a:ea typeface="Tahoma"/>
                <a:cs typeface="Tahoma"/>
                <a:sym typeface="Tahoma"/>
              </a:rPr>
              <a:t>ترفع علي منصة  </a:t>
            </a:r>
            <a:br>
              <a:rPr b="1" lang="ar-SA" sz="2800">
                <a:solidFill>
                  <a:srgbClr val="666666"/>
                </a:solidFill>
                <a:latin typeface="Tahoma"/>
                <a:ea typeface="Tahoma"/>
                <a:cs typeface="Tahoma"/>
                <a:sym typeface="Tahoma"/>
              </a:rPr>
            </a:br>
            <a:r>
              <a:rPr b="1" lang="ar-SA" sz="3600">
                <a:solidFill>
                  <a:srgbClr val="F27A1C"/>
                </a:solidFill>
                <a:latin typeface="Tahoma"/>
                <a:ea typeface="Tahoma"/>
                <a:cs typeface="Tahoma"/>
                <a:sym typeface="Tahoma"/>
              </a:rPr>
              <a:t>Moodle </a:t>
            </a:r>
            <a:endParaRPr/>
          </a:p>
          <a:p>
            <a:pPr indent="0" lvl="0" marL="0" marR="0" rtl="1" algn="ctr">
              <a:lnSpc>
                <a:spcPct val="90000"/>
              </a:lnSpc>
              <a:spcBef>
                <a:spcPts val="0"/>
              </a:spcBef>
              <a:spcAft>
                <a:spcPts val="0"/>
              </a:spcAft>
              <a:buClr>
                <a:srgbClr val="0070C0"/>
              </a:buClr>
              <a:buSzPts val="2800"/>
              <a:buFont typeface="Tahoma"/>
              <a:buNone/>
            </a:pPr>
            <a:br>
              <a:rPr b="1" lang="ar-SA" sz="2800">
                <a:solidFill>
                  <a:srgbClr val="0070C0"/>
                </a:solidFill>
                <a:latin typeface="Tahoma"/>
                <a:ea typeface="Tahoma"/>
                <a:cs typeface="Tahoma"/>
                <a:sym typeface="Tahoma"/>
              </a:rPr>
            </a:br>
            <a:br>
              <a:rPr b="1" lang="ar-SA" sz="2800">
                <a:solidFill>
                  <a:srgbClr val="666666"/>
                </a:solidFill>
                <a:latin typeface="Tahoma"/>
                <a:ea typeface="Tahoma"/>
                <a:cs typeface="Tahoma"/>
                <a:sym typeface="Tahoma"/>
              </a:rPr>
            </a:br>
            <a:br>
              <a:rPr b="1" lang="ar-SA" sz="2000">
                <a:solidFill>
                  <a:srgbClr val="666666"/>
                </a:solidFill>
                <a:latin typeface="Tahoma"/>
                <a:ea typeface="Tahoma"/>
                <a:cs typeface="Tahoma"/>
                <a:sym typeface="Tahoma"/>
              </a:rPr>
            </a:br>
            <a:endParaRPr b="1" sz="2000">
              <a:solidFill>
                <a:srgbClr val="666666"/>
              </a:solidFill>
              <a:latin typeface="Tahoma"/>
              <a:ea typeface="Tahoma"/>
              <a:cs typeface="Tahoma"/>
              <a:sym typeface="Tahoma"/>
            </a:endParaRPr>
          </a:p>
        </p:txBody>
      </p:sp>
      <p:pic>
        <p:nvPicPr>
          <p:cNvPr descr="Clock Clipart - 13 total - 300 dpi by Elena Williams | TpT" id="299" name="Google Shape;299;p8"/>
          <p:cNvPicPr preferRelativeResize="0"/>
          <p:nvPr/>
        </p:nvPicPr>
        <p:blipFill rotWithShape="1">
          <a:blip r:embed="rId7">
            <a:alphaModFix/>
          </a:blip>
          <a:srcRect b="0" l="0" r="0" t="0"/>
          <a:stretch/>
        </p:blipFill>
        <p:spPr>
          <a:xfrm>
            <a:off x="10621251" y="294286"/>
            <a:ext cx="1438165" cy="130198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pic>
        <p:nvPicPr>
          <p:cNvPr id="304" name="Google Shape;304;p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05" name="Google Shape;305;p9"/>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06" name="Google Shape;306;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7" name="Google Shape;307;p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08" name="Google Shape;308;p9"/>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09" name="Google Shape;309;p9"/>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310" name="Google Shape;310;p9"/>
          <p:cNvGrpSpPr/>
          <p:nvPr/>
        </p:nvGrpSpPr>
        <p:grpSpPr>
          <a:xfrm>
            <a:off x="5790863" y="4566498"/>
            <a:ext cx="4446494" cy="1884961"/>
            <a:chOff x="4189650" y="2440275"/>
            <a:chExt cx="4195525" cy="2055425"/>
          </a:xfrm>
        </p:grpSpPr>
        <p:sp>
          <p:nvSpPr>
            <p:cNvPr id="311" name="Google Shape;311;p9"/>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12" name="Google Shape;312;p9"/>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3" name="Google Shape;313;p9"/>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4" name="Google Shape;314;p9"/>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5" name="Google Shape;315;p9"/>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6" name="Google Shape;316;p9"/>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7" name="Google Shape;317;p9"/>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8" name="Google Shape;318;p9"/>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19" name="Google Shape;319;p9"/>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0" name="Google Shape;320;p9"/>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1" name="Google Shape;321;p9"/>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2" name="Google Shape;322;p9"/>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3" name="Google Shape;323;p9"/>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24" name="Google Shape;324;p9"/>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325" name="Google Shape;325;p9"/>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6" name="Google Shape;326;p9"/>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7" name="Google Shape;327;p9"/>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28" name="Google Shape;328;p9"/>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29" name="Google Shape;329;p9"/>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30" name="Google Shape;330;p9"/>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1" name="Google Shape;331;p9"/>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2" name="Google Shape;332;p9"/>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3" name="Google Shape;333;p9"/>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4" name="Google Shape;334;p9"/>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5" name="Google Shape;335;p9"/>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6" name="Google Shape;336;p9"/>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7" name="Google Shape;337;p9"/>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8" name="Google Shape;338;p9"/>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39" name="Google Shape;339;p9"/>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0" name="Google Shape;340;p9"/>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1" name="Google Shape;341;p9"/>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2" name="Google Shape;342;p9"/>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3" name="Google Shape;343;p9"/>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4" name="Google Shape;344;p9"/>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5" name="Google Shape;345;p9"/>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6" name="Google Shape;346;p9"/>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7" name="Google Shape;347;p9"/>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48" name="Google Shape;348;p9"/>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
        <p:nvSpPr>
          <p:cNvPr id="349" name="Google Shape;349;p9"/>
          <p:cNvSpPr txBox="1"/>
          <p:nvPr/>
        </p:nvSpPr>
        <p:spPr>
          <a:xfrm>
            <a:off x="1262952" y="1419572"/>
            <a:ext cx="10266174" cy="3900238"/>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2800"/>
              <a:buFont typeface="Tahoma"/>
              <a:buNone/>
            </a:pPr>
            <a:br>
              <a:rPr b="1" lang="ar-SA" sz="2800">
                <a:solidFill>
                  <a:srgbClr val="666666"/>
                </a:solidFill>
                <a:latin typeface="Tahoma"/>
                <a:ea typeface="Tahoma"/>
                <a:cs typeface="Tahoma"/>
                <a:sym typeface="Tahoma"/>
              </a:rPr>
            </a:br>
            <a:r>
              <a:rPr b="1" lang="ar-SA" sz="2800">
                <a:solidFill>
                  <a:srgbClr val="666666"/>
                </a:solidFill>
                <a:latin typeface="Tahoma"/>
                <a:ea typeface="Tahoma"/>
                <a:cs typeface="Tahoma"/>
                <a:sym typeface="Tahoma"/>
              </a:rPr>
              <a:t>-- ترفع المحاضرة الأسبوعية علي المنصة التعليمية </a:t>
            </a:r>
            <a:r>
              <a:rPr b="1" lang="ar-SA" sz="2800">
                <a:solidFill>
                  <a:srgbClr val="F27A1C"/>
                </a:solidFill>
                <a:latin typeface="Tahoma"/>
                <a:ea typeface="Tahoma"/>
                <a:cs typeface="Tahoma"/>
                <a:sym typeface="Tahoma"/>
              </a:rPr>
              <a:t>Moodle</a:t>
            </a:r>
            <a:r>
              <a:rPr b="1" lang="ar-SA" sz="2800">
                <a:solidFill>
                  <a:schemeClr val="accent1"/>
                </a:solidFill>
                <a:latin typeface="Tahoma"/>
                <a:ea typeface="Tahoma"/>
                <a:cs typeface="Tahoma"/>
                <a:sym typeface="Tahoma"/>
              </a:rPr>
              <a:t> </a:t>
            </a:r>
            <a:r>
              <a:rPr b="1" lang="ar-SA" sz="2800">
                <a:solidFill>
                  <a:srgbClr val="666666"/>
                </a:solidFill>
                <a:latin typeface="Tahoma"/>
                <a:ea typeface="Tahoma"/>
                <a:cs typeface="Tahoma"/>
                <a:sym typeface="Tahoma"/>
              </a:rPr>
              <a:t> </a:t>
            </a:r>
            <a:r>
              <a:rPr b="1" lang="ar-SA" sz="2800">
                <a:solidFill>
                  <a:srgbClr val="FF0000"/>
                </a:solidFill>
                <a:latin typeface="Tahoma"/>
                <a:ea typeface="Tahoma"/>
                <a:cs typeface="Tahoma"/>
                <a:sym typeface="Tahoma"/>
              </a:rPr>
              <a:t>يوم السبت  </a:t>
            </a:r>
            <a:r>
              <a:rPr b="1" lang="ar-SA" sz="2800">
                <a:solidFill>
                  <a:schemeClr val="accent1"/>
                </a:solidFill>
                <a:latin typeface="Tahoma"/>
                <a:ea typeface="Tahoma"/>
                <a:cs typeface="Tahoma"/>
                <a:sym typeface="Tahoma"/>
              </a:rPr>
              <a:t>من كل أسبوع </a:t>
            </a:r>
            <a:r>
              <a:rPr b="1" lang="ar-SA" sz="2800">
                <a:solidFill>
                  <a:srgbClr val="FF0000"/>
                </a:solidFill>
                <a:latin typeface="Tahoma"/>
                <a:ea typeface="Tahoma"/>
                <a:cs typeface="Tahoma"/>
                <a:sym typeface="Tahoma"/>
              </a:rPr>
              <a:t>في تمام </a:t>
            </a:r>
            <a:r>
              <a:rPr b="1" lang="ar-SA" sz="2800" u="sng">
                <a:solidFill>
                  <a:srgbClr val="FF0000"/>
                </a:solidFill>
                <a:latin typeface="Tahoma"/>
                <a:ea typeface="Tahoma"/>
                <a:cs typeface="Tahoma"/>
                <a:sym typeface="Tahoma"/>
              </a:rPr>
              <a:t>١٢ ظهراً </a:t>
            </a:r>
            <a:r>
              <a:rPr b="1" lang="ar-SA" sz="2800">
                <a:solidFill>
                  <a:srgbClr val="666666"/>
                </a:solidFill>
                <a:latin typeface="Tahoma"/>
                <a:ea typeface="Tahoma"/>
                <a:cs typeface="Tahoma"/>
                <a:sym typeface="Tahoma"/>
              </a:rPr>
              <a:t>بتوقيت الرياض. </a:t>
            </a:r>
            <a:br>
              <a:rPr b="1" lang="ar-SA" sz="2800">
                <a:solidFill>
                  <a:srgbClr val="666666"/>
                </a:solidFill>
                <a:latin typeface="Tahoma"/>
                <a:ea typeface="Tahoma"/>
                <a:cs typeface="Tahoma"/>
                <a:sym typeface="Tahoma"/>
              </a:rPr>
            </a:br>
            <a:br>
              <a:rPr b="1" lang="ar-SA" sz="2800">
                <a:solidFill>
                  <a:srgbClr val="666666"/>
                </a:solidFill>
                <a:latin typeface="Tahoma"/>
                <a:ea typeface="Tahoma"/>
                <a:cs typeface="Tahoma"/>
                <a:sym typeface="Tahoma"/>
              </a:rPr>
            </a:br>
            <a:r>
              <a:rPr b="1" lang="ar-SA" sz="2800">
                <a:solidFill>
                  <a:srgbClr val="666666"/>
                </a:solidFill>
                <a:latin typeface="Tahoma"/>
                <a:ea typeface="Tahoma"/>
                <a:cs typeface="Tahoma"/>
                <a:sym typeface="Tahoma"/>
              </a:rPr>
              <a:t>-- </a:t>
            </a:r>
            <a:r>
              <a:rPr b="1" lang="ar-SA" sz="2800">
                <a:solidFill>
                  <a:srgbClr val="FF9518"/>
                </a:solidFill>
                <a:latin typeface="Tahoma"/>
                <a:ea typeface="Tahoma"/>
                <a:cs typeface="Tahoma"/>
                <a:sym typeface="Tahoma"/>
              </a:rPr>
              <a:t>حلقات النقاش </a:t>
            </a:r>
            <a:r>
              <a:rPr b="1" lang="ar-SA" sz="2800">
                <a:solidFill>
                  <a:srgbClr val="666666"/>
                </a:solidFill>
                <a:latin typeface="Tahoma"/>
                <a:ea typeface="Tahoma"/>
                <a:cs typeface="Tahoma"/>
                <a:sym typeface="Tahoma"/>
              </a:rPr>
              <a:t>و هي حلقات أسبوعية اختيارية للطالب وغرضها مناقشة ما تم طرحه في المحاضرة المسجلة لهذا الاسبوع. </a:t>
            </a:r>
            <a:r>
              <a:rPr b="1" lang="ar-SA" sz="2800">
                <a:solidFill>
                  <a:srgbClr val="24A9E1"/>
                </a:solidFill>
                <a:latin typeface="Tahoma"/>
                <a:ea typeface="Tahoma"/>
                <a:cs typeface="Tahoma"/>
                <a:sym typeface="Tahoma"/>
              </a:rPr>
              <a:t>(يرجي مراجعة الموعد والمدة الزمنية لكل مقرر حسب الجدول)</a:t>
            </a:r>
            <a:br>
              <a:rPr b="1" lang="ar-SA" sz="2800">
                <a:solidFill>
                  <a:srgbClr val="24A9E1"/>
                </a:solidFill>
                <a:latin typeface="Tahoma"/>
                <a:ea typeface="Tahoma"/>
                <a:cs typeface="Tahoma"/>
                <a:sym typeface="Tahoma"/>
              </a:rPr>
            </a:br>
            <a:r>
              <a:rPr b="1" lang="ar-SA" sz="2800">
                <a:solidFill>
                  <a:srgbClr val="666666"/>
                </a:solidFill>
                <a:latin typeface="Tahoma"/>
                <a:ea typeface="Tahoma"/>
                <a:cs typeface="Tahoma"/>
                <a:sym typeface="Tahoma"/>
              </a:rPr>
              <a:t>-- حلقات النقاش اختيارية. </a:t>
            </a:r>
            <a:endParaRPr/>
          </a:p>
        </p:txBody>
      </p:sp>
      <p:pic>
        <p:nvPicPr>
          <p:cNvPr descr="Clock Clipart - 13 total - 300 dpi by Elena Williams | TpT" id="350" name="Google Shape;350;p9"/>
          <p:cNvPicPr preferRelativeResize="0"/>
          <p:nvPr/>
        </p:nvPicPr>
        <p:blipFill rotWithShape="1">
          <a:blip r:embed="rId7">
            <a:alphaModFix/>
          </a:blip>
          <a:srcRect b="0" l="0" r="0" t="0"/>
          <a:stretch/>
        </p:blipFill>
        <p:spPr>
          <a:xfrm>
            <a:off x="10621251" y="294286"/>
            <a:ext cx="1438165" cy="130198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pic>
        <p:nvPicPr>
          <p:cNvPr id="355" name="Google Shape;355;p1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56" name="Google Shape;356;p10"/>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357" name="Google Shape;357;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58" name="Google Shape;358;p1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59" name="Google Shape;359;p10"/>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360" name="Google Shape;360;p10"/>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361" name="Google Shape;361;p10"/>
          <p:cNvGrpSpPr/>
          <p:nvPr/>
        </p:nvGrpSpPr>
        <p:grpSpPr>
          <a:xfrm>
            <a:off x="4407429" y="4871362"/>
            <a:ext cx="4446494" cy="1884961"/>
            <a:chOff x="4189650" y="2440275"/>
            <a:chExt cx="4195525" cy="2055425"/>
          </a:xfrm>
        </p:grpSpPr>
        <p:sp>
          <p:nvSpPr>
            <p:cNvPr id="362" name="Google Shape;362;p10"/>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63" name="Google Shape;363;p10"/>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4" name="Google Shape;364;p10"/>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5" name="Google Shape;365;p10"/>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6" name="Google Shape;366;p10"/>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7" name="Google Shape;367;p10"/>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8" name="Google Shape;368;p10"/>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69" name="Google Shape;369;p10"/>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0" name="Google Shape;370;p10"/>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1" name="Google Shape;371;p10"/>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2" name="Google Shape;372;p10"/>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3" name="Google Shape;373;p10"/>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4" name="Google Shape;374;p10"/>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75" name="Google Shape;375;p10"/>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376" name="Google Shape;376;p10"/>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7" name="Google Shape;377;p10"/>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8" name="Google Shape;378;p10"/>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79" name="Google Shape;379;p10"/>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80" name="Google Shape;380;p10"/>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381" name="Google Shape;381;p10"/>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2" name="Google Shape;382;p10"/>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3" name="Google Shape;383;p10"/>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4" name="Google Shape;384;p10"/>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5" name="Google Shape;385;p10"/>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6" name="Google Shape;386;p10"/>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7" name="Google Shape;387;p10"/>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8" name="Google Shape;388;p10"/>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89" name="Google Shape;389;p10"/>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0" name="Google Shape;390;p10"/>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1" name="Google Shape;391;p10"/>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2" name="Google Shape;392;p10"/>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3" name="Google Shape;393;p10"/>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4" name="Google Shape;394;p10"/>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5" name="Google Shape;395;p10"/>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6" name="Google Shape;396;p10"/>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7" name="Google Shape;397;p10"/>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8" name="Google Shape;398;p10"/>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399" name="Google Shape;399;p10"/>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
        <p:nvSpPr>
          <p:cNvPr id="400" name="Google Shape;400;p10"/>
          <p:cNvSpPr txBox="1"/>
          <p:nvPr/>
        </p:nvSpPr>
        <p:spPr>
          <a:xfrm>
            <a:off x="1570749" y="1662352"/>
            <a:ext cx="9685589" cy="401608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a:t>
            </a:r>
            <a:endParaRPr/>
          </a:p>
          <a:p>
            <a:pPr indent="0" lvl="0" marL="0" marR="0" rtl="1" algn="ctr">
              <a:lnSpc>
                <a:spcPct val="90000"/>
              </a:lnSpc>
              <a:spcBef>
                <a:spcPts val="0"/>
              </a:spcBef>
              <a:spcAft>
                <a:spcPts val="0"/>
              </a:spcAft>
              <a:buClr>
                <a:srgbClr val="24A9E1"/>
              </a:buClr>
              <a:buSzPts val="2800"/>
              <a:buFont typeface="Tahoma"/>
              <a:buNone/>
            </a:pPr>
            <a:r>
              <a:rPr b="1" lang="ar-SA" sz="2800">
                <a:solidFill>
                  <a:srgbClr val="24A9E1"/>
                </a:solidFill>
                <a:latin typeface="Tahoma"/>
                <a:ea typeface="Tahoma"/>
                <a:cs typeface="Tahoma"/>
                <a:sym typeface="Tahoma"/>
              </a:rPr>
              <a:t>-- الأسبوع الأول بداية من 1 أكتوبر هو </a:t>
            </a:r>
            <a:r>
              <a:rPr b="1" lang="ar-SA" sz="2800">
                <a:solidFill>
                  <a:srgbClr val="FF0000"/>
                </a:solidFill>
                <a:latin typeface="Tahoma"/>
                <a:ea typeface="Tahoma"/>
                <a:cs typeface="Tahoma"/>
                <a:sym typeface="Tahoma"/>
              </a:rPr>
              <a:t>أسبوع توجيهي</a:t>
            </a:r>
            <a:endParaRPr/>
          </a:p>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ويتم رفع كل ما يخص الفصل الدراسي علي صفحة المودل.</a:t>
            </a:r>
            <a:endParaRPr/>
          </a:p>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a:t>
            </a:r>
            <a:r>
              <a:rPr b="1" lang="ar-SA" sz="2800">
                <a:solidFill>
                  <a:srgbClr val="F27A1C"/>
                </a:solidFill>
                <a:latin typeface="Tahoma"/>
                <a:ea typeface="Tahoma"/>
                <a:cs typeface="Tahoma"/>
                <a:sym typeface="Tahoma"/>
              </a:rPr>
              <a:t>يرفع إختبار قصير به أسئلة عامة للطلاب من السهل حلها ويكون هذا الاختبار القصير بمثابة تدريب للطلاب علي التوقيت وعدد الأسئلة.</a:t>
            </a:r>
            <a:br>
              <a:rPr b="1" lang="ar-SA" sz="2000">
                <a:solidFill>
                  <a:srgbClr val="F27A1C"/>
                </a:solidFill>
                <a:latin typeface="Tahoma"/>
                <a:ea typeface="Tahoma"/>
                <a:cs typeface="Tahoma"/>
                <a:sym typeface="Tahoma"/>
              </a:rPr>
            </a:br>
            <a:endParaRPr b="1" sz="2000">
              <a:solidFill>
                <a:srgbClr val="F27A1C"/>
              </a:solidFill>
              <a:latin typeface="Tahoma"/>
              <a:ea typeface="Tahoma"/>
              <a:cs typeface="Tahoma"/>
              <a:sym typeface="Tahoma"/>
            </a:endParaRPr>
          </a:p>
        </p:txBody>
      </p:sp>
      <p:pic>
        <p:nvPicPr>
          <p:cNvPr descr="Clock Clipart - 13 total - 300 dpi by Elena Williams | TpT" id="401" name="Google Shape;401;p10"/>
          <p:cNvPicPr preferRelativeResize="0"/>
          <p:nvPr/>
        </p:nvPicPr>
        <p:blipFill rotWithShape="1">
          <a:blip r:embed="rId7">
            <a:alphaModFix/>
          </a:blip>
          <a:srcRect b="0" l="0" r="0" t="0"/>
          <a:stretch/>
        </p:blipFill>
        <p:spPr>
          <a:xfrm>
            <a:off x="10621251" y="294286"/>
            <a:ext cx="1438165" cy="130198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pic>
        <p:nvPicPr>
          <p:cNvPr id="406" name="Google Shape;406;p1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07" name="Google Shape;407;p11"/>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08" name="Google Shape;408;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9" name="Google Shape;409;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10" name="Google Shape;410;p11"/>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11" name="Google Shape;411;p11"/>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412" name="Google Shape;412;p11"/>
          <p:cNvPicPr preferRelativeResize="0"/>
          <p:nvPr/>
        </p:nvPicPr>
        <p:blipFill rotWithShape="1">
          <a:blip r:embed="rId7">
            <a:alphaModFix/>
          </a:blip>
          <a:srcRect b="0" l="0" r="0" t="1617"/>
          <a:stretch/>
        </p:blipFill>
        <p:spPr>
          <a:xfrm>
            <a:off x="4658514" y="1947129"/>
            <a:ext cx="7114845" cy="3665185"/>
          </a:xfrm>
          <a:prstGeom prst="rect">
            <a:avLst/>
          </a:prstGeom>
          <a:noFill/>
          <a:ln>
            <a:noFill/>
          </a:ln>
        </p:spPr>
      </p:pic>
      <p:pic>
        <p:nvPicPr>
          <p:cNvPr descr="Moodle: Online Learning with the World's Most Popular LMS" id="413" name="Google Shape;413;p11"/>
          <p:cNvPicPr preferRelativeResize="0"/>
          <p:nvPr/>
        </p:nvPicPr>
        <p:blipFill rotWithShape="1">
          <a:blip r:embed="rId8">
            <a:alphaModFix/>
          </a:blip>
          <a:srcRect b="0" l="0" r="0" t="0"/>
          <a:stretch/>
        </p:blipFill>
        <p:spPr>
          <a:xfrm>
            <a:off x="130615" y="1625602"/>
            <a:ext cx="4527900" cy="11425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pic>
        <p:nvPicPr>
          <p:cNvPr id="418" name="Google Shape;418;p1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19" name="Google Shape;419;p12"/>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20" name="Google Shape;420;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1" name="Google Shape;421;p1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22" name="Google Shape;422;p12"/>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23" name="Google Shape;423;p12"/>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424" name="Google Shape;424;p12"/>
          <p:cNvPicPr preferRelativeResize="0"/>
          <p:nvPr/>
        </p:nvPicPr>
        <p:blipFill rotWithShape="1">
          <a:blip r:embed="rId7">
            <a:alphaModFix/>
          </a:blip>
          <a:srcRect b="0" l="0" r="0" t="0"/>
          <a:stretch/>
        </p:blipFill>
        <p:spPr>
          <a:xfrm>
            <a:off x="1850396" y="1421763"/>
            <a:ext cx="8718614" cy="440033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pic>
        <p:nvPicPr>
          <p:cNvPr id="429" name="Google Shape;429;p1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30" name="Google Shape;430;p13"/>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31" name="Google Shape;431;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2" name="Google Shape;432;p1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33" name="Google Shape;433;p13"/>
          <p:cNvPicPr preferRelativeResize="0"/>
          <p:nvPr/>
        </p:nvPicPr>
        <p:blipFill rotWithShape="1">
          <a:blip r:embed="rId6">
            <a:alphaModFix/>
          </a:blip>
          <a:srcRect b="0" l="0" r="0" t="0"/>
          <a:stretch/>
        </p:blipFill>
        <p:spPr>
          <a:xfrm>
            <a:off x="11289" y="0"/>
            <a:ext cx="9533101" cy="1610200"/>
          </a:xfrm>
          <a:prstGeom prst="rect">
            <a:avLst/>
          </a:prstGeom>
          <a:noFill/>
          <a:ln>
            <a:noFill/>
          </a:ln>
        </p:spPr>
      </p:pic>
      <p:sp>
        <p:nvSpPr>
          <p:cNvPr id="434" name="Google Shape;434;p13"/>
          <p:cNvSpPr txBox="1"/>
          <p:nvPr/>
        </p:nvSpPr>
        <p:spPr>
          <a:xfrm>
            <a:off x="4082167" y="445900"/>
            <a:ext cx="2963614" cy="769441"/>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lang="ar-SA" sz="4400">
                <a:solidFill>
                  <a:srgbClr val="FF9518"/>
                </a:solidFill>
                <a:latin typeface="Baumans"/>
                <a:ea typeface="Baumans"/>
                <a:cs typeface="Baumans"/>
                <a:sym typeface="Baumans"/>
              </a:rPr>
              <a:t>Short Exam</a:t>
            </a:r>
            <a:endParaRPr sz="4400">
              <a:solidFill>
                <a:srgbClr val="FF9518"/>
              </a:solidFill>
              <a:latin typeface="Baumans"/>
              <a:ea typeface="Baumans"/>
              <a:cs typeface="Baumans"/>
              <a:sym typeface="Baumans"/>
            </a:endParaRPr>
          </a:p>
        </p:txBody>
      </p:sp>
      <p:grpSp>
        <p:nvGrpSpPr>
          <p:cNvPr id="435" name="Google Shape;435;p13"/>
          <p:cNvGrpSpPr/>
          <p:nvPr/>
        </p:nvGrpSpPr>
        <p:grpSpPr>
          <a:xfrm>
            <a:off x="5790863" y="4566498"/>
            <a:ext cx="4446494" cy="1884961"/>
            <a:chOff x="4189650" y="2440275"/>
            <a:chExt cx="4195525" cy="2055425"/>
          </a:xfrm>
        </p:grpSpPr>
        <p:sp>
          <p:nvSpPr>
            <p:cNvPr id="436" name="Google Shape;436;p13"/>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437" name="Google Shape;437;p13"/>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38" name="Google Shape;438;p13"/>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39" name="Google Shape;439;p13"/>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0" name="Google Shape;440;p13"/>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1" name="Google Shape;441;p13"/>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2" name="Google Shape;442;p13"/>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3" name="Google Shape;443;p13"/>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4" name="Google Shape;444;p13"/>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5" name="Google Shape;445;p13"/>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6" name="Google Shape;446;p13"/>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7" name="Google Shape;447;p13"/>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48" name="Google Shape;448;p13"/>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449" name="Google Shape;449;p13"/>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450" name="Google Shape;450;p13"/>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1" name="Google Shape;451;p13"/>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2" name="Google Shape;452;p13"/>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3" name="Google Shape;453;p13"/>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454" name="Google Shape;454;p13"/>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455" name="Google Shape;455;p13"/>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6" name="Google Shape;456;p13"/>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7" name="Google Shape;457;p13"/>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8" name="Google Shape;458;p13"/>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59" name="Google Shape;459;p13"/>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0" name="Google Shape;460;p13"/>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1" name="Google Shape;461;p13"/>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2" name="Google Shape;462;p13"/>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3" name="Google Shape;463;p13"/>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4" name="Google Shape;464;p13"/>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5" name="Google Shape;465;p13"/>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6" name="Google Shape;466;p13"/>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7" name="Google Shape;467;p13"/>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8" name="Google Shape;468;p13"/>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69" name="Google Shape;469;p13"/>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70" name="Google Shape;470;p13"/>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71" name="Google Shape;471;p13"/>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72" name="Google Shape;472;p13"/>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73" name="Google Shape;473;p13"/>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
        <p:nvSpPr>
          <p:cNvPr id="474" name="Google Shape;474;p13"/>
          <p:cNvSpPr txBox="1"/>
          <p:nvPr/>
        </p:nvSpPr>
        <p:spPr>
          <a:xfrm>
            <a:off x="1235914" y="2204822"/>
            <a:ext cx="9790841" cy="2603425"/>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2800"/>
              <a:buFont typeface="Tahoma"/>
              <a:buNone/>
            </a:pPr>
            <a:r>
              <a:rPr b="1" lang="ar-SA" sz="2800">
                <a:solidFill>
                  <a:srgbClr val="666666"/>
                </a:solidFill>
                <a:latin typeface="Tahoma"/>
                <a:ea typeface="Tahoma"/>
                <a:cs typeface="Tahoma"/>
                <a:sym typeface="Tahoma"/>
              </a:rPr>
              <a:t>-- </a:t>
            </a:r>
            <a:r>
              <a:rPr b="1" lang="ar-SA" sz="2400">
                <a:solidFill>
                  <a:srgbClr val="F27A1C"/>
                </a:solidFill>
                <a:latin typeface="Tahoma"/>
                <a:ea typeface="Tahoma"/>
                <a:cs typeface="Tahoma"/>
                <a:sym typeface="Tahoma"/>
              </a:rPr>
              <a:t>يرفع</a:t>
            </a:r>
            <a:r>
              <a:rPr b="1" lang="ar-SA" sz="2400">
                <a:solidFill>
                  <a:srgbClr val="666666"/>
                </a:solidFill>
                <a:latin typeface="Tahoma"/>
                <a:ea typeface="Tahoma"/>
                <a:cs typeface="Tahoma"/>
                <a:sym typeface="Tahoma"/>
              </a:rPr>
              <a:t> الاختبار القصير </a:t>
            </a:r>
            <a:r>
              <a:rPr b="1" lang="ar-SA" sz="2400">
                <a:solidFill>
                  <a:srgbClr val="24A9E1"/>
                </a:solidFill>
                <a:latin typeface="Tahoma"/>
                <a:ea typeface="Tahoma"/>
                <a:cs typeface="Tahoma"/>
                <a:sym typeface="Tahoma"/>
              </a:rPr>
              <a:t>إسبوعياً</a:t>
            </a:r>
            <a:r>
              <a:rPr b="1" lang="ar-SA" sz="2400">
                <a:solidFill>
                  <a:srgbClr val="666666"/>
                </a:solidFill>
                <a:latin typeface="Tahoma"/>
                <a:ea typeface="Tahoma"/>
                <a:cs typeface="Tahoma"/>
                <a:sym typeface="Tahoma"/>
              </a:rPr>
              <a:t> في نفس موعد رفع المحاضرة يوم السبت من كل أسبوع في </a:t>
            </a:r>
            <a:r>
              <a:rPr b="1" lang="ar-SA" sz="2400">
                <a:solidFill>
                  <a:srgbClr val="FF0000"/>
                </a:solidFill>
                <a:latin typeface="Tahoma"/>
                <a:ea typeface="Tahoma"/>
                <a:cs typeface="Tahoma"/>
                <a:sym typeface="Tahoma"/>
              </a:rPr>
              <a:t>تمام الساعة العاشرة مساء</a:t>
            </a:r>
            <a:r>
              <a:rPr b="1" lang="ar-SA" sz="2400">
                <a:solidFill>
                  <a:srgbClr val="FF9518"/>
                </a:solidFill>
                <a:latin typeface="Tahoma"/>
                <a:ea typeface="Tahoma"/>
                <a:cs typeface="Tahoma"/>
                <a:sym typeface="Tahoma"/>
              </a:rPr>
              <a:t>ً </a:t>
            </a:r>
            <a:r>
              <a:rPr b="1" lang="ar-SA" sz="2400">
                <a:solidFill>
                  <a:srgbClr val="666666"/>
                </a:solidFill>
                <a:latin typeface="Tahoma"/>
                <a:ea typeface="Tahoma"/>
                <a:cs typeface="Tahoma"/>
                <a:sym typeface="Tahoma"/>
              </a:rPr>
              <a:t>و يترك لمدة أسبوع ، ثم يغلق في يوم </a:t>
            </a:r>
            <a:r>
              <a:rPr b="1" lang="ar-SA" sz="2400">
                <a:solidFill>
                  <a:srgbClr val="FF0000"/>
                </a:solidFill>
                <a:latin typeface="Tahoma"/>
                <a:ea typeface="Tahoma"/>
                <a:cs typeface="Tahoma"/>
                <a:sym typeface="Tahoma"/>
              </a:rPr>
              <a:t>السبت الذي يليه تمام الساعة التاسعة مساءً.</a:t>
            </a:r>
            <a:br>
              <a:rPr b="1" lang="ar-SA" sz="2400">
                <a:solidFill>
                  <a:srgbClr val="FF0000"/>
                </a:solidFill>
                <a:latin typeface="Tahoma"/>
                <a:ea typeface="Tahoma"/>
                <a:cs typeface="Tahoma"/>
                <a:sym typeface="Tahoma"/>
              </a:rPr>
            </a:br>
            <a:r>
              <a:rPr b="1" lang="ar-SA" sz="2400">
                <a:solidFill>
                  <a:srgbClr val="666666"/>
                </a:solidFill>
                <a:latin typeface="Tahoma"/>
                <a:ea typeface="Tahoma"/>
                <a:cs typeface="Tahoma"/>
                <a:sym typeface="Tahoma"/>
              </a:rPr>
              <a:t>-- أسئلة الاختبار القصير MCQ /Matching / true &amp; false / أسئلة صوتية</a:t>
            </a:r>
            <a:endParaRPr/>
          </a:p>
          <a:p>
            <a:pPr indent="0" lvl="0" marL="0" marR="0" rtl="1" algn="ctr">
              <a:lnSpc>
                <a:spcPct val="90000"/>
              </a:lnSpc>
              <a:spcBef>
                <a:spcPts val="0"/>
              </a:spcBef>
              <a:spcAft>
                <a:spcPts val="0"/>
              </a:spcAft>
              <a:buClr>
                <a:srgbClr val="666666"/>
              </a:buClr>
              <a:buSzPts val="2400"/>
              <a:buFont typeface="Tahoma"/>
              <a:buNone/>
            </a:pPr>
            <a:r>
              <a:rPr b="1" lang="ar-SA" sz="2400">
                <a:solidFill>
                  <a:srgbClr val="666666"/>
                </a:solidFill>
                <a:latin typeface="Tahoma"/>
                <a:ea typeface="Tahoma"/>
                <a:cs typeface="Tahoma"/>
                <a:sym typeface="Tahoma"/>
              </a:rPr>
              <a:t>-- تعد الإجابة علي الاختبار القصير </a:t>
            </a:r>
            <a:r>
              <a:rPr b="1" lang="ar-SA" sz="2400">
                <a:solidFill>
                  <a:srgbClr val="24A9E1"/>
                </a:solidFill>
                <a:latin typeface="Tahoma"/>
                <a:ea typeface="Tahoma"/>
                <a:cs typeface="Tahoma"/>
                <a:sym typeface="Tahoma"/>
              </a:rPr>
              <a:t>بمثابة الحضور للطالب</a:t>
            </a:r>
            <a:r>
              <a:rPr b="1" lang="ar-SA" sz="2400">
                <a:solidFill>
                  <a:srgbClr val="666666"/>
                </a:solidFill>
                <a:latin typeface="Tahoma"/>
                <a:ea typeface="Tahoma"/>
                <a:cs typeface="Tahoma"/>
                <a:sym typeface="Tahoma"/>
              </a:rPr>
              <a:t>.</a:t>
            </a:r>
            <a:br>
              <a:rPr b="1" lang="ar-SA" sz="2400">
                <a:solidFill>
                  <a:srgbClr val="666666"/>
                </a:solidFill>
                <a:latin typeface="Tahoma"/>
                <a:ea typeface="Tahoma"/>
                <a:cs typeface="Tahoma"/>
                <a:sym typeface="Tahoma"/>
              </a:rPr>
            </a:br>
            <a:r>
              <a:rPr b="1" lang="ar-SA" sz="2400">
                <a:solidFill>
                  <a:srgbClr val="666666"/>
                </a:solidFill>
                <a:latin typeface="Tahoma"/>
                <a:ea typeface="Tahoma"/>
                <a:cs typeface="Tahoma"/>
                <a:sym typeface="Tahoma"/>
              </a:rPr>
              <a:t>-- الإختبار القصير من </a:t>
            </a:r>
            <a:r>
              <a:rPr b="1" lang="ar-SA" sz="2400">
                <a:solidFill>
                  <a:srgbClr val="FF9518"/>
                </a:solidFill>
                <a:latin typeface="Tahoma"/>
                <a:ea typeface="Tahoma"/>
                <a:cs typeface="Tahoma"/>
                <a:sym typeface="Tahoma"/>
              </a:rPr>
              <a:t>٨ درجة / ٨ اسئلة. (بمجموع ٨٠درجة)</a:t>
            </a:r>
            <a:br>
              <a:rPr b="1" lang="ar-SA" sz="2400">
                <a:solidFill>
                  <a:srgbClr val="FF9518"/>
                </a:solidFill>
                <a:latin typeface="Tahoma"/>
                <a:ea typeface="Tahoma"/>
                <a:cs typeface="Tahoma"/>
                <a:sym typeface="Tahoma"/>
              </a:rPr>
            </a:br>
            <a:r>
              <a:rPr b="1" lang="ar-SA" sz="2400">
                <a:solidFill>
                  <a:srgbClr val="666666"/>
                </a:solidFill>
                <a:latin typeface="Tahoma"/>
                <a:ea typeface="Tahoma"/>
                <a:cs typeface="Tahoma"/>
                <a:sym typeface="Tahoma"/>
              </a:rPr>
              <a:t>-- فترة السماحية للإختبار القصير </a:t>
            </a:r>
            <a:r>
              <a:rPr b="1" lang="ar-SA" sz="2400">
                <a:solidFill>
                  <a:srgbClr val="24A9E1"/>
                </a:solidFill>
                <a:latin typeface="Tahoma"/>
                <a:ea typeface="Tahoma"/>
                <a:cs typeface="Tahoma"/>
                <a:sym typeface="Tahoma"/>
              </a:rPr>
              <a:t>٢٤ دقيقة.</a:t>
            </a:r>
            <a:endParaRPr b="1" sz="2400">
              <a:solidFill>
                <a:srgbClr val="24A9E1"/>
              </a:solidFill>
              <a:latin typeface="Tahoma"/>
              <a:ea typeface="Tahoma"/>
              <a:cs typeface="Tahoma"/>
              <a:sym typeface="Tahoma"/>
            </a:endParaRPr>
          </a:p>
        </p:txBody>
      </p:sp>
      <p:pic>
        <p:nvPicPr>
          <p:cNvPr descr="EXAM | University of Lapland" id="475" name="Google Shape;475;p13"/>
          <p:cNvPicPr preferRelativeResize="0"/>
          <p:nvPr/>
        </p:nvPicPr>
        <p:blipFill rotWithShape="1">
          <a:blip r:embed="rId7">
            <a:alphaModFix/>
          </a:blip>
          <a:srcRect b="0" l="0" r="0" t="0"/>
          <a:stretch/>
        </p:blipFill>
        <p:spPr>
          <a:xfrm rot="1704499">
            <a:off x="9933415" y="454561"/>
            <a:ext cx="2133184" cy="118716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pic>
        <p:nvPicPr>
          <p:cNvPr id="480" name="Google Shape;480;p1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81" name="Google Shape;481;p14"/>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482" name="Google Shape;482;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3" name="Google Shape;483;p1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84" name="Google Shape;484;p14"/>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485" name="Google Shape;485;p14"/>
          <p:cNvSpPr txBox="1"/>
          <p:nvPr/>
        </p:nvSpPr>
        <p:spPr>
          <a:xfrm>
            <a:off x="2650377" y="543490"/>
            <a:ext cx="4139206"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4400">
                <a:solidFill>
                  <a:srgbClr val="FF9518"/>
                </a:solidFill>
                <a:latin typeface="Baumans"/>
                <a:ea typeface="Baumans"/>
                <a:cs typeface="Baumans"/>
                <a:sym typeface="Baumans"/>
              </a:rPr>
              <a:t>FINAL EXAMS </a:t>
            </a:r>
            <a:endParaRPr sz="4400">
              <a:solidFill>
                <a:srgbClr val="FF9518"/>
              </a:solidFill>
              <a:latin typeface="Baumans"/>
              <a:ea typeface="Baumans"/>
              <a:cs typeface="Baumans"/>
              <a:sym typeface="Baumans"/>
            </a:endParaRPr>
          </a:p>
        </p:txBody>
      </p:sp>
      <p:grpSp>
        <p:nvGrpSpPr>
          <p:cNvPr id="486" name="Google Shape;486;p14"/>
          <p:cNvGrpSpPr/>
          <p:nvPr/>
        </p:nvGrpSpPr>
        <p:grpSpPr>
          <a:xfrm>
            <a:off x="5790863" y="4566498"/>
            <a:ext cx="4446494" cy="1884961"/>
            <a:chOff x="4189650" y="2440275"/>
            <a:chExt cx="4195525" cy="2055425"/>
          </a:xfrm>
        </p:grpSpPr>
        <p:sp>
          <p:nvSpPr>
            <p:cNvPr id="487" name="Google Shape;487;p14"/>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488" name="Google Shape;488;p14"/>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89" name="Google Shape;489;p14"/>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0" name="Google Shape;490;p14"/>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1" name="Google Shape;491;p14"/>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2" name="Google Shape;492;p14"/>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3" name="Google Shape;493;p14"/>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4" name="Google Shape;494;p14"/>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5" name="Google Shape;495;p14"/>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6" name="Google Shape;496;p14"/>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7" name="Google Shape;497;p14"/>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8" name="Google Shape;498;p14"/>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499" name="Google Shape;499;p14"/>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00" name="Google Shape;500;p14"/>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501" name="Google Shape;501;p14"/>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2" name="Google Shape;502;p14"/>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3" name="Google Shape;503;p14"/>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4" name="Google Shape;504;p14"/>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05" name="Google Shape;505;p14"/>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06" name="Google Shape;506;p14"/>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7" name="Google Shape;507;p14"/>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8" name="Google Shape;508;p14"/>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09" name="Google Shape;509;p14"/>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0" name="Google Shape;510;p14"/>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1" name="Google Shape;511;p14"/>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2" name="Google Shape;512;p14"/>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3" name="Google Shape;513;p14"/>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4" name="Google Shape;514;p14"/>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5" name="Google Shape;515;p14"/>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6" name="Google Shape;516;p14"/>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7" name="Google Shape;517;p14"/>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8" name="Google Shape;518;p14"/>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19" name="Google Shape;519;p14"/>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0" name="Google Shape;520;p14"/>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1" name="Google Shape;521;p14"/>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2" name="Google Shape;522;p14"/>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3" name="Google Shape;523;p14"/>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24" name="Google Shape;524;p14"/>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pic>
        <p:nvPicPr>
          <p:cNvPr descr="10 Ways to Prepare for Your Final Exam" id="525" name="Google Shape;525;p14"/>
          <p:cNvPicPr preferRelativeResize="0"/>
          <p:nvPr/>
        </p:nvPicPr>
        <p:blipFill rotWithShape="1">
          <a:blip r:embed="rId7">
            <a:alphaModFix/>
          </a:blip>
          <a:srcRect b="0" l="0" r="0" t="0"/>
          <a:stretch/>
        </p:blipFill>
        <p:spPr>
          <a:xfrm rot="891655">
            <a:off x="9540033" y="673519"/>
            <a:ext cx="2398173" cy="1601700"/>
          </a:xfrm>
          <a:prstGeom prst="rect">
            <a:avLst/>
          </a:prstGeom>
          <a:noFill/>
          <a:ln>
            <a:noFill/>
          </a:ln>
        </p:spPr>
      </p:pic>
      <p:sp>
        <p:nvSpPr>
          <p:cNvPr id="526" name="Google Shape;526;p14"/>
          <p:cNvSpPr txBox="1"/>
          <p:nvPr/>
        </p:nvSpPr>
        <p:spPr>
          <a:xfrm>
            <a:off x="639951" y="1784259"/>
            <a:ext cx="10226523" cy="297988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3200"/>
              <a:buFont typeface="Tahoma"/>
              <a:buNone/>
            </a:pPr>
            <a:r>
              <a:rPr b="1" lang="ar-SA" sz="3200">
                <a:solidFill>
                  <a:srgbClr val="666666"/>
                </a:solidFill>
                <a:latin typeface="Tahoma"/>
                <a:ea typeface="Tahoma"/>
                <a:cs typeface="Tahoma"/>
                <a:sym typeface="Tahoma"/>
              </a:rPr>
              <a:t>-- الإختبار النهائي سيكون من خلال المودل.</a:t>
            </a:r>
            <a:endParaRPr b="1" sz="3200">
              <a:solidFill>
                <a:srgbClr val="666666"/>
              </a:solidFill>
              <a:latin typeface="Tahoma"/>
              <a:ea typeface="Tahoma"/>
              <a:cs typeface="Tahoma"/>
              <a:sym typeface="Tahoma"/>
            </a:endParaRPr>
          </a:p>
          <a:p>
            <a:pPr indent="0" lvl="0" marL="0" marR="0" rtl="1" algn="ctr">
              <a:lnSpc>
                <a:spcPct val="90000"/>
              </a:lnSpc>
              <a:spcBef>
                <a:spcPts val="0"/>
              </a:spcBef>
              <a:spcAft>
                <a:spcPts val="0"/>
              </a:spcAft>
              <a:buClr>
                <a:srgbClr val="666666"/>
              </a:buClr>
              <a:buSzPts val="3200"/>
              <a:buFont typeface="Tahoma"/>
              <a:buNone/>
            </a:pPr>
            <a:br>
              <a:rPr b="1" lang="ar-SA" sz="3200">
                <a:solidFill>
                  <a:srgbClr val="666666"/>
                </a:solidFill>
                <a:latin typeface="Tahoma"/>
                <a:ea typeface="Tahoma"/>
                <a:cs typeface="Tahoma"/>
                <a:sym typeface="Tahoma"/>
              </a:rPr>
            </a:br>
            <a:r>
              <a:rPr b="1" lang="ar-SA" sz="3200">
                <a:solidFill>
                  <a:srgbClr val="666666"/>
                </a:solidFill>
                <a:latin typeface="Tahoma"/>
                <a:ea typeface="Tahoma"/>
                <a:cs typeface="Tahoma"/>
                <a:sym typeface="Tahoma"/>
              </a:rPr>
              <a:t>-- أسئلة الإختبار النهائي /Matching / true &amp; false MCQ / أسئلة صوتية</a:t>
            </a:r>
            <a:endParaRPr b="1" sz="3200">
              <a:solidFill>
                <a:srgbClr val="666666"/>
              </a:solidFill>
              <a:latin typeface="Tahoma"/>
              <a:ea typeface="Tahoma"/>
              <a:cs typeface="Tahoma"/>
              <a:sym typeface="Tahoma"/>
            </a:endParaRPr>
          </a:p>
          <a:p>
            <a:pPr indent="0" lvl="0" marL="0" marR="0" rtl="1" algn="ctr">
              <a:lnSpc>
                <a:spcPct val="90000"/>
              </a:lnSpc>
              <a:spcBef>
                <a:spcPts val="0"/>
              </a:spcBef>
              <a:spcAft>
                <a:spcPts val="0"/>
              </a:spcAft>
              <a:buClr>
                <a:srgbClr val="666666"/>
              </a:buClr>
              <a:buSzPts val="3200"/>
              <a:buFont typeface="Tahoma"/>
              <a:buNone/>
            </a:pPr>
            <a:br>
              <a:rPr b="1" lang="ar-SA" sz="3200">
                <a:solidFill>
                  <a:srgbClr val="666666"/>
                </a:solidFill>
                <a:latin typeface="Tahoma"/>
                <a:ea typeface="Tahoma"/>
                <a:cs typeface="Tahoma"/>
                <a:sym typeface="Tahoma"/>
              </a:rPr>
            </a:br>
            <a:r>
              <a:rPr b="1" lang="ar-SA" sz="3200">
                <a:solidFill>
                  <a:srgbClr val="666666"/>
                </a:solidFill>
                <a:latin typeface="Tahoma"/>
                <a:ea typeface="Tahoma"/>
                <a:cs typeface="Tahoma"/>
                <a:sym typeface="Tahoma"/>
              </a:rPr>
              <a:t>-- الإختبار النهائي من </a:t>
            </a:r>
            <a:r>
              <a:rPr b="1" lang="ar-SA" sz="3200">
                <a:solidFill>
                  <a:srgbClr val="F27A1C"/>
                </a:solidFill>
                <a:latin typeface="Tahoma"/>
                <a:ea typeface="Tahoma"/>
                <a:cs typeface="Tahoma"/>
                <a:sym typeface="Tahoma"/>
              </a:rPr>
              <a:t>٢٠ درجة.</a:t>
            </a:r>
            <a:endParaRPr/>
          </a:p>
        </p:txBody>
      </p:sp>
      <p:pic>
        <p:nvPicPr>
          <p:cNvPr descr="Final Exam Soon, almost There, in Short Time - a Clock Symbolizes a  Reminder that Final Exam is Near, Will Happen and Finish Stock Illustration  - Illustration of english, icon: 164309070" id="527" name="Google Shape;527;p14"/>
          <p:cNvPicPr preferRelativeResize="0"/>
          <p:nvPr/>
        </p:nvPicPr>
        <p:blipFill rotWithShape="1">
          <a:blip r:embed="rId8">
            <a:alphaModFix/>
          </a:blip>
          <a:srcRect b="0" l="0" r="0" t="0"/>
          <a:stretch/>
        </p:blipFill>
        <p:spPr>
          <a:xfrm>
            <a:off x="591374" y="3750566"/>
            <a:ext cx="1656204" cy="155269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1" name="Shape 531"/>
        <p:cNvGrpSpPr/>
        <p:nvPr/>
      </p:nvGrpSpPr>
      <p:grpSpPr>
        <a:xfrm>
          <a:off x="0" y="0"/>
          <a:ext cx="0" cy="0"/>
          <a:chOff x="0" y="0"/>
          <a:chExt cx="0" cy="0"/>
        </a:xfrm>
      </p:grpSpPr>
      <p:pic>
        <p:nvPicPr>
          <p:cNvPr id="532" name="Google Shape;532;p1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33" name="Google Shape;533;p15"/>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34" name="Google Shape;534;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35" name="Google Shape;535;p1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36" name="Google Shape;536;p15"/>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37" name="Google Shape;537;p15"/>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538" name="Google Shape;538;p15"/>
          <p:cNvPicPr preferRelativeResize="0"/>
          <p:nvPr/>
        </p:nvPicPr>
        <p:blipFill rotWithShape="1">
          <a:blip r:embed="rId7">
            <a:alphaModFix/>
          </a:blip>
          <a:srcRect b="0" l="0" r="0" t="0"/>
          <a:stretch/>
        </p:blipFill>
        <p:spPr>
          <a:xfrm>
            <a:off x="1322742" y="1507348"/>
            <a:ext cx="9883720" cy="416888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pic>
        <p:nvPicPr>
          <p:cNvPr id="543" name="Google Shape;543;p1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44" name="Google Shape;544;p16"/>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545" name="Google Shape;545;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6" name="Google Shape;546;p1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47" name="Google Shape;547;p16"/>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548" name="Google Shape;548;p16"/>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549" name="Google Shape;549;p16"/>
          <p:cNvGrpSpPr/>
          <p:nvPr/>
        </p:nvGrpSpPr>
        <p:grpSpPr>
          <a:xfrm>
            <a:off x="4182363" y="3819778"/>
            <a:ext cx="6054994" cy="2881423"/>
            <a:chOff x="4189650" y="2440275"/>
            <a:chExt cx="4195525" cy="2055425"/>
          </a:xfrm>
        </p:grpSpPr>
        <p:sp>
          <p:nvSpPr>
            <p:cNvPr id="550" name="Google Shape;550;p16"/>
            <p:cNvSpPr/>
            <p:nvPr/>
          </p:nvSpPr>
          <p:spPr>
            <a:xfrm>
              <a:off x="4189650" y="4130425"/>
              <a:ext cx="4195525" cy="365275"/>
            </a:xfrm>
            <a:custGeom>
              <a:rect b="b" l="l" r="r" t="t"/>
              <a:pathLst>
                <a:path extrusionOk="0" h="14611" w="167821">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51" name="Google Shape;551;p16"/>
            <p:cNvSpPr/>
            <p:nvPr/>
          </p:nvSpPr>
          <p:spPr>
            <a:xfrm>
              <a:off x="5619000" y="3139700"/>
              <a:ext cx="117625" cy="144300"/>
            </a:xfrm>
            <a:custGeom>
              <a:rect b="b" l="l" r="r" t="t"/>
              <a:pathLst>
                <a:path extrusionOk="0" h="5772" w="4705">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2" name="Google Shape;552;p16"/>
            <p:cNvSpPr/>
            <p:nvPr/>
          </p:nvSpPr>
          <p:spPr>
            <a:xfrm>
              <a:off x="5515600" y="2769450"/>
              <a:ext cx="120100" cy="133000"/>
            </a:xfrm>
            <a:custGeom>
              <a:rect b="b" l="l" r="r" t="t"/>
              <a:pathLst>
                <a:path extrusionOk="0" h="5320" w="4804">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3" name="Google Shape;553;p16"/>
            <p:cNvSpPr/>
            <p:nvPr/>
          </p:nvSpPr>
          <p:spPr>
            <a:xfrm>
              <a:off x="6028475" y="3170575"/>
              <a:ext cx="75075" cy="90900"/>
            </a:xfrm>
            <a:custGeom>
              <a:rect b="b" l="l" r="r" t="t"/>
              <a:pathLst>
                <a:path extrusionOk="0" h="3636" w="3003">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4" name="Google Shape;554;p16"/>
            <p:cNvSpPr/>
            <p:nvPr/>
          </p:nvSpPr>
          <p:spPr>
            <a:xfrm>
              <a:off x="6304500" y="3626725"/>
              <a:ext cx="88425" cy="103425"/>
            </a:xfrm>
            <a:custGeom>
              <a:rect b="b" l="l" r="r" t="t"/>
              <a:pathLst>
                <a:path extrusionOk="0" h="4137" w="3537">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5" name="Google Shape;555;p16"/>
            <p:cNvSpPr/>
            <p:nvPr/>
          </p:nvSpPr>
          <p:spPr>
            <a:xfrm>
              <a:off x="6840700" y="3392400"/>
              <a:ext cx="90925" cy="111750"/>
            </a:xfrm>
            <a:custGeom>
              <a:rect b="b" l="l" r="r" t="t"/>
              <a:pathLst>
                <a:path extrusionOk="0" h="4470" w="3637">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6" name="Google Shape;556;p16"/>
            <p:cNvSpPr/>
            <p:nvPr/>
          </p:nvSpPr>
          <p:spPr>
            <a:xfrm>
              <a:off x="6178575" y="2993775"/>
              <a:ext cx="25" cy="25"/>
            </a:xfrm>
            <a:custGeom>
              <a:rect b="b" l="l" r="r" t="t"/>
              <a:pathLst>
                <a:path extrusionOk="0" h="1" w="1">
                  <a:moveTo>
                    <a:pt x="0" y="0"/>
                  </a:moveTo>
                  <a:lnTo>
                    <a:pt x="0" y="0"/>
                  </a:lnTo>
                  <a:lnTo>
                    <a:pt x="0" y="0"/>
                  </a:ln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7" name="Google Shape;557;p16"/>
            <p:cNvSpPr/>
            <p:nvPr/>
          </p:nvSpPr>
          <p:spPr>
            <a:xfrm>
              <a:off x="6226950" y="3639225"/>
              <a:ext cx="110925" cy="147625"/>
            </a:xfrm>
            <a:custGeom>
              <a:rect b="b" l="l" r="r" t="t"/>
              <a:pathLst>
                <a:path extrusionOk="0" h="5905" w="4437">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8" name="Google Shape;558;p16"/>
            <p:cNvSpPr/>
            <p:nvPr/>
          </p:nvSpPr>
          <p:spPr>
            <a:xfrm>
              <a:off x="6407075" y="3825950"/>
              <a:ext cx="1752925" cy="415425"/>
            </a:xfrm>
            <a:custGeom>
              <a:rect b="b" l="l" r="r" t="t"/>
              <a:pathLst>
                <a:path extrusionOk="0" h="16617" w="70117">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59" name="Google Shape;559;p16"/>
            <p:cNvSpPr/>
            <p:nvPr/>
          </p:nvSpPr>
          <p:spPr>
            <a:xfrm>
              <a:off x="4501550" y="3782850"/>
              <a:ext cx="1831325" cy="458825"/>
            </a:xfrm>
            <a:custGeom>
              <a:rect b="b" l="l" r="r" t="t"/>
              <a:pathLst>
                <a:path extrusionOk="0" h="18353" w="73253">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0" name="Google Shape;560;p16"/>
            <p:cNvSpPr/>
            <p:nvPr/>
          </p:nvSpPr>
          <p:spPr>
            <a:xfrm>
              <a:off x="7130925" y="3020450"/>
              <a:ext cx="502050" cy="271450"/>
            </a:xfrm>
            <a:custGeom>
              <a:rect b="b" l="l" r="r" t="t"/>
              <a:pathLst>
                <a:path extrusionOk="0" h="10858" w="20082">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1" name="Google Shape;561;p16"/>
            <p:cNvSpPr/>
            <p:nvPr/>
          </p:nvSpPr>
          <p:spPr>
            <a:xfrm>
              <a:off x="7100900" y="3268125"/>
              <a:ext cx="52550" cy="37550"/>
            </a:xfrm>
            <a:custGeom>
              <a:rect b="b" l="l" r="r" t="t"/>
              <a:pathLst>
                <a:path extrusionOk="0" h="1502" w="2102">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2" name="Google Shape;562;p16"/>
            <p:cNvSpPr/>
            <p:nvPr/>
          </p:nvSpPr>
          <p:spPr>
            <a:xfrm>
              <a:off x="6521325" y="4225350"/>
              <a:ext cx="1676225" cy="76500"/>
            </a:xfrm>
            <a:custGeom>
              <a:rect b="b" l="l" r="r" t="t"/>
              <a:pathLst>
                <a:path extrusionOk="0" h="3060" w="67049">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63" name="Google Shape;563;p16"/>
            <p:cNvSpPr/>
            <p:nvPr/>
          </p:nvSpPr>
          <p:spPr>
            <a:xfrm>
              <a:off x="4464025" y="4225475"/>
              <a:ext cx="1682875" cy="79250"/>
            </a:xfrm>
            <a:custGeom>
              <a:rect b="b" l="l" r="r" t="t"/>
              <a:pathLst>
                <a:path extrusionOk="0" h="3170" w="67315">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rgbClr val="666666"/>
                </a:solidFill>
                <a:latin typeface="Calibri"/>
                <a:ea typeface="Calibri"/>
                <a:cs typeface="Calibri"/>
                <a:sym typeface="Calibri"/>
              </a:endParaRPr>
            </a:p>
          </p:txBody>
        </p:sp>
        <p:sp>
          <p:nvSpPr>
            <p:cNvPr id="564" name="Google Shape;564;p16"/>
            <p:cNvSpPr/>
            <p:nvPr/>
          </p:nvSpPr>
          <p:spPr>
            <a:xfrm>
              <a:off x="6086850" y="4076200"/>
              <a:ext cx="473675" cy="203425"/>
            </a:xfrm>
            <a:custGeom>
              <a:rect b="b" l="l" r="r" t="t"/>
              <a:pathLst>
                <a:path extrusionOk="0" h="8137" w="18947">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5" name="Google Shape;565;p16"/>
            <p:cNvSpPr/>
            <p:nvPr/>
          </p:nvSpPr>
          <p:spPr>
            <a:xfrm>
              <a:off x="6979150" y="3826875"/>
              <a:ext cx="98425" cy="5025"/>
            </a:xfrm>
            <a:custGeom>
              <a:rect b="b" l="l" r="r" t="t"/>
              <a:pathLst>
                <a:path extrusionOk="0" h="201" w="3937">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6" name="Google Shape;566;p16"/>
            <p:cNvSpPr/>
            <p:nvPr/>
          </p:nvSpPr>
          <p:spPr>
            <a:xfrm>
              <a:off x="5780800" y="3867675"/>
              <a:ext cx="252700" cy="322800"/>
            </a:xfrm>
            <a:custGeom>
              <a:rect b="b" l="l" r="r" t="t"/>
              <a:pathLst>
                <a:path extrusionOk="0" h="12912" w="10108">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67" name="Google Shape;567;p16"/>
            <p:cNvSpPr/>
            <p:nvPr/>
          </p:nvSpPr>
          <p:spPr>
            <a:xfrm>
              <a:off x="6040975" y="4100925"/>
              <a:ext cx="561250" cy="235500"/>
            </a:xfrm>
            <a:custGeom>
              <a:rect b="b" l="l" r="r" t="t"/>
              <a:pathLst>
                <a:path extrusionOk="0" h="9420" w="2245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68" name="Google Shape;568;p16"/>
            <p:cNvSpPr/>
            <p:nvPr/>
          </p:nvSpPr>
          <p:spPr>
            <a:xfrm>
              <a:off x="6597200" y="4183575"/>
              <a:ext cx="974050" cy="50725"/>
            </a:xfrm>
            <a:custGeom>
              <a:rect b="b" l="l" r="r" t="t"/>
              <a:pathLst>
                <a:path extrusionOk="0" h="2029" w="38962">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anchorCtr="0" anchor="ctr" bIns="91425" lIns="91425" spcFirstLastPara="1" rIns="91425" wrap="square" tIns="91425">
              <a:noAutofit/>
            </a:bodyPr>
            <a:lstStyle/>
            <a:p>
              <a:pPr indent="0" lvl="0" marL="0" marR="0" rtl="1" algn="r">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sp>
          <p:nvSpPr>
            <p:cNvPr id="569" name="Google Shape;569;p16"/>
            <p:cNvSpPr/>
            <p:nvPr/>
          </p:nvSpPr>
          <p:spPr>
            <a:xfrm>
              <a:off x="4926850" y="4182950"/>
              <a:ext cx="1151675" cy="51350"/>
            </a:xfrm>
            <a:custGeom>
              <a:rect b="b" l="l" r="r" t="t"/>
              <a:pathLst>
                <a:path extrusionOk="0" h="2054" w="46067">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0" name="Google Shape;570;p16"/>
            <p:cNvSpPr/>
            <p:nvPr/>
          </p:nvSpPr>
          <p:spPr>
            <a:xfrm>
              <a:off x="5789125" y="3848550"/>
              <a:ext cx="254375" cy="58400"/>
            </a:xfrm>
            <a:custGeom>
              <a:rect b="b" l="l" r="r" t="t"/>
              <a:pathLst>
                <a:path extrusionOk="0" h="2336" w="10175">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1" name="Google Shape;571;p16"/>
            <p:cNvSpPr/>
            <p:nvPr/>
          </p:nvSpPr>
          <p:spPr>
            <a:xfrm>
              <a:off x="6568850" y="3883300"/>
              <a:ext cx="1288450" cy="137775"/>
            </a:xfrm>
            <a:custGeom>
              <a:rect b="b" l="l" r="r" t="t"/>
              <a:pathLst>
                <a:path extrusionOk="0" h="5511" w="51538">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2" name="Google Shape;572;p16"/>
            <p:cNvSpPr/>
            <p:nvPr/>
          </p:nvSpPr>
          <p:spPr>
            <a:xfrm>
              <a:off x="6568025" y="3982950"/>
              <a:ext cx="803925" cy="105800"/>
            </a:xfrm>
            <a:custGeom>
              <a:rect b="b" l="l" r="r" t="t"/>
              <a:pathLst>
                <a:path extrusionOk="0" h="4232" w="32157">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3" name="Google Shape;573;p16"/>
            <p:cNvSpPr/>
            <p:nvPr/>
          </p:nvSpPr>
          <p:spPr>
            <a:xfrm>
              <a:off x="6658075" y="4079275"/>
              <a:ext cx="633825" cy="61175"/>
            </a:xfrm>
            <a:custGeom>
              <a:rect b="b" l="l" r="r" t="t"/>
              <a:pathLst>
                <a:path extrusionOk="0" h="2447" w="25353">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4" name="Google Shape;574;p16"/>
            <p:cNvSpPr/>
            <p:nvPr/>
          </p:nvSpPr>
          <p:spPr>
            <a:xfrm>
              <a:off x="4968550" y="3846625"/>
              <a:ext cx="867300" cy="134550"/>
            </a:xfrm>
            <a:custGeom>
              <a:rect b="b" l="l" r="r" t="t"/>
              <a:pathLst>
                <a:path extrusionOk="0" h="5382" w="34692">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5" name="Google Shape;575;p16"/>
            <p:cNvSpPr/>
            <p:nvPr/>
          </p:nvSpPr>
          <p:spPr>
            <a:xfrm>
              <a:off x="5132000" y="4031975"/>
              <a:ext cx="656850" cy="60100"/>
            </a:xfrm>
            <a:custGeom>
              <a:rect b="b" l="l" r="r" t="t"/>
              <a:pathLst>
                <a:path extrusionOk="0" h="2404" w="26274">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6" name="Google Shape;576;p16"/>
            <p:cNvSpPr/>
            <p:nvPr/>
          </p:nvSpPr>
          <p:spPr>
            <a:xfrm>
              <a:off x="5222050" y="4120775"/>
              <a:ext cx="567100" cy="37175"/>
            </a:xfrm>
            <a:custGeom>
              <a:rect b="b" l="l" r="r" t="t"/>
              <a:pathLst>
                <a:path extrusionOk="0" h="1487" w="22684">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7" name="Google Shape;577;p16"/>
            <p:cNvSpPr/>
            <p:nvPr/>
          </p:nvSpPr>
          <p:spPr>
            <a:xfrm>
              <a:off x="5318800" y="3954400"/>
              <a:ext cx="466175" cy="41775"/>
            </a:xfrm>
            <a:custGeom>
              <a:rect b="b" l="l" r="r" t="t"/>
              <a:pathLst>
                <a:path extrusionOk="0" h="1671" w="18647">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8" name="Google Shape;578;p16"/>
            <p:cNvSpPr/>
            <p:nvPr/>
          </p:nvSpPr>
          <p:spPr>
            <a:xfrm>
              <a:off x="6031800" y="3884400"/>
              <a:ext cx="217675" cy="149300"/>
            </a:xfrm>
            <a:custGeom>
              <a:rect b="b" l="l" r="r" t="t"/>
              <a:pathLst>
                <a:path extrusionOk="0" h="5972" w="8707">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79" name="Google Shape;579;p16"/>
            <p:cNvSpPr/>
            <p:nvPr/>
          </p:nvSpPr>
          <p:spPr>
            <a:xfrm>
              <a:off x="5845000" y="4127100"/>
              <a:ext cx="140125" cy="31700"/>
            </a:xfrm>
            <a:custGeom>
              <a:rect b="b" l="l" r="r" t="t"/>
              <a:pathLst>
                <a:path extrusionOk="0" h="1268" w="5605">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0" name="Google Shape;580;p16"/>
            <p:cNvSpPr/>
            <p:nvPr/>
          </p:nvSpPr>
          <p:spPr>
            <a:xfrm>
              <a:off x="5542275" y="2440275"/>
              <a:ext cx="2090700" cy="1606775"/>
            </a:xfrm>
            <a:custGeom>
              <a:rect b="b" l="l" r="r" t="t"/>
              <a:pathLst>
                <a:path extrusionOk="0" h="64271" w="83628">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1" name="Google Shape;581;p16"/>
            <p:cNvSpPr/>
            <p:nvPr/>
          </p:nvSpPr>
          <p:spPr>
            <a:xfrm>
              <a:off x="4916850" y="3048800"/>
              <a:ext cx="1384325" cy="812575"/>
            </a:xfrm>
            <a:custGeom>
              <a:rect b="b" l="l" r="r" t="t"/>
              <a:pathLst>
                <a:path extrusionOk="0" h="32503" w="55373">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2" name="Google Shape;582;p16"/>
            <p:cNvSpPr/>
            <p:nvPr/>
          </p:nvSpPr>
          <p:spPr>
            <a:xfrm>
              <a:off x="4636650" y="3556550"/>
              <a:ext cx="1722075" cy="527425"/>
            </a:xfrm>
            <a:custGeom>
              <a:rect b="b" l="l" r="r" t="t"/>
              <a:pathLst>
                <a:path extrusionOk="0" h="21097" w="68883">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3" name="Google Shape;583;p16"/>
            <p:cNvSpPr/>
            <p:nvPr/>
          </p:nvSpPr>
          <p:spPr>
            <a:xfrm>
              <a:off x="5317950" y="2758600"/>
              <a:ext cx="1082475" cy="1322650"/>
            </a:xfrm>
            <a:custGeom>
              <a:rect b="b" l="l" r="r" t="t"/>
              <a:pathLst>
                <a:path extrusionOk="0" h="52906" w="43299">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4" name="Google Shape;584;p16"/>
            <p:cNvSpPr/>
            <p:nvPr/>
          </p:nvSpPr>
          <p:spPr>
            <a:xfrm>
              <a:off x="6401225" y="3495475"/>
              <a:ext cx="1623700" cy="595800"/>
            </a:xfrm>
            <a:custGeom>
              <a:rect b="b" l="l" r="r" t="t"/>
              <a:pathLst>
                <a:path extrusionOk="0" h="23832" w="64948">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5" name="Google Shape;585;p16"/>
            <p:cNvSpPr/>
            <p:nvPr/>
          </p:nvSpPr>
          <p:spPr>
            <a:xfrm>
              <a:off x="5859175" y="4099775"/>
              <a:ext cx="103425" cy="42225"/>
            </a:xfrm>
            <a:custGeom>
              <a:rect b="b" l="l" r="r" t="t"/>
              <a:pathLst>
                <a:path extrusionOk="0" h="1689" w="4137">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6" name="Google Shape;586;p16"/>
            <p:cNvSpPr/>
            <p:nvPr/>
          </p:nvSpPr>
          <p:spPr>
            <a:xfrm>
              <a:off x="4913500" y="2945400"/>
              <a:ext cx="1508600" cy="1140000"/>
            </a:xfrm>
            <a:custGeom>
              <a:rect b="b" l="l" r="r" t="t"/>
              <a:pathLst>
                <a:path extrusionOk="0" h="45600" w="60344">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587" name="Google Shape;587;p16"/>
            <p:cNvSpPr/>
            <p:nvPr/>
          </p:nvSpPr>
          <p:spPr>
            <a:xfrm>
              <a:off x="5538200" y="2705250"/>
              <a:ext cx="1562725" cy="1385775"/>
            </a:xfrm>
            <a:custGeom>
              <a:rect b="b" l="l" r="r" t="t"/>
              <a:pathLst>
                <a:path extrusionOk="0" h="55431" w="62509">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sz="1800">
                <a:solidFill>
                  <a:schemeClr val="dk1"/>
                </a:solidFill>
                <a:latin typeface="Calibri"/>
                <a:ea typeface="Calibri"/>
                <a:cs typeface="Calibri"/>
                <a:sym typeface="Calibri"/>
              </a:endParaRPr>
            </a:p>
          </p:txBody>
        </p:sp>
      </p:grpSp>
      <p:sp>
        <p:nvSpPr>
          <p:cNvPr id="588" name="Google Shape;588;p16"/>
          <p:cNvSpPr txBox="1"/>
          <p:nvPr/>
        </p:nvSpPr>
        <p:spPr>
          <a:xfrm>
            <a:off x="1448145" y="1848785"/>
            <a:ext cx="9014983" cy="2542884"/>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666666"/>
              </a:buClr>
              <a:buSzPts val="3600"/>
              <a:buFont typeface="Tahoma"/>
              <a:buNone/>
            </a:pPr>
            <a:r>
              <a:rPr b="1" lang="ar-SA" sz="3600">
                <a:solidFill>
                  <a:srgbClr val="666666"/>
                </a:solidFill>
                <a:latin typeface="Tahoma"/>
                <a:ea typeface="Tahoma"/>
                <a:cs typeface="Tahoma"/>
                <a:sym typeface="Tahoma"/>
              </a:rPr>
              <a:t>-- اللغة الأساسية في المحاضرات هي </a:t>
            </a:r>
            <a:r>
              <a:rPr b="1" lang="ar-SA" sz="3600">
                <a:solidFill>
                  <a:srgbClr val="24A9E1"/>
                </a:solidFill>
                <a:latin typeface="Tahoma"/>
                <a:ea typeface="Tahoma"/>
                <a:cs typeface="Tahoma"/>
                <a:sym typeface="Tahoma"/>
              </a:rPr>
              <a:t>اللغة الإنجليزية </a:t>
            </a:r>
            <a:br>
              <a:rPr b="1" lang="ar-SA" sz="3600">
                <a:solidFill>
                  <a:srgbClr val="666666"/>
                </a:solidFill>
                <a:latin typeface="Tahoma"/>
                <a:ea typeface="Tahoma"/>
                <a:cs typeface="Tahoma"/>
                <a:sym typeface="Tahoma"/>
              </a:rPr>
            </a:br>
            <a:r>
              <a:rPr b="1" lang="ar-SA" sz="3600">
                <a:solidFill>
                  <a:srgbClr val="666666"/>
                </a:solidFill>
                <a:latin typeface="Tahoma"/>
                <a:ea typeface="Tahoma"/>
                <a:cs typeface="Tahoma"/>
                <a:sym typeface="Tahoma"/>
              </a:rPr>
              <a:t>-- الاختبارات باللغة الإنجليزية مع وجود </a:t>
            </a:r>
            <a:r>
              <a:rPr b="1" lang="ar-SA" sz="3600">
                <a:solidFill>
                  <a:schemeClr val="accent2"/>
                </a:solidFill>
                <a:latin typeface="Tahoma"/>
                <a:ea typeface="Tahoma"/>
                <a:cs typeface="Tahoma"/>
                <a:sym typeface="Tahoma"/>
              </a:rPr>
              <a:t>ترجمة للسؤال.</a:t>
            </a:r>
            <a:endParaRPr/>
          </a:p>
        </p:txBody>
      </p:sp>
      <p:pic>
        <p:nvPicPr>
          <p:cNvPr descr="Language Clipart Translate Google - Skills Clipart Transparent, HD Png  Download - kindpng" id="589" name="Google Shape;589;p16"/>
          <p:cNvPicPr preferRelativeResize="0"/>
          <p:nvPr/>
        </p:nvPicPr>
        <p:blipFill rotWithShape="1">
          <a:blip r:embed="rId7">
            <a:alphaModFix/>
          </a:blip>
          <a:srcRect b="0" l="0" r="0" t="0"/>
          <a:stretch/>
        </p:blipFill>
        <p:spPr>
          <a:xfrm>
            <a:off x="9475525" y="117315"/>
            <a:ext cx="2668791" cy="154699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grpSp>
        <p:nvGrpSpPr>
          <p:cNvPr id="594" name="Google Shape;594;p17"/>
          <p:cNvGrpSpPr/>
          <p:nvPr/>
        </p:nvGrpSpPr>
        <p:grpSpPr>
          <a:xfrm>
            <a:off x="972933" y="1379425"/>
            <a:ext cx="4454763" cy="4657743"/>
            <a:chOff x="729700" y="1034569"/>
            <a:chExt cx="3341072" cy="3493307"/>
          </a:xfrm>
        </p:grpSpPr>
        <p:sp>
          <p:nvSpPr>
            <p:cNvPr id="595" name="Google Shape;595;p17"/>
            <p:cNvSpPr/>
            <p:nvPr/>
          </p:nvSpPr>
          <p:spPr>
            <a:xfrm>
              <a:off x="729700" y="2722794"/>
              <a:ext cx="1692034" cy="1688745"/>
            </a:xfrm>
            <a:custGeom>
              <a:rect b="b" l="l" r="r" t="t"/>
              <a:pathLst>
                <a:path extrusionOk="0" h="25063" w="25242">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596" name="Google Shape;596;p17"/>
            <p:cNvSpPr/>
            <p:nvPr/>
          </p:nvSpPr>
          <p:spPr>
            <a:xfrm>
              <a:off x="733267" y="4366188"/>
              <a:ext cx="3337505" cy="161688"/>
            </a:xfrm>
            <a:custGeom>
              <a:rect b="b" l="l" r="r" t="t"/>
              <a:pathLst>
                <a:path extrusionOk="0" h="3173" w="65835">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597" name="Google Shape;597;p17"/>
            <p:cNvSpPr/>
            <p:nvPr/>
          </p:nvSpPr>
          <p:spPr>
            <a:xfrm>
              <a:off x="1960879" y="2651575"/>
              <a:ext cx="1623457" cy="1772760"/>
            </a:xfrm>
            <a:custGeom>
              <a:rect b="b" l="l" r="r" t="t"/>
              <a:pathLst>
                <a:path extrusionOk="0" h="34789" w="32024">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598" name="Google Shape;598;p17"/>
            <p:cNvSpPr/>
            <p:nvPr/>
          </p:nvSpPr>
          <p:spPr>
            <a:xfrm>
              <a:off x="2773020" y="3440516"/>
              <a:ext cx="1297657" cy="983785"/>
            </a:xfrm>
            <a:custGeom>
              <a:rect b="b" l="l" r="r" t="t"/>
              <a:pathLst>
                <a:path extrusionOk="0" h="19306" w="22737">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599" name="Google Shape;599;p17"/>
            <p:cNvSpPr/>
            <p:nvPr/>
          </p:nvSpPr>
          <p:spPr>
            <a:xfrm>
              <a:off x="2434110" y="3949369"/>
              <a:ext cx="653053" cy="474924"/>
            </a:xfrm>
            <a:custGeom>
              <a:rect b="b" l="l" r="r" t="t"/>
              <a:pathLst>
                <a:path extrusionOk="0" h="9320" w="12882">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0" name="Google Shape;600;p17"/>
            <p:cNvSpPr/>
            <p:nvPr/>
          </p:nvSpPr>
          <p:spPr>
            <a:xfrm>
              <a:off x="2188367" y="2044585"/>
              <a:ext cx="853579" cy="592263"/>
            </a:xfrm>
            <a:custGeom>
              <a:rect b="b" l="l" r="r" t="t"/>
              <a:pathLst>
                <a:path extrusionOk="0" h="26461" w="38136">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1" name="Google Shape;601;p17"/>
            <p:cNvSpPr/>
            <p:nvPr/>
          </p:nvSpPr>
          <p:spPr>
            <a:xfrm>
              <a:off x="1933880" y="2044585"/>
              <a:ext cx="468063" cy="592263"/>
            </a:xfrm>
            <a:custGeom>
              <a:rect b="b" l="l" r="r" t="t"/>
              <a:pathLst>
                <a:path extrusionOk="0" h="26461" w="20912">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2" name="Google Shape;602;p17"/>
            <p:cNvSpPr/>
            <p:nvPr/>
          </p:nvSpPr>
          <p:spPr>
            <a:xfrm>
              <a:off x="2476986" y="2234275"/>
              <a:ext cx="53226" cy="53226"/>
            </a:xfrm>
            <a:custGeom>
              <a:rect b="b" l="l" r="r" t="t"/>
              <a:pathLst>
                <a:path extrusionOk="0" h="2378" w="2378">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3" name="Google Shape;603;p17"/>
            <p:cNvSpPr/>
            <p:nvPr/>
          </p:nvSpPr>
          <p:spPr>
            <a:xfrm>
              <a:off x="2491982" y="2249271"/>
              <a:ext cx="22539" cy="22539"/>
            </a:xfrm>
            <a:custGeom>
              <a:rect b="b" l="l" r="r" t="t"/>
              <a:pathLst>
                <a:path extrusionOk="0" h="1007" w="1007">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4" name="Google Shape;604;p17"/>
            <p:cNvSpPr/>
            <p:nvPr/>
          </p:nvSpPr>
          <p:spPr>
            <a:xfrm>
              <a:off x="2497443" y="1937464"/>
              <a:ext cx="51883" cy="309102"/>
            </a:xfrm>
            <a:custGeom>
              <a:rect b="b" l="l" r="r" t="t"/>
              <a:pathLst>
                <a:path extrusionOk="0" h="13810" w="2318">
                  <a:moveTo>
                    <a:pt x="1616" y="1"/>
                  </a:moveTo>
                  <a:lnTo>
                    <a:pt x="1" y="13718"/>
                  </a:lnTo>
                  <a:lnTo>
                    <a:pt x="732" y="13810"/>
                  </a:lnTo>
                  <a:lnTo>
                    <a:pt x="2317" y="92"/>
                  </a:lnTo>
                  <a:lnTo>
                    <a:pt x="1616"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5" name="Google Shape;605;p17"/>
            <p:cNvSpPr/>
            <p:nvPr/>
          </p:nvSpPr>
          <p:spPr>
            <a:xfrm>
              <a:off x="2524727" y="1937464"/>
              <a:ext cx="94186" cy="76459"/>
            </a:xfrm>
            <a:custGeom>
              <a:rect b="b" l="l" r="r" t="t"/>
              <a:pathLst>
                <a:path extrusionOk="0" h="3416" w="4208">
                  <a:moveTo>
                    <a:pt x="397" y="1"/>
                  </a:moveTo>
                  <a:lnTo>
                    <a:pt x="1" y="3415"/>
                  </a:lnTo>
                  <a:lnTo>
                    <a:pt x="3689" y="2592"/>
                  </a:lnTo>
                  <a:lnTo>
                    <a:pt x="3354" y="1647"/>
                  </a:lnTo>
                  <a:lnTo>
                    <a:pt x="4208" y="458"/>
                  </a:lnTo>
                  <a:lnTo>
                    <a:pt x="397" y="1"/>
                  </a:lnTo>
                  <a:close/>
                </a:path>
              </a:pathLst>
            </a:custGeom>
            <a:solidFill>
              <a:srgbClr val="FFFFF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6" name="Google Shape;606;p17"/>
            <p:cNvSpPr/>
            <p:nvPr/>
          </p:nvSpPr>
          <p:spPr>
            <a:xfrm>
              <a:off x="2388956" y="2636819"/>
              <a:ext cx="652987" cy="19809"/>
            </a:xfrm>
            <a:custGeom>
              <a:rect b="b" l="l" r="r" t="t"/>
              <a:pathLst>
                <a:path extrusionOk="0" h="885" w="29174">
                  <a:moveTo>
                    <a:pt x="1" y="0"/>
                  </a:moveTo>
                  <a:lnTo>
                    <a:pt x="1" y="884"/>
                  </a:lnTo>
                  <a:lnTo>
                    <a:pt x="29173" y="884"/>
                  </a:lnTo>
                  <a:lnTo>
                    <a:pt x="29173" y="0"/>
                  </a:lnTo>
                  <a:close/>
                </a:path>
              </a:pathLst>
            </a:custGeom>
            <a:solidFill>
              <a:srgbClr val="DE855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7" name="Google Shape;607;p17"/>
            <p:cNvSpPr/>
            <p:nvPr/>
          </p:nvSpPr>
          <p:spPr>
            <a:xfrm>
              <a:off x="2541805" y="2636819"/>
              <a:ext cx="66879" cy="1876303"/>
            </a:xfrm>
            <a:custGeom>
              <a:rect b="b" l="l" r="r" t="t"/>
              <a:pathLst>
                <a:path extrusionOk="0" h="83829" w="2988">
                  <a:moveTo>
                    <a:pt x="0" y="0"/>
                  </a:moveTo>
                  <a:lnTo>
                    <a:pt x="0" y="83829"/>
                  </a:lnTo>
                  <a:lnTo>
                    <a:pt x="2987" y="83829"/>
                  </a:lnTo>
                  <a:lnTo>
                    <a:pt x="2987" y="0"/>
                  </a:lnTo>
                  <a:close/>
                </a:path>
              </a:pathLst>
            </a:custGeom>
            <a:solidFill>
              <a:srgbClr val="DE855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8" name="Google Shape;608;p17"/>
            <p:cNvSpPr/>
            <p:nvPr/>
          </p:nvSpPr>
          <p:spPr>
            <a:xfrm>
              <a:off x="2502233" y="2636819"/>
              <a:ext cx="39595" cy="1876303"/>
            </a:xfrm>
            <a:custGeom>
              <a:rect b="b" l="l" r="r" t="t"/>
              <a:pathLst>
                <a:path extrusionOk="0" h="83829" w="1769">
                  <a:moveTo>
                    <a:pt x="0" y="0"/>
                  </a:moveTo>
                  <a:lnTo>
                    <a:pt x="0" y="83829"/>
                  </a:lnTo>
                  <a:lnTo>
                    <a:pt x="1768" y="83829"/>
                  </a:lnTo>
                  <a:lnTo>
                    <a:pt x="1768" y="0"/>
                  </a:lnTo>
                  <a:close/>
                </a:path>
              </a:pathLst>
            </a:custGeom>
            <a:solidFill>
              <a:srgbClr val="C3654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09" name="Google Shape;609;p17"/>
            <p:cNvSpPr/>
            <p:nvPr/>
          </p:nvSpPr>
          <p:spPr>
            <a:xfrm>
              <a:off x="2541805" y="2656605"/>
              <a:ext cx="66879" cy="67573"/>
            </a:xfrm>
            <a:custGeom>
              <a:rect b="b" l="l" r="r" t="t"/>
              <a:pathLst>
                <a:path extrusionOk="0" h="3019" w="2988">
                  <a:moveTo>
                    <a:pt x="0" y="0"/>
                  </a:moveTo>
                  <a:lnTo>
                    <a:pt x="0" y="1037"/>
                  </a:lnTo>
                  <a:lnTo>
                    <a:pt x="2987" y="3018"/>
                  </a:lnTo>
                  <a:lnTo>
                    <a:pt x="2987" y="0"/>
                  </a:lnTo>
                  <a:close/>
                </a:path>
              </a:pathLst>
            </a:custGeom>
            <a:solidFill>
              <a:srgbClr val="C3654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0" name="Google Shape;610;p17"/>
            <p:cNvSpPr/>
            <p:nvPr/>
          </p:nvSpPr>
          <p:spPr>
            <a:xfrm>
              <a:off x="1947534" y="2058238"/>
              <a:ext cx="230629" cy="564957"/>
            </a:xfrm>
            <a:custGeom>
              <a:rect b="b" l="l" r="r" t="t"/>
              <a:pathLst>
                <a:path extrusionOk="0" h="25241" w="10304">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1" name="Google Shape;611;p17"/>
            <p:cNvSpPr/>
            <p:nvPr/>
          </p:nvSpPr>
          <p:spPr>
            <a:xfrm>
              <a:off x="1947534" y="2606782"/>
              <a:ext cx="441450" cy="555422"/>
            </a:xfrm>
            <a:custGeom>
              <a:rect b="b" l="l" r="r" t="t"/>
              <a:pathLst>
                <a:path extrusionOk="0" h="24815" w="19723">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2" name="Google Shape;612;p17"/>
            <p:cNvSpPr/>
            <p:nvPr/>
          </p:nvSpPr>
          <p:spPr>
            <a:xfrm>
              <a:off x="1947534" y="2606782"/>
              <a:ext cx="441450" cy="512425"/>
            </a:xfrm>
            <a:custGeom>
              <a:rect b="b" l="l" r="r" t="t"/>
              <a:pathLst>
                <a:path extrusionOk="0" h="22894" w="19723">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3" name="Google Shape;613;p17"/>
            <p:cNvSpPr/>
            <p:nvPr/>
          </p:nvSpPr>
          <p:spPr>
            <a:xfrm>
              <a:off x="2174736" y="2606782"/>
              <a:ext cx="227205" cy="554728"/>
            </a:xfrm>
            <a:custGeom>
              <a:rect b="b" l="l" r="r" t="t"/>
              <a:pathLst>
                <a:path extrusionOk="0" h="24784" w="10151">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4" name="Google Shape;614;p17"/>
            <p:cNvSpPr/>
            <p:nvPr/>
          </p:nvSpPr>
          <p:spPr>
            <a:xfrm>
              <a:off x="1961858" y="2315455"/>
              <a:ext cx="426454" cy="283183"/>
            </a:xfrm>
            <a:custGeom>
              <a:rect b="b" l="l" r="r" t="t"/>
              <a:pathLst>
                <a:path extrusionOk="0" h="12652" w="19053">
                  <a:moveTo>
                    <a:pt x="0" y="1"/>
                  </a:moveTo>
                  <a:lnTo>
                    <a:pt x="0" y="12651"/>
                  </a:lnTo>
                  <a:lnTo>
                    <a:pt x="19052" y="12651"/>
                  </a:lnTo>
                  <a:lnTo>
                    <a:pt x="19052" y="1"/>
                  </a:lnTo>
                  <a:close/>
                </a:path>
              </a:pathLst>
            </a:custGeom>
            <a:solidFill>
              <a:srgbClr val="F2F2F2"/>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5" name="Google Shape;615;p17"/>
            <p:cNvSpPr/>
            <p:nvPr/>
          </p:nvSpPr>
          <p:spPr>
            <a:xfrm>
              <a:off x="1961858" y="2586997"/>
              <a:ext cx="268836" cy="4812"/>
            </a:xfrm>
            <a:custGeom>
              <a:rect b="b" l="l" r="r" t="t"/>
              <a:pathLst>
                <a:path extrusionOk="0" h="215" w="12011">
                  <a:moveTo>
                    <a:pt x="0" y="1"/>
                  </a:moveTo>
                  <a:lnTo>
                    <a:pt x="0" y="214"/>
                  </a:lnTo>
                  <a:lnTo>
                    <a:pt x="12011" y="214"/>
                  </a:lnTo>
                  <a:lnTo>
                    <a:pt x="12011" y="1"/>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6" name="Google Shape;616;p17"/>
            <p:cNvSpPr/>
            <p:nvPr/>
          </p:nvSpPr>
          <p:spPr>
            <a:xfrm>
              <a:off x="2230669" y="2315455"/>
              <a:ext cx="49823" cy="271567"/>
            </a:xfrm>
            <a:custGeom>
              <a:rect b="b" l="l" r="r" t="t"/>
              <a:pathLst>
                <a:path extrusionOk="0" h="12133" w="2226">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7" name="Google Shape;617;p17"/>
            <p:cNvSpPr/>
            <p:nvPr/>
          </p:nvSpPr>
          <p:spPr>
            <a:xfrm>
              <a:off x="2356211" y="2315455"/>
              <a:ext cx="32097" cy="283183"/>
            </a:xfrm>
            <a:custGeom>
              <a:rect b="b" l="l" r="r" t="t"/>
              <a:pathLst>
                <a:path extrusionOk="0" h="12652" w="1434">
                  <a:moveTo>
                    <a:pt x="1007" y="1"/>
                  </a:moveTo>
                  <a:lnTo>
                    <a:pt x="1" y="12651"/>
                  </a:lnTo>
                  <a:lnTo>
                    <a:pt x="1433" y="12651"/>
                  </a:lnTo>
                  <a:lnTo>
                    <a:pt x="1433" y="1"/>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8" name="Google Shape;618;p17"/>
            <p:cNvSpPr/>
            <p:nvPr/>
          </p:nvSpPr>
          <p:spPr>
            <a:xfrm>
              <a:off x="2420359" y="2532887"/>
              <a:ext cx="602470" cy="113972"/>
            </a:xfrm>
            <a:custGeom>
              <a:rect b="b" l="l" r="r" t="t"/>
              <a:pathLst>
                <a:path extrusionOk="0" h="5092" w="26917">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19" name="Google Shape;619;p17"/>
            <p:cNvSpPr/>
            <p:nvPr/>
          </p:nvSpPr>
          <p:spPr>
            <a:xfrm>
              <a:off x="2796962" y="2070526"/>
              <a:ext cx="204039" cy="141927"/>
            </a:xfrm>
            <a:custGeom>
              <a:rect b="b" l="l" r="r" t="t"/>
              <a:pathLst>
                <a:path extrusionOk="0" h="6341" w="9116">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0" name="Google Shape;620;p17"/>
            <p:cNvSpPr/>
            <p:nvPr/>
          </p:nvSpPr>
          <p:spPr>
            <a:xfrm>
              <a:off x="1903586" y="1034569"/>
              <a:ext cx="20664" cy="21445"/>
            </a:xfrm>
            <a:custGeom>
              <a:rect b="b" l="l" r="r" t="t"/>
              <a:pathLst>
                <a:path extrusionOk="0" h="824" w="794">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grpSp>
          <p:nvGrpSpPr>
            <p:cNvPr id="621" name="Google Shape;621;p17"/>
            <p:cNvGrpSpPr/>
            <p:nvPr/>
          </p:nvGrpSpPr>
          <p:grpSpPr>
            <a:xfrm>
              <a:off x="1750300" y="1433604"/>
              <a:ext cx="691927" cy="595011"/>
              <a:chOff x="1635726" y="1501503"/>
              <a:chExt cx="457835" cy="393708"/>
            </a:xfrm>
          </p:grpSpPr>
          <p:sp>
            <p:nvSpPr>
              <p:cNvPr id="622" name="Google Shape;622;p17"/>
              <p:cNvSpPr/>
              <p:nvPr/>
            </p:nvSpPr>
            <p:spPr>
              <a:xfrm>
                <a:off x="1635727" y="1501503"/>
                <a:ext cx="457834" cy="393708"/>
              </a:xfrm>
              <a:custGeom>
                <a:rect b="b" l="l" r="r" t="t"/>
                <a:pathLst>
                  <a:path extrusionOk="0" h="17590" w="20455">
                    <a:moveTo>
                      <a:pt x="15669" y="0"/>
                    </a:moveTo>
                    <a:lnTo>
                      <a:pt x="0" y="7194"/>
                    </a:lnTo>
                    <a:lnTo>
                      <a:pt x="4786" y="17589"/>
                    </a:lnTo>
                    <a:lnTo>
                      <a:pt x="20455" y="10395"/>
                    </a:lnTo>
                    <a:lnTo>
                      <a:pt x="15669" y="0"/>
                    </a:lnTo>
                    <a:close/>
                  </a:path>
                </a:pathLst>
              </a:custGeom>
              <a:solidFill>
                <a:srgbClr val="F2F2F2"/>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3" name="Google Shape;623;p17"/>
              <p:cNvSpPr/>
              <p:nvPr/>
            </p:nvSpPr>
            <p:spPr>
              <a:xfrm>
                <a:off x="1635726" y="1663192"/>
                <a:ext cx="226533" cy="47115"/>
              </a:xfrm>
              <a:custGeom>
                <a:rect b="b" l="l" r="r" t="t"/>
                <a:pathLst>
                  <a:path extrusionOk="0" h="2105" w="10121">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4" name="Google Shape;624;p17"/>
              <p:cNvSpPr/>
              <p:nvPr/>
            </p:nvSpPr>
            <p:spPr>
              <a:xfrm>
                <a:off x="1862235" y="1501503"/>
                <a:ext cx="137160" cy="192422"/>
              </a:xfrm>
              <a:custGeom>
                <a:rect b="b" l="l" r="r" t="t"/>
                <a:pathLst>
                  <a:path extrusionOk="0" h="8597" w="6128">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grpSp>
        <p:sp>
          <p:nvSpPr>
            <p:cNvPr id="625" name="Google Shape;625;p17"/>
            <p:cNvSpPr/>
            <p:nvPr/>
          </p:nvSpPr>
          <p:spPr>
            <a:xfrm>
              <a:off x="2068650" y="1681853"/>
              <a:ext cx="92825" cy="92694"/>
            </a:xfrm>
            <a:custGeom>
              <a:rect b="b" l="l" r="r" t="t"/>
              <a:pathLst>
                <a:path extrusionOk="0" h="793" w="794">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6" name="Google Shape;626;p17"/>
            <p:cNvSpPr/>
            <p:nvPr/>
          </p:nvSpPr>
          <p:spPr>
            <a:xfrm>
              <a:off x="2434683" y="3763944"/>
              <a:ext cx="114643" cy="749165"/>
            </a:xfrm>
            <a:custGeom>
              <a:rect b="b" l="l" r="r" t="t"/>
              <a:pathLst>
                <a:path extrusionOk="0" h="33471" w="5122">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7" name="Google Shape;627;p17"/>
            <p:cNvSpPr/>
            <p:nvPr/>
          </p:nvSpPr>
          <p:spPr>
            <a:xfrm>
              <a:off x="2443547" y="4175352"/>
              <a:ext cx="69610" cy="337752"/>
            </a:xfrm>
            <a:custGeom>
              <a:rect b="b" l="l" r="r" t="t"/>
              <a:pathLst>
                <a:path extrusionOk="0" h="15090" w="311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8" name="Google Shape;628;p17"/>
            <p:cNvSpPr/>
            <p:nvPr/>
          </p:nvSpPr>
          <p:spPr>
            <a:xfrm>
              <a:off x="2534978" y="4401883"/>
              <a:ext cx="14347" cy="111219"/>
            </a:xfrm>
            <a:custGeom>
              <a:rect b="b" l="l" r="r" t="t"/>
              <a:pathLst>
                <a:path extrusionOk="0" h="4969" w="641">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29" name="Google Shape;629;p17"/>
            <p:cNvSpPr/>
            <p:nvPr/>
          </p:nvSpPr>
          <p:spPr>
            <a:xfrm>
              <a:off x="2622985" y="4343868"/>
              <a:ext cx="201980" cy="169234"/>
            </a:xfrm>
            <a:custGeom>
              <a:rect b="b" l="l" r="r" t="t"/>
              <a:pathLst>
                <a:path extrusionOk="0" h="7561" w="9024">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0" name="Google Shape;630;p17"/>
            <p:cNvSpPr/>
            <p:nvPr/>
          </p:nvSpPr>
          <p:spPr>
            <a:xfrm>
              <a:off x="2160389" y="4343868"/>
              <a:ext cx="257936" cy="169234"/>
            </a:xfrm>
            <a:custGeom>
              <a:rect b="b" l="l" r="r" t="t"/>
              <a:pathLst>
                <a:path extrusionOk="0" h="7561" w="11524">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1" name="Google Shape;631;p17"/>
            <p:cNvSpPr/>
            <p:nvPr/>
          </p:nvSpPr>
          <p:spPr>
            <a:xfrm>
              <a:off x="2622985" y="4393691"/>
              <a:ext cx="92820" cy="119411"/>
            </a:xfrm>
            <a:custGeom>
              <a:rect b="b" l="l" r="r" t="t"/>
              <a:pathLst>
                <a:path extrusionOk="0" h="5335" w="4147">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2" name="Google Shape;632;p17"/>
            <p:cNvSpPr/>
            <p:nvPr/>
          </p:nvSpPr>
          <p:spPr>
            <a:xfrm>
              <a:off x="2547244" y="4023198"/>
              <a:ext cx="232017" cy="489908"/>
            </a:xfrm>
            <a:custGeom>
              <a:rect b="b" l="l" r="r" t="t"/>
              <a:pathLst>
                <a:path extrusionOk="0" h="21888" w="10366">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3" name="Google Shape;633;p17"/>
            <p:cNvSpPr/>
            <p:nvPr/>
          </p:nvSpPr>
          <p:spPr>
            <a:xfrm>
              <a:off x="2242957" y="4362289"/>
              <a:ext cx="175367" cy="150813"/>
            </a:xfrm>
            <a:custGeom>
              <a:rect b="b" l="l" r="r" t="t"/>
              <a:pathLst>
                <a:path extrusionOk="0" h="6738" w="7835">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4" name="Google Shape;634;p17"/>
            <p:cNvSpPr/>
            <p:nvPr/>
          </p:nvSpPr>
          <p:spPr>
            <a:xfrm>
              <a:off x="2290027" y="3943383"/>
              <a:ext cx="219035" cy="569724"/>
            </a:xfrm>
            <a:custGeom>
              <a:rect b="b" l="l" r="r" t="t"/>
              <a:pathLst>
                <a:path extrusionOk="0" h="25454" w="9786">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5" name="Google Shape;635;p17"/>
            <p:cNvSpPr/>
            <p:nvPr/>
          </p:nvSpPr>
          <p:spPr>
            <a:xfrm>
              <a:off x="1804242" y="2303861"/>
              <a:ext cx="426454" cy="283161"/>
            </a:xfrm>
            <a:custGeom>
              <a:rect b="b" l="l" r="r" t="t"/>
              <a:pathLst>
                <a:path extrusionOk="0" h="12651" w="19053">
                  <a:moveTo>
                    <a:pt x="1" y="0"/>
                  </a:moveTo>
                  <a:lnTo>
                    <a:pt x="1" y="12651"/>
                  </a:lnTo>
                  <a:lnTo>
                    <a:pt x="19053" y="12651"/>
                  </a:lnTo>
                  <a:lnTo>
                    <a:pt x="19053" y="0"/>
                  </a:lnTo>
                  <a:close/>
                </a:path>
              </a:pathLst>
            </a:custGeom>
            <a:solidFill>
              <a:srgbClr val="F2F2F2"/>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6" name="Google Shape;636;p17"/>
            <p:cNvSpPr/>
            <p:nvPr/>
          </p:nvSpPr>
          <p:spPr>
            <a:xfrm>
              <a:off x="1804242" y="2303861"/>
              <a:ext cx="213574" cy="147389"/>
            </a:xfrm>
            <a:custGeom>
              <a:rect b="b" l="l" r="r" t="t"/>
              <a:pathLst>
                <a:path extrusionOk="0" h="6585" w="9542">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7" name="Google Shape;637;p17"/>
            <p:cNvSpPr/>
            <p:nvPr/>
          </p:nvSpPr>
          <p:spPr>
            <a:xfrm>
              <a:off x="2188367" y="2303861"/>
              <a:ext cx="42325" cy="88030"/>
            </a:xfrm>
            <a:custGeom>
              <a:rect b="b" l="l" r="r" t="t"/>
              <a:pathLst>
                <a:path extrusionOk="0" h="3933" w="1891">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8" name="Google Shape;638;p17"/>
            <p:cNvSpPr/>
            <p:nvPr/>
          </p:nvSpPr>
          <p:spPr>
            <a:xfrm>
              <a:off x="1836988" y="2545388"/>
              <a:ext cx="360963" cy="8214"/>
            </a:xfrm>
            <a:custGeom>
              <a:rect b="b" l="l" r="r" t="t"/>
              <a:pathLst>
                <a:path extrusionOk="0" h="367" w="16127">
                  <a:moveTo>
                    <a:pt x="1" y="0"/>
                  </a:moveTo>
                  <a:lnTo>
                    <a:pt x="1" y="366"/>
                  </a:lnTo>
                  <a:lnTo>
                    <a:pt x="16127" y="366"/>
                  </a:lnTo>
                  <a:lnTo>
                    <a:pt x="16127" y="0"/>
                  </a:lnTo>
                  <a:close/>
                </a:path>
              </a:pathLst>
            </a:custGeom>
            <a:solidFill>
              <a:srgbClr val="DCDEE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39" name="Google Shape;639;p17"/>
            <p:cNvSpPr/>
            <p:nvPr/>
          </p:nvSpPr>
          <p:spPr>
            <a:xfrm>
              <a:off x="1277670" y="1254318"/>
              <a:ext cx="41276" cy="91244"/>
            </a:xfrm>
            <a:custGeom>
              <a:rect b="b" l="l" r="r" t="t"/>
              <a:pathLst>
                <a:path extrusionOk="0" h="3506" w="1586">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0" name="Google Shape;640;p17"/>
            <p:cNvSpPr/>
            <p:nvPr/>
          </p:nvSpPr>
          <p:spPr>
            <a:xfrm>
              <a:off x="1085687" y="1113110"/>
              <a:ext cx="119819" cy="247524"/>
            </a:xfrm>
            <a:custGeom>
              <a:rect b="b" l="l" r="r" t="t"/>
              <a:pathLst>
                <a:path extrusionOk="0" h="9511" w="4604">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1" name="Google Shape;641;p17"/>
            <p:cNvSpPr/>
            <p:nvPr/>
          </p:nvSpPr>
          <p:spPr>
            <a:xfrm>
              <a:off x="990490" y="2077751"/>
              <a:ext cx="572003" cy="2268131"/>
            </a:xfrm>
            <a:custGeom>
              <a:rect b="b" l="l" r="r" t="t"/>
              <a:pathLst>
                <a:path extrusionOk="0" h="87152" w="21979">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2" name="Google Shape;642;p17"/>
            <p:cNvSpPr/>
            <p:nvPr/>
          </p:nvSpPr>
          <p:spPr>
            <a:xfrm>
              <a:off x="837387" y="2069033"/>
              <a:ext cx="540279" cy="2276849"/>
            </a:xfrm>
            <a:custGeom>
              <a:rect b="b" l="l" r="r" t="t"/>
              <a:pathLst>
                <a:path extrusionOk="0" h="87487" w="2076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3" name="Google Shape;643;p17"/>
            <p:cNvSpPr/>
            <p:nvPr/>
          </p:nvSpPr>
          <p:spPr>
            <a:xfrm>
              <a:off x="819925" y="2077751"/>
              <a:ext cx="126950" cy="383192"/>
            </a:xfrm>
            <a:custGeom>
              <a:rect b="b" l="l" r="r" t="t"/>
              <a:pathLst>
                <a:path extrusionOk="0" h="14724" w="4878">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4" name="Google Shape;644;p17"/>
            <p:cNvSpPr/>
            <p:nvPr/>
          </p:nvSpPr>
          <p:spPr>
            <a:xfrm>
              <a:off x="829450" y="1351076"/>
              <a:ext cx="721960" cy="852865"/>
            </a:xfrm>
            <a:custGeom>
              <a:rect b="b" l="l" r="r" t="t"/>
              <a:pathLst>
                <a:path extrusionOk="0" h="32771" w="27741">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5" name="Google Shape;645;p17"/>
            <p:cNvSpPr/>
            <p:nvPr/>
          </p:nvSpPr>
          <p:spPr>
            <a:xfrm>
              <a:off x="881005" y="4345790"/>
              <a:ext cx="305455" cy="106338"/>
            </a:xfrm>
            <a:custGeom>
              <a:rect b="b" l="l" r="r" t="t"/>
              <a:pathLst>
                <a:path extrusionOk="0" h="4086" w="11737">
                  <a:moveTo>
                    <a:pt x="397" y="1"/>
                  </a:moveTo>
                  <a:lnTo>
                    <a:pt x="1" y="976"/>
                  </a:lnTo>
                  <a:lnTo>
                    <a:pt x="1" y="3781"/>
                  </a:lnTo>
                  <a:lnTo>
                    <a:pt x="11737" y="4085"/>
                  </a:lnTo>
                  <a:lnTo>
                    <a:pt x="11737" y="3506"/>
                  </a:lnTo>
                  <a:lnTo>
                    <a:pt x="5396"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6" name="Google Shape;646;p17"/>
            <p:cNvSpPr/>
            <p:nvPr/>
          </p:nvSpPr>
          <p:spPr>
            <a:xfrm>
              <a:off x="1322875" y="4345790"/>
              <a:ext cx="305455" cy="106338"/>
            </a:xfrm>
            <a:custGeom>
              <a:rect b="b" l="l" r="r" t="t"/>
              <a:pathLst>
                <a:path extrusionOk="0" h="4086" w="11737">
                  <a:moveTo>
                    <a:pt x="397" y="1"/>
                  </a:moveTo>
                  <a:lnTo>
                    <a:pt x="1" y="976"/>
                  </a:lnTo>
                  <a:lnTo>
                    <a:pt x="1" y="3781"/>
                  </a:lnTo>
                  <a:lnTo>
                    <a:pt x="11737" y="4085"/>
                  </a:lnTo>
                  <a:lnTo>
                    <a:pt x="11737" y="3506"/>
                  </a:lnTo>
                  <a:lnTo>
                    <a:pt x="5427"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7" name="Google Shape;647;p17"/>
            <p:cNvSpPr/>
            <p:nvPr/>
          </p:nvSpPr>
          <p:spPr>
            <a:xfrm>
              <a:off x="1182473" y="1113110"/>
              <a:ext cx="117425" cy="138063"/>
            </a:xfrm>
            <a:custGeom>
              <a:rect b="b" l="l" r="r" t="t"/>
              <a:pathLst>
                <a:path extrusionOk="0" h="5305" w="4512">
                  <a:moveTo>
                    <a:pt x="823" y="0"/>
                  </a:moveTo>
                  <a:lnTo>
                    <a:pt x="0" y="4664"/>
                  </a:lnTo>
                  <a:lnTo>
                    <a:pt x="3719" y="5304"/>
                  </a:lnTo>
                  <a:lnTo>
                    <a:pt x="4512" y="640"/>
                  </a:lnTo>
                  <a:lnTo>
                    <a:pt x="823" y="0"/>
                  </a:lnTo>
                  <a:close/>
                </a:path>
              </a:pathLst>
            </a:custGeom>
            <a:solidFill>
              <a:srgbClr val="FACFC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8" name="Google Shape;648;p17"/>
            <p:cNvSpPr/>
            <p:nvPr/>
          </p:nvSpPr>
          <p:spPr>
            <a:xfrm>
              <a:off x="1165010" y="1206719"/>
              <a:ext cx="142825" cy="158674"/>
            </a:xfrm>
            <a:custGeom>
              <a:rect b="b" l="l" r="r" t="t"/>
              <a:pathLst>
                <a:path extrusionOk="0" h="6097" w="5488">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49" name="Google Shape;649;p17"/>
            <p:cNvSpPr/>
            <p:nvPr/>
          </p:nvSpPr>
          <p:spPr>
            <a:xfrm>
              <a:off x="1221353" y="1129766"/>
              <a:ext cx="87288" cy="144413"/>
            </a:xfrm>
            <a:custGeom>
              <a:rect b="b" l="l" r="r" t="t"/>
              <a:pathLst>
                <a:path extrusionOk="0" h="5549" w="3354">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0" name="Google Shape;650;p17"/>
            <p:cNvSpPr/>
            <p:nvPr/>
          </p:nvSpPr>
          <p:spPr>
            <a:xfrm>
              <a:off x="1222134" y="2606095"/>
              <a:ext cx="130932" cy="1025775"/>
            </a:xfrm>
            <a:custGeom>
              <a:rect b="b" l="l" r="r" t="t"/>
              <a:pathLst>
                <a:path extrusionOk="0" h="39415" w="5031">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1" name="Google Shape;651;p17"/>
            <p:cNvSpPr/>
            <p:nvPr/>
          </p:nvSpPr>
          <p:spPr>
            <a:xfrm>
              <a:off x="857999" y="1375669"/>
              <a:ext cx="180119" cy="357037"/>
            </a:xfrm>
            <a:custGeom>
              <a:rect b="b" l="l" r="r" t="t"/>
              <a:pathLst>
                <a:path extrusionOk="0" h="13719" w="6921">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2" name="Google Shape;652;p17"/>
            <p:cNvSpPr/>
            <p:nvPr/>
          </p:nvSpPr>
          <p:spPr>
            <a:xfrm>
              <a:off x="1165010" y="1351883"/>
              <a:ext cx="146000" cy="77763"/>
            </a:xfrm>
            <a:custGeom>
              <a:rect b="b" l="l" r="r" t="t"/>
              <a:pathLst>
                <a:path extrusionOk="0" h="2988" w="561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3" name="Google Shape;653;p17"/>
            <p:cNvSpPr/>
            <p:nvPr/>
          </p:nvSpPr>
          <p:spPr>
            <a:xfrm>
              <a:off x="816750" y="1351883"/>
              <a:ext cx="444299" cy="929014"/>
            </a:xfrm>
            <a:custGeom>
              <a:rect b="b" l="l" r="r" t="t"/>
              <a:pathLst>
                <a:path extrusionOk="0" h="35697" w="17072">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4" name="Google Shape;654;p17"/>
            <p:cNvSpPr/>
            <p:nvPr/>
          </p:nvSpPr>
          <p:spPr>
            <a:xfrm>
              <a:off x="845325" y="1731082"/>
              <a:ext cx="610078" cy="445080"/>
            </a:xfrm>
            <a:custGeom>
              <a:rect b="b" l="l" r="r" t="t"/>
              <a:pathLst>
                <a:path extrusionOk="0" h="17102" w="23442">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5" name="Google Shape;655;p17"/>
            <p:cNvSpPr/>
            <p:nvPr/>
          </p:nvSpPr>
          <p:spPr>
            <a:xfrm>
              <a:off x="1307807" y="1359820"/>
              <a:ext cx="277687" cy="852058"/>
            </a:xfrm>
            <a:custGeom>
              <a:rect b="b" l="l" r="r" t="t"/>
              <a:pathLst>
                <a:path extrusionOk="0" h="32740" w="1067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6" name="Google Shape;656;p17"/>
            <p:cNvSpPr/>
            <p:nvPr/>
          </p:nvSpPr>
          <p:spPr>
            <a:xfrm>
              <a:off x="1408574" y="1389175"/>
              <a:ext cx="15094" cy="10332"/>
            </a:xfrm>
            <a:custGeom>
              <a:rect b="b" l="l" r="r" t="t"/>
              <a:pathLst>
                <a:path extrusionOk="0" h="397" w="580">
                  <a:moveTo>
                    <a:pt x="0" y="0"/>
                  </a:moveTo>
                  <a:lnTo>
                    <a:pt x="274" y="183"/>
                  </a:lnTo>
                  <a:lnTo>
                    <a:pt x="579" y="396"/>
                  </a:lnTo>
                  <a:lnTo>
                    <a:pt x="457" y="275"/>
                  </a:lnTo>
                  <a:lnTo>
                    <a:pt x="335" y="183"/>
                  </a:lnTo>
                  <a:lnTo>
                    <a:pt x="0" y="0"/>
                  </a:lnTo>
                  <a:close/>
                </a:path>
              </a:pathLst>
            </a:custGeom>
            <a:solidFill>
              <a:srgbClr val="C95E6B"/>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7" name="Google Shape;657;p17"/>
            <p:cNvSpPr/>
            <p:nvPr/>
          </p:nvSpPr>
          <p:spPr>
            <a:xfrm>
              <a:off x="1382393" y="1375669"/>
              <a:ext cx="26" cy="26"/>
            </a:xfrm>
            <a:custGeom>
              <a:rect b="b" l="l" r="r" t="t"/>
              <a:pathLst>
                <a:path extrusionOk="0" h="1" w="1">
                  <a:moveTo>
                    <a:pt x="0" y="1"/>
                  </a:moveTo>
                  <a:close/>
                </a:path>
              </a:pathLst>
            </a:custGeom>
            <a:solidFill>
              <a:srgbClr val="C95E6B"/>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8" name="Google Shape;658;p17"/>
            <p:cNvSpPr/>
            <p:nvPr/>
          </p:nvSpPr>
          <p:spPr>
            <a:xfrm>
              <a:off x="1489484" y="1524814"/>
              <a:ext cx="84113" cy="595036"/>
            </a:xfrm>
            <a:custGeom>
              <a:rect b="b" l="l" r="r" t="t"/>
              <a:pathLst>
                <a:path extrusionOk="0" h="22864" w="3232">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59" name="Google Shape;659;p17"/>
            <p:cNvSpPr/>
            <p:nvPr/>
          </p:nvSpPr>
          <p:spPr>
            <a:xfrm>
              <a:off x="1349862" y="2550559"/>
              <a:ext cx="35732" cy="161069"/>
            </a:xfrm>
            <a:custGeom>
              <a:rect b="b" l="l" r="r" t="t"/>
              <a:pathLst>
                <a:path extrusionOk="0" h="6189" w="1373">
                  <a:moveTo>
                    <a:pt x="1372" y="0"/>
                  </a:moveTo>
                  <a:lnTo>
                    <a:pt x="122" y="2134"/>
                  </a:lnTo>
                  <a:lnTo>
                    <a:pt x="0" y="6189"/>
                  </a:lnTo>
                  <a:lnTo>
                    <a:pt x="1372" y="0"/>
                  </a:lnTo>
                  <a:close/>
                </a:path>
              </a:pathLst>
            </a:custGeom>
            <a:solidFill>
              <a:srgbClr val="2E151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0" name="Google Shape;660;p17"/>
            <p:cNvSpPr/>
            <p:nvPr/>
          </p:nvSpPr>
          <p:spPr>
            <a:xfrm>
              <a:off x="1150749" y="1338402"/>
              <a:ext cx="18270" cy="14288"/>
            </a:xfrm>
            <a:custGeom>
              <a:rect b="b" l="l" r="r" t="t"/>
              <a:pathLst>
                <a:path extrusionOk="0" h="549" w="702">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1" name="Google Shape;661;p17"/>
            <p:cNvSpPr/>
            <p:nvPr/>
          </p:nvSpPr>
          <p:spPr>
            <a:xfrm>
              <a:off x="1302263" y="1345533"/>
              <a:ext cx="17463" cy="15094"/>
            </a:xfrm>
            <a:custGeom>
              <a:rect b="b" l="l" r="r" t="t"/>
              <a:pathLst>
                <a:path extrusionOk="0" h="580" w="671">
                  <a:moveTo>
                    <a:pt x="0" y="1"/>
                  </a:moveTo>
                  <a:lnTo>
                    <a:pt x="214" y="519"/>
                  </a:lnTo>
                  <a:lnTo>
                    <a:pt x="671" y="580"/>
                  </a:lnTo>
                  <a:lnTo>
                    <a:pt x="580" y="366"/>
                  </a:lnTo>
                  <a:lnTo>
                    <a:pt x="244" y="62"/>
                  </a:lnTo>
                  <a:lnTo>
                    <a:pt x="0"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2" name="Google Shape;662;p17"/>
            <p:cNvSpPr/>
            <p:nvPr/>
          </p:nvSpPr>
          <p:spPr>
            <a:xfrm>
              <a:off x="854043" y="4249813"/>
              <a:ext cx="229280" cy="96006"/>
            </a:xfrm>
            <a:custGeom>
              <a:rect b="b" l="l" r="r" t="t"/>
              <a:pathLst>
                <a:path extrusionOk="0" h="3689" w="8810">
                  <a:moveTo>
                    <a:pt x="701" y="0"/>
                  </a:moveTo>
                  <a:lnTo>
                    <a:pt x="0" y="3689"/>
                  </a:lnTo>
                  <a:lnTo>
                    <a:pt x="8810" y="3689"/>
                  </a:lnTo>
                  <a:lnTo>
                    <a:pt x="8322" y="0"/>
                  </a:lnTo>
                  <a:close/>
                </a:path>
              </a:pathLst>
            </a:custGeom>
            <a:solidFill>
              <a:srgbClr val="FBBE5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3" name="Google Shape;663;p17"/>
            <p:cNvSpPr/>
            <p:nvPr/>
          </p:nvSpPr>
          <p:spPr>
            <a:xfrm>
              <a:off x="1276083" y="4249813"/>
              <a:ext cx="229306" cy="96006"/>
            </a:xfrm>
            <a:custGeom>
              <a:rect b="b" l="l" r="r" t="t"/>
              <a:pathLst>
                <a:path extrusionOk="0" h="3689" w="8811">
                  <a:moveTo>
                    <a:pt x="702" y="0"/>
                  </a:moveTo>
                  <a:lnTo>
                    <a:pt x="0" y="3689"/>
                  </a:lnTo>
                  <a:lnTo>
                    <a:pt x="8810" y="3689"/>
                  </a:lnTo>
                  <a:lnTo>
                    <a:pt x="8078" y="0"/>
                  </a:lnTo>
                  <a:close/>
                </a:path>
              </a:pathLst>
            </a:custGeom>
            <a:solidFill>
              <a:srgbClr val="FBBE53"/>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4" name="Google Shape;664;p17"/>
            <p:cNvSpPr/>
            <p:nvPr/>
          </p:nvSpPr>
          <p:spPr>
            <a:xfrm>
              <a:off x="1841700" y="1919081"/>
              <a:ext cx="130151" cy="140457"/>
            </a:xfrm>
            <a:custGeom>
              <a:rect b="b" l="l" r="r" t="t"/>
              <a:pathLst>
                <a:path extrusionOk="0" h="5397" w="5001">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5" name="Google Shape;665;p17"/>
            <p:cNvSpPr/>
            <p:nvPr/>
          </p:nvSpPr>
          <p:spPr>
            <a:xfrm>
              <a:off x="860393" y="1418531"/>
              <a:ext cx="995638" cy="748115"/>
            </a:xfrm>
            <a:custGeom>
              <a:rect b="b" l="l" r="r" t="t"/>
              <a:pathLst>
                <a:path extrusionOk="0" h="28746" w="38257">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6" name="Google Shape;666;p17"/>
            <p:cNvSpPr/>
            <p:nvPr/>
          </p:nvSpPr>
          <p:spPr>
            <a:xfrm>
              <a:off x="1188823" y="1088517"/>
              <a:ext cx="130125" cy="76956"/>
            </a:xfrm>
            <a:custGeom>
              <a:rect b="b" l="l" r="r" t="t"/>
              <a:pathLst>
                <a:path extrusionOk="0" h="2957" w="500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7" name="Google Shape;667;p17"/>
            <p:cNvSpPr/>
            <p:nvPr/>
          </p:nvSpPr>
          <p:spPr>
            <a:xfrm>
              <a:off x="1168992" y="1151964"/>
              <a:ext cx="57125" cy="187250"/>
            </a:xfrm>
            <a:custGeom>
              <a:rect b="b" l="l" r="r" t="t"/>
              <a:pathLst>
                <a:path extrusionOk="0" h="7195" w="2195">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8" name="Google Shape;668;p17"/>
            <p:cNvSpPr/>
            <p:nvPr/>
          </p:nvSpPr>
          <p:spPr>
            <a:xfrm>
              <a:off x="1195953" y="1144027"/>
              <a:ext cx="31750" cy="41302"/>
            </a:xfrm>
            <a:custGeom>
              <a:rect b="b" l="l" r="r" t="t"/>
              <a:pathLst>
                <a:path extrusionOk="0" h="1587" w="122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69" name="Google Shape;669;p17"/>
            <p:cNvSpPr/>
            <p:nvPr/>
          </p:nvSpPr>
          <p:spPr>
            <a:xfrm>
              <a:off x="1221353" y="1231312"/>
              <a:ext cx="35706" cy="41276"/>
            </a:xfrm>
            <a:custGeom>
              <a:rect b="b" l="l" r="r" t="t"/>
              <a:pathLst>
                <a:path extrusionOk="0" h="1586" w="1372">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70" name="Google Shape;670;p17"/>
            <p:cNvSpPr/>
            <p:nvPr/>
          </p:nvSpPr>
          <p:spPr>
            <a:xfrm>
              <a:off x="890530" y="4234745"/>
              <a:ext cx="172181" cy="15094"/>
            </a:xfrm>
            <a:custGeom>
              <a:rect b="b" l="l" r="r" t="t"/>
              <a:pathLst>
                <a:path extrusionOk="0" h="580" w="6616">
                  <a:moveTo>
                    <a:pt x="6615" y="0"/>
                  </a:moveTo>
                  <a:lnTo>
                    <a:pt x="1" y="274"/>
                  </a:lnTo>
                  <a:lnTo>
                    <a:pt x="1" y="579"/>
                  </a:lnTo>
                  <a:lnTo>
                    <a:pt x="6463" y="579"/>
                  </a:lnTo>
                  <a:lnTo>
                    <a:pt x="6615" y="0"/>
                  </a:lnTo>
                  <a:close/>
                </a:path>
              </a:pathLst>
            </a:custGeom>
            <a:solidFill>
              <a:srgbClr val="2E151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sp>
          <p:nvSpPr>
            <p:cNvPr id="671" name="Google Shape;671;p17"/>
            <p:cNvSpPr/>
            <p:nvPr/>
          </p:nvSpPr>
          <p:spPr>
            <a:xfrm>
              <a:off x="1310201" y="4234745"/>
              <a:ext cx="160262" cy="15094"/>
            </a:xfrm>
            <a:custGeom>
              <a:rect b="b" l="l" r="r" t="t"/>
              <a:pathLst>
                <a:path extrusionOk="0" h="580" w="6158">
                  <a:moveTo>
                    <a:pt x="6158" y="0"/>
                  </a:moveTo>
                  <a:lnTo>
                    <a:pt x="0" y="335"/>
                  </a:lnTo>
                  <a:lnTo>
                    <a:pt x="31" y="579"/>
                  </a:lnTo>
                  <a:lnTo>
                    <a:pt x="6066" y="579"/>
                  </a:lnTo>
                  <a:lnTo>
                    <a:pt x="6158" y="0"/>
                  </a:lnTo>
                  <a:close/>
                </a:path>
              </a:pathLst>
            </a:custGeom>
            <a:solidFill>
              <a:srgbClr val="2E1514"/>
            </a:solidFill>
            <a:ln>
              <a:noFill/>
            </a:ln>
          </p:spPr>
          <p:txBody>
            <a:bodyPr anchorCtr="0" anchor="ctr" bIns="121900" lIns="121900" spcFirstLastPara="1" rIns="121900" wrap="square" tIns="121900">
              <a:noAutofit/>
            </a:bodyPr>
            <a:lstStyle/>
            <a:p>
              <a:pPr indent="0" lvl="0" marL="0" marR="0" rtl="0" algn="l">
                <a:spcBef>
                  <a:spcPts val="0"/>
                </a:spcBef>
                <a:spcAft>
                  <a:spcPts val="0"/>
                </a:spcAft>
                <a:buNone/>
              </a:pPr>
              <a:r>
                <a:t/>
              </a:r>
              <a:endParaRPr sz="2400">
                <a:solidFill>
                  <a:schemeClr val="dk1"/>
                </a:solidFill>
                <a:latin typeface="Calibri"/>
                <a:ea typeface="Calibri"/>
                <a:cs typeface="Calibri"/>
                <a:sym typeface="Calibri"/>
              </a:endParaRPr>
            </a:p>
          </p:txBody>
        </p:sp>
      </p:grpSp>
      <p:sp>
        <p:nvSpPr>
          <p:cNvPr id="672" name="Google Shape;672;p17"/>
          <p:cNvSpPr txBox="1"/>
          <p:nvPr>
            <p:ph type="title"/>
          </p:nvPr>
        </p:nvSpPr>
        <p:spPr>
          <a:xfrm>
            <a:off x="5198657" y="677603"/>
            <a:ext cx="6887200" cy="5454400"/>
          </a:xfrm>
          <a:prstGeom prst="rect">
            <a:avLst/>
          </a:prstGeom>
          <a:noFill/>
          <a:ln>
            <a:noFill/>
          </a:ln>
        </p:spPr>
        <p:txBody>
          <a:bodyPr anchorCtr="0" anchor="ctr" bIns="121900" lIns="121900" spcFirstLastPara="1" rIns="121900" wrap="square" tIns="121900">
            <a:noAutofit/>
          </a:bodyPr>
          <a:lstStyle/>
          <a:p>
            <a:pPr indent="0" lvl="0" marL="0" rtl="0" algn="r">
              <a:lnSpc>
                <a:spcPct val="90000"/>
              </a:lnSpc>
              <a:spcBef>
                <a:spcPts val="0"/>
              </a:spcBef>
              <a:spcAft>
                <a:spcPts val="0"/>
              </a:spcAft>
              <a:buClr>
                <a:schemeClr val="dk1"/>
              </a:buClr>
              <a:buSzPts val="1100"/>
              <a:buNone/>
            </a:pPr>
            <a:r>
              <a:rPr lang="ar-SA" sz="8800"/>
              <a:t>We are AWESOME.</a:t>
            </a:r>
            <a:br>
              <a:rPr lang="ar-SA" sz="8800"/>
            </a:br>
            <a:r>
              <a:rPr lang="ar-SA" sz="8800"/>
              <a:t>We can do it!</a:t>
            </a:r>
            <a:endParaRPr sz="8800"/>
          </a:p>
          <a:p>
            <a:pPr indent="0" lvl="0" marL="0" rtl="0" algn="r">
              <a:lnSpc>
                <a:spcPct val="90000"/>
              </a:lnSpc>
              <a:spcBef>
                <a:spcPts val="0"/>
              </a:spcBef>
              <a:spcAft>
                <a:spcPts val="0"/>
              </a:spcAft>
              <a:buClr>
                <a:srgbClr val="FFFFFF"/>
              </a:buClr>
              <a:buSzPts val="4800"/>
              <a:buFont typeface="Anton"/>
              <a:buNone/>
            </a:pPr>
            <a:r>
              <a:t/>
            </a:r>
            <a:endParaRPr/>
          </a:p>
        </p:txBody>
      </p:sp>
      <p:cxnSp>
        <p:nvCxnSpPr>
          <p:cNvPr id="673" name="Google Shape;673;p17"/>
          <p:cNvCxnSpPr/>
          <p:nvPr/>
        </p:nvCxnSpPr>
        <p:spPr>
          <a:xfrm>
            <a:off x="7785100" y="4851400"/>
            <a:ext cx="3556000" cy="4000"/>
          </a:xfrm>
          <a:prstGeom prst="straightConnector1">
            <a:avLst/>
          </a:prstGeom>
          <a:noFill/>
          <a:ln cap="flat" cmpd="sng" w="9525">
            <a:solidFill>
              <a:schemeClr val="lt1"/>
            </a:solidFill>
            <a:prstDash val="lgDash"/>
            <a:round/>
            <a:headEnd len="sm" w="sm" type="none"/>
            <a:tailEnd len="sm" w="sm" type="none"/>
          </a:ln>
        </p:spPr>
      </p:cxnSp>
      <p:sp>
        <p:nvSpPr>
          <p:cNvPr id="674" name="Google Shape;674;p17"/>
          <p:cNvSpPr/>
          <p:nvPr/>
        </p:nvSpPr>
        <p:spPr>
          <a:xfrm>
            <a:off x="3708401" y="1397717"/>
            <a:ext cx="4127500" cy="3541000"/>
          </a:xfrm>
          <a:custGeom>
            <a:rect b="b" l="l" r="r" t="t"/>
            <a:pathLst>
              <a:path extrusionOk="0" h="106230" w="123825">
                <a:moveTo>
                  <a:pt x="123825" y="103610"/>
                </a:moveTo>
                <a:cubicBezTo>
                  <a:pt x="110738" y="103610"/>
                  <a:pt x="97117" y="108513"/>
                  <a:pt x="84582" y="104753"/>
                </a:cubicBezTo>
                <a:cubicBezTo>
                  <a:pt x="71170" y="100729"/>
                  <a:pt x="58338" y="90855"/>
                  <a:pt x="51816" y="78464"/>
                </a:cubicBezTo>
                <a:cubicBezTo>
                  <a:pt x="49217" y="73527"/>
                  <a:pt x="45892" y="67071"/>
                  <a:pt x="48387" y="62081"/>
                </a:cubicBezTo>
                <a:cubicBezTo>
                  <a:pt x="52654" y="53546"/>
                  <a:pt x="75789" y="57525"/>
                  <a:pt x="76581" y="67034"/>
                </a:cubicBezTo>
                <a:cubicBezTo>
                  <a:pt x="77350" y="76260"/>
                  <a:pt x="60535" y="82721"/>
                  <a:pt x="51816" y="79607"/>
                </a:cubicBezTo>
                <a:cubicBezTo>
                  <a:pt x="41826" y="76039"/>
                  <a:pt x="35513" y="63154"/>
                  <a:pt x="35052" y="52556"/>
                </a:cubicBezTo>
                <a:cubicBezTo>
                  <a:pt x="34386" y="37241"/>
                  <a:pt x="39675" y="18806"/>
                  <a:pt x="30099" y="6836"/>
                </a:cubicBezTo>
                <a:cubicBezTo>
                  <a:pt x="26431" y="2251"/>
                  <a:pt x="19448" y="-915"/>
                  <a:pt x="13716" y="359"/>
                </a:cubicBezTo>
                <a:cubicBezTo>
                  <a:pt x="4396" y="2430"/>
                  <a:pt x="0" y="15957"/>
                  <a:pt x="0" y="25505"/>
                </a:cubicBezTo>
              </a:path>
            </a:pathLst>
          </a:custGeom>
          <a:noFill/>
          <a:ln cap="flat" cmpd="sng" w="9525">
            <a:solidFill>
              <a:schemeClr val="lt1"/>
            </a:solidFill>
            <a:prstDash val="lg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8" name="Shape 678"/>
        <p:cNvGrpSpPr/>
        <p:nvPr/>
      </p:nvGrpSpPr>
      <p:grpSpPr>
        <a:xfrm>
          <a:off x="0" y="0"/>
          <a:ext cx="0" cy="0"/>
          <a:chOff x="0" y="0"/>
          <a:chExt cx="0" cy="0"/>
        </a:xfrm>
      </p:grpSpPr>
      <p:pic>
        <p:nvPicPr>
          <p:cNvPr id="679" name="Google Shape;679;p1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80" name="Google Shape;680;p18"/>
          <p:cNvPicPr preferRelativeResize="0"/>
          <p:nvPr/>
        </p:nvPicPr>
        <p:blipFill rotWithShape="1">
          <a:blip r:embed="rId4">
            <a:alphaModFix/>
          </a:blip>
          <a:srcRect b="0" l="0" r="0" t="0"/>
          <a:stretch/>
        </p:blipFill>
        <p:spPr>
          <a:xfrm>
            <a:off x="2440788" y="5949244"/>
            <a:ext cx="9902229" cy="204838"/>
          </a:xfrm>
          <a:prstGeom prst="rect">
            <a:avLst/>
          </a:prstGeom>
          <a:noFill/>
          <a:ln>
            <a:noFill/>
          </a:ln>
        </p:spPr>
      </p:pic>
      <p:pic>
        <p:nvPicPr>
          <p:cNvPr id="681" name="Google Shape;681;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82" name="Google Shape;682;p1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83" name="Google Shape;683;p18"/>
          <p:cNvPicPr preferRelativeResize="0"/>
          <p:nvPr/>
        </p:nvPicPr>
        <p:blipFill rotWithShape="1">
          <a:blip r:embed="rId6">
            <a:alphaModFix/>
          </a:blip>
          <a:srcRect b="0" l="0" r="0" t="0"/>
          <a:stretch/>
        </p:blipFill>
        <p:spPr>
          <a:xfrm>
            <a:off x="-108036" y="0"/>
            <a:ext cx="9533101" cy="1610200"/>
          </a:xfrm>
          <a:prstGeom prst="rect">
            <a:avLst/>
          </a:prstGeom>
          <a:noFill/>
          <a:ln>
            <a:noFill/>
          </a:ln>
        </p:spPr>
      </p:pic>
      <p:sp>
        <p:nvSpPr>
          <p:cNvPr id="684" name="Google Shape;684;p18"/>
          <p:cNvSpPr txBox="1"/>
          <p:nvPr/>
        </p:nvSpPr>
        <p:spPr>
          <a:xfrm>
            <a:off x="2650377" y="543490"/>
            <a:ext cx="35141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685" name="Google Shape;685;p18"/>
          <p:cNvPicPr preferRelativeResize="0"/>
          <p:nvPr/>
        </p:nvPicPr>
        <p:blipFill rotWithShape="1">
          <a:blip r:embed="rId7">
            <a:alphaModFix/>
          </a:blip>
          <a:srcRect b="0" l="0" r="0" t="0"/>
          <a:stretch/>
        </p:blipFill>
        <p:spPr>
          <a:xfrm>
            <a:off x="2766935" y="1441450"/>
            <a:ext cx="7571667" cy="43806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