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52BFA-6BBF-7419-70C8-687A84FD76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80A5BE-8379-5875-0FBD-6E1BF240D9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89257-2B3A-337F-E37F-282A4BE5B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C2399-239E-CF0C-D75C-FE646F819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236EB-C01A-0410-7CE5-2CF0D1DDF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608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D5F8F-3995-F3B3-ADE3-531207F0C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B2FC6-F3FF-788A-E395-119BAE082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F546BB-7F94-2210-5F52-FC81899C3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97D63-6CB0-FAB0-3D7A-BE02FBC78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8FC99F-6BB9-D39F-549C-E63AE0F26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461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D6E49-3FD2-2B86-31AD-CEC9906FA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7EB641-E0FB-9AD8-F155-70BF44D147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2C248-F018-8C7C-2DCB-13CCD127B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A057E0-E52F-85A3-F642-D1DF88A8E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6A542-88C1-F4FF-E5A5-93A8FCA6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005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5E50-87BC-786A-F0CE-99A9BE589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4D324-FC4C-9730-D9D2-BDB3A129A8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BD9CC3-295C-3D5B-71EB-FE8FA069E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0E43C-DECE-7BF9-F9D7-4AB96AF7F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FFECDB-EB1F-1868-6040-4CD5EA074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F78879-789F-207A-B97D-A53BBE76F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098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C6248-EBB7-6018-2D79-2A5F41F815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E68E3E-0900-C8A5-121F-EBE8A3929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4A4280-B1C6-ADC3-16B2-8415353338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7E403C-46E0-6189-C140-CAC30F1B3B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74FE67-AA88-0455-DB34-D355B51CF0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28644B-AFBF-E77C-372B-84AC2D639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FA397D-EBE2-C938-EBC3-9E3610A26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09606B-5918-AAA8-377F-8F18438C0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A1F34-7E96-40A5-EAE4-36E6F6539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C2D7A9-5CA4-8BAE-143A-95E8BB57A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39D855-D47A-D754-5291-5BD2BB8B9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726067-CCCE-6F14-D1EF-C41049809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047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464358-EA9E-7543-9AA2-E5FF40501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EEC8DF-D475-AC8F-0A51-A29B22AF2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118CBE-B5CB-299E-8C8D-CA27D2655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356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CECA1-988D-8310-8CDA-82C93A529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DFC717-95B5-A50E-1251-DAB41A59A7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701F9-D656-2311-8BF4-7A5CC575E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497044-CD4B-98C4-6458-F41AED349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5C84BC-2D37-122B-DD30-0A576F2FD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8EB3CE-B0D7-CDC2-072E-8BA9D5B93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03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21592-D1EA-1DB6-227B-81B1B068E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FCB917-7F2A-5319-B91D-108F5BA15A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030BBA-9036-A778-EA71-AE18D4C8CF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6B11B-A6AD-9223-9DEF-D87D2008E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71FFB-9814-BB19-3368-B7295C320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19F869-9C79-413E-B904-DC693186A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B393C8-5D31-E41C-A4A5-F192B237A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261C05-F3C5-5265-D09C-00B961BDD8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97C9A5-1DA8-EB3E-AF21-CC6F85D6E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6A9E29-CF82-E51F-3E77-94D0E3D49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19A70-A6B0-B79D-0A11-18F4B4C3F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427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1F8529-F158-76E1-4FCE-A1BBAE5DE5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D72AF-3588-ABC8-CC31-170D1F916C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A95B3-9A7F-1B69-CB06-3E8E81C9B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F8C60-1289-FF35-6935-E94B8525B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F43D8-54FD-AF4C-AAE2-C2CC0C702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56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68E06D-D401-097D-2743-AD0C67C14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1F7F5-6694-796D-318A-F359F10A99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5464F4-6CDD-C9E7-8877-B69D6B01FC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061BADA-5394-49DE-B2F8-CCA70BEBB7AF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F2A466-95B2-7237-90F9-4390953CF7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F0DEC-FDA3-6C4F-8905-44BE45D599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BE60B9-07DF-4EA0-816E-771BB9052C1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8266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4537EDC-F143-A045-4DE9-D8FC421B3B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912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D63905D5-918A-C5F9-C5C2-F55AD7FF21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560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0CF4C7FD-8A98-6819-68EC-E867BD9EAF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145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D9D1E27-8FFA-2649-1057-20404C017A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777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D47FC405-B7E8-B25A-FD7C-185FBA1FE9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58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DE7BAE97-DBA3-9B4E-16A4-EF63C771DB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7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A7B83959-9870-26A2-6390-BF185C1CAE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2263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FF9C036-904C-C699-049C-D14140016C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2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C6CA9290-B46C-1472-44CA-1D53890963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124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B65033F-F26A-CDE6-9656-81996B3592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038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ABE08C6-01D0-54E7-BCB1-C6C8DE5F2B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274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CBF20F5-A483-0FB0-287F-654A3F650E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299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0C56327-313A-F7DA-AEAA-7F86C32DF4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5555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45432F0B-D1DE-403F-2BD9-BEF44A3E1A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01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5698DB7D-400B-7929-B2E5-587766AECF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61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9D8023C-3735-3ED4-18A8-39361E51DF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9844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BCC5A4B7-D97E-C5A3-E8F6-08A0B20DA0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741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480A885-AFF4-A225-DDD3-91137848D0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591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37631B0F-79A7-CE8F-2B10-4298A9A4C9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79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F39E0591-0D78-425C-6620-4599FDE8CF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605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D3D5E5C9-DCD3-3739-9B48-E75A6F9169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6526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BAA4488E-CDAE-1BF4-5C5C-FAAA069FBC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483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176E3442-4A12-1780-8301-B9AB1C0A57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755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8E8A130-21C7-FD6B-33F0-7C75FB7C96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50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5F741A2-18A4-B2DF-34E2-7FF4337F5E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923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F5EB402-830E-DD91-A51A-038E7639FC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142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A910AD4-395E-2384-8D89-68D436DE75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802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81D54A3E-325C-CDAF-830C-32E69EFE57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703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58B66A5A-34C7-0935-5F63-DA39C21537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762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D5380CA2-2CF3-9E29-8EC2-4FA1DED38B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18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B5CFC0C1-B96C-6DE8-0424-B6E8E8E960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828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31E0E4CF-92C7-B5F5-1DB6-D5C3AF6558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77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F008412E-33FA-C42A-F2FC-FDF0012714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84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FE18AED3-2190-D901-1D61-B547018ECA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7868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42C1E61-9AE2-FB58-D3FF-028D70E401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7490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C816B81F-7D49-A181-65E8-5F4481615B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7282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E2879334-3F28-C1F9-64EB-5D67E1E1B4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7009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8DA59F6-E361-379C-CEEF-7C18EE1517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4979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317BF93F-B64C-B1F9-8F46-9011DD7C84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3860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FE958730-0881-5F57-5DD0-EBAC4E10E7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766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BD8EACB7-2FDB-8CAA-AB44-F76B0967C0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243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E0252BC1-C874-5941-6110-2A0BD99024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7717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ECDE0F1D-7A7C-F923-0AB6-B5224FDB8C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291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B5444353-07E7-9840-8EA0-36A695789E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2979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83EC7C91-50B2-DF34-54F8-8E461D7066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8728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1202F57C-908F-FDF8-8499-F9515D6F1C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0334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0B5F0433-0EB8-19E4-5B5A-339B668BA3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680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6CD6E124-4975-FFFC-240A-477F8D0654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750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2026-01-26T07:16:43Z</dcterms:created>
  <dcterms:modified xsi:type="dcterms:W3CDTF">2026-01-26T07:17:13Z</dcterms:modified>
</cp:coreProperties>
</file>