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A0A1E1-A9FE-48EF-A329-3DFE66FDC9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A09-52A6-404B-868E-2A9EAE347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303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A0A1E1-A9FE-48EF-A329-3DFE66FDC9D4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58A09-52A6-404B-868E-2A9EAE347E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4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509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26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83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734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648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32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73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67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95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025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850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038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38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15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393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071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170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2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63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24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01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87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203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650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822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747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90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330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0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390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58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69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107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19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22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162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808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7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55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983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34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36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396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892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3313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Redhwan</dc:creator>
  <cp:lastModifiedBy>Dr. Redhwan</cp:lastModifiedBy>
  <cp:revision>1</cp:revision>
  <dcterms:created xsi:type="dcterms:W3CDTF">2024-08-01T21:35:01Z</dcterms:created>
  <dcterms:modified xsi:type="dcterms:W3CDTF">2024-08-01T21:35:01Z</dcterms:modified>
</cp:coreProperties>
</file>