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80" r:id="rId5"/>
    <p:sldId id="303" r:id="rId6"/>
    <p:sldId id="571" r:id="rId7"/>
    <p:sldId id="313" r:id="rId8"/>
    <p:sldId id="555" r:id="rId9"/>
    <p:sldId id="276" r:id="rId10"/>
    <p:sldId id="256" r:id="rId11"/>
    <p:sldId id="481" r:id="rId12"/>
    <p:sldId id="482" r:id="rId13"/>
    <p:sldId id="483" r:id="rId14"/>
    <p:sldId id="557" r:id="rId15"/>
    <p:sldId id="512" r:id="rId16"/>
    <p:sldId id="513" r:id="rId17"/>
    <p:sldId id="485" r:id="rId18"/>
    <p:sldId id="486" r:id="rId19"/>
    <p:sldId id="487" r:id="rId20"/>
    <p:sldId id="488" r:id="rId21"/>
    <p:sldId id="489" r:id="rId22"/>
    <p:sldId id="490" r:id="rId23"/>
    <p:sldId id="515" r:id="rId24"/>
    <p:sldId id="516" r:id="rId25"/>
    <p:sldId id="572" r:id="rId26"/>
    <p:sldId id="573" r:id="rId27"/>
    <p:sldId id="574" r:id="rId28"/>
    <p:sldId id="492" r:id="rId29"/>
    <p:sldId id="493" r:id="rId30"/>
    <p:sldId id="494" r:id="rId31"/>
    <p:sldId id="495" r:id="rId32"/>
    <p:sldId id="496" r:id="rId33"/>
    <p:sldId id="498" r:id="rId34"/>
    <p:sldId id="558" r:id="rId35"/>
    <p:sldId id="559" r:id="rId36"/>
    <p:sldId id="560" r:id="rId37"/>
    <p:sldId id="562" r:id="rId38"/>
    <p:sldId id="563" r:id="rId39"/>
    <p:sldId id="564" r:id="rId40"/>
    <p:sldId id="565" r:id="rId41"/>
    <p:sldId id="575" r:id="rId42"/>
    <p:sldId id="566" r:id="rId43"/>
    <p:sldId id="522" r:id="rId44"/>
    <p:sldId id="567" r:id="rId45"/>
    <p:sldId id="568" r:id="rId46"/>
    <p:sldId id="56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313"/>
            <p14:sldId id="555"/>
            <p14:sldId id="276"/>
            <p14:sldId id="256"/>
            <p14:sldId id="481"/>
            <p14:sldId id="482"/>
            <p14:sldId id="483"/>
            <p14:sldId id="557"/>
            <p14:sldId id="512"/>
            <p14:sldId id="513"/>
            <p14:sldId id="485"/>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60"/>
            <p14:sldId id="562"/>
            <p14:sldId id="563"/>
            <p14:sldId id="564"/>
            <p14:sldId id="565"/>
            <p14:sldId id="575"/>
            <p14:sldId id="566"/>
            <p14:sldId id="522"/>
            <p14:sldId id="567"/>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5EF28B-A11A-4104-8B8A-605114A29D47}" v="1" dt="2024-03-04T11:19:05.2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E75EF28B-A11A-4104-8B8A-605114A29D47}"/>
    <pc:docChg chg="addSld delSld modSld modSection">
      <pc:chgData name="Sami Alzahrani" userId="6fb275e0-9327-47cc-a722-26d507892652" providerId="ADAL" clId="{E75EF28B-A11A-4104-8B8A-605114A29D47}" dt="2024-03-04T11:19:26.625" v="6" actId="20577"/>
      <pc:docMkLst>
        <pc:docMk/>
      </pc:docMkLst>
      <pc:sldChg chg="modSp mod">
        <pc:chgData name="Sami Alzahrani" userId="6fb275e0-9327-47cc-a722-26d507892652" providerId="ADAL" clId="{E75EF28B-A11A-4104-8B8A-605114A29D47}" dt="2024-03-04T10:53:43.278" v="1" actId="20577"/>
        <pc:sldMkLst>
          <pc:docMk/>
          <pc:sldMk cId="3774984797" sldId="480"/>
        </pc:sldMkLst>
        <pc:spChg chg="mod">
          <ac:chgData name="Sami Alzahrani" userId="6fb275e0-9327-47cc-a722-26d507892652" providerId="ADAL" clId="{E75EF28B-A11A-4104-8B8A-605114A29D47}" dt="2024-03-04T10:53:43.278" v="1" actId="20577"/>
          <ac:spMkLst>
            <pc:docMk/>
            <pc:sldMk cId="3774984797" sldId="480"/>
            <ac:spMk id="31" creationId="{16E4CC76-2D0D-6204-3FBC-B0856D8E8836}"/>
          </ac:spMkLst>
        </pc:spChg>
      </pc:sldChg>
      <pc:sldChg chg="modSp add mod">
        <pc:chgData name="Sami Alzahrani" userId="6fb275e0-9327-47cc-a722-26d507892652" providerId="ADAL" clId="{E75EF28B-A11A-4104-8B8A-605114A29D47}" dt="2024-03-04T11:19:22.208" v="5" actId="20577"/>
        <pc:sldMkLst>
          <pc:docMk/>
          <pc:sldMk cId="4107827168" sldId="512"/>
        </pc:sldMkLst>
        <pc:spChg chg="mod">
          <ac:chgData name="Sami Alzahrani" userId="6fb275e0-9327-47cc-a722-26d507892652" providerId="ADAL" clId="{E75EF28B-A11A-4104-8B8A-605114A29D47}" dt="2024-03-04T11:19:22.208" v="5" actId="20577"/>
          <ac:spMkLst>
            <pc:docMk/>
            <pc:sldMk cId="4107827168" sldId="512"/>
            <ac:spMk id="34" creationId="{1E819771-40E4-115E-1677-879EF07CAA9A}"/>
          </ac:spMkLst>
        </pc:spChg>
      </pc:sldChg>
      <pc:sldChg chg="modSp add mod">
        <pc:chgData name="Sami Alzahrani" userId="6fb275e0-9327-47cc-a722-26d507892652" providerId="ADAL" clId="{E75EF28B-A11A-4104-8B8A-605114A29D47}" dt="2024-03-04T11:19:26.625" v="6" actId="20577"/>
        <pc:sldMkLst>
          <pc:docMk/>
          <pc:sldMk cId="3720002353" sldId="513"/>
        </pc:sldMkLst>
        <pc:spChg chg="mod">
          <ac:chgData name="Sami Alzahrani" userId="6fb275e0-9327-47cc-a722-26d507892652" providerId="ADAL" clId="{E75EF28B-A11A-4104-8B8A-605114A29D47}" dt="2024-03-04T11:19:26.625" v="6" actId="20577"/>
          <ac:spMkLst>
            <pc:docMk/>
            <pc:sldMk cId="3720002353" sldId="513"/>
            <ac:spMk id="34" creationId="{1E819771-40E4-115E-1677-879EF07CAA9A}"/>
          </ac:spMkLst>
        </pc:spChg>
      </pc:sldChg>
      <pc:sldChg chg="new del">
        <pc:chgData name="Sami Alzahrani" userId="6fb275e0-9327-47cc-a722-26d507892652" providerId="ADAL" clId="{E75EF28B-A11A-4104-8B8A-605114A29D47}" dt="2024-03-04T11:19:08.020" v="4" actId="47"/>
        <pc:sldMkLst>
          <pc:docMk/>
          <pc:sldMk cId="645731703" sldId="576"/>
        </pc:sldMkLst>
      </pc:sldChg>
    </pc:docChg>
  </pc:docChgLst>
  <pc:docChgLst>
    <pc:chgData name="Sami Alzahrani" userId="6fb275e0-9327-47cc-a722-26d507892652" providerId="ADAL" clId="{64816929-3572-43A0-99E5-4C30C7FD5475}"/>
    <pc:docChg chg="undo custSel modSld">
      <pc:chgData name="Sami Alzahrani" userId="6fb275e0-9327-47cc-a722-26d507892652" providerId="ADAL" clId="{64816929-3572-43A0-99E5-4C30C7FD5475}" dt="2024-03-03T13:49:32.104" v="97" actId="255"/>
      <pc:docMkLst>
        <pc:docMk/>
      </pc:docMkLst>
      <pc:sldChg chg="modSp mod">
        <pc:chgData name="Sami Alzahrani" userId="6fb275e0-9327-47cc-a722-26d507892652" providerId="ADAL" clId="{64816929-3572-43A0-99E5-4C30C7FD5475}" dt="2024-03-03T13:45:55.604" v="35" actId="14100"/>
        <pc:sldMkLst>
          <pc:docMk/>
          <pc:sldMk cId="3434396648" sldId="256"/>
        </pc:sldMkLst>
        <pc:picChg chg="mod">
          <ac:chgData name="Sami Alzahrani" userId="6fb275e0-9327-47cc-a722-26d507892652" providerId="ADAL" clId="{64816929-3572-43A0-99E5-4C30C7FD5475}" dt="2024-03-03T13:45:55.604" v="35" actId="14100"/>
          <ac:picMkLst>
            <pc:docMk/>
            <pc:sldMk cId="3434396648" sldId="256"/>
            <ac:picMk id="3" creationId="{400605CD-C099-41B1-A813-5DD080B2D58E}"/>
          </ac:picMkLst>
        </pc:picChg>
      </pc:sldChg>
      <pc:sldChg chg="modSp mod">
        <pc:chgData name="Sami Alzahrani" userId="6fb275e0-9327-47cc-a722-26d507892652" providerId="ADAL" clId="{64816929-3572-43A0-99E5-4C30C7FD5475}" dt="2024-03-03T13:45:47.145" v="33" actId="1076"/>
        <pc:sldMkLst>
          <pc:docMk/>
          <pc:sldMk cId="979261729" sldId="276"/>
        </pc:sldMkLst>
        <pc:spChg chg="mod">
          <ac:chgData name="Sami Alzahrani" userId="6fb275e0-9327-47cc-a722-26d507892652" providerId="ADAL" clId="{64816929-3572-43A0-99E5-4C30C7FD5475}" dt="2024-03-03T13:45:44.874" v="32" actId="1076"/>
          <ac:spMkLst>
            <pc:docMk/>
            <pc:sldMk cId="979261729" sldId="276"/>
            <ac:spMk id="25" creationId="{2BC869EB-5623-4AA1-9123-4AF9DF916049}"/>
          </ac:spMkLst>
        </pc:spChg>
        <pc:spChg chg="mod">
          <ac:chgData name="Sami Alzahrani" userId="6fb275e0-9327-47cc-a722-26d507892652" providerId="ADAL" clId="{64816929-3572-43A0-99E5-4C30C7FD5475}" dt="2024-03-03T13:45:47.145" v="33" actId="1076"/>
          <ac:spMkLst>
            <pc:docMk/>
            <pc:sldMk cId="979261729" sldId="276"/>
            <ac:spMk id="48" creationId="{050976E4-0CF2-BA00-34CA-2F9419409B9E}"/>
          </ac:spMkLst>
        </pc:spChg>
      </pc:sldChg>
      <pc:sldChg chg="modSp mod">
        <pc:chgData name="Sami Alzahrani" userId="6fb275e0-9327-47cc-a722-26d507892652" providerId="ADAL" clId="{64816929-3572-43A0-99E5-4C30C7FD5475}" dt="2024-03-03T13:45:03.475" v="23"/>
        <pc:sldMkLst>
          <pc:docMk/>
          <pc:sldMk cId="701632073" sldId="303"/>
        </pc:sldMkLst>
        <pc:spChg chg="mod">
          <ac:chgData name="Sami Alzahrani" userId="6fb275e0-9327-47cc-a722-26d507892652" providerId="ADAL" clId="{64816929-3572-43A0-99E5-4C30C7FD5475}" dt="2024-03-03T13:45:03.475" v="23"/>
          <ac:spMkLst>
            <pc:docMk/>
            <pc:sldMk cId="701632073" sldId="303"/>
            <ac:spMk id="9" creationId="{25760A6C-566F-B7E3-1EEE-CB29F0CF0113}"/>
          </ac:spMkLst>
        </pc:spChg>
        <pc:spChg chg="mod">
          <ac:chgData name="Sami Alzahrani" userId="6fb275e0-9327-47cc-a722-26d507892652" providerId="ADAL" clId="{64816929-3572-43A0-99E5-4C30C7FD5475}" dt="2024-03-03T13:44:54.161" v="22" actId="14100"/>
          <ac:spMkLst>
            <pc:docMk/>
            <pc:sldMk cId="701632073" sldId="303"/>
            <ac:spMk id="11" creationId="{781F72BC-06B8-4FB5-F2D5-D8EA1BFF812E}"/>
          </ac:spMkLst>
        </pc:spChg>
      </pc:sldChg>
      <pc:sldChg chg="modSp mod">
        <pc:chgData name="Sami Alzahrani" userId="6fb275e0-9327-47cc-a722-26d507892652" providerId="ADAL" clId="{64816929-3572-43A0-99E5-4C30C7FD5475}" dt="2024-03-03T13:45:29.305" v="27" actId="1076"/>
        <pc:sldMkLst>
          <pc:docMk/>
          <pc:sldMk cId="2569408148" sldId="313"/>
        </pc:sldMkLst>
        <pc:spChg chg="mod">
          <ac:chgData name="Sami Alzahrani" userId="6fb275e0-9327-47cc-a722-26d507892652" providerId="ADAL" clId="{64816929-3572-43A0-99E5-4C30C7FD5475}" dt="2024-03-03T13:45:29.305" v="27" actId="1076"/>
          <ac:spMkLst>
            <pc:docMk/>
            <pc:sldMk cId="2569408148" sldId="313"/>
            <ac:spMk id="31" creationId="{4527402C-3F97-690D-9C20-A459E375AEB7}"/>
          </ac:spMkLst>
        </pc:spChg>
      </pc:sldChg>
      <pc:sldChg chg="modSp mod">
        <pc:chgData name="Sami Alzahrani" userId="6fb275e0-9327-47cc-a722-26d507892652" providerId="ADAL" clId="{64816929-3572-43A0-99E5-4C30C7FD5475}" dt="2024-03-03T13:44:45.022" v="20"/>
        <pc:sldMkLst>
          <pc:docMk/>
          <pc:sldMk cId="3774984797" sldId="480"/>
        </pc:sldMkLst>
        <pc:spChg chg="mod">
          <ac:chgData name="Sami Alzahrani" userId="6fb275e0-9327-47cc-a722-26d507892652" providerId="ADAL" clId="{64816929-3572-43A0-99E5-4C30C7FD5475}" dt="2024-03-03T13:44:40.754" v="19" actId="20577"/>
          <ac:spMkLst>
            <pc:docMk/>
            <pc:sldMk cId="3774984797" sldId="480"/>
            <ac:spMk id="30" creationId="{1BBD67B8-DB49-942C-018D-7F74C671F260}"/>
          </ac:spMkLst>
        </pc:spChg>
        <pc:spChg chg="mod">
          <ac:chgData name="Sami Alzahrani" userId="6fb275e0-9327-47cc-a722-26d507892652" providerId="ADAL" clId="{64816929-3572-43A0-99E5-4C30C7FD5475}" dt="2024-03-03T13:44:36.245" v="13" actId="1076"/>
          <ac:spMkLst>
            <pc:docMk/>
            <pc:sldMk cId="3774984797" sldId="480"/>
            <ac:spMk id="31" creationId="{16E4CC76-2D0D-6204-3FBC-B0856D8E8836}"/>
          </ac:spMkLst>
        </pc:spChg>
        <pc:spChg chg="mod">
          <ac:chgData name="Sami Alzahrani" userId="6fb275e0-9327-47cc-a722-26d507892652" providerId="ADAL" clId="{64816929-3572-43A0-99E5-4C30C7FD5475}" dt="2024-03-03T13:44:45.022" v="20"/>
          <ac:spMkLst>
            <pc:docMk/>
            <pc:sldMk cId="3774984797" sldId="480"/>
            <ac:spMk id="46" creationId="{FA59789B-D841-DB76-25B9-1348B202C2B5}"/>
          </ac:spMkLst>
        </pc:spChg>
      </pc:sldChg>
      <pc:sldChg chg="modSp mod">
        <pc:chgData name="Sami Alzahrani" userId="6fb275e0-9327-47cc-a722-26d507892652" providerId="ADAL" clId="{64816929-3572-43A0-99E5-4C30C7FD5475}" dt="2024-03-03T13:46:07" v="37" actId="1076"/>
        <pc:sldMkLst>
          <pc:docMk/>
          <pc:sldMk cId="2065869130" sldId="481"/>
        </pc:sldMkLst>
        <pc:spChg chg="mod">
          <ac:chgData name="Sami Alzahrani" userId="6fb275e0-9327-47cc-a722-26d507892652" providerId="ADAL" clId="{64816929-3572-43A0-99E5-4C30C7FD5475}" dt="2024-03-03T13:46:07" v="37" actId="1076"/>
          <ac:spMkLst>
            <pc:docMk/>
            <pc:sldMk cId="2065869130" sldId="481"/>
            <ac:spMk id="6" creationId="{240D0A42-E3BA-3A9C-5010-53C2591432CC}"/>
          </ac:spMkLst>
        </pc:spChg>
      </pc:sldChg>
      <pc:sldChg chg="modSp mod">
        <pc:chgData name="Sami Alzahrani" userId="6fb275e0-9327-47cc-a722-26d507892652" providerId="ADAL" clId="{64816929-3572-43A0-99E5-4C30C7FD5475}" dt="2024-03-03T13:46:13.481" v="39" actId="1076"/>
        <pc:sldMkLst>
          <pc:docMk/>
          <pc:sldMk cId="2660718682" sldId="482"/>
        </pc:sldMkLst>
        <pc:spChg chg="mod">
          <ac:chgData name="Sami Alzahrani" userId="6fb275e0-9327-47cc-a722-26d507892652" providerId="ADAL" clId="{64816929-3572-43A0-99E5-4C30C7FD5475}" dt="2024-03-03T13:46:13.481" v="39" actId="1076"/>
          <ac:spMkLst>
            <pc:docMk/>
            <pc:sldMk cId="2660718682" sldId="482"/>
            <ac:spMk id="4" creationId="{8619BCB1-1C2B-58A6-7612-CEABAC8E57C9}"/>
          </ac:spMkLst>
        </pc:spChg>
      </pc:sldChg>
      <pc:sldChg chg="modSp mod">
        <pc:chgData name="Sami Alzahrani" userId="6fb275e0-9327-47cc-a722-26d507892652" providerId="ADAL" clId="{64816929-3572-43A0-99E5-4C30C7FD5475}" dt="2024-03-03T13:46:22.251" v="42" actId="14100"/>
        <pc:sldMkLst>
          <pc:docMk/>
          <pc:sldMk cId="3247297740" sldId="483"/>
        </pc:sldMkLst>
        <pc:spChg chg="mod">
          <ac:chgData name="Sami Alzahrani" userId="6fb275e0-9327-47cc-a722-26d507892652" providerId="ADAL" clId="{64816929-3572-43A0-99E5-4C30C7FD5475}" dt="2024-03-03T13:46:22.251" v="42" actId="14100"/>
          <ac:spMkLst>
            <pc:docMk/>
            <pc:sldMk cId="3247297740" sldId="483"/>
            <ac:spMk id="6" creationId="{EF740E12-67B3-08D9-E617-4C617C8F6027}"/>
          </ac:spMkLst>
        </pc:spChg>
      </pc:sldChg>
      <pc:sldChg chg="modSp mod">
        <pc:chgData name="Sami Alzahrani" userId="6fb275e0-9327-47cc-a722-26d507892652" providerId="ADAL" clId="{64816929-3572-43A0-99E5-4C30C7FD5475}" dt="2024-03-03T13:46:45.574" v="50" actId="1076"/>
        <pc:sldMkLst>
          <pc:docMk/>
          <pc:sldMk cId="3617602608" sldId="485"/>
        </pc:sldMkLst>
        <pc:spChg chg="mod">
          <ac:chgData name="Sami Alzahrani" userId="6fb275e0-9327-47cc-a722-26d507892652" providerId="ADAL" clId="{64816929-3572-43A0-99E5-4C30C7FD5475}" dt="2024-03-03T13:46:45.574" v="50" actId="1076"/>
          <ac:spMkLst>
            <pc:docMk/>
            <pc:sldMk cId="3617602608" sldId="485"/>
            <ac:spMk id="6" creationId="{5F92C291-4EC1-8137-5185-67986DC8E3C9}"/>
          </ac:spMkLst>
        </pc:spChg>
      </pc:sldChg>
      <pc:sldChg chg="modSp mod">
        <pc:chgData name="Sami Alzahrani" userId="6fb275e0-9327-47cc-a722-26d507892652" providerId="ADAL" clId="{64816929-3572-43A0-99E5-4C30C7FD5475}" dt="2024-03-03T13:46:50.761" v="51" actId="1076"/>
        <pc:sldMkLst>
          <pc:docMk/>
          <pc:sldMk cId="2504597208" sldId="486"/>
        </pc:sldMkLst>
        <pc:spChg chg="mod">
          <ac:chgData name="Sami Alzahrani" userId="6fb275e0-9327-47cc-a722-26d507892652" providerId="ADAL" clId="{64816929-3572-43A0-99E5-4C30C7FD5475}" dt="2024-03-03T13:46:50.761" v="51" actId="1076"/>
          <ac:spMkLst>
            <pc:docMk/>
            <pc:sldMk cId="2504597208" sldId="486"/>
            <ac:spMk id="6" creationId="{5753C44B-5500-C465-EEF1-0F2066FFA9A6}"/>
          </ac:spMkLst>
        </pc:spChg>
      </pc:sldChg>
      <pc:sldChg chg="modSp mod">
        <pc:chgData name="Sami Alzahrani" userId="6fb275e0-9327-47cc-a722-26d507892652" providerId="ADAL" clId="{64816929-3572-43A0-99E5-4C30C7FD5475}" dt="2024-03-03T13:47:03.366" v="57" actId="1076"/>
        <pc:sldMkLst>
          <pc:docMk/>
          <pc:sldMk cId="3013509947" sldId="487"/>
        </pc:sldMkLst>
        <pc:spChg chg="mod">
          <ac:chgData name="Sami Alzahrani" userId="6fb275e0-9327-47cc-a722-26d507892652" providerId="ADAL" clId="{64816929-3572-43A0-99E5-4C30C7FD5475}" dt="2024-03-03T13:47:03.366" v="57" actId="1076"/>
          <ac:spMkLst>
            <pc:docMk/>
            <pc:sldMk cId="3013509947" sldId="487"/>
            <ac:spMk id="6" creationId="{5753C44B-5500-C465-EEF1-0F2066FFA9A6}"/>
          </ac:spMkLst>
        </pc:spChg>
        <pc:spChg chg="mod">
          <ac:chgData name="Sami Alzahrani" userId="6fb275e0-9327-47cc-a722-26d507892652" providerId="ADAL" clId="{64816929-3572-43A0-99E5-4C30C7FD5475}" dt="2024-03-03T13:47:01.147" v="56" actId="1076"/>
          <ac:spMkLst>
            <pc:docMk/>
            <pc:sldMk cId="3013509947" sldId="487"/>
            <ac:spMk id="25" creationId="{FE1BA4EE-2B88-B99F-6A81-884E42CCA968}"/>
          </ac:spMkLst>
        </pc:spChg>
      </pc:sldChg>
      <pc:sldChg chg="modSp mod">
        <pc:chgData name="Sami Alzahrani" userId="6fb275e0-9327-47cc-a722-26d507892652" providerId="ADAL" clId="{64816929-3572-43A0-99E5-4C30C7FD5475}" dt="2024-03-03T13:47:11.980" v="59" actId="1076"/>
        <pc:sldMkLst>
          <pc:docMk/>
          <pc:sldMk cId="3177874480" sldId="488"/>
        </pc:sldMkLst>
        <pc:spChg chg="mod">
          <ac:chgData name="Sami Alzahrani" userId="6fb275e0-9327-47cc-a722-26d507892652" providerId="ADAL" clId="{64816929-3572-43A0-99E5-4C30C7FD5475}" dt="2024-03-03T13:47:11.980" v="59" actId="1076"/>
          <ac:spMkLst>
            <pc:docMk/>
            <pc:sldMk cId="3177874480" sldId="488"/>
            <ac:spMk id="6" creationId="{5753C44B-5500-C465-EEF1-0F2066FFA9A6}"/>
          </ac:spMkLst>
        </pc:spChg>
      </pc:sldChg>
      <pc:sldChg chg="modSp mod">
        <pc:chgData name="Sami Alzahrani" userId="6fb275e0-9327-47cc-a722-26d507892652" providerId="ADAL" clId="{64816929-3572-43A0-99E5-4C30C7FD5475}" dt="2024-03-03T13:47:18.184" v="61" actId="1076"/>
        <pc:sldMkLst>
          <pc:docMk/>
          <pc:sldMk cId="4188300088" sldId="489"/>
        </pc:sldMkLst>
        <pc:spChg chg="mod">
          <ac:chgData name="Sami Alzahrani" userId="6fb275e0-9327-47cc-a722-26d507892652" providerId="ADAL" clId="{64816929-3572-43A0-99E5-4C30C7FD5475}" dt="2024-03-03T13:47:18.184" v="61" actId="1076"/>
          <ac:spMkLst>
            <pc:docMk/>
            <pc:sldMk cId="4188300088" sldId="489"/>
            <ac:spMk id="6" creationId="{873F87E3-2326-F745-6BA5-34A8E91E5530}"/>
          </ac:spMkLst>
        </pc:spChg>
      </pc:sldChg>
      <pc:sldChg chg="modSp mod">
        <pc:chgData name="Sami Alzahrani" userId="6fb275e0-9327-47cc-a722-26d507892652" providerId="ADAL" clId="{64816929-3572-43A0-99E5-4C30C7FD5475}" dt="2024-03-03T13:47:48.826" v="69" actId="1076"/>
        <pc:sldMkLst>
          <pc:docMk/>
          <pc:sldMk cId="4193166892" sldId="492"/>
        </pc:sldMkLst>
        <pc:spChg chg="mod">
          <ac:chgData name="Sami Alzahrani" userId="6fb275e0-9327-47cc-a722-26d507892652" providerId="ADAL" clId="{64816929-3572-43A0-99E5-4C30C7FD5475}" dt="2024-03-03T13:47:48.826" v="69" actId="1076"/>
          <ac:spMkLst>
            <pc:docMk/>
            <pc:sldMk cId="4193166892" sldId="492"/>
            <ac:spMk id="6" creationId="{C155A770-6FF6-0C1F-01D5-D6E917780C55}"/>
          </ac:spMkLst>
        </pc:spChg>
      </pc:sldChg>
      <pc:sldChg chg="modSp mod">
        <pc:chgData name="Sami Alzahrani" userId="6fb275e0-9327-47cc-a722-26d507892652" providerId="ADAL" clId="{64816929-3572-43A0-99E5-4C30C7FD5475}" dt="2024-03-03T13:47:56.337" v="71" actId="1076"/>
        <pc:sldMkLst>
          <pc:docMk/>
          <pc:sldMk cId="1684323615" sldId="494"/>
        </pc:sldMkLst>
        <pc:spChg chg="mod">
          <ac:chgData name="Sami Alzahrani" userId="6fb275e0-9327-47cc-a722-26d507892652" providerId="ADAL" clId="{64816929-3572-43A0-99E5-4C30C7FD5475}" dt="2024-03-03T13:47:56.337" v="71" actId="1076"/>
          <ac:spMkLst>
            <pc:docMk/>
            <pc:sldMk cId="1684323615" sldId="494"/>
            <ac:spMk id="31" creationId="{4527402C-3F97-690D-9C20-A459E375AEB7}"/>
          </ac:spMkLst>
        </pc:spChg>
      </pc:sldChg>
      <pc:sldChg chg="modSp mod">
        <pc:chgData name="Sami Alzahrani" userId="6fb275e0-9327-47cc-a722-26d507892652" providerId="ADAL" clId="{64816929-3572-43A0-99E5-4C30C7FD5475}" dt="2024-03-03T13:48:01.133" v="72" actId="1076"/>
        <pc:sldMkLst>
          <pc:docMk/>
          <pc:sldMk cId="2897675718" sldId="496"/>
        </pc:sldMkLst>
        <pc:spChg chg="mod">
          <ac:chgData name="Sami Alzahrani" userId="6fb275e0-9327-47cc-a722-26d507892652" providerId="ADAL" clId="{64816929-3572-43A0-99E5-4C30C7FD5475}" dt="2024-03-03T13:48:01.133" v="72" actId="1076"/>
          <ac:spMkLst>
            <pc:docMk/>
            <pc:sldMk cId="2897675718" sldId="496"/>
            <ac:spMk id="10" creationId="{E1B22BB7-04CD-6D6F-7ABE-E494A873863D}"/>
          </ac:spMkLst>
        </pc:spChg>
      </pc:sldChg>
      <pc:sldChg chg="modSp mod">
        <pc:chgData name="Sami Alzahrani" userId="6fb275e0-9327-47cc-a722-26d507892652" providerId="ADAL" clId="{64816929-3572-43A0-99E5-4C30C7FD5475}" dt="2024-03-03T13:48:09.241" v="74" actId="1076"/>
        <pc:sldMkLst>
          <pc:docMk/>
          <pc:sldMk cId="3290752501" sldId="498"/>
        </pc:sldMkLst>
        <pc:spChg chg="mod">
          <ac:chgData name="Sami Alzahrani" userId="6fb275e0-9327-47cc-a722-26d507892652" providerId="ADAL" clId="{64816929-3572-43A0-99E5-4C30C7FD5475}" dt="2024-03-03T13:48:09.241" v="74" actId="1076"/>
          <ac:spMkLst>
            <pc:docMk/>
            <pc:sldMk cId="3290752501" sldId="498"/>
            <ac:spMk id="9" creationId="{3D5819CF-FA50-3BFF-FCE9-F32C667CAAED}"/>
          </ac:spMkLst>
        </pc:spChg>
      </pc:sldChg>
      <pc:sldChg chg="modSp mod">
        <pc:chgData name="Sami Alzahrani" userId="6fb275e0-9327-47cc-a722-26d507892652" providerId="ADAL" clId="{64816929-3572-43A0-99E5-4C30C7FD5475}" dt="2024-03-03T13:47:26.437" v="63" actId="1076"/>
        <pc:sldMkLst>
          <pc:docMk/>
          <pc:sldMk cId="1144628335" sldId="515"/>
        </pc:sldMkLst>
        <pc:spChg chg="mod">
          <ac:chgData name="Sami Alzahrani" userId="6fb275e0-9327-47cc-a722-26d507892652" providerId="ADAL" clId="{64816929-3572-43A0-99E5-4C30C7FD5475}" dt="2024-03-03T13:47:26.437" v="63" actId="1076"/>
          <ac:spMkLst>
            <pc:docMk/>
            <pc:sldMk cId="1144628335" sldId="515"/>
            <ac:spMk id="4" creationId="{98C90FD5-2E6A-6702-9042-246D8132C7E3}"/>
          </ac:spMkLst>
        </pc:spChg>
      </pc:sldChg>
      <pc:sldChg chg="modSp mod">
        <pc:chgData name="Sami Alzahrani" userId="6fb275e0-9327-47cc-a722-26d507892652" providerId="ADAL" clId="{64816929-3572-43A0-99E5-4C30C7FD5475}" dt="2024-03-03T13:49:10.258" v="90" actId="1076"/>
        <pc:sldMkLst>
          <pc:docMk/>
          <pc:sldMk cId="699961086" sldId="522"/>
        </pc:sldMkLst>
        <pc:spChg chg="mod">
          <ac:chgData name="Sami Alzahrani" userId="6fb275e0-9327-47cc-a722-26d507892652" providerId="ADAL" clId="{64816929-3572-43A0-99E5-4C30C7FD5475}" dt="2024-03-03T13:49:10.258" v="90" actId="1076"/>
          <ac:spMkLst>
            <pc:docMk/>
            <pc:sldMk cId="699961086" sldId="522"/>
            <ac:spMk id="7" creationId="{B8BD3E46-640B-6FF8-8640-033B082CC765}"/>
          </ac:spMkLst>
        </pc:spChg>
      </pc:sldChg>
      <pc:sldChg chg="modSp mod">
        <pc:chgData name="Sami Alzahrani" userId="6fb275e0-9327-47cc-a722-26d507892652" providerId="ADAL" clId="{64816929-3572-43A0-99E5-4C30C7FD5475}" dt="2024-03-03T13:45:36.444" v="29" actId="1076"/>
        <pc:sldMkLst>
          <pc:docMk/>
          <pc:sldMk cId="2791848568" sldId="555"/>
        </pc:sldMkLst>
        <pc:spChg chg="mod">
          <ac:chgData name="Sami Alzahrani" userId="6fb275e0-9327-47cc-a722-26d507892652" providerId="ADAL" clId="{64816929-3572-43A0-99E5-4C30C7FD5475}" dt="2024-03-03T13:45:36.444" v="29" actId="1076"/>
          <ac:spMkLst>
            <pc:docMk/>
            <pc:sldMk cId="2791848568" sldId="555"/>
            <ac:spMk id="31" creationId="{4527402C-3F97-690D-9C20-A459E375AEB7}"/>
          </ac:spMkLst>
        </pc:spChg>
      </pc:sldChg>
      <pc:sldChg chg="modSp mod">
        <pc:chgData name="Sami Alzahrani" userId="6fb275e0-9327-47cc-a722-26d507892652" providerId="ADAL" clId="{64816929-3572-43A0-99E5-4C30C7FD5475}" dt="2024-03-03T13:46:34.599" v="47" actId="14100"/>
        <pc:sldMkLst>
          <pc:docMk/>
          <pc:sldMk cId="1150742680" sldId="557"/>
        </pc:sldMkLst>
        <pc:spChg chg="mod">
          <ac:chgData name="Sami Alzahrani" userId="6fb275e0-9327-47cc-a722-26d507892652" providerId="ADAL" clId="{64816929-3572-43A0-99E5-4C30C7FD5475}" dt="2024-03-03T13:46:34.599" v="47" actId="14100"/>
          <ac:spMkLst>
            <pc:docMk/>
            <pc:sldMk cId="1150742680" sldId="557"/>
            <ac:spMk id="4" creationId="{7FED0768-66B0-E027-EEB8-901EC5DA0641}"/>
          </ac:spMkLst>
        </pc:spChg>
        <pc:spChg chg="mod">
          <ac:chgData name="Sami Alzahrani" userId="6fb275e0-9327-47cc-a722-26d507892652" providerId="ADAL" clId="{64816929-3572-43A0-99E5-4C30C7FD5475}" dt="2024-03-03T13:46:29.915" v="45" actId="1076"/>
          <ac:spMkLst>
            <pc:docMk/>
            <pc:sldMk cId="1150742680" sldId="557"/>
            <ac:spMk id="25" creationId="{FE1BA4EE-2B88-B99F-6A81-884E42CCA968}"/>
          </ac:spMkLst>
        </pc:spChg>
      </pc:sldChg>
      <pc:sldChg chg="modSp mod">
        <pc:chgData name="Sami Alzahrani" userId="6fb275e0-9327-47cc-a722-26d507892652" providerId="ADAL" clId="{64816929-3572-43A0-99E5-4C30C7FD5475}" dt="2024-03-03T13:48:16.220" v="76" actId="1076"/>
        <pc:sldMkLst>
          <pc:docMk/>
          <pc:sldMk cId="823777093" sldId="558"/>
        </pc:sldMkLst>
        <pc:spChg chg="mod">
          <ac:chgData name="Sami Alzahrani" userId="6fb275e0-9327-47cc-a722-26d507892652" providerId="ADAL" clId="{64816929-3572-43A0-99E5-4C30C7FD5475}" dt="2024-03-03T13:48:16.220" v="76" actId="1076"/>
          <ac:spMkLst>
            <pc:docMk/>
            <pc:sldMk cId="823777093" sldId="558"/>
            <ac:spMk id="9" creationId="{3D5819CF-FA50-3BFF-FCE9-F32C667CAAED}"/>
          </ac:spMkLst>
        </pc:spChg>
      </pc:sldChg>
      <pc:sldChg chg="modSp mod">
        <pc:chgData name="Sami Alzahrani" userId="6fb275e0-9327-47cc-a722-26d507892652" providerId="ADAL" clId="{64816929-3572-43A0-99E5-4C30C7FD5475}" dt="2024-03-03T13:48:24.319" v="78" actId="1076"/>
        <pc:sldMkLst>
          <pc:docMk/>
          <pc:sldMk cId="159346729" sldId="559"/>
        </pc:sldMkLst>
        <pc:spChg chg="mod">
          <ac:chgData name="Sami Alzahrani" userId="6fb275e0-9327-47cc-a722-26d507892652" providerId="ADAL" clId="{64816929-3572-43A0-99E5-4C30C7FD5475}" dt="2024-03-03T13:48:24.319" v="78" actId="1076"/>
          <ac:spMkLst>
            <pc:docMk/>
            <pc:sldMk cId="159346729" sldId="559"/>
            <ac:spMk id="9" creationId="{EB28B8A9-C479-EE4E-0C95-1E082C05B46B}"/>
          </ac:spMkLst>
        </pc:spChg>
      </pc:sldChg>
      <pc:sldChg chg="modSp mod">
        <pc:chgData name="Sami Alzahrani" userId="6fb275e0-9327-47cc-a722-26d507892652" providerId="ADAL" clId="{64816929-3572-43A0-99E5-4C30C7FD5475}" dt="2024-03-03T13:48:35.400" v="80" actId="1076"/>
        <pc:sldMkLst>
          <pc:docMk/>
          <pc:sldMk cId="3585982549" sldId="560"/>
        </pc:sldMkLst>
        <pc:spChg chg="mod">
          <ac:chgData name="Sami Alzahrani" userId="6fb275e0-9327-47cc-a722-26d507892652" providerId="ADAL" clId="{64816929-3572-43A0-99E5-4C30C7FD5475}" dt="2024-03-03T13:48:35.400" v="80" actId="1076"/>
          <ac:spMkLst>
            <pc:docMk/>
            <pc:sldMk cId="3585982549" sldId="560"/>
            <ac:spMk id="9" creationId="{25F1E684-791C-0822-9047-AFA1F6242687}"/>
          </ac:spMkLst>
        </pc:spChg>
      </pc:sldChg>
      <pc:sldChg chg="modSp mod">
        <pc:chgData name="Sami Alzahrani" userId="6fb275e0-9327-47cc-a722-26d507892652" providerId="ADAL" clId="{64816929-3572-43A0-99E5-4C30C7FD5475}" dt="2024-03-03T13:48:42.587" v="82" actId="1076"/>
        <pc:sldMkLst>
          <pc:docMk/>
          <pc:sldMk cId="3931661870" sldId="562"/>
        </pc:sldMkLst>
        <pc:spChg chg="mod">
          <ac:chgData name="Sami Alzahrani" userId="6fb275e0-9327-47cc-a722-26d507892652" providerId="ADAL" clId="{64816929-3572-43A0-99E5-4C30C7FD5475}" dt="2024-03-03T13:48:42.587" v="82" actId="1076"/>
          <ac:spMkLst>
            <pc:docMk/>
            <pc:sldMk cId="3931661870" sldId="562"/>
            <ac:spMk id="7" creationId="{43C24684-AC3A-FD6A-B848-72AE7DFFEEAE}"/>
          </ac:spMkLst>
        </pc:spChg>
      </pc:sldChg>
      <pc:sldChg chg="modSp mod">
        <pc:chgData name="Sami Alzahrani" userId="6fb275e0-9327-47cc-a722-26d507892652" providerId="ADAL" clId="{64816929-3572-43A0-99E5-4C30C7FD5475}" dt="2024-03-03T13:48:50.123" v="84" actId="1076"/>
        <pc:sldMkLst>
          <pc:docMk/>
          <pc:sldMk cId="3316935811" sldId="565"/>
        </pc:sldMkLst>
        <pc:spChg chg="mod">
          <ac:chgData name="Sami Alzahrani" userId="6fb275e0-9327-47cc-a722-26d507892652" providerId="ADAL" clId="{64816929-3572-43A0-99E5-4C30C7FD5475}" dt="2024-03-03T13:48:50.123" v="84" actId="1076"/>
          <ac:spMkLst>
            <pc:docMk/>
            <pc:sldMk cId="3316935811" sldId="565"/>
            <ac:spMk id="9" creationId="{1D4FA3EA-EEA9-66AE-482D-D589F22C1415}"/>
          </ac:spMkLst>
        </pc:spChg>
      </pc:sldChg>
      <pc:sldChg chg="modSp mod">
        <pc:chgData name="Sami Alzahrani" userId="6fb275e0-9327-47cc-a722-26d507892652" providerId="ADAL" clId="{64816929-3572-43A0-99E5-4C30C7FD5475}" dt="2024-03-03T13:49:02.932" v="88" actId="1076"/>
        <pc:sldMkLst>
          <pc:docMk/>
          <pc:sldMk cId="3549229892" sldId="566"/>
        </pc:sldMkLst>
        <pc:spChg chg="mod">
          <ac:chgData name="Sami Alzahrani" userId="6fb275e0-9327-47cc-a722-26d507892652" providerId="ADAL" clId="{64816929-3572-43A0-99E5-4C30C7FD5475}" dt="2024-03-03T13:49:02.932" v="88" actId="1076"/>
          <ac:spMkLst>
            <pc:docMk/>
            <pc:sldMk cId="3549229892" sldId="566"/>
            <ac:spMk id="9" creationId="{1D4FA3EA-EEA9-66AE-482D-D589F22C1415}"/>
          </ac:spMkLst>
        </pc:spChg>
      </pc:sldChg>
      <pc:sldChg chg="modSp mod">
        <pc:chgData name="Sami Alzahrani" userId="6fb275e0-9327-47cc-a722-26d507892652" providerId="ADAL" clId="{64816929-3572-43A0-99E5-4C30C7FD5475}" dt="2024-03-03T13:49:17.457" v="92" actId="1076"/>
        <pc:sldMkLst>
          <pc:docMk/>
          <pc:sldMk cId="3021520840" sldId="567"/>
        </pc:sldMkLst>
        <pc:spChg chg="mod">
          <ac:chgData name="Sami Alzahrani" userId="6fb275e0-9327-47cc-a722-26d507892652" providerId="ADAL" clId="{64816929-3572-43A0-99E5-4C30C7FD5475}" dt="2024-03-03T13:49:17.457" v="92" actId="1076"/>
          <ac:spMkLst>
            <pc:docMk/>
            <pc:sldMk cId="3021520840" sldId="567"/>
            <ac:spMk id="7" creationId="{7E6F09AC-8392-D000-A882-14656252D297}"/>
          </ac:spMkLst>
        </pc:spChg>
      </pc:sldChg>
      <pc:sldChg chg="modSp mod">
        <pc:chgData name="Sami Alzahrani" userId="6fb275e0-9327-47cc-a722-26d507892652" providerId="ADAL" clId="{64816929-3572-43A0-99E5-4C30C7FD5475}" dt="2024-03-03T13:49:26.545" v="96" actId="20577"/>
        <pc:sldMkLst>
          <pc:docMk/>
          <pc:sldMk cId="1927782104" sldId="568"/>
        </pc:sldMkLst>
        <pc:spChg chg="mod">
          <ac:chgData name="Sami Alzahrani" userId="6fb275e0-9327-47cc-a722-26d507892652" providerId="ADAL" clId="{64816929-3572-43A0-99E5-4C30C7FD5475}" dt="2024-03-03T13:49:26.545" v="96" actId="20577"/>
          <ac:spMkLst>
            <pc:docMk/>
            <pc:sldMk cId="1927782104" sldId="568"/>
            <ac:spMk id="7" creationId="{7E6F09AC-8392-D000-A882-14656252D297}"/>
          </ac:spMkLst>
        </pc:spChg>
      </pc:sldChg>
      <pc:sldChg chg="modSp mod">
        <pc:chgData name="Sami Alzahrani" userId="6fb275e0-9327-47cc-a722-26d507892652" providerId="ADAL" clId="{64816929-3572-43A0-99E5-4C30C7FD5475}" dt="2024-03-03T13:49:32.104" v="97" actId="255"/>
        <pc:sldMkLst>
          <pc:docMk/>
          <pc:sldMk cId="63478283" sldId="569"/>
        </pc:sldMkLst>
        <pc:spChg chg="mod">
          <ac:chgData name="Sami Alzahrani" userId="6fb275e0-9327-47cc-a722-26d507892652" providerId="ADAL" clId="{64816929-3572-43A0-99E5-4C30C7FD5475}" dt="2024-03-03T13:49:32.104" v="97" actId="255"/>
          <ac:spMkLst>
            <pc:docMk/>
            <pc:sldMk cId="63478283" sldId="569"/>
            <ac:spMk id="7" creationId="{7E6F09AC-8392-D000-A882-14656252D297}"/>
          </ac:spMkLst>
        </pc:spChg>
      </pc:sldChg>
      <pc:sldChg chg="modSp mod">
        <pc:chgData name="Sami Alzahrani" userId="6fb275e0-9327-47cc-a722-26d507892652" providerId="ADAL" clId="{64816929-3572-43A0-99E5-4C30C7FD5475}" dt="2024-03-03T13:45:19.822" v="25" actId="1076"/>
        <pc:sldMkLst>
          <pc:docMk/>
          <pc:sldMk cId="3395055496" sldId="571"/>
        </pc:sldMkLst>
        <pc:spChg chg="mod">
          <ac:chgData name="Sami Alzahrani" userId="6fb275e0-9327-47cc-a722-26d507892652" providerId="ADAL" clId="{64816929-3572-43A0-99E5-4C30C7FD5475}" dt="2024-03-03T13:45:19.822" v="25" actId="1076"/>
          <ac:spMkLst>
            <pc:docMk/>
            <pc:sldMk cId="3395055496" sldId="571"/>
            <ac:spMk id="31" creationId="{4527402C-3F97-690D-9C20-A459E375AEB7}"/>
          </ac:spMkLst>
        </pc:spChg>
      </pc:sldChg>
      <pc:sldChg chg="modSp mod">
        <pc:chgData name="Sami Alzahrani" userId="6fb275e0-9327-47cc-a722-26d507892652" providerId="ADAL" clId="{64816929-3572-43A0-99E5-4C30C7FD5475}" dt="2024-03-03T13:47:34.191" v="65" actId="1076"/>
        <pc:sldMkLst>
          <pc:docMk/>
          <pc:sldMk cId="3152675658" sldId="572"/>
        </pc:sldMkLst>
        <pc:spChg chg="mod">
          <ac:chgData name="Sami Alzahrani" userId="6fb275e0-9327-47cc-a722-26d507892652" providerId="ADAL" clId="{64816929-3572-43A0-99E5-4C30C7FD5475}" dt="2024-03-03T13:47:34.191" v="65" actId="1076"/>
          <ac:spMkLst>
            <pc:docMk/>
            <pc:sldMk cId="3152675658" sldId="572"/>
            <ac:spMk id="8" creationId="{CF5C8414-4807-0A72-5A07-AEBB28835089}"/>
          </ac:spMkLst>
        </pc:spChg>
      </pc:sldChg>
      <pc:sldChg chg="modSp mod">
        <pc:chgData name="Sami Alzahrani" userId="6fb275e0-9327-47cc-a722-26d507892652" providerId="ADAL" clId="{64816929-3572-43A0-99E5-4C30C7FD5475}" dt="2024-03-03T13:47:40.876" v="67" actId="1076"/>
        <pc:sldMkLst>
          <pc:docMk/>
          <pc:sldMk cId="1449771694" sldId="573"/>
        </pc:sldMkLst>
        <pc:spChg chg="mod">
          <ac:chgData name="Sami Alzahrani" userId="6fb275e0-9327-47cc-a722-26d507892652" providerId="ADAL" clId="{64816929-3572-43A0-99E5-4C30C7FD5475}" dt="2024-03-03T13:47:40.876" v="67" actId="1076"/>
          <ac:spMkLst>
            <pc:docMk/>
            <pc:sldMk cId="1449771694" sldId="573"/>
            <ac:spMk id="8" creationId="{CF5C8414-4807-0A72-5A07-AEBB28835089}"/>
          </ac:spMkLst>
        </pc:spChg>
      </pc:sldChg>
      <pc:sldChg chg="modSp mod">
        <pc:chgData name="Sami Alzahrani" userId="6fb275e0-9327-47cc-a722-26d507892652" providerId="ADAL" clId="{64816929-3572-43A0-99E5-4C30C7FD5475}" dt="2024-03-03T13:48:56.634" v="86" actId="1076"/>
        <pc:sldMkLst>
          <pc:docMk/>
          <pc:sldMk cId="2016218424" sldId="575"/>
        </pc:sldMkLst>
        <pc:spChg chg="mod">
          <ac:chgData name="Sami Alzahrani" userId="6fb275e0-9327-47cc-a722-26d507892652" providerId="ADAL" clId="{64816929-3572-43A0-99E5-4C30C7FD5475}" dt="2024-03-03T13:48:56.634" v="86" actId="1076"/>
          <ac:spMkLst>
            <pc:docMk/>
            <pc:sldMk cId="2016218424" sldId="575"/>
            <ac:spMk id="9" creationId="{1D4FA3EA-EEA9-66AE-482D-D589F22C141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04077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80650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35128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54972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589552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714006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140754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03016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731054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t>
            </a:r>
            <a:r>
              <a:rPr lang="en-US" sz="1400" b="0" i="0" u="none" strike="noStrike" dirty="0" err="1">
                <a:effectLst/>
                <a:latin typeface="Alexandria SemiBold" pitchFamily="2" charset="-78"/>
                <a:cs typeface="Alexandria SemiBold" pitchFamily="2" charset="-78"/>
              </a:rPr>
              <a:t>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01441" y="2394013"/>
            <a:ext cx="3008901"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Decision Trees </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5197326"/>
            <a:ext cx="3516608" cy="646331"/>
          </a:xfrm>
          <a:prstGeom prst="rect">
            <a:avLst/>
          </a:prstGeom>
          <a:noFill/>
        </p:spPr>
        <p:txBody>
          <a:bodyPr wrap="square" rtlCol="0">
            <a:spAutoFit/>
          </a:bodyPr>
          <a:lstStyle/>
          <a:p>
            <a:r>
              <a:rPr lang="en-US" sz="1800" dirty="0">
                <a:latin typeface="Tajawal Medium" panose="00000600000000000000" pitchFamily="2" charset="-78"/>
                <a:cs typeface="Tajawal Medium" panose="00000600000000000000" pitchFamily="2" charset="-78"/>
              </a:rPr>
              <a:t>PMG 621</a:t>
            </a:r>
          </a:p>
          <a:p>
            <a:r>
              <a:rPr lang="en-US" sz="1800" dirty="0">
                <a:latin typeface="Alexandria SemiBold" pitchFamily="2" charset="-78"/>
                <a:cs typeface="Alexandria SemiBold" pitchFamily="2" charset="-78"/>
              </a:rPr>
              <a:t>Risk and Decision Analysis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008901"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Decision Trees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12775" cy="1015663"/>
          </a:xfrm>
          <a:prstGeom prst="rect">
            <a:avLst/>
          </a:prstGeom>
          <a:noFill/>
        </p:spPr>
        <p:txBody>
          <a:bodyPr wrap="square" rtlCol="0">
            <a:spAutoFit/>
          </a:bodyPr>
          <a:lstStyle/>
          <a:p>
            <a:r>
              <a:rPr lang="en-US" sz="2000" dirty="0">
                <a:latin typeface="Tajawal Medium" panose="00000600000000000000" pitchFamily="2" charset="-78"/>
                <a:cs typeface="Tajawal Medium" panose="00000600000000000000" pitchFamily="2" charset="-78"/>
              </a:rPr>
              <a:t>PMG 621</a:t>
            </a:r>
          </a:p>
          <a:p>
            <a:r>
              <a:rPr lang="en-US" sz="2000" dirty="0">
                <a:latin typeface="Alexandria SemiBold" pitchFamily="2" charset="-78"/>
                <a:cs typeface="Alexandria SemiBold" pitchFamily="2" charset="-78"/>
              </a:rPr>
              <a:t>Risk and Decision Analysis</a:t>
            </a:r>
          </a:p>
          <a:p>
            <a:endParaRPr lang="en-US" sz="2000"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29036"/>
            <a:ext cx="8417320" cy="2677656"/>
          </a:xfrm>
          <a:prstGeom prst="rect">
            <a:avLst/>
          </a:prstGeom>
          <a:noFill/>
        </p:spPr>
        <p:txBody>
          <a:bodyPr wrap="square" rtlCol="0">
            <a:spAutoFit/>
          </a:bodyPr>
          <a:lstStyle/>
          <a:p>
            <a:pPr algn="just">
              <a:lnSpc>
                <a:spcPct val="150000"/>
              </a:lnSpc>
            </a:pPr>
            <a:r>
              <a:rPr lang="en-US" sz="2400" dirty="0">
                <a:latin typeface="Alexandria SemiBold" pitchFamily="2" charset="-78"/>
                <a:cs typeface="Alexandria SemiBold" pitchFamily="2" charset="-78"/>
              </a:rPr>
              <a:t>A decision model represents our understanding of an evaluation situation. This chapter de- scribes what many consider the most powerful modeling and calculation technique in decision analysis</a:t>
            </a:r>
            <a:r>
              <a:rPr lang="en-US" sz="2400" dirty="0"/>
              <a:t>.</a:t>
            </a:r>
          </a:p>
          <a:p>
            <a:pPr algn="just"/>
            <a:endParaRPr lang="en-US" sz="24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92745"/>
            <a:ext cx="8417320" cy="2246769"/>
          </a:xfrm>
          <a:prstGeom prst="rect">
            <a:avLst/>
          </a:prstGeom>
          <a:noFill/>
        </p:spPr>
        <p:txBody>
          <a:bodyPr wrap="square" rtlCol="0">
            <a:spAutoFit/>
          </a:bodyPr>
          <a:lstStyle/>
          <a:p>
            <a:pPr algn="just"/>
            <a:r>
              <a:rPr lang="en-US" sz="2000" dirty="0">
                <a:solidFill>
                  <a:srgbClr val="FF0000"/>
                </a:solidFill>
                <a:latin typeface="Alexandria SemiBold" pitchFamily="2" charset="-78"/>
                <a:cs typeface="Alexandria SemiBold" pitchFamily="2" charset="-78"/>
              </a:rPr>
              <a:t>Decision Trees </a:t>
            </a:r>
          </a:p>
          <a:p>
            <a:pPr algn="just"/>
            <a:r>
              <a:rPr lang="en-US" sz="2000" dirty="0">
                <a:latin typeface="Alexandria SemiBold" pitchFamily="2" charset="-78"/>
                <a:cs typeface="Alexandria SemiBold" pitchFamily="2" charset="-78"/>
              </a:rPr>
              <a:t>A decision tree is a graphical representation of expected value (EV) calculations. The tree consists of decision, chance, and terminal nodes connected by branches. This acts as a blackboard to develop and document our understanding of the problem, and facilitates team collaboration and communication. </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87930"/>
            <a:ext cx="8417320" cy="193899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Conceptually, any decision, no matter how complex, can be analyzed with a decision tree analysis. Other alternatives, especially Monte Carlo circulation, have advantages and disadvantages for certain problems. Decision tree analysis is especially suited for everyday problems when one wants to pick the best alternative quickly and proceed.</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86953" y="2410934"/>
            <a:ext cx="9650034" cy="2862322"/>
          </a:xfrm>
          <a:prstGeom prst="rect">
            <a:avLst/>
          </a:prstGeom>
          <a:noFill/>
        </p:spPr>
        <p:txBody>
          <a:bodyPr wrap="square" rtlCol="0">
            <a:spAutoFit/>
          </a:bodyPr>
          <a:lstStyle/>
          <a:p>
            <a:pPr marL="0" indent="0" algn="just">
              <a:buNone/>
            </a:pPr>
            <a:r>
              <a:rPr lang="en-US" sz="2000" dirty="0">
                <a:solidFill>
                  <a:srgbClr val="FF0000"/>
                </a:solidFill>
                <a:latin typeface="Alexandria SemiBold" pitchFamily="2" charset="-78"/>
                <a:cs typeface="Alexandria SemiBold" pitchFamily="2" charset="-78"/>
              </a:rPr>
              <a:t>Node Types: </a:t>
            </a:r>
          </a:p>
          <a:p>
            <a:pPr marL="0" indent="0" algn="just">
              <a:buNone/>
            </a:pPr>
            <a:r>
              <a:rPr lang="en-US" sz="2000" dirty="0">
                <a:latin typeface="Alexandria SemiBold" pitchFamily="2" charset="-78"/>
                <a:cs typeface="Alexandria SemiBold" pitchFamily="2" charset="-78"/>
              </a:rPr>
              <a:t>There are three types of nodes in a decision tree: </a:t>
            </a:r>
          </a:p>
          <a:p>
            <a:pPr marL="0" indent="0" algn="just">
              <a:buNone/>
            </a:pPr>
            <a:r>
              <a:rPr lang="en-US" sz="2000" dirty="0">
                <a:latin typeface="Alexandria SemiBold" pitchFamily="2" charset="-78"/>
                <a:cs typeface="Alexandria SemiBold" pitchFamily="2" charset="-78"/>
              </a:rPr>
              <a:t>Decision nodes, represented by squares, are variables or actions that the decision maker controls. Chance event nodes, represented by circles, are variables or events that cannot be controlled by the decision maker. Terminal or end nodes, represented in a decision tree diagram by un- connected branches, are endpoints where outcome values are attached. </a:t>
            </a: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400605CD-C099-41B1-A813-5DD080B2D58E}"/>
              </a:ext>
            </a:extLst>
          </p:cNvPr>
          <p:cNvPicPr>
            <a:picLocks noGrp="1" noChangeAspect="1"/>
          </p:cNvPicPr>
          <p:nvPr/>
        </p:nvPicPr>
        <p:blipFill rotWithShape="1">
          <a:blip r:embed="rId3"/>
          <a:srcRect l="16551" t="18264" r="32019" b="7720"/>
          <a:stretch/>
        </p:blipFill>
        <p:spPr>
          <a:xfrm>
            <a:off x="1460270" y="1362974"/>
            <a:ext cx="8753616" cy="411767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928238" y="1945104"/>
            <a:ext cx="7667367" cy="2862322"/>
          </a:xfrm>
          <a:prstGeom prst="rect">
            <a:avLst/>
          </a:prstGeom>
          <a:noFill/>
        </p:spPr>
        <p:txBody>
          <a:bodyPr wrap="square">
            <a:spAutoFit/>
          </a:bodyPr>
          <a:lstStyle/>
          <a:p>
            <a:r>
              <a:rPr lang="en-US" sz="2000" dirty="0">
                <a:latin typeface="Alexandria SemiBold" pitchFamily="2" charset="-78"/>
                <a:cs typeface="Alexandria SemiBold" pitchFamily="2" charset="-78"/>
              </a:rPr>
              <a:t>By convention, the tree is drawn chronologically from left to right and branches out, like a tree lying on its side. Decision tree analysis language includes colorful biological analogies. The starting (usually) decision nodes called the root, and the radial lines are called branches (sometimes twigs). The terminal nodes are sometimes called leaves, and an overly complex tree bears the label, a bushy mess. </a:t>
            </a:r>
          </a:p>
          <a:p>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27682" y="1962145"/>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solidFill>
                  <a:srgbClr val="FF0000"/>
                </a:solidFill>
                <a:latin typeface="Alexandria SemiBold" pitchFamily="2" charset="-78"/>
                <a:cs typeface="Alexandria SemiBold" pitchFamily="2" charset="-78"/>
              </a:rPr>
              <a:t>Tree Annotations: </a:t>
            </a:r>
          </a:p>
          <a:p>
            <a:pPr marL="0" indent="0" algn="just">
              <a:buNone/>
            </a:pPr>
            <a:r>
              <a:rPr lang="en-US" sz="2000" dirty="0">
                <a:latin typeface="Alexandria SemiBold" pitchFamily="2" charset="-78"/>
                <a:cs typeface="Alexandria SemiBold" pitchFamily="2" charset="-78"/>
              </a:rPr>
              <a:t>We label the decision tree diagram with these numbers: </a:t>
            </a:r>
          </a:p>
          <a:p>
            <a:pPr marL="0" indent="0" algn="just">
              <a:buNone/>
            </a:pPr>
            <a:r>
              <a:rPr lang="en-US" sz="2000" dirty="0">
                <a:latin typeface="Alexandria SemiBold" pitchFamily="2" charset="-78"/>
                <a:cs typeface="Alexandria SemiBold" pitchFamily="2" charset="-78"/>
              </a:rPr>
              <a:t>Probabilities for each outcome branch emanating from chance nodes. Outcome values, representing present values (PVs) of the resulting cash- flow stream, discounted to the date of the root decision. Sometimes, we may choose to place benefits and costs along branches as they are realized. </a:t>
            </a:r>
          </a:p>
          <a:p>
            <a:pPr marL="0" indent="0">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054250" y="1805410"/>
            <a:ext cx="7710851"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More commonly, terminal node values represent the entire outcome. </a:t>
            </a:r>
          </a:p>
          <a:p>
            <a:pPr marL="0" indent="0" algn="just">
              <a:buNone/>
            </a:pPr>
            <a:r>
              <a:rPr lang="en-US" sz="2000" dirty="0">
                <a:latin typeface="Alexandria SemiBold" pitchFamily="2" charset="-78"/>
                <a:cs typeface="Alexandria SemiBold" pitchFamily="2" charset="-78"/>
              </a:rPr>
              <a:t>Node expected values, calculated during the process of solving the tree. When solving with a utility function as risk policy, I like to show expected monetary value (EMV),  expected (value) utility (EU), and certainty equivalent (CE) for each node.</a:t>
            </a:r>
          </a:p>
          <a:p>
            <a:r>
              <a:rPr lang="en-US" sz="2000" dirty="0">
                <a:latin typeface="Alexandria SemiBold" pitchFamily="2" charset="-78"/>
                <a:cs typeface="Alexandria SemiBold" pitchFamily="2" charset="-78"/>
              </a:rPr>
              <a:t>.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7FED0768-66B0-E027-EEB8-901EC5DA0641}"/>
              </a:ext>
            </a:extLst>
          </p:cNvPr>
          <p:cNvSpPr txBox="1"/>
          <p:nvPr/>
        </p:nvSpPr>
        <p:spPr>
          <a:xfrm>
            <a:off x="2071504" y="1805410"/>
            <a:ext cx="7417553" cy="2862322"/>
          </a:xfrm>
          <a:prstGeom prst="rect">
            <a:avLst/>
          </a:prstGeom>
          <a:noFill/>
        </p:spPr>
        <p:txBody>
          <a:bodyPr wrap="square">
            <a:spAutoFit/>
          </a:bodyPr>
          <a:lstStyle/>
          <a:p>
            <a:pPr marL="0" indent="0">
              <a:buNone/>
            </a:pPr>
            <a:r>
              <a:rPr lang="en-US" sz="2000" dirty="0">
                <a:solidFill>
                  <a:srgbClr val="FF0000"/>
                </a:solidFill>
                <a:latin typeface="Alexandria SemiBold" pitchFamily="2" charset="-78"/>
                <a:cs typeface="Alexandria SemiBold" pitchFamily="2" charset="-78"/>
              </a:rPr>
              <a:t>Tree Calculations: </a:t>
            </a:r>
          </a:p>
          <a:p>
            <a:pPr marL="0" indent="0">
              <a:buNone/>
            </a:pPr>
            <a:r>
              <a:rPr lang="en-US" sz="2000" dirty="0">
                <a:latin typeface="Alexandria SemiBold" pitchFamily="2" charset="-78"/>
                <a:cs typeface="Alexandria SemiBold" pitchFamily="2" charset="-78"/>
              </a:rPr>
              <a:t>Solving a decision tree is a simple back-calculation process. This is sometimes called back-solving or folding back the tree. Starting from the terminal nodes at the right, moving left, we solve for the value of each node and label it with its EV. These EVs are EMVs or EV costs when we measure value in dollars or other currency. </a:t>
            </a:r>
          </a:p>
          <a:p>
            <a:br>
              <a:rPr lang="en-US" sz="2000" dirty="0"/>
            </a:br>
            <a:endParaRPr lang="ar-SY" sz="2000" dirty="0"/>
          </a:p>
        </p:txBody>
      </p:sp>
    </p:spTree>
    <p:extLst>
      <p:ext uri="{BB962C8B-B14F-4D97-AF65-F5344CB8AC3E}">
        <p14:creationId xmlns:p14="http://schemas.microsoft.com/office/powerpoint/2010/main" val="115074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itle 1">
            <a:extLst>
              <a:ext uri="{FF2B5EF4-FFF2-40B4-BE49-F238E27FC236}">
                <a16:creationId xmlns:a16="http://schemas.microsoft.com/office/drawing/2014/main" id="{10BE624B-C65C-4546-A3A5-9082095793C7}"/>
              </a:ext>
            </a:extLst>
          </p:cNvPr>
          <p:cNvSpPr>
            <a:spLocks noGrp="1"/>
          </p:cNvSpPr>
          <p:nvPr/>
        </p:nvSpPr>
        <p:spPr>
          <a:xfrm>
            <a:off x="5174681" y="1270753"/>
            <a:ext cx="6007669" cy="7485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latin typeface="Alexandria SemiBold" pitchFamily="2" charset="-78"/>
                <a:cs typeface="Alexandria SemiBold" pitchFamily="2" charset="-78"/>
              </a:rPr>
              <a:t>Example for decision analysis: Tree Analysis</a:t>
            </a:r>
          </a:p>
        </p:txBody>
      </p:sp>
      <p:pic>
        <p:nvPicPr>
          <p:cNvPr id="9" name="Content Placeholder 4">
            <a:extLst>
              <a:ext uri="{FF2B5EF4-FFF2-40B4-BE49-F238E27FC236}">
                <a16:creationId xmlns:a16="http://schemas.microsoft.com/office/drawing/2014/main" id="{5E71AE22-6735-4740-863D-24C54AF0FF39}"/>
              </a:ext>
            </a:extLst>
          </p:cNvPr>
          <p:cNvPicPr>
            <a:picLocks noGrp="1" noChangeAspect="1"/>
          </p:cNvPicPr>
          <p:nvPr/>
        </p:nvPicPr>
        <p:blipFill rotWithShape="1">
          <a:blip r:embed="rId5"/>
          <a:srcRect l="23601" t="24013" r="45403" b="45524"/>
          <a:stretch/>
        </p:blipFill>
        <p:spPr>
          <a:xfrm>
            <a:off x="4030853" y="2588399"/>
            <a:ext cx="6601089" cy="3649306"/>
          </a:xfrm>
          <a:prstGeom prst="rect">
            <a:avLst/>
          </a:prstGeom>
        </p:spPr>
      </p:pic>
    </p:spTree>
    <p:extLst>
      <p:ext uri="{BB962C8B-B14F-4D97-AF65-F5344CB8AC3E}">
        <p14:creationId xmlns:p14="http://schemas.microsoft.com/office/powerpoint/2010/main" val="4107827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9BC9BD34-ADCD-47A7-8D4A-C31B52358C9C}"/>
              </a:ext>
            </a:extLst>
          </p:cNvPr>
          <p:cNvPicPr>
            <a:picLocks noChangeAspect="1"/>
          </p:cNvPicPr>
          <p:nvPr/>
        </p:nvPicPr>
        <p:blipFill rotWithShape="1">
          <a:blip r:embed="rId5"/>
          <a:srcRect l="26001" t="23556" r="45082" b="18222"/>
          <a:stretch/>
        </p:blipFill>
        <p:spPr>
          <a:xfrm>
            <a:off x="6980916" y="1399813"/>
            <a:ext cx="4087303" cy="4629136"/>
          </a:xfrm>
          <a:prstGeom prst="rect">
            <a:avLst/>
          </a:prstGeom>
        </p:spPr>
      </p:pic>
      <p:pic>
        <p:nvPicPr>
          <p:cNvPr id="10" name="Content Placeholder 4">
            <a:extLst>
              <a:ext uri="{FF2B5EF4-FFF2-40B4-BE49-F238E27FC236}">
                <a16:creationId xmlns:a16="http://schemas.microsoft.com/office/drawing/2014/main" id="{F47D6A36-EDEB-4D34-82B6-3FCDEBBA4BA0}"/>
              </a:ext>
            </a:extLst>
          </p:cNvPr>
          <p:cNvPicPr>
            <a:picLocks noGrp="1" noChangeAspect="1"/>
          </p:cNvPicPr>
          <p:nvPr/>
        </p:nvPicPr>
        <p:blipFill rotWithShape="1">
          <a:blip r:embed="rId6"/>
          <a:srcRect l="23339" t="55177" r="45928" b="10967"/>
          <a:stretch/>
        </p:blipFill>
        <p:spPr>
          <a:xfrm>
            <a:off x="2644671" y="2879529"/>
            <a:ext cx="4265895" cy="2643397"/>
          </a:xfrm>
          <a:prstGeom prst="rect">
            <a:avLst/>
          </a:prstGeom>
        </p:spPr>
      </p:pic>
    </p:spTree>
    <p:extLst>
      <p:ext uri="{BB962C8B-B14F-4D97-AF65-F5344CB8AC3E}">
        <p14:creationId xmlns:p14="http://schemas.microsoft.com/office/powerpoint/2010/main" val="3720002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92C291-4EC1-8137-5185-67986DC8E3C9}"/>
              </a:ext>
            </a:extLst>
          </p:cNvPr>
          <p:cNvSpPr txBox="1"/>
          <p:nvPr/>
        </p:nvSpPr>
        <p:spPr>
          <a:xfrm>
            <a:off x="2013317" y="1894442"/>
            <a:ext cx="7681239" cy="3170099"/>
          </a:xfrm>
          <a:prstGeom prst="rect">
            <a:avLst/>
          </a:prstGeom>
          <a:noFill/>
        </p:spPr>
        <p:txBody>
          <a:bodyPr wrap="square">
            <a:spAutoFit/>
          </a:bodyPr>
          <a:lstStyle/>
          <a:p>
            <a:pPr marL="0" indent="0">
              <a:buNone/>
            </a:pPr>
            <a:r>
              <a:rPr lang="en-US" sz="2000" dirty="0">
                <a:latin typeface="Alexandria SemiBold" pitchFamily="2" charset="-78"/>
                <a:cs typeface="Alexandria SemiBold" pitchFamily="2" charset="-78"/>
              </a:rPr>
              <a:t>Here are the three simple rules for solving a tree: </a:t>
            </a:r>
          </a:p>
          <a:p>
            <a:pPr marL="0" indent="0">
              <a:buNone/>
            </a:pPr>
            <a:r>
              <a:rPr lang="en-US" sz="2000" dirty="0">
                <a:latin typeface="Alexandria SemiBold" pitchFamily="2" charset="-78"/>
                <a:cs typeface="Alexandria SemiBold" pitchFamily="2" charset="-78"/>
              </a:rPr>
              <a:t>- At a chance node, calculate its EMV (or EV cost) from the probabilities </a:t>
            </a:r>
          </a:p>
          <a:p>
            <a:pPr marL="0" indent="0">
              <a:buNone/>
            </a:pPr>
            <a:r>
              <a:rPr lang="en-US" sz="2000" dirty="0">
                <a:latin typeface="Alexandria SemiBold" pitchFamily="2" charset="-78"/>
                <a:cs typeface="Alexandria SemiBold" pitchFamily="2" charset="-78"/>
              </a:rPr>
              <a:t>and values of its branches. This becomes the value of the node and the </a:t>
            </a:r>
          </a:p>
          <a:p>
            <a:pPr marL="0" indent="0">
              <a:buNone/>
            </a:pPr>
            <a:r>
              <a:rPr lang="en-US" sz="2000" dirty="0">
                <a:latin typeface="Alexandria SemiBold" pitchFamily="2" charset="-78"/>
                <a:cs typeface="Alexandria SemiBold" pitchFamily="2" charset="-78"/>
              </a:rPr>
              <a:t>branch leading to it. </a:t>
            </a:r>
          </a:p>
          <a:p>
            <a:pPr marL="0" indent="0">
              <a:buNone/>
            </a:pPr>
            <a:r>
              <a:rPr lang="en-US" sz="2000" dirty="0">
                <a:latin typeface="Alexandria SemiBold" pitchFamily="2" charset="-78"/>
                <a:cs typeface="Alexandria SemiBold" pitchFamily="2" charset="-78"/>
              </a:rPr>
              <a:t>- Replace a decision node with the value of its best alternative. We are applying the EMV decision rule.</a:t>
            </a:r>
            <a:r>
              <a:rPr lang="en-US" sz="2000" b="0" i="0" u="none" strike="noStrike" dirty="0">
                <a:solidFill>
                  <a:srgbClr val="000000"/>
                </a:solidFill>
                <a:effectLst/>
                <a:latin typeface="Alexandria SemiBold" pitchFamily="2" charset="-78"/>
                <a:cs typeface="Alexandria SemiBold" pitchFamily="2" charset="-78"/>
              </a:rPr>
              <a:t>.</a:t>
            </a:r>
            <a:endParaRPr lang="en-US" sz="2000" b="0" dirty="0">
              <a:effectLst/>
              <a:latin typeface="Alexandria SemiBold" pitchFamily="2" charset="-78"/>
              <a:cs typeface="Alexandria SemiBold" pitchFamily="2" charset="-78"/>
            </a:endParaRPr>
          </a:p>
          <a:p>
            <a:br>
              <a:rPr lang="en-US" sz="2000" dirty="0"/>
            </a:br>
            <a:endParaRPr lang="ar-SY" sz="2000" dirty="0"/>
          </a:p>
        </p:txBody>
      </p:sp>
    </p:spTree>
    <p:extLst>
      <p:ext uri="{BB962C8B-B14F-4D97-AF65-F5344CB8AC3E}">
        <p14:creationId xmlns:p14="http://schemas.microsoft.com/office/powerpoint/2010/main" val="36176026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2006131"/>
            <a:ext cx="8102828" cy="2154436"/>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If  a cost value lies along a branch, recognize that cost in passing from right to left. That is, subtract a cost when solving a tree to maximize EMV. Treat the rest of the cost as a "toll" to be paid when traversing the tree. (Sometimes a tree is designed to solve for EV costs, in which case, a cost along a branch is added.) </a:t>
            </a:r>
          </a:p>
          <a:p>
            <a:pPr marL="0" indent="0" algn="just">
              <a:buNone/>
            </a:pPr>
            <a:endParaRPr lang="en-US"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727761" y="1942871"/>
            <a:ext cx="8102828"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Wastewater Plant Example: </a:t>
            </a:r>
          </a:p>
          <a:p>
            <a:pPr marL="0" indent="0" algn="just">
              <a:buNone/>
            </a:pPr>
            <a:r>
              <a:rPr lang="en-US" sz="2000" dirty="0">
                <a:latin typeface="Alexandria SemiBold" pitchFamily="2" charset="-78"/>
                <a:cs typeface="Alexandria SemiBold" pitchFamily="2" charset="-78"/>
              </a:rPr>
              <a:t>In this case, we assume that your company is developing a new gold mine that will be operated by another company. </a:t>
            </a:r>
          </a:p>
          <a:p>
            <a:pPr marL="0" indent="0" algn="just">
              <a:buNone/>
            </a:pPr>
            <a:r>
              <a:rPr lang="en-US" sz="2000" dirty="0">
                <a:latin typeface="Alexandria SemiBold" pitchFamily="2" charset="-78"/>
                <a:cs typeface="Alexandria SemiBold" pitchFamily="2" charset="-78"/>
              </a:rPr>
              <a:t>Development is nearing completion when your team discovers that water discharge contaminant levels are above those seen in the original survey samples. A regulatory agency now mandates an improved treatment facility to recover heavy metals from the mine discharge.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727760" y="2037373"/>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This extended pollutant- recovery capability was not designed into the nearly completed mine facility. The best general solution is to construct or bring in a wastewater treatment module (referred to as the Plant in the following tables and figures). </a:t>
            </a:r>
          </a:p>
          <a:p>
            <a:pPr marL="0" indent="0" algn="just">
              <a:buNone/>
            </a:pPr>
            <a:r>
              <a:rPr lang="en-US" sz="2000" dirty="0">
                <a:latin typeface="Alexandria SemiBold" pitchFamily="2" charset="-78"/>
                <a:cs typeface="Alexandria SemiBold" pitchFamily="2" charset="-78"/>
              </a:rPr>
              <a:t>In addition to the investment and operating costs of the Plant, adding this capability has the potential to delay mine start-up.</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754659" y="1823828"/>
            <a:ext cx="7840362"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Data Assumptions: </a:t>
            </a:r>
          </a:p>
          <a:p>
            <a:pPr marL="0" indent="0" algn="just">
              <a:buNone/>
            </a:pPr>
            <a:r>
              <a:rPr lang="en-US" sz="2000" dirty="0">
                <a:latin typeface="Alexandria SemiBold" pitchFamily="2" charset="-78"/>
                <a:cs typeface="Alexandria SemiBold" pitchFamily="2" charset="-78"/>
              </a:rPr>
              <a:t>There are uncertainties affecting the mine project completion time. For all other activities except the wastewater system, the engineers judge the completion time in three scenarios, as shown in Table 5.1. </a:t>
            </a:r>
          </a:p>
          <a:p>
            <a:pPr marL="0" indent="0" algn="just">
              <a:buNone/>
            </a:pPr>
            <a:r>
              <a:rPr lang="en-US" sz="2000" dirty="0">
                <a:latin typeface="Alexandria SemiBold" pitchFamily="2" charset="-78"/>
                <a:cs typeface="Alexandria SemiBold" pitchFamily="2" charset="-78"/>
              </a:rPr>
              <a:t>Assume that: extending construction activities to meet a later start-up date will not affect costs. Further, completion times are independent of the wastewater treatment system.</a:t>
            </a:r>
          </a:p>
        </p:txBody>
      </p:sp>
    </p:spTree>
    <p:extLst>
      <p:ext uri="{BB962C8B-B14F-4D97-AF65-F5344CB8AC3E}">
        <p14:creationId xmlns:p14="http://schemas.microsoft.com/office/powerpoint/2010/main" val="4188300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6E7ECD15-C653-FD42-ABD0-9F0177B0ED6A}"/>
              </a:ext>
            </a:extLst>
          </p:cNvPr>
          <p:cNvPicPr>
            <a:picLocks noGrp="1" noChangeAspect="1"/>
          </p:cNvPicPr>
          <p:nvPr/>
        </p:nvPicPr>
        <p:blipFill>
          <a:blip r:embed="rId3"/>
          <a:stretch>
            <a:fillRect/>
          </a:stretch>
        </p:blipFill>
        <p:spPr>
          <a:xfrm>
            <a:off x="1600881" y="1625251"/>
            <a:ext cx="8506111" cy="3607496"/>
          </a:xfrm>
          <a:prstGeom prst="rect">
            <a:avLst/>
          </a:prstGeom>
        </p:spPr>
      </p:pic>
    </p:spTree>
    <p:extLst>
      <p:ext uri="{BB962C8B-B14F-4D97-AF65-F5344CB8AC3E}">
        <p14:creationId xmlns:p14="http://schemas.microsoft.com/office/powerpoint/2010/main" val="3055672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544418" y="1740009"/>
            <a:ext cx="8481922" cy="378565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Three plant alternatives are being considered: </a:t>
            </a:r>
          </a:p>
          <a:p>
            <a:pPr marL="0" indent="0" algn="just">
              <a:buNone/>
            </a:pPr>
            <a:r>
              <a:rPr lang="en-US" sz="2000" dirty="0">
                <a:latin typeface="Alexandria SemiBold" pitchFamily="2" charset="-78"/>
                <a:cs typeface="Alexandria SemiBold" pitchFamily="2" charset="-78"/>
              </a:rPr>
              <a:t>- Used: Buy a used, skid-mounted wastewater plant. </a:t>
            </a:r>
          </a:p>
          <a:p>
            <a:pPr marL="0" indent="0" algn="just">
              <a:buNone/>
            </a:pPr>
            <a:r>
              <a:rPr lang="en-US" sz="2000" dirty="0">
                <a:latin typeface="Alexandria SemiBold" pitchFamily="2" charset="-78"/>
                <a:cs typeface="Alexandria SemiBold" pitchFamily="2" charset="-78"/>
              </a:rPr>
              <a:t>- Skid: Buy a new, skid-mounted plant. </a:t>
            </a:r>
          </a:p>
          <a:p>
            <a:pPr marL="0" indent="0" algn="just">
              <a:buNone/>
            </a:pPr>
            <a:r>
              <a:rPr lang="en-US" sz="2000" dirty="0">
                <a:latin typeface="Alexandria SemiBold" pitchFamily="2" charset="-78"/>
                <a:cs typeface="Alexandria SemiBold" pitchFamily="2" charset="-78"/>
              </a:rPr>
              <a:t>- Fixed: Buy a new, fixed plant. </a:t>
            </a:r>
          </a:p>
          <a:p>
            <a:pPr marL="0" indent="0" algn="just">
              <a:buNone/>
            </a:pPr>
            <a:r>
              <a:rPr lang="en-US" sz="2000" dirty="0">
                <a:latin typeface="Alexandria SemiBold" pitchFamily="2" charset="-78"/>
                <a:cs typeface="Alexandria SemiBold" pitchFamily="2" charset="-78"/>
              </a:rPr>
              <a:t>Figure 5.1 shows how the root decision node will appear, adding a branch for another alternative to be evaluated later. The square in the figure represents the decision point, and branches coming out of the right side are alternatives. For illustration in this chapter, the nodes have reference numbers inside, though this is not customary.</a:t>
            </a:r>
          </a:p>
          <a:p>
            <a:br>
              <a:rPr lang="en-US" sz="2000" dirty="0"/>
            </a:br>
            <a:br>
              <a:rPr lang="en-US" sz="2000" dirty="0"/>
            </a:br>
            <a:endParaRPr lang="ar-SY" sz="2000" dirty="0"/>
          </a:p>
        </p:txBody>
      </p:sp>
    </p:spTree>
    <p:extLst>
      <p:ext uri="{BB962C8B-B14F-4D97-AF65-F5344CB8AC3E}">
        <p14:creationId xmlns:p14="http://schemas.microsoft.com/office/powerpoint/2010/main" val="1144628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06632A93-A34D-2C62-B1F7-47C4C3330C94}"/>
              </a:ext>
            </a:extLst>
          </p:cNvPr>
          <p:cNvPicPr>
            <a:picLocks noGrp="1" noChangeAspect="1"/>
          </p:cNvPicPr>
          <p:nvPr/>
        </p:nvPicPr>
        <p:blipFill>
          <a:blip r:embed="rId3"/>
          <a:stretch>
            <a:fillRect/>
          </a:stretch>
        </p:blipFill>
        <p:spPr>
          <a:xfrm>
            <a:off x="1830884" y="1692216"/>
            <a:ext cx="8046106" cy="3473565"/>
          </a:xfrm>
          <a:prstGeom prst="rect">
            <a:avLst/>
          </a:prstGeom>
        </p:spPr>
      </p:pic>
    </p:spTree>
    <p:extLst>
      <p:ext uri="{BB962C8B-B14F-4D97-AF65-F5344CB8AC3E}">
        <p14:creationId xmlns:p14="http://schemas.microsoft.com/office/powerpoint/2010/main" val="1421354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829617" y="1983127"/>
            <a:ext cx="7692081"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Although costing more initially, the Skid plant costs less to operate and is faster to install, plus it is likely to have greater salvage value at mine abandonment than a Used plant. A Fixed plant costs less to buy and operate than a skid-mounted plant, but requires more time to install. Clearly, trade- offs will be necessary in making the decision.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526756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66357" y="2142608"/>
            <a:ext cx="7692081"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engineers use three weighted scenarios in each case as the form to judge times to implement each plant-acquisition option. Engineers for the plant vendors and the project team jointly make these assessments, as three-level discrete distributions, as shown in Table 5.2.</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497716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F27EE213-7041-1887-C68C-703D97BA15B3}"/>
              </a:ext>
            </a:extLst>
          </p:cNvPr>
          <p:cNvPicPr>
            <a:picLocks noGrp="1" noChangeAspect="1"/>
          </p:cNvPicPr>
          <p:nvPr/>
        </p:nvPicPr>
        <p:blipFill>
          <a:blip r:embed="rId3"/>
          <a:stretch>
            <a:fillRect/>
          </a:stretch>
        </p:blipFill>
        <p:spPr>
          <a:xfrm>
            <a:off x="1665188" y="1913350"/>
            <a:ext cx="8699954" cy="3031298"/>
          </a:xfrm>
          <a:prstGeom prst="rect">
            <a:avLst/>
          </a:prstGeom>
        </p:spPr>
      </p:pic>
    </p:spTree>
    <p:extLst>
      <p:ext uri="{BB962C8B-B14F-4D97-AF65-F5344CB8AC3E}">
        <p14:creationId xmlns:p14="http://schemas.microsoft.com/office/powerpoint/2010/main" val="534595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C155A770-6FF6-0C1F-01D5-D6E917780C55}"/>
              </a:ext>
            </a:extLst>
          </p:cNvPr>
          <p:cNvSpPr txBox="1"/>
          <p:nvPr/>
        </p:nvSpPr>
        <p:spPr>
          <a:xfrm>
            <a:off x="1665188" y="1934729"/>
            <a:ext cx="8102828"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These pairs of numbers represent outcome values (second in each pair) with their associated probabilities (first value, a decimal, in each pair). This lottery notation is a way of expressing a discrete chance. Event. The other mine activities are independent of the wastewater plant. Figure 5.2 illustrates what I  a Time Plant Operational chance node looks like for the Skid option. The branches coming off at the right at the node represent the possible outcomes. I  Note that the branch probabilities at any chance node always sum to 1. </a:t>
            </a:r>
          </a:p>
        </p:txBody>
      </p:sp>
    </p:spTree>
    <p:extLst>
      <p:ext uri="{BB962C8B-B14F-4D97-AF65-F5344CB8AC3E}">
        <p14:creationId xmlns:p14="http://schemas.microsoft.com/office/powerpoint/2010/main" val="41931668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04D377CF-700A-43BA-49A2-AA3D3B4BE274}"/>
              </a:ext>
            </a:extLst>
          </p:cNvPr>
          <p:cNvPicPr>
            <a:picLocks noGrp="1" noChangeAspect="1"/>
          </p:cNvPicPr>
          <p:nvPr/>
        </p:nvPicPr>
        <p:blipFill>
          <a:blip r:embed="rId3"/>
          <a:stretch>
            <a:fillRect/>
          </a:stretch>
        </p:blipFill>
        <p:spPr>
          <a:xfrm>
            <a:off x="1826121" y="1488216"/>
            <a:ext cx="8055632" cy="3775794"/>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15263" y="2551300"/>
            <a:ext cx="8417320" cy="317009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An important consideration is the cost of delaying the mine start-up. In this case, the opportunity loss is the foregone asset value, due to increased development costs and delaying mine production. Assume that, from the project feasibility model, the project team determines that delays to mine start-up are valued at $150,000 per month (pretax) cost. Early completions have the opposite effect. The mine is projected to operate for six years. Other information about the options is shown in Table 5.3. These values are known well enough that single-point estimates can be used.</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3A3E81D5-9DC2-AD27-228B-180D4379658B}"/>
              </a:ext>
            </a:extLst>
          </p:cNvPr>
          <p:cNvPicPr>
            <a:picLocks noGrp="1" noChangeAspect="1"/>
          </p:cNvPicPr>
          <p:nvPr/>
        </p:nvPicPr>
        <p:blipFill>
          <a:blip r:embed="rId5"/>
          <a:stretch>
            <a:fillRect/>
          </a:stretch>
        </p:blipFill>
        <p:spPr>
          <a:xfrm>
            <a:off x="4623621" y="2561895"/>
            <a:ext cx="7012485" cy="3369502"/>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598250" y="2752937"/>
            <a:ext cx="7898988" cy="2769989"/>
          </a:xfrm>
          <a:prstGeom prst="rect">
            <a:avLst/>
          </a:prstGeom>
          <a:noFill/>
        </p:spPr>
        <p:txBody>
          <a:bodyPr wrap="square">
            <a:spAutoFit/>
          </a:bodyPr>
          <a:lstStyle/>
          <a:p>
            <a:r>
              <a:rPr lang="en-US" sz="2000" dirty="0">
                <a:latin typeface="Alexandria SemiBold" pitchFamily="2" charset="-78"/>
                <a:cs typeface="Alexandria SemiBold" pitchFamily="2" charset="-78"/>
              </a:rPr>
              <a:t>Over half the work of a typical custom evaluation involves developing a project </a:t>
            </a:r>
            <a:r>
              <a:rPr lang="en-US" sz="2000" dirty="0" err="1">
                <a:latin typeface="Alexandria SemiBold" pitchFamily="2" charset="-78"/>
                <a:cs typeface="Alexandria SemiBold" pitchFamily="2" charset="-78"/>
              </a:rPr>
              <a:t>casMow</a:t>
            </a:r>
            <a:r>
              <a:rPr lang="en-US" sz="2000" dirty="0">
                <a:latin typeface="Alexandria SemiBold" pitchFamily="2" charset="-78"/>
                <a:cs typeface="Alexandria SemiBold" pitchFamily="2" charset="-78"/>
              </a:rPr>
              <a:t> model. The model provides the outcome value for each scenario: combination of decisions and chance-event outcomes. The model underlying the outcome values shown in Figure 5.3 includes, in addition to the assumptions in Tables 5.1-5.3, such items as inflation, cost of capital, depreciation, and taxes.</a:t>
            </a:r>
          </a:p>
          <a:p>
            <a:endParaRPr lang="ar-SY"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825206" y="2494416"/>
            <a:ext cx="6992599"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Try Your Intuition </a:t>
            </a:r>
          </a:p>
          <a:p>
            <a:pPr marL="0" indent="0" algn="just">
              <a:buNone/>
            </a:pPr>
            <a:r>
              <a:rPr lang="en-US" sz="2000" dirty="0">
                <a:latin typeface="Alexandria SemiBold" pitchFamily="2" charset="-78"/>
                <a:cs typeface="Alexandria SemiBold" pitchFamily="2" charset="-78"/>
              </a:rPr>
              <a:t>Now you have seen all of the input data. Can you judge the best alternative by intuition? Try estimating EV cost for each option. What is the difference in EV cost between the first choice and the next best alternative? </a:t>
            </a:r>
          </a:p>
          <a:p>
            <a:pPr marL="0" indent="0" algn="just">
              <a:buNone/>
            </a:pPr>
            <a:r>
              <a:rPr lang="en-US" sz="2000" dirty="0">
                <a:latin typeface="Alexandria SemiBold" pitchFamily="2" charset="-78"/>
                <a:cs typeface="Alexandria SemiBold" pitchFamily="2" charset="-78"/>
              </a:rPr>
              <a:t>For most of us, even this small problem is much too complex to</a:t>
            </a:r>
          </a:p>
          <a:p>
            <a:pPr marL="0" indent="0" algn="just">
              <a:buNone/>
            </a:pPr>
            <a:r>
              <a:rPr lang="en-US" sz="2000" dirty="0">
                <a:latin typeface="Alexandria SemiBold" pitchFamily="2" charset="-78"/>
                <a:cs typeface="Alexandria SemiBold" pitchFamily="2" charset="-78"/>
              </a:rPr>
              <a:t>internalize in our heads. The plant choice is not obvious because each alternative has advantages: </a:t>
            </a:r>
          </a:p>
        </p:txBody>
      </p:sp>
    </p:spTree>
    <p:extLst>
      <p:ext uri="{BB962C8B-B14F-4D97-AF65-F5344CB8AC3E}">
        <p14:creationId xmlns:p14="http://schemas.microsoft.com/office/powerpoint/2010/main" val="32907525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844428" y="2494416"/>
            <a:ext cx="6662827"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Used: Lowest: initial cost. </a:t>
            </a:r>
          </a:p>
          <a:p>
            <a:pPr marL="0" indent="0" algn="just">
              <a:buNone/>
            </a:pPr>
            <a:r>
              <a:rPr lang="en-US" sz="2000" dirty="0">
                <a:latin typeface="Alexandria SemiBold" pitchFamily="2" charset="-78"/>
                <a:cs typeface="Alexandria SemiBold" pitchFamily="2" charset="-78"/>
              </a:rPr>
              <a:t>Skid: Fastest and lowest-risk acquisition time, medium operating costs, </a:t>
            </a:r>
          </a:p>
          <a:p>
            <a:pPr marL="0" indent="0" algn="just">
              <a:buNone/>
            </a:pPr>
            <a:r>
              <a:rPr lang="en-US" sz="2000" dirty="0">
                <a:latin typeface="Alexandria SemiBold" pitchFamily="2" charset="-78"/>
                <a:cs typeface="Alexandria SemiBold" pitchFamily="2" charset="-78"/>
              </a:rPr>
              <a:t>highest salvage value. </a:t>
            </a:r>
          </a:p>
          <a:p>
            <a:pPr marL="0" indent="0" algn="just">
              <a:buNone/>
            </a:pPr>
            <a:r>
              <a:rPr lang="en-US" sz="2000" dirty="0">
                <a:latin typeface="Alexandria SemiBold" pitchFamily="2" charset="-78"/>
                <a:cs typeface="Alexandria SemiBold" pitchFamily="2" charset="-78"/>
              </a:rPr>
              <a:t>Fixed: Lowest operating costs, medium investment. </a:t>
            </a:r>
          </a:p>
          <a:p>
            <a:pPr marL="0" indent="0" algn="just">
              <a:buNone/>
            </a:pPr>
            <a:r>
              <a:rPr lang="en-US" sz="2000" dirty="0">
                <a:latin typeface="Alexandria SemiBold" pitchFamily="2" charset="-78"/>
                <a:cs typeface="Alexandria SemiBold" pitchFamily="2" charset="-78"/>
              </a:rPr>
              <a:t>No single alternative dominates across all attributes. Most of us need an analytic tool to have confidence in our selection.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517275"/>
            <a:ext cx="7037136"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Evaluating Options: </a:t>
            </a:r>
          </a:p>
          <a:p>
            <a:pPr marL="0" indent="0" algn="just">
              <a:buNone/>
            </a:pPr>
            <a:r>
              <a:rPr lang="en-US" sz="2000" dirty="0">
                <a:latin typeface="Alexandria SemiBold" pitchFamily="2" charset="-78"/>
                <a:cs typeface="Alexandria SemiBold" pitchFamily="2" charset="-78"/>
              </a:rPr>
              <a:t>The appraisal approach of decision analysis is a logical way to evaluate the three plant-acquisition alternatives. Figure 5.3 shows the complete decision tree model: terminal nodes (right column) show outcomes if the respective tree path is realized; the outcome value is PV costs. Again, these terminal values are from a </a:t>
            </a:r>
            <a:r>
              <a:rPr lang="en-US" sz="2000" dirty="0" err="1">
                <a:latin typeface="Alexandria SemiBold" pitchFamily="2" charset="-78"/>
                <a:cs typeface="Alexandria SemiBold" pitchFamily="2" charset="-78"/>
              </a:rPr>
              <a:t>casMow</a:t>
            </a:r>
            <a:r>
              <a:rPr lang="en-US" sz="2000" dirty="0">
                <a:latin typeface="Alexandria SemiBold" pitchFamily="2" charset="-78"/>
                <a:cs typeface="Alexandria SemiBold" pitchFamily="2" charset="-78"/>
              </a:rPr>
              <a:t> projection model. Since all monetary values are costs, one may work with EV costs instead of EMVs; minimizing EV cost is exactly equivalent to maximizing EMV</a:t>
            </a:r>
            <a:r>
              <a:rPr lang="en-US" sz="2000" dirty="0"/>
              <a:t>. </a:t>
            </a:r>
          </a:p>
        </p:txBody>
      </p:sp>
    </p:spTree>
    <p:extLst>
      <p:ext uri="{BB962C8B-B14F-4D97-AF65-F5344CB8AC3E}">
        <p14:creationId xmlns:p14="http://schemas.microsoft.com/office/powerpoint/2010/main" val="1593467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97347" y="2588399"/>
            <a:ext cx="6928609"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root node is the Type Plant Decision. There are two chance events affecting outcome value: Time Plant Operational and Time Other Activities Complete. The latest event controls when the mine development project is complete. In labeling the tree, we annotate these chance-event outcomes with labels (months to complete) and the probability of the respective outcome. When solving the tree, we label each chance and decision node with its EV cost.</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859825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4007800" y="2778887"/>
            <a:ext cx="6943253"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We back-solve the decision tree to evaluate the three alternatives. Normally, the nodes do not have numbers, though I numbered them here to illustrate the calculations. Table 5.4 shows the sequence and components of node EV cost calculations.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20CF6D7D-5B80-41B3-9BDF-A699B221E738}"/>
              </a:ext>
            </a:extLst>
          </p:cNvPr>
          <p:cNvPicPr>
            <a:picLocks noGrp="1" noChangeAspect="1"/>
          </p:cNvPicPr>
          <p:nvPr/>
        </p:nvPicPr>
        <p:blipFill rotWithShape="1">
          <a:blip r:embed="rId5"/>
          <a:srcRect l="24769" t="17532" r="43884" b="658"/>
          <a:stretch/>
        </p:blipFill>
        <p:spPr>
          <a:xfrm>
            <a:off x="4788850" y="2075396"/>
            <a:ext cx="6870606" cy="3848318"/>
          </a:xfrm>
          <a:prstGeom prst="rect">
            <a:avLst/>
          </a:prstGeom>
        </p:spPr>
      </p:pic>
    </p:spTree>
    <p:extLst>
      <p:ext uri="{BB962C8B-B14F-4D97-AF65-F5344CB8AC3E}">
        <p14:creationId xmlns:p14="http://schemas.microsoft.com/office/powerpoint/2010/main" val="3788242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9BFC7BF1-1686-3753-64DA-B1E87DBDF297}"/>
              </a:ext>
            </a:extLst>
          </p:cNvPr>
          <p:cNvPicPr>
            <a:picLocks noGrp="1" noChangeAspect="1"/>
          </p:cNvPicPr>
          <p:nvPr/>
        </p:nvPicPr>
        <p:blipFill>
          <a:blip r:embed="rId5"/>
          <a:stretch>
            <a:fillRect/>
          </a:stretch>
        </p:blipFill>
        <p:spPr>
          <a:xfrm>
            <a:off x="4241650" y="2430177"/>
            <a:ext cx="7863389" cy="3586213"/>
          </a:xfrm>
          <a:prstGeom prst="rect">
            <a:avLst/>
          </a:prstGeom>
        </p:spPr>
      </p:pic>
    </p:spTree>
    <p:extLst>
      <p:ext uri="{BB962C8B-B14F-4D97-AF65-F5344CB8AC3E}">
        <p14:creationId xmlns:p14="http://schemas.microsoft.com/office/powerpoint/2010/main" val="619768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07800" y="2660604"/>
            <a:ext cx="7387557" cy="286232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Note that there are fewer calculations at each column of nodes in progressing from right to left through the tree. For large trees, the progressive thinning of branches provides considerable calculation efficiency (as compared to a payoff-table approach). Acquiring a Skid plant ($1,120,000) appears the best of the three alternatives, although its superiority is slight ($16,000). The "cut" marks on branches indicate inferior alternatives that have been "pruned."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169358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96076" y="2601945"/>
            <a:ext cx="7387557"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Tree Software: </a:t>
            </a:r>
          </a:p>
          <a:p>
            <a:pPr marL="0" indent="0" algn="just">
              <a:buNone/>
            </a:pPr>
            <a:r>
              <a:rPr lang="en-US" sz="2000" dirty="0">
                <a:latin typeface="Alexandria SemiBold" pitchFamily="2" charset="-78"/>
                <a:cs typeface="Alexandria SemiBold" pitchFamily="2" charset="-78"/>
              </a:rPr>
              <a:t>We can draw small decision trees on the back of an envelope and solve them with a hand calculator. A mostly manual solution is practical for trees of up to, say, 100 branches. By "manual," I include the use of a hand calculator. If  we will be solving a tree more than once, including revisions to the numbers, a computer will help. I often build a Microsoft@ Excel template for small- and medium-sized trees. One can even use Excel's Draw functions to illustrate the tree structure.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16218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96076" y="2786744"/>
            <a:ext cx="7387557"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people who frequently develop decision trees and for someone needing to develop a large tree, I recommend obtaining and learning decision tree software. The two programs that I use and teach with are DATATM by Tree Age Software, Inc., and Precision Tree TM by Palisade Corporation. More information is in Appendix B, Decision Analysis Software.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492298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B8BD3E46-640B-6FF8-8640-033B082CC765}"/>
              </a:ext>
            </a:extLst>
          </p:cNvPr>
          <p:cNvSpPr txBox="1"/>
          <p:nvPr/>
        </p:nvSpPr>
        <p:spPr>
          <a:xfrm>
            <a:off x="4007800" y="2430178"/>
            <a:ext cx="6802788"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Decision Tree Summary: </a:t>
            </a:r>
          </a:p>
          <a:p>
            <a:pPr marL="0" indent="0" algn="just">
              <a:buNone/>
            </a:pPr>
            <a:r>
              <a:rPr lang="en-US" sz="2000" dirty="0">
                <a:latin typeface="Alexandria SemiBold" pitchFamily="2" charset="-78"/>
                <a:cs typeface="Alexandria SemiBold" pitchFamily="2" charset="-78"/>
              </a:rPr>
              <a:t>Decision tree analysis is a convenient way to analyze project decisions having one or several important uncertainties. We use probability distributions to encode judgments about risk and uncertainty. For all but the simplest of problems, decision tree models greatly bolster our intuition. </a:t>
            </a:r>
          </a:p>
          <a:p>
            <a:pPr marL="0" indent="0" algn="just">
              <a:buNone/>
            </a:pPr>
            <a:r>
              <a:rPr lang="en-US" sz="2000" dirty="0">
                <a:latin typeface="Alexandria SemiBold" pitchFamily="2" charset="-78"/>
                <a:cs typeface="Alexandria SemiBold" pitchFamily="2" charset="-78"/>
              </a:rPr>
              <a:t>A single value measure, gauging benefits or progress toward the organization's objective, is a central idea in decision analysis. Money is a convenient measurement scale for most purposes. </a:t>
            </a:r>
          </a:p>
        </p:txBody>
      </p:sp>
    </p:spTree>
    <p:extLst>
      <p:ext uri="{BB962C8B-B14F-4D97-AF65-F5344CB8AC3E}">
        <p14:creationId xmlns:p14="http://schemas.microsoft.com/office/powerpoint/2010/main" val="6999610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760550" y="2486712"/>
            <a:ext cx="7432589" cy="347787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Wastewater Plant example combines cost, schedule, and performance criteria into a single monetary value measure, EV cost:</a:t>
            </a:r>
          </a:p>
          <a:p>
            <a:pPr marL="0" indent="0" algn="just">
              <a:buNone/>
            </a:pPr>
            <a:endParaRPr lang="en-US" sz="2000" dirty="0">
              <a:latin typeface="Alexandria SemiBold" pitchFamily="2" charset="-78"/>
              <a:cs typeface="Alexandria SemiBold" pitchFamily="2" charset="-78"/>
            </a:endParaRPr>
          </a:p>
          <a:p>
            <a:pPr marL="0" indent="0" algn="just">
              <a:buNone/>
            </a:pPr>
            <a:r>
              <a:rPr lang="en-US" sz="2000" b="1" i="1" dirty="0">
                <a:latin typeface="Alexandria SemiBold" pitchFamily="2" charset="-78"/>
                <a:cs typeface="Alexandria SemiBold" pitchFamily="2" charset="-78"/>
              </a:rPr>
              <a:t>Schedule was translated into cost equivalents by recognizing the asset </a:t>
            </a:r>
          </a:p>
          <a:p>
            <a:pPr marL="0" indent="0" algn="just">
              <a:buNone/>
            </a:pPr>
            <a:r>
              <a:rPr lang="en-US" sz="2000" b="1" i="1" dirty="0">
                <a:latin typeface="Alexandria SemiBold" pitchFamily="2" charset="-78"/>
                <a:cs typeface="Alexandria SemiBold" pitchFamily="2" charset="-78"/>
              </a:rPr>
              <a:t>value lost due to project delay. </a:t>
            </a:r>
          </a:p>
          <a:p>
            <a:pPr marL="0" indent="0" algn="just">
              <a:buNone/>
            </a:pPr>
            <a:r>
              <a:rPr lang="en-US" sz="2000" b="1" i="1" dirty="0">
                <a:latin typeface="Alexandria SemiBold" pitchFamily="2" charset="-78"/>
                <a:cs typeface="Alexandria SemiBold" pitchFamily="2" charset="-78"/>
              </a:rPr>
              <a:t>Performance was recognized by different plant operating costs during </a:t>
            </a:r>
          </a:p>
          <a:p>
            <a:pPr marL="0" indent="0" algn="just">
              <a:buNone/>
            </a:pPr>
            <a:r>
              <a:rPr lang="en-US" sz="2000" b="1" i="1" dirty="0">
                <a:latin typeface="Alexandria SemiBold" pitchFamily="2" charset="-78"/>
                <a:cs typeface="Alexandria SemiBold" pitchFamily="2" charset="-78"/>
              </a:rPr>
              <a:t>the mine life.</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0215208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00806" y="2692988"/>
            <a:ext cx="7432589" cy="1015663"/>
          </a:xfrm>
          <a:prstGeom prst="rect">
            <a:avLst/>
          </a:prstGeom>
          <a:noFill/>
        </p:spPr>
        <p:txBody>
          <a:bodyPr wrap="square">
            <a:spAutoFit/>
          </a:bodyPr>
          <a:lstStyle/>
          <a:p>
            <a:pPr algn="just"/>
            <a:r>
              <a:rPr lang="en-US" sz="2000" dirty="0"/>
              <a:t>Many practitioners believe that insights gained into decision problems are more important than the numerical results. Further comfort comes from credible quantitative-analysis results. </a:t>
            </a:r>
          </a:p>
        </p:txBody>
      </p:sp>
    </p:spTree>
    <p:extLst>
      <p:ext uri="{BB962C8B-B14F-4D97-AF65-F5344CB8AC3E}">
        <p14:creationId xmlns:p14="http://schemas.microsoft.com/office/powerpoint/2010/main" val="19277821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677656"/>
          </a:xfrm>
          <a:prstGeom prst="rect">
            <a:avLst/>
          </a:prstGeom>
          <a:noFill/>
        </p:spPr>
        <p:txBody>
          <a:bodyPr wrap="square">
            <a:spAutoFit/>
          </a:bodyPr>
          <a:lstStyle/>
          <a:p>
            <a:pPr marL="0" indent="0">
              <a:buNone/>
            </a:pPr>
            <a:r>
              <a:rPr lang="en-US" sz="2400" b="1" dirty="0">
                <a:latin typeface="Alexandria SemiBold" pitchFamily="2" charset="-78"/>
                <a:cs typeface="Alexandria SemiBold" pitchFamily="2" charset="-78"/>
              </a:rPr>
              <a:t>Recourse:</a:t>
            </a:r>
          </a:p>
          <a:p>
            <a:pPr marL="0" indent="0">
              <a:buNone/>
            </a:pPr>
            <a:r>
              <a:rPr lang="en-US" sz="2400" dirty="0">
                <a:latin typeface="Alexandria SemiBold" pitchFamily="2" charset="-78"/>
                <a:cs typeface="Alexandria SemiBold" pitchFamily="2" charset="-78"/>
              </a:rPr>
              <a:t>RISK and DECISION ANALYSIS in Projects</a:t>
            </a:r>
          </a:p>
          <a:p>
            <a:pPr marL="0" indent="0">
              <a:buNone/>
            </a:pPr>
            <a:r>
              <a:rPr lang="en-US" sz="2400" dirty="0">
                <a:latin typeface="Alexandria SemiBold" pitchFamily="2" charset="-78"/>
                <a:cs typeface="Alexandria SemiBold" pitchFamily="2" charset="-78"/>
              </a:rPr>
              <a:t>Second Edition</a:t>
            </a:r>
          </a:p>
          <a:p>
            <a:pPr marL="0" indent="0">
              <a:buNone/>
            </a:pPr>
            <a:r>
              <a:rPr lang="en-US" sz="2400" dirty="0">
                <a:latin typeface="Alexandria SemiBold" pitchFamily="2" charset="-78"/>
                <a:cs typeface="Alexandria SemiBold" pitchFamily="2" charset="-78"/>
              </a:rPr>
              <a:t>By: John Schuyler</a:t>
            </a:r>
          </a:p>
          <a:p>
            <a:pPr marL="0" indent="0">
              <a:buNone/>
            </a:pPr>
            <a:endParaRPr lang="en-US" sz="2400" dirty="0">
              <a:latin typeface="Alexandria SemiBold" pitchFamily="2" charset="-78"/>
              <a:cs typeface="Alexandria SemiBold" pitchFamily="2" charset="-78"/>
            </a:endParaRPr>
          </a:p>
          <a:p>
            <a:pPr marL="0" indent="0">
              <a:buNone/>
            </a:pPr>
            <a:r>
              <a:rPr lang="en-US" sz="2400" dirty="0">
                <a:latin typeface="Alexandria SemiBold" pitchFamily="2" charset="-78"/>
                <a:cs typeface="Alexandria SemiBold" pitchFamily="2" charset="-78"/>
              </a:rPr>
              <a:t>Chapter 5</a:t>
            </a:r>
          </a:p>
          <a:p>
            <a:pPr marL="0" indent="0" algn="just">
              <a:buNone/>
            </a:pPr>
            <a:endParaRPr lang="en-US"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34782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979592-EC0B-4C0D-B66A-27EFBFED26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9BB9296-22EF-4B25-BCE9-272F8E0FA00E}">
  <ds:schemaRefs>
    <ds:schemaRef ds:uri="http://schemas.microsoft.com/sharepoint/v3/contenttype/forms"/>
  </ds:schemaRefs>
</ds:datastoreItem>
</file>

<file path=customXml/itemProps3.xml><?xml version="1.0" encoding="utf-8"?>
<ds:datastoreItem xmlns:ds="http://schemas.openxmlformats.org/officeDocument/2006/customXml" ds:itemID="{3FD15E79-0B63-4401-BF77-48510226C2C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1006</TotalTime>
  <Words>2440</Words>
  <Application>Microsoft Office PowerPoint</Application>
  <PresentationFormat>شاشة عريضة</PresentationFormat>
  <Paragraphs>206</Paragraphs>
  <Slides>44</Slides>
  <Notes>24</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44</vt:i4>
      </vt:variant>
    </vt:vector>
  </HeadingPairs>
  <TitlesOfParts>
    <vt:vector size="52" baseType="lpstr">
      <vt:lpstr>Alexandria SemiBold</vt:lpstr>
      <vt:lpstr>Arial</vt:lpstr>
      <vt:lpstr>Calibri</vt:lpstr>
      <vt:lpstr>Calibri Light</vt:lpstr>
      <vt:lpstr>Roboto Light</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151</cp:revision>
  <dcterms:created xsi:type="dcterms:W3CDTF">2023-04-29T09:08:23Z</dcterms:created>
  <dcterms:modified xsi:type="dcterms:W3CDTF">2024-05-30T18:48:49Z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