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60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C23880-709F-6A88-83F5-7057FFDB07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EFF5C1-F17B-9237-E3DE-A50928E343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1500F7-AC0F-1179-05AB-47A3268D9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D2D2F1C-FB25-2E05-AAFD-770022E02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0A7891-72B5-BB5B-6A9C-E84DB6929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06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1C441-9F22-8498-9287-F9C82C89D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4BB09B-C6F5-F5FD-F32E-2AFDAA8CB8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8D0DFB-B6A5-012D-EA13-BBA71C8C4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5201095-FD3E-F787-9585-B37AB87EA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7D65D0-93C4-92D6-10D2-1CA177393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269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198C6-1D6F-20E2-F647-7B480DB1FF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00C58BB-0F9C-DBC6-177F-65B5E1C192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9011A6-8320-BEA6-E441-010F6804E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4E9F017-7042-BDAB-A2E9-7287B19C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F857A8-B807-0751-F636-FA2A32591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3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6EB515-09DC-4A08-0BF5-157109D8E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4865B51-4E31-BD90-E679-D959CD7392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1C56230-D9F1-5F40-AD0D-FDE62BE3C8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024436-4966-BFA1-CD41-CDFF1E3F9E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29E249-5562-1E8F-72D5-C36682FBB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D61C6A-DCFF-FC96-496E-24294792B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69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321D3-5C28-1501-A09F-304340DC5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7F04C4A-2453-9D8B-AD52-3915CDB51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3853502-AADE-2256-4223-86CA13EB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34BA42-374F-A1C7-93F1-65B18AE1EA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4C9F826-B114-FA70-D4CA-0B0C260B6FA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AD0877-5C02-4335-FDF3-3DD0C45BE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7ECCEDB7-B94A-AEB0-C49C-798C2F926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3D93E09-55FC-68B8-968E-1881690833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167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07D5D5-1310-2121-4491-351569663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0C142DB-5BF3-4507-F7D0-8396965875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CC448A3-3F77-8CBD-231F-AA961AA6C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8F3F225-A1D6-81C6-2EF2-D36CD0227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2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26E509E-A109-CBB0-EAF3-5C00F110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76CC015-9531-B75F-C9A6-5218BA1B1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4D3738C-70CC-E392-7BD0-3F8B0B968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771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7D730E-AEA0-87F6-4CB4-69A5AC4F3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5F6A854-CEFA-B062-0301-43B911663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A5A46F9-006E-4954-C8A9-7A6CCF2381A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BDE62CD-0410-A4B9-82A9-8E4FB6CEBA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BF9D6E-2187-01EC-3881-35947C37A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7292F7-18E2-86DF-D308-064C7AE72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8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12AA3E-C37A-2BCA-8CE6-CF003B376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8FC46F0-3601-36AA-06FA-6043825EA4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7E91BC5-EA36-8F50-929A-B855323EC8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F2560E-3D73-CB1A-AC16-B4694FF76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7810CF-D959-7D02-AF28-029B7F9CB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C75A73-19A9-BD96-5EEA-19CC86312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0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5771B-F607-FEFD-C066-E9FA6DFAB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3DDB379-03DA-B61F-99FC-BE19B08EE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EAB8C7-9A94-FA4B-B92A-9AE2663F75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679B99-DE6A-E7AE-FD7F-DD7E09942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807990F-A398-C3AA-FD8D-D432B8F4D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302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DB10CC6-7FA3-4155-5411-AF88CF5336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9C206BC-E9F0-2A06-B2DD-FFBB5CE4C6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969F46-AB12-E2CC-E4E2-18689D263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207153-F598-4112-7674-1A64CAD6C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34746B-6C06-BD5A-54A8-E2C59D665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70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D11516D-2817-8D49-FB48-1D57EF0CD0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20025CE-FA71-57DA-240B-C48E0E2409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B6B0D0-5F4B-0411-8D58-6396AF319B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F6FE6-6664-4BE3-898D-583183799E85}" type="datetimeFigureOut">
              <a:rPr lang="fr-FR" smtClean="0"/>
              <a:t>30/12/2022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5FBCF9D-F136-68C9-D6B9-6918632F75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AF618C-9698-3AF5-F424-50FD1C8415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F573E-7A63-4BD2-AC68-6BCFA999AC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918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777731-1DF6-B96C-2A7A-28FFEE9209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DZ" dirty="0"/>
              <a:t>تنويه بخصوص الاختبار النهائي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44673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6A96D4-5125-18CE-3B3A-7EFAE3A945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127" y="138544"/>
            <a:ext cx="11998037" cy="6622473"/>
          </a:xfrm>
        </p:spPr>
        <p:txBody>
          <a:bodyPr/>
          <a:lstStyle/>
          <a:p>
            <a:pPr marL="0" indent="0" algn="r" rtl="1">
              <a:buNone/>
            </a:pPr>
            <a:endParaRPr lang="fr-FR" dirty="0"/>
          </a:p>
          <a:p>
            <a:pPr marL="0" indent="0" algn="r" rtl="1">
              <a:buNone/>
            </a:pPr>
            <a:r>
              <a:rPr lang="ar-DZ" dirty="0" err="1"/>
              <a:t>أعزائي</a:t>
            </a:r>
            <a:r>
              <a:rPr lang="ar-DZ" dirty="0"/>
              <a:t> الطلاب</a:t>
            </a:r>
            <a:endParaRPr lang="fr-FR" dirty="0"/>
          </a:p>
          <a:p>
            <a:pPr marL="0" indent="0" algn="r" rtl="1">
              <a:buNone/>
            </a:pPr>
            <a:endParaRPr lang="fr-FR" dirty="0"/>
          </a:p>
          <a:p>
            <a:pPr marL="0" indent="0" algn="r" rtl="1">
              <a:buNone/>
            </a:pPr>
            <a:r>
              <a:rPr lang="ar-DZ" dirty="0"/>
              <a:t>للأسف صار خطأ في ترتيب إدخال الأجوبة لبعض الأسئلة. </a:t>
            </a:r>
            <a:endParaRPr lang="fr-FR" dirty="0"/>
          </a:p>
          <a:p>
            <a:pPr marL="0" indent="0" algn="r" rtl="1">
              <a:buNone/>
            </a:pPr>
            <a:endParaRPr lang="fr-FR" dirty="0"/>
          </a:p>
          <a:p>
            <a:pPr marL="0" indent="0" algn="r" rtl="1">
              <a:buNone/>
            </a:pPr>
            <a:r>
              <a:rPr lang="ar-DZ" dirty="0"/>
              <a:t>سوف أخذ هذه المشكلة بعين الاعتبار في الاصلاح.</a:t>
            </a:r>
            <a:endParaRPr lang="fr-FR" dirty="0"/>
          </a:p>
          <a:p>
            <a:pPr marL="0" indent="0" algn="r" rtl="1">
              <a:buNone/>
            </a:pPr>
            <a:endParaRPr lang="fr-FR" dirty="0"/>
          </a:p>
          <a:p>
            <a:pPr marL="0" indent="0" algn="r" rtl="1">
              <a:buNone/>
            </a:pPr>
            <a:endParaRPr lang="fr-FR" dirty="0"/>
          </a:p>
          <a:p>
            <a:pPr marL="0" indent="0" algn="ctr" rtl="1">
              <a:buNone/>
            </a:pPr>
            <a:r>
              <a:rPr lang="ar-DZ" dirty="0"/>
              <a:t>شكرا على تفهمكم</a:t>
            </a:r>
            <a:endParaRPr lang="fr-FR" dirty="0"/>
          </a:p>
          <a:p>
            <a:pPr marL="0" indent="0" algn="r" rtl="1">
              <a:buNone/>
            </a:pPr>
            <a:endParaRPr lang="fr-FR" dirty="0"/>
          </a:p>
          <a:p>
            <a:pPr marL="0" indent="0" rtl="1">
              <a:buNone/>
            </a:pPr>
            <a:endParaRPr lang="fr-FR" dirty="0"/>
          </a:p>
          <a:p>
            <a:pPr marL="0" indent="0" rtl="1">
              <a:buNone/>
            </a:pPr>
            <a:r>
              <a:rPr lang="ar-DZ" dirty="0"/>
              <a:t>الدكتورة ضحى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944465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</Words>
  <Application>Microsoft Office PowerPoint</Application>
  <PresentationFormat>Grand écran</PresentationFormat>
  <Paragraphs>13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تنويه بخصوص الاختبار النهائي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ينويه بخصوص الاختبار النهائي</dc:title>
  <dc:creator>Myriam</dc:creator>
  <cp:lastModifiedBy>Myriam</cp:lastModifiedBy>
  <cp:revision>2</cp:revision>
  <dcterms:created xsi:type="dcterms:W3CDTF">2022-12-30T21:36:50Z</dcterms:created>
  <dcterms:modified xsi:type="dcterms:W3CDTF">2022-12-30T21:39:03Z</dcterms:modified>
</cp:coreProperties>
</file>