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514" r:id="rId6"/>
    <p:sldId id="313" r:id="rId7"/>
    <p:sldId id="271" r:id="rId8"/>
    <p:sldId id="276" r:id="rId9"/>
    <p:sldId id="256" r:id="rId10"/>
    <p:sldId id="496" r:id="rId11"/>
    <p:sldId id="497" r:id="rId12"/>
    <p:sldId id="498" r:id="rId13"/>
    <p:sldId id="515" r:id="rId14"/>
    <p:sldId id="499" r:id="rId15"/>
    <p:sldId id="516" r:id="rId16"/>
    <p:sldId id="517" r:id="rId17"/>
    <p:sldId id="500" r:id="rId18"/>
    <p:sldId id="501" r:id="rId19"/>
    <p:sldId id="502" r:id="rId20"/>
    <p:sldId id="503" r:id="rId21"/>
    <p:sldId id="518" r:id="rId22"/>
    <p:sldId id="504" r:id="rId23"/>
    <p:sldId id="505" r:id="rId24"/>
    <p:sldId id="506" r:id="rId25"/>
    <p:sldId id="507" r:id="rId26"/>
    <p:sldId id="508" r:id="rId27"/>
    <p:sldId id="509" r:id="rId28"/>
    <p:sldId id="519" r:id="rId29"/>
    <p:sldId id="520" r:id="rId30"/>
    <p:sldId id="522" r:id="rId31"/>
    <p:sldId id="523" r:id="rId32"/>
    <p:sldId id="521" r:id="rId33"/>
    <p:sldId id="528" r:id="rId34"/>
    <p:sldId id="524" r:id="rId35"/>
    <p:sldId id="527" r:id="rId36"/>
    <p:sldId id="525" r:id="rId37"/>
    <p:sldId id="537" r:id="rId38"/>
    <p:sldId id="530" r:id="rId39"/>
    <p:sldId id="529" r:id="rId40"/>
    <p:sldId id="526" r:id="rId41"/>
    <p:sldId id="539" r:id="rId42"/>
    <p:sldId id="538" r:id="rId43"/>
    <p:sldId id="531" r:id="rId44"/>
    <p:sldId id="532" r:id="rId45"/>
    <p:sldId id="533" r:id="rId46"/>
    <p:sldId id="306" r:id="rId47"/>
    <p:sldId id="536" r:id="rId48"/>
    <p:sldId id="349" r:id="rId49"/>
    <p:sldId id="30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4"/>
            <p14:sldId id="313"/>
            <p14:sldId id="271"/>
            <p14:sldId id="276"/>
            <p14:sldId id="256"/>
            <p14:sldId id="496"/>
            <p14:sldId id="497"/>
            <p14:sldId id="498"/>
            <p14:sldId id="515"/>
            <p14:sldId id="499"/>
            <p14:sldId id="516"/>
            <p14:sldId id="517"/>
            <p14:sldId id="500"/>
            <p14:sldId id="501"/>
            <p14:sldId id="502"/>
            <p14:sldId id="503"/>
            <p14:sldId id="518"/>
            <p14:sldId id="504"/>
            <p14:sldId id="505"/>
            <p14:sldId id="506"/>
            <p14:sldId id="507"/>
            <p14:sldId id="508"/>
            <p14:sldId id="509"/>
            <p14:sldId id="519"/>
            <p14:sldId id="520"/>
            <p14:sldId id="522"/>
            <p14:sldId id="523"/>
            <p14:sldId id="521"/>
            <p14:sldId id="528"/>
            <p14:sldId id="524"/>
            <p14:sldId id="527"/>
            <p14:sldId id="525"/>
            <p14:sldId id="537"/>
            <p14:sldId id="530"/>
            <p14:sldId id="529"/>
            <p14:sldId id="526"/>
            <p14:sldId id="539"/>
            <p14:sldId id="538"/>
            <p14:sldId id="531"/>
            <p14:sldId id="532"/>
            <p14:sldId id="533"/>
            <p14:sldId id="306"/>
            <p14:sldId id="536"/>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49508F-56E7-4DEA-A24A-07EFCA63A965}" v="5" dt="2025-01-13T17:07:39.409"/>
    <p1510:client id="{5A872798-FE61-4E27-A3A0-331FF5AA8608}" v="182" dt="2025-01-13T14:30:42.3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34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10T18:39:22.164" v="1451" actId="313"/>
      <pc:docMkLst>
        <pc:docMk/>
      </pc:docMkLst>
      <pc:sldChg chg="addSp modSp mod modTransition modAnim">
        <pc:chgData name="shery tawfeeq" userId="19a96e0e89ed5f52" providerId="LiveId" clId="{3C9F08B2-26DB-48A7-9D67-1DFFBC9AAF24}" dt="2025-01-09T12:02:09.512" v="752"/>
        <pc:sldMkLst>
          <pc:docMk/>
          <pc:sldMk cId="0" sldId="256"/>
        </pc:sldMkLst>
        <pc:spChg chg="mod">
          <ac:chgData name="shery tawfeeq" userId="19a96e0e89ed5f52" providerId="LiveId" clId="{3C9F08B2-26DB-48A7-9D67-1DFFBC9AAF24}" dt="2025-01-09T12:01:53.996" v="751" actId="20577"/>
          <ac:spMkLst>
            <pc:docMk/>
            <pc:sldMk cId="0" sldId="256"/>
            <ac:spMk id="24" creationId="{00000000-0000-0000-0000-000000000000}"/>
          </ac:spMkLst>
        </pc:spChg>
        <pc:picChg chg="add mod">
          <ac:chgData name="shery tawfeeq" userId="19a96e0e89ed5f52" providerId="LiveId" clId="{3C9F08B2-26DB-48A7-9D67-1DFFBC9AAF24}" dt="2025-01-09T12:02:09.512" v="752"/>
          <ac:picMkLst>
            <pc:docMk/>
            <pc:sldMk cId="0" sldId="256"/>
            <ac:picMk id="2" creationId="{0BFA1E76-DA14-A65C-A643-78A928A2FC37}"/>
          </ac:picMkLst>
        </pc:picChg>
      </pc:sldChg>
      <pc:sldChg chg="addSp modSp mod modTransition modAnim">
        <pc:chgData name="shery tawfeeq" userId="19a96e0e89ed5f52" providerId="LiveId" clId="{3C9F08B2-26DB-48A7-9D67-1DFFBC9AAF24}" dt="2025-01-09T12:47:11.647" v="865" actId="1076"/>
        <pc:sldMkLst>
          <pc:docMk/>
          <pc:sldMk cId="0" sldId="271"/>
        </pc:sldMkLst>
        <pc:spChg chg="mod">
          <ac:chgData name="shery tawfeeq" userId="19a96e0e89ed5f52" providerId="LiveId" clId="{3C9F08B2-26DB-48A7-9D67-1DFFBC9AAF24}" dt="2025-01-09T12:47:11.647" v="865" actId="1076"/>
          <ac:spMkLst>
            <pc:docMk/>
            <pc:sldMk cId="0" sldId="271"/>
            <ac:spMk id="3" creationId="{A080C9CA-8DE3-13B0-66BB-6EA557808C41}"/>
          </ac:spMkLst>
        </pc:spChg>
        <pc:spChg chg="mod">
          <ac:chgData name="shery tawfeeq" userId="19a96e0e89ed5f52" providerId="LiveId" clId="{3C9F08B2-26DB-48A7-9D67-1DFFBC9AAF24}" dt="2025-01-09T11:53:44.487" v="682"/>
          <ac:spMkLst>
            <pc:docMk/>
            <pc:sldMk cId="0" sldId="271"/>
            <ac:spMk id="41" creationId="{00000000-0000-0000-0000-000000000000}"/>
          </ac:spMkLst>
        </pc:spChg>
        <pc:picChg chg="add mod">
          <ac:chgData name="shery tawfeeq" userId="19a96e0e89ed5f52" providerId="LiveId" clId="{3C9F08B2-26DB-48A7-9D67-1DFFBC9AAF24}" dt="2025-01-09T11:54:15.651" v="697"/>
          <ac:picMkLst>
            <pc:docMk/>
            <pc:sldMk cId="0" sldId="271"/>
            <ac:picMk id="2" creationId="{FEF57C36-A9A1-5F9D-FFE5-C0D2534F4115}"/>
          </ac:picMkLst>
        </pc:picChg>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addSp delSp modSp mod modTransition modAnim">
        <pc:chgData name="shery tawfeeq" userId="19a96e0e89ed5f52" providerId="LiveId" clId="{3C9F08B2-26DB-48A7-9D67-1DFFBC9AAF24}" dt="2025-01-09T23:21:29.610" v="1142"/>
        <pc:sldMkLst>
          <pc:docMk/>
          <pc:sldMk cId="0" sldId="276"/>
        </pc:sldMkLst>
        <pc:spChg chg="mod">
          <ac:chgData name="shery tawfeeq" userId="19a96e0e89ed5f52" providerId="LiveId" clId="{3C9F08B2-26DB-48A7-9D67-1DFFBC9AAF24}" dt="2025-01-09T11:55:22.213" v="720" actId="1076"/>
          <ac:spMkLst>
            <pc:docMk/>
            <pc:sldMk cId="0" sldId="276"/>
            <ac:spMk id="2" creationId="{B330EBA9-72A4-5E6F-B1C9-2BEC92BCF323}"/>
          </ac:spMkLst>
        </pc:spChg>
        <pc:spChg chg="mod">
          <ac:chgData name="shery tawfeeq" userId="19a96e0e89ed5f52" providerId="LiveId" clId="{3C9F08B2-26DB-48A7-9D67-1DFFBC9AAF24}" dt="2025-01-09T23:21:29.610" v="1142"/>
          <ac:spMkLst>
            <pc:docMk/>
            <pc:sldMk cId="0" sldId="276"/>
            <ac:spMk id="3" creationId="{00000000-0000-0000-0000-000000000000}"/>
          </ac:spMkLst>
        </pc:spChg>
        <pc:spChg chg="mod">
          <ac:chgData name="shery tawfeeq" userId="19a96e0e89ed5f52" providerId="LiveId" clId="{3C9F08B2-26DB-48A7-9D67-1DFFBC9AAF24}" dt="2025-01-09T11:58:31.347" v="732" actId="1076"/>
          <ac:spMkLst>
            <pc:docMk/>
            <pc:sldMk cId="0" sldId="276"/>
            <ac:spMk id="48" creationId="{00000000-0000-0000-0000-000000000000}"/>
          </ac:spMkLst>
        </pc:spChg>
        <pc:picChg chg="add mod">
          <ac:chgData name="shery tawfeeq" userId="19a96e0e89ed5f52" providerId="LiveId" clId="{3C9F08B2-26DB-48A7-9D67-1DFFBC9AAF24}" dt="2025-01-09T11:59:33.115" v="736"/>
          <ac:picMkLst>
            <pc:docMk/>
            <pc:sldMk cId="0" sldId="276"/>
            <ac:picMk id="6" creationId="{4B21BC8E-B405-B52D-08C6-76212D20C47F}"/>
          </ac:picMkLst>
        </pc:picChg>
        <pc:picChg chg="add mod">
          <ac:chgData name="shery tawfeeq" userId="19a96e0e89ed5f52" providerId="LiveId" clId="{3C9F08B2-26DB-48A7-9D67-1DFFBC9AAF24}" dt="2025-01-09T11:59:16.313" v="735" actId="1440"/>
          <ac:picMkLst>
            <pc:docMk/>
            <pc:sldMk cId="0" sldId="276"/>
            <ac:picMk id="1026" creationId="{FA8E0124-9D1A-F2C0-74CC-BFB887ADF428}"/>
          </ac:picMkLst>
        </pc:picChg>
      </pc:sldChg>
      <pc:sldChg chg="addSp delSp modSp mod modTransition modAnim">
        <pc:chgData name="shery tawfeeq" userId="19a96e0e89ed5f52" providerId="LiveId" clId="{3C9F08B2-26DB-48A7-9D67-1DFFBC9AAF24}" dt="2025-01-10T18:39:22.164" v="1451" actId="313"/>
        <pc:sldMkLst>
          <pc:docMk/>
          <pc:sldMk cId="0" sldId="303"/>
        </pc:sldMkLst>
        <pc:spChg chg="add mod">
          <ac:chgData name="shery tawfeeq" userId="19a96e0e89ed5f52" providerId="LiveId" clId="{3C9F08B2-26DB-48A7-9D67-1DFFBC9AAF24}" dt="2025-01-10T18:39:22.164" v="1451" actId="313"/>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sldChg>
      <pc:sldChg chg="addSp delSp modSp mod ord modTransition delAnim modAnim">
        <pc:chgData name="shery tawfeeq" userId="19a96e0e89ed5f52" providerId="LiveId" clId="{3C9F08B2-26DB-48A7-9D67-1DFFBC9AAF24}" dt="2025-01-07T14:25:29.927" v="598"/>
        <pc:sldMkLst>
          <pc:docMk/>
          <pc:sldMk cId="0" sldId="306"/>
        </pc:sldMkLst>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sldChg>
      <pc:sldChg chg="addSp modSp mod modTransition modAnim">
        <pc:chgData name="shery tawfeeq" userId="19a96e0e89ed5f52" providerId="LiveId" clId="{3C9F08B2-26DB-48A7-9D67-1DFFBC9AAF24}" dt="2025-01-09T11:51:59.460" v="677"/>
        <pc:sldMkLst>
          <pc:docMk/>
          <pc:sldMk cId="0" sldId="313"/>
        </pc:sldMkLst>
        <pc:spChg chg="mod">
          <ac:chgData name="shery tawfeeq" userId="19a96e0e89ed5f52" providerId="LiveId" clId="{3C9F08B2-26DB-48A7-9D67-1DFFBC9AAF24}" dt="2025-01-09T11:49:09.165" v="660" actId="207"/>
          <ac:spMkLst>
            <pc:docMk/>
            <pc:sldMk cId="0" sldId="313"/>
            <ac:spMk id="31" creationId="{00000000-0000-0000-0000-000000000000}"/>
          </ac:spMkLst>
        </pc:spChg>
        <pc:spChg chg="mod">
          <ac:chgData name="shery tawfeeq" userId="19a96e0e89ed5f52" providerId="LiveId" clId="{3C9F08B2-26DB-48A7-9D67-1DFFBC9AAF24}" dt="2025-01-09T11:50:38.134" v="676" actId="1076"/>
          <ac:spMkLst>
            <pc:docMk/>
            <pc:sldMk cId="0" sldId="313"/>
            <ac:spMk id="34" creationId="{00000000-0000-0000-0000-000000000000}"/>
          </ac:spMkLst>
        </pc:spChg>
        <pc:picChg chg="add mod">
          <ac:chgData name="shery tawfeeq" userId="19a96e0e89ed5f52" providerId="LiveId" clId="{3C9F08B2-26DB-48A7-9D67-1DFFBC9AAF24}" dt="2025-01-09T11:51:59.460" v="677"/>
          <ac:picMkLst>
            <pc:docMk/>
            <pc:sldMk cId="0" sldId="313"/>
            <ac:picMk id="3" creationId="{B804191C-500A-6E1E-B08F-6464211ABACF}"/>
          </ac:picMkLst>
        </pc:picChg>
      </pc:sldChg>
      <pc:sldChg chg="addSp modSp ord modTransition modAnim">
        <pc:chgData name="shery tawfeeq" userId="19a96e0e89ed5f52" providerId="LiveId" clId="{3C9F08B2-26DB-48A7-9D67-1DFFBC9AAF24}" dt="2025-01-07T14:26:34.566" v="604"/>
        <pc:sldMkLst>
          <pc:docMk/>
          <pc:sldMk cId="0" sldId="349"/>
        </pc:sldMkLst>
      </pc:sldChg>
      <pc:sldChg chg="addSp delSp modSp mod modTransition delAnim modAnim">
        <pc:chgData name="shery tawfeeq" userId="19a96e0e89ed5f52" providerId="LiveId" clId="{3C9F08B2-26DB-48A7-9D67-1DFFBC9AAF24}" dt="2025-01-09T11:43:18.798" v="62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spChg chg="mod">
          <ac:chgData name="shery tawfeeq" userId="19a96e0e89ed5f52" providerId="LiveId" clId="{3C9F08B2-26DB-48A7-9D67-1DFFBC9AAF24}" dt="2025-01-09T11:42:54.700" v="625" actId="20577"/>
          <ac:spMkLst>
            <pc:docMk/>
            <pc:sldMk cId="0" sldId="480"/>
            <ac:spMk id="34" creationId="{00000000-0000-0000-0000-000000000000}"/>
          </ac:spMkLst>
        </pc:sp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addSp delSp modSp mod modTransition modAnim">
        <pc:chgData name="shery tawfeeq" userId="19a96e0e89ed5f52" providerId="LiveId" clId="{3C9F08B2-26DB-48A7-9D67-1DFFBC9AAF24}" dt="2025-01-09T23:21:46.190" v="1144"/>
        <pc:sldMkLst>
          <pc:docMk/>
          <pc:sldMk cId="1584672584" sldId="496"/>
        </pc:sldMkLst>
        <pc:spChg chg="add del mod">
          <ac:chgData name="shery tawfeeq" userId="19a96e0e89ed5f52" providerId="LiveId" clId="{3C9F08B2-26DB-48A7-9D67-1DFFBC9AAF24}" dt="2025-01-09T12:07:57.668" v="780" actId="478"/>
          <ac:spMkLst>
            <pc:docMk/>
            <pc:sldMk cId="1584672584" sldId="496"/>
            <ac:spMk id="2" creationId="{B330EBA9-72A4-5E6F-B1C9-2BEC92BCF323}"/>
          </ac:spMkLst>
        </pc:spChg>
        <pc:spChg chg="mod">
          <ac:chgData name="shery tawfeeq" userId="19a96e0e89ed5f52" providerId="LiveId" clId="{3C9F08B2-26DB-48A7-9D67-1DFFBC9AAF24}" dt="2025-01-09T23:21:46.190" v="1144"/>
          <ac:spMkLst>
            <pc:docMk/>
            <pc:sldMk cId="1584672584" sldId="496"/>
            <ac:spMk id="3" creationId="{00000000-0000-0000-0000-000000000000}"/>
          </ac:spMkLst>
        </pc:spChg>
        <pc:spChg chg="add del">
          <ac:chgData name="shery tawfeeq" userId="19a96e0e89ed5f52" providerId="LiveId" clId="{3C9F08B2-26DB-48A7-9D67-1DFFBC9AAF24}" dt="2025-01-09T12:07:57.668" v="780" actId="478"/>
          <ac:spMkLst>
            <pc:docMk/>
            <pc:sldMk cId="1584672584" sldId="496"/>
            <ac:spMk id="4" creationId="{BC701A45-C7CF-5F06-1005-AE90E27505E7}"/>
          </ac:spMkLst>
        </pc:spChg>
        <pc:spChg chg="mod">
          <ac:chgData name="shery tawfeeq" userId="19a96e0e89ed5f52" providerId="LiveId" clId="{3C9F08B2-26DB-48A7-9D67-1DFFBC9AAF24}" dt="2025-01-09T12:05:29.537" v="774" actId="20577"/>
          <ac:spMkLst>
            <pc:docMk/>
            <pc:sldMk cId="1584672584" sldId="496"/>
            <ac:spMk id="48" creationId="{00000000-0000-0000-0000-000000000000}"/>
          </ac:spMkLst>
        </pc:spChg>
        <pc:picChg chg="add mod">
          <ac:chgData name="shery tawfeeq" userId="19a96e0e89ed5f52" providerId="LiveId" clId="{3C9F08B2-26DB-48A7-9D67-1DFFBC9AAF24}" dt="2025-01-09T12:09:03.209" v="786" actId="1440"/>
          <ac:picMkLst>
            <pc:docMk/>
            <pc:sldMk cId="1584672584" sldId="496"/>
            <ac:picMk id="6" creationId="{D68B2316-B234-4506-4E5B-B23B81C305C5}"/>
          </ac:picMkLst>
        </pc:picChg>
        <pc:picChg chg="add mod">
          <ac:chgData name="shery tawfeeq" userId="19a96e0e89ed5f52" providerId="LiveId" clId="{3C9F08B2-26DB-48A7-9D67-1DFFBC9AAF24}" dt="2025-01-09T12:09:19.596" v="787"/>
          <ac:picMkLst>
            <pc:docMk/>
            <pc:sldMk cId="1584672584" sldId="496"/>
            <ac:picMk id="8" creationId="{CC1B6282-5FF4-8BAE-ABA2-42A75EE0D0D8}"/>
          </ac:picMkLst>
        </pc:picChg>
      </pc:sldChg>
      <pc:sldChg chg="addSp delSp modSp add mod ord modTransition delAnim modAnim">
        <pc:chgData name="shery tawfeeq" userId="19a96e0e89ed5f52" providerId="LiveId" clId="{3C9F08B2-26DB-48A7-9D67-1DFFBC9AAF24}" dt="2025-01-09T12:29:08.419" v="811" actId="1076"/>
        <pc:sldMkLst>
          <pc:docMk/>
          <pc:sldMk cId="665929241" sldId="497"/>
        </pc:sldMkLst>
        <pc:spChg chg="mod">
          <ac:chgData name="shery tawfeeq" userId="19a96e0e89ed5f52" providerId="LiveId" clId="{3C9F08B2-26DB-48A7-9D67-1DFFBC9AAF24}" dt="2025-01-09T12:29:08.419" v="811" actId="1076"/>
          <ac:spMkLst>
            <pc:docMk/>
            <pc:sldMk cId="665929241" sldId="497"/>
            <ac:spMk id="24" creationId="{00000000-0000-0000-0000-000000000000}"/>
          </ac:spMkLst>
        </pc:spChg>
        <pc:spChg chg="mod">
          <ac:chgData name="shery tawfeeq" userId="19a96e0e89ed5f52" providerId="LiveId" clId="{3C9F08B2-26DB-48A7-9D67-1DFFBC9AAF24}" dt="2025-01-09T12:28:59.491" v="810" actId="1076"/>
          <ac:spMkLst>
            <pc:docMk/>
            <pc:sldMk cId="665929241" sldId="497"/>
            <ac:spMk id="25" creationId="{00000000-0000-0000-0000-000000000000}"/>
          </ac:spMkLst>
        </pc:spChg>
        <pc:picChg chg="add mod">
          <ac:chgData name="shery tawfeeq" userId="19a96e0e89ed5f52" providerId="LiveId" clId="{3C9F08B2-26DB-48A7-9D67-1DFFBC9AAF24}" dt="2025-01-09T12:28:49.776" v="808"/>
          <ac:picMkLst>
            <pc:docMk/>
            <pc:sldMk cId="665929241" sldId="497"/>
            <ac:picMk id="2" creationId="{4BEA2092-26F7-0B05-2494-65860E52B622}"/>
          </ac:picMkLst>
        </pc:picChg>
      </pc:sldChg>
      <pc:sldChg chg="addSp delSp modSp add mod ord modTransition delAnim modAnim">
        <pc:chgData name="shery tawfeeq" userId="19a96e0e89ed5f52" providerId="LiveId" clId="{3C9F08B2-26DB-48A7-9D67-1DFFBC9AAF24}" dt="2025-01-09T23:22:05.289" v="1146"/>
        <pc:sldMkLst>
          <pc:docMk/>
          <pc:sldMk cId="1784990302" sldId="498"/>
        </pc:sldMkLst>
        <pc:spChg chg="mod">
          <ac:chgData name="shery tawfeeq" userId="19a96e0e89ed5f52" providerId="LiveId" clId="{3C9F08B2-26DB-48A7-9D67-1DFFBC9AAF24}" dt="2025-01-09T23:22:05.289" v="1146"/>
          <ac:spMkLst>
            <pc:docMk/>
            <pc:sldMk cId="1784990302" sldId="498"/>
            <ac:spMk id="3" creationId="{00000000-0000-0000-0000-000000000000}"/>
          </ac:spMkLst>
        </pc:spChg>
        <pc:spChg chg="add mod">
          <ac:chgData name="shery tawfeeq" userId="19a96e0e89ed5f52" providerId="LiveId" clId="{3C9F08B2-26DB-48A7-9D67-1DFFBC9AAF24}" dt="2025-01-09T12:31:28.731" v="824"/>
          <ac:spMkLst>
            <pc:docMk/>
            <pc:sldMk cId="1784990302" sldId="498"/>
            <ac:spMk id="4" creationId="{DD1FC93D-010B-9597-A5CE-F602525B83DB}"/>
          </ac:spMkLst>
        </pc:spChg>
        <pc:spChg chg="mod">
          <ac:chgData name="shery tawfeeq" userId="19a96e0e89ed5f52" providerId="LiveId" clId="{3C9F08B2-26DB-48A7-9D67-1DFFBC9AAF24}" dt="2025-01-09T12:33:37.657" v="827" actId="207"/>
          <ac:spMkLst>
            <pc:docMk/>
            <pc:sldMk cId="1784990302" sldId="498"/>
            <ac:spMk id="48" creationId="{00000000-0000-0000-0000-000000000000}"/>
          </ac:spMkLst>
        </pc:spChg>
        <pc:picChg chg="add mod">
          <ac:chgData name="shery tawfeeq" userId="19a96e0e89ed5f52" providerId="LiveId" clId="{3C9F08B2-26DB-48A7-9D67-1DFFBC9AAF24}" dt="2025-01-09T12:36:53.647" v="834"/>
          <ac:picMkLst>
            <pc:docMk/>
            <pc:sldMk cId="1784990302" sldId="498"/>
            <ac:picMk id="6" creationId="{074ADC66-4EF6-CA8F-C134-80EB56A38D14}"/>
          </ac:picMkLst>
        </pc:picChg>
        <pc:picChg chg="add mod">
          <ac:chgData name="shery tawfeeq" userId="19a96e0e89ed5f52" providerId="LiveId" clId="{3C9F08B2-26DB-48A7-9D67-1DFFBC9AAF24}" dt="2025-01-09T12:36:40.225" v="833" actId="14100"/>
          <ac:picMkLst>
            <pc:docMk/>
            <pc:sldMk cId="1784990302" sldId="498"/>
            <ac:picMk id="3074" creationId="{711861D2-468A-29C9-3292-C7325CB5F306}"/>
          </ac:picMkLst>
        </pc:picChg>
      </pc:sldChg>
      <pc:sldChg chg="addSp delSp modSp add mod ord modTransition delAnim modAnim">
        <pc:chgData name="shery tawfeeq" userId="19a96e0e89ed5f52" providerId="LiveId" clId="{3C9F08B2-26DB-48A7-9D67-1DFFBC9AAF24}" dt="2025-01-09T12:48:45.692" v="872"/>
        <pc:sldMkLst>
          <pc:docMk/>
          <pc:sldMk cId="526482925" sldId="499"/>
        </pc:sldMkLst>
        <pc:spChg chg="add mod">
          <ac:chgData name="shery tawfeeq" userId="19a96e0e89ed5f52" providerId="LiveId" clId="{3C9F08B2-26DB-48A7-9D67-1DFFBC9AAF24}" dt="2025-01-09T12:47:40.360" v="869" actId="1076"/>
          <ac:spMkLst>
            <pc:docMk/>
            <pc:sldMk cId="526482925" sldId="499"/>
            <ac:spMk id="2" creationId="{0DABC190-C99A-32FF-6220-7CCDCD41EA02}"/>
          </ac:spMkLst>
        </pc:spChg>
        <pc:spChg chg="mod">
          <ac:chgData name="shery tawfeeq" userId="19a96e0e89ed5f52" providerId="LiveId" clId="{3C9F08B2-26DB-48A7-9D67-1DFFBC9AAF24}" dt="2025-01-09T12:46:59.899" v="864" actId="1076"/>
          <ac:spMkLst>
            <pc:docMk/>
            <pc:sldMk cId="526482925" sldId="499"/>
            <ac:spMk id="41" creationId="{00000000-0000-0000-0000-000000000000}"/>
          </ac:spMkLst>
        </pc:spChg>
        <pc:picChg chg="add mod">
          <ac:chgData name="shery tawfeeq" userId="19a96e0e89ed5f52" providerId="LiveId" clId="{3C9F08B2-26DB-48A7-9D67-1DFFBC9AAF24}" dt="2025-01-09T12:47:58.636" v="870"/>
          <ac:picMkLst>
            <pc:docMk/>
            <pc:sldMk cId="526482925" sldId="499"/>
            <ac:picMk id="7" creationId="{6438D002-6650-DD5B-C625-4123D761EBB5}"/>
          </ac:picMkLst>
        </pc:picChg>
      </pc:sldChg>
      <pc:sldChg chg="addSp delSp modSp add del mod ord modTransition delAnim modAnim">
        <pc:chgData name="shery tawfeeq" userId="19a96e0e89ed5f52" providerId="LiveId" clId="{3C9F08B2-26DB-48A7-9D67-1DFFBC9AAF24}" dt="2025-01-09T23:22:39.360" v="1148"/>
        <pc:sldMkLst>
          <pc:docMk/>
          <pc:sldMk cId="624478510" sldId="500"/>
        </pc:sldMkLst>
        <pc:spChg chg="mod">
          <ac:chgData name="shery tawfeeq" userId="19a96e0e89ed5f52" providerId="LiveId" clId="{3C9F08B2-26DB-48A7-9D67-1DFFBC9AAF24}" dt="2025-01-09T23:22:39.360" v="1148"/>
          <ac:spMkLst>
            <pc:docMk/>
            <pc:sldMk cId="624478510" sldId="500"/>
            <ac:spMk id="3" creationId="{00000000-0000-0000-0000-000000000000}"/>
          </ac:spMkLst>
        </pc:spChg>
        <pc:spChg chg="add mod">
          <ac:chgData name="shery tawfeeq" userId="19a96e0e89ed5f52" providerId="LiveId" clId="{3C9F08B2-26DB-48A7-9D67-1DFFBC9AAF24}" dt="2025-01-09T19:37:55.656" v="933"/>
          <ac:spMkLst>
            <pc:docMk/>
            <pc:sldMk cId="624478510" sldId="500"/>
            <ac:spMk id="4" creationId="{324391DB-3190-5F6C-283C-A1806AE6645F}"/>
          </ac:spMkLst>
        </pc:spChg>
        <pc:spChg chg="mod">
          <ac:chgData name="shery tawfeeq" userId="19a96e0e89ed5f52" providerId="LiveId" clId="{3C9F08B2-26DB-48A7-9D67-1DFFBC9AAF24}" dt="2025-01-09T19:46:26.219" v="960" actId="1076"/>
          <ac:spMkLst>
            <pc:docMk/>
            <pc:sldMk cId="624478510" sldId="500"/>
            <ac:spMk id="25" creationId="{00000000-0000-0000-0000-000000000000}"/>
          </ac:spMkLst>
        </pc:spChg>
        <pc:spChg chg="mod">
          <ac:chgData name="shery tawfeeq" userId="19a96e0e89ed5f52" providerId="LiveId" clId="{3C9F08B2-26DB-48A7-9D67-1DFFBC9AAF24}" dt="2025-01-09T19:57:24.311" v="977" actId="207"/>
          <ac:spMkLst>
            <pc:docMk/>
            <pc:sldMk cId="624478510" sldId="500"/>
            <ac:spMk id="48" creationId="{00000000-0000-0000-0000-000000000000}"/>
          </ac:spMkLst>
        </pc:spChg>
        <pc:picChg chg="add mod">
          <ac:chgData name="shery tawfeeq" userId="19a96e0e89ed5f52" providerId="LiveId" clId="{3C9F08B2-26DB-48A7-9D67-1DFFBC9AAF24}" dt="2025-01-09T19:50:32.587" v="973"/>
          <ac:picMkLst>
            <pc:docMk/>
            <pc:sldMk cId="624478510" sldId="500"/>
            <ac:picMk id="6" creationId="{2C572C25-7874-5668-DD02-058BF7B9378A}"/>
          </ac:picMkLst>
        </pc:picChg>
        <pc:picChg chg="add mod">
          <ac:chgData name="shery tawfeeq" userId="19a96e0e89ed5f52" providerId="LiveId" clId="{3C9F08B2-26DB-48A7-9D67-1DFFBC9AAF24}" dt="2025-01-09T19:49:48.563" v="972" actId="1440"/>
          <ac:picMkLst>
            <pc:docMk/>
            <pc:sldMk cId="624478510" sldId="500"/>
            <ac:picMk id="4098" creationId="{7AF82B3D-D4AD-2D36-155F-CC2B718C3FB0}"/>
          </ac:picMkLst>
        </pc:picChg>
      </pc:sldChg>
      <pc:sldChg chg="addSp delSp modSp add mod ord modTransition delAnim modAnim">
        <pc:chgData name="shery tawfeeq" userId="19a96e0e89ed5f52" providerId="LiveId" clId="{3C9F08B2-26DB-48A7-9D67-1DFFBC9AAF24}" dt="2025-01-09T20:00:05.674" v="990"/>
        <pc:sldMkLst>
          <pc:docMk/>
          <pc:sldMk cId="2252565313" sldId="501"/>
        </pc:sldMkLst>
        <pc:spChg chg="mod">
          <ac:chgData name="shery tawfeeq" userId="19a96e0e89ed5f52" providerId="LiveId" clId="{3C9F08B2-26DB-48A7-9D67-1DFFBC9AAF24}" dt="2025-01-09T19:59:27.277" v="989" actId="1076"/>
          <ac:spMkLst>
            <pc:docMk/>
            <pc:sldMk cId="2252565313" sldId="501"/>
            <ac:spMk id="24" creationId="{00000000-0000-0000-0000-000000000000}"/>
          </ac:spMkLst>
        </pc:spChg>
        <pc:picChg chg="add mod">
          <ac:chgData name="shery tawfeeq" userId="19a96e0e89ed5f52" providerId="LiveId" clId="{3C9F08B2-26DB-48A7-9D67-1DFFBC9AAF24}" dt="2025-01-09T20:00:05.674" v="990"/>
          <ac:picMkLst>
            <pc:docMk/>
            <pc:sldMk cId="2252565313" sldId="501"/>
            <ac:picMk id="2" creationId="{317EE0C2-6F64-CE73-0160-E0F8BD0711B2}"/>
          </ac:picMkLst>
        </pc:picChg>
      </pc:sldChg>
      <pc:sldChg chg="addSp delSp modSp add mod ord modTransition delAnim modAnim">
        <pc:chgData name="shery tawfeeq" userId="19a96e0e89ed5f52" providerId="LiveId" clId="{3C9F08B2-26DB-48A7-9D67-1DFFBC9AAF24}" dt="2025-01-09T23:22:55.039" v="1150"/>
        <pc:sldMkLst>
          <pc:docMk/>
          <pc:sldMk cId="1826110906" sldId="502"/>
        </pc:sldMkLst>
        <pc:spChg chg="add mod">
          <ac:chgData name="shery tawfeeq" userId="19a96e0e89ed5f52" providerId="LiveId" clId="{3C9F08B2-26DB-48A7-9D67-1DFFBC9AAF24}" dt="2025-01-09T23:22:55.039" v="1150"/>
          <ac:spMkLst>
            <pc:docMk/>
            <pc:sldMk cId="1826110906" sldId="502"/>
            <ac:spMk id="4" creationId="{23F4E9D9-400C-205D-9BF2-ECB377A42347}"/>
          </ac:spMkLst>
        </pc:spChg>
        <pc:spChg chg="add mod">
          <ac:chgData name="shery tawfeeq" userId="19a96e0e89ed5f52" providerId="LiveId" clId="{3C9F08B2-26DB-48A7-9D67-1DFFBC9AAF24}" dt="2025-01-09T20:00:32.265" v="994"/>
          <ac:spMkLst>
            <pc:docMk/>
            <pc:sldMk cId="1826110906" sldId="502"/>
            <ac:spMk id="6" creationId="{5A9114BA-28E0-2210-73EF-7EE18EEC10A8}"/>
          </ac:spMkLst>
        </pc:spChg>
        <pc:spChg chg="mod">
          <ac:chgData name="shery tawfeeq" userId="19a96e0e89ed5f52" providerId="LiveId" clId="{3C9F08B2-26DB-48A7-9D67-1DFFBC9AAF24}" dt="2025-01-09T20:02:00.259" v="1004" actId="20577"/>
          <ac:spMkLst>
            <pc:docMk/>
            <pc:sldMk cId="1826110906" sldId="502"/>
            <ac:spMk id="48" creationId="{00000000-0000-0000-0000-000000000000}"/>
          </ac:spMkLst>
        </pc:spChg>
        <pc:picChg chg="add mod">
          <ac:chgData name="shery tawfeeq" userId="19a96e0e89ed5f52" providerId="LiveId" clId="{3C9F08B2-26DB-48A7-9D67-1DFFBC9AAF24}" dt="2025-01-09T20:07:27.444" v="1017"/>
          <ac:picMkLst>
            <pc:docMk/>
            <pc:sldMk cId="1826110906" sldId="502"/>
            <ac:picMk id="9" creationId="{91E832D8-6E22-6A88-A88B-2E63BE69C802}"/>
          </ac:picMkLst>
        </pc:picChg>
        <pc:picChg chg="add mod">
          <ac:chgData name="shery tawfeeq" userId="19a96e0e89ed5f52" providerId="LiveId" clId="{3C9F08B2-26DB-48A7-9D67-1DFFBC9AAF24}" dt="2025-01-09T20:07:00.589" v="1015" actId="1440"/>
          <ac:picMkLst>
            <pc:docMk/>
            <pc:sldMk cId="1826110906" sldId="502"/>
            <ac:picMk id="5122" creationId="{2CD076FC-3EF9-EDD2-4AD9-66B388D02CE4}"/>
          </ac:picMkLst>
        </pc:picChg>
      </pc:sldChg>
      <pc:sldChg chg="addSp delSp modSp add mod ord modTransition delAnim modAnim">
        <pc:chgData name="shery tawfeeq" userId="19a96e0e89ed5f52" providerId="LiveId" clId="{3C9F08B2-26DB-48A7-9D67-1DFFBC9AAF24}" dt="2025-01-09T20:10:31.786" v="1031"/>
        <pc:sldMkLst>
          <pc:docMk/>
          <pc:sldMk cId="3623418779" sldId="503"/>
        </pc:sldMkLst>
        <pc:spChg chg="mod">
          <ac:chgData name="shery tawfeeq" userId="19a96e0e89ed5f52" providerId="LiveId" clId="{3C9F08B2-26DB-48A7-9D67-1DFFBC9AAF24}" dt="2025-01-09T20:10:14.541" v="1030" actId="207"/>
          <ac:spMkLst>
            <pc:docMk/>
            <pc:sldMk cId="3623418779" sldId="503"/>
            <ac:spMk id="24" creationId="{00000000-0000-0000-0000-000000000000}"/>
          </ac:spMkLst>
        </pc:spChg>
        <pc:picChg chg="add mod">
          <ac:chgData name="shery tawfeeq" userId="19a96e0e89ed5f52" providerId="LiveId" clId="{3C9F08B2-26DB-48A7-9D67-1DFFBC9AAF24}" dt="2025-01-09T20:10:31.786" v="1031"/>
          <ac:picMkLst>
            <pc:docMk/>
            <pc:sldMk cId="3623418779" sldId="503"/>
            <ac:picMk id="2" creationId="{6F3552F4-4AF6-6A8C-C1AD-C46D0BD7A7EF}"/>
          </ac:picMkLst>
        </pc:picChg>
      </pc:sldChg>
      <pc:sldChg chg="addSp delSp modSp add mod ord modTransition delAnim modAnim">
        <pc:chgData name="shery tawfeeq" userId="19a96e0e89ed5f52" providerId="LiveId" clId="{3C9F08B2-26DB-48A7-9D67-1DFFBC9AAF24}" dt="2025-01-09T23:11:36.819" v="1082"/>
        <pc:sldMkLst>
          <pc:docMk/>
          <pc:sldMk cId="262867761" sldId="504"/>
        </pc:sldMkLst>
        <pc:spChg chg="add mod">
          <ac:chgData name="shery tawfeeq" userId="19a96e0e89ed5f52" providerId="LiveId" clId="{3C9F08B2-26DB-48A7-9D67-1DFFBC9AAF24}" dt="2025-01-09T23:11:22.693" v="1081" actId="1076"/>
          <ac:spMkLst>
            <pc:docMk/>
            <pc:sldMk cId="262867761" sldId="504"/>
            <ac:spMk id="2" creationId="{60FD0354-700A-44C2-BFBB-485FDD3256B9}"/>
          </ac:spMkLst>
        </pc:spChg>
        <pc:spChg chg="mod">
          <ac:chgData name="shery tawfeeq" userId="19a96e0e89ed5f52" providerId="LiveId" clId="{3C9F08B2-26DB-48A7-9D67-1DFFBC9AAF24}" dt="2025-01-09T23:10:59.236" v="1078"/>
          <ac:spMkLst>
            <pc:docMk/>
            <pc:sldMk cId="262867761" sldId="504"/>
            <ac:spMk id="41" creationId="{00000000-0000-0000-0000-000000000000}"/>
          </ac:spMkLst>
        </pc:spChg>
        <pc:picChg chg="add mod">
          <ac:chgData name="shery tawfeeq" userId="19a96e0e89ed5f52" providerId="LiveId" clId="{3C9F08B2-26DB-48A7-9D67-1DFFBC9AAF24}" dt="2025-01-09T23:11:36.819" v="1082"/>
          <ac:picMkLst>
            <pc:docMk/>
            <pc:sldMk cId="262867761" sldId="504"/>
            <ac:picMk id="7" creationId="{81B60546-EE39-3CBE-BA5E-FCB2D9C86F6B}"/>
          </ac:picMkLst>
        </pc:picChg>
      </pc:sldChg>
      <pc:sldChg chg="addSp delSp modSp add mod ord modTransition delAnim modAnim">
        <pc:chgData name="shery tawfeeq" userId="19a96e0e89ed5f52" providerId="LiveId" clId="{3C9F08B2-26DB-48A7-9D67-1DFFBC9AAF24}" dt="2025-01-09T23:23:24.177" v="1154" actId="113"/>
        <pc:sldMkLst>
          <pc:docMk/>
          <pc:sldMk cId="3225467422" sldId="505"/>
        </pc:sldMkLst>
        <pc:spChg chg="mod">
          <ac:chgData name="shery tawfeeq" userId="19a96e0e89ed5f52" providerId="LiveId" clId="{3C9F08B2-26DB-48A7-9D67-1DFFBC9AAF24}" dt="2025-01-09T23:23:24.177" v="1154" actId="113"/>
          <ac:spMkLst>
            <pc:docMk/>
            <pc:sldMk cId="3225467422" sldId="505"/>
            <ac:spMk id="3" creationId="{00000000-0000-0000-0000-000000000000}"/>
          </ac:spMkLst>
        </pc:spChg>
        <pc:spChg chg="add mod">
          <ac:chgData name="shery tawfeeq" userId="19a96e0e89ed5f52" providerId="LiveId" clId="{3C9F08B2-26DB-48A7-9D67-1DFFBC9AAF24}" dt="2025-01-09T23:13:09.146" v="1096"/>
          <ac:spMkLst>
            <pc:docMk/>
            <pc:sldMk cId="3225467422" sldId="505"/>
            <ac:spMk id="4" creationId="{0F11C577-AC70-4540-34D3-24C9A295110D}"/>
          </ac:spMkLst>
        </pc:spChg>
        <pc:spChg chg="mod">
          <ac:chgData name="shery tawfeeq" userId="19a96e0e89ed5f52" providerId="LiveId" clId="{3C9F08B2-26DB-48A7-9D67-1DFFBC9AAF24}" dt="2025-01-09T23:20:39.984" v="1136" actId="2711"/>
          <ac:spMkLst>
            <pc:docMk/>
            <pc:sldMk cId="3225467422" sldId="505"/>
            <ac:spMk id="48" creationId="{00000000-0000-0000-0000-000000000000}"/>
          </ac:spMkLst>
        </pc:spChg>
        <pc:picChg chg="add mod">
          <ac:chgData name="shery tawfeeq" userId="19a96e0e89ed5f52" providerId="LiveId" clId="{3C9F08B2-26DB-48A7-9D67-1DFFBC9AAF24}" dt="2025-01-09T23:14:25.546" v="1103"/>
          <ac:picMkLst>
            <pc:docMk/>
            <pc:sldMk cId="3225467422" sldId="505"/>
            <ac:picMk id="6" creationId="{8D257A31-0973-8DB0-CB2A-EA5C91C615EB}"/>
          </ac:picMkLst>
        </pc:picChg>
      </pc:sldChg>
      <pc:sldChg chg="addSp delSp modSp add mod ord modTransition delAnim modAnim">
        <pc:chgData name="shery tawfeeq" userId="19a96e0e89ed5f52" providerId="LiveId" clId="{3C9F08B2-26DB-48A7-9D67-1DFFBC9AAF24}" dt="2025-01-09T23:20:24.198" v="1135" actId="2711"/>
        <pc:sldMkLst>
          <pc:docMk/>
          <pc:sldMk cId="1752650320" sldId="506"/>
        </pc:sldMkLst>
        <pc:spChg chg="mod">
          <ac:chgData name="shery tawfeeq" userId="19a96e0e89ed5f52" providerId="LiveId" clId="{3C9F08B2-26DB-48A7-9D67-1DFFBC9AAF24}" dt="2025-01-09T23:20:24.198" v="1135" actId="2711"/>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9T23:18:44.325" v="1126"/>
          <ac:picMkLst>
            <pc:docMk/>
            <pc:sldMk cId="1752650320" sldId="506"/>
            <ac:picMk id="2" creationId="{8FA3237C-7FD7-0F5E-B1FB-BF665D0FB1DE}"/>
          </ac:picMkLst>
        </pc:picChg>
        <pc:picChg chg="add mod">
          <ac:chgData name="shery tawfeeq" userId="19a96e0e89ed5f52" providerId="LiveId" clId="{3C9F08B2-26DB-48A7-9D67-1DFFBC9AAF24}" dt="2025-01-09T23:18:18.007" v="1125" actId="1440"/>
          <ac:picMkLst>
            <pc:docMk/>
            <pc:sldMk cId="1752650320" sldId="506"/>
            <ac:picMk id="7170" creationId="{DF5E1BEC-D074-1489-A2B0-1677F2ED227F}"/>
          </ac:picMkLst>
        </pc:picChg>
      </pc:sldChg>
      <pc:sldChg chg="addSp delSp modSp add mod ord modTransition delAnim modAnim">
        <pc:chgData name="shery tawfeeq" userId="19a96e0e89ed5f52" providerId="LiveId" clId="{3C9F08B2-26DB-48A7-9D67-1DFFBC9AAF24}" dt="2025-01-09T23:27:52.717" v="1171"/>
        <pc:sldMkLst>
          <pc:docMk/>
          <pc:sldMk cId="1641786519" sldId="507"/>
        </pc:sldMkLst>
        <pc:spChg chg="add mod">
          <ac:chgData name="shery tawfeeq" userId="19a96e0e89ed5f52" providerId="LiveId" clId="{3C9F08B2-26DB-48A7-9D67-1DFFBC9AAF24}" dt="2025-01-09T23:23:36.598" v="1156"/>
          <ac:spMkLst>
            <pc:docMk/>
            <pc:sldMk cId="1641786519" sldId="507"/>
            <ac:spMk id="4" creationId="{D4550D20-F193-6143-BE61-F2D77A0F65C7}"/>
          </ac:spMkLst>
        </pc:spChg>
        <pc:spChg chg="add mod">
          <ac:chgData name="shery tawfeeq" userId="19a96e0e89ed5f52" providerId="LiveId" clId="{3C9F08B2-26DB-48A7-9D67-1DFFBC9AAF24}" dt="2025-01-09T23:23:48.874" v="1158"/>
          <ac:spMkLst>
            <pc:docMk/>
            <pc:sldMk cId="1641786519" sldId="507"/>
            <ac:spMk id="6" creationId="{4E23B6C3-6D38-03D8-0C32-F9B89FF9928D}"/>
          </ac:spMkLst>
        </pc:spChg>
        <pc:spChg chg="mod">
          <ac:chgData name="shery tawfeeq" userId="19a96e0e89ed5f52" providerId="LiveId" clId="{3C9F08B2-26DB-48A7-9D67-1DFFBC9AAF24}" dt="2025-01-09T23:24:56.265" v="1164" actId="207"/>
          <ac:spMkLst>
            <pc:docMk/>
            <pc:sldMk cId="1641786519" sldId="507"/>
            <ac:spMk id="48" creationId="{00000000-0000-0000-0000-000000000000}"/>
          </ac:spMkLst>
        </pc:spChg>
        <pc:picChg chg="add mod">
          <ac:chgData name="shery tawfeeq" userId="19a96e0e89ed5f52" providerId="LiveId" clId="{3C9F08B2-26DB-48A7-9D67-1DFFBC9AAF24}" dt="2025-01-09T23:27:52.717" v="1171"/>
          <ac:picMkLst>
            <pc:docMk/>
            <pc:sldMk cId="1641786519" sldId="507"/>
            <ac:picMk id="8" creationId="{E4F1515F-2220-9F51-44B9-B2F0824A59BE}"/>
          </ac:picMkLst>
        </pc:picChg>
        <pc:picChg chg="add mod">
          <ac:chgData name="shery tawfeeq" userId="19a96e0e89ed5f52" providerId="LiveId" clId="{3C9F08B2-26DB-48A7-9D67-1DFFBC9AAF24}" dt="2025-01-09T23:27:36.876" v="1170" actId="1440"/>
          <ac:picMkLst>
            <pc:docMk/>
            <pc:sldMk cId="1641786519" sldId="507"/>
            <ac:picMk id="10242" creationId="{4ED6DDC1-753B-CB61-0C34-6A6AB879F5A2}"/>
          </ac:picMkLst>
        </pc:picChg>
      </pc:sldChg>
      <pc:sldChg chg="addSp delSp modSp add mod ord modTransition delAnim modAnim">
        <pc:chgData name="shery tawfeeq" userId="19a96e0e89ed5f52" providerId="LiveId" clId="{3C9F08B2-26DB-48A7-9D67-1DFFBC9AAF24}" dt="2025-01-09T23:30:41.686" v="1191"/>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9T23:30:23.075" v="1190" actId="115"/>
          <ac:spMkLst>
            <pc:docMk/>
            <pc:sldMk cId="4263090570" sldId="508"/>
            <ac:spMk id="24" creationId="{00000000-0000-0000-0000-000000000000}"/>
          </ac:spMkLst>
        </pc:spChg>
        <pc:spChg chg="mod">
          <ac:chgData name="shery tawfeeq" userId="19a96e0e89ed5f52" providerId="LiveId" clId="{3C9F08B2-26DB-48A7-9D67-1DFFBC9AAF24}" dt="2025-01-09T23:29:16.375" v="1182" actId="1076"/>
          <ac:spMkLst>
            <pc:docMk/>
            <pc:sldMk cId="4263090570" sldId="508"/>
            <ac:spMk id="25" creationId="{00000000-0000-0000-0000-000000000000}"/>
          </ac:spMkLst>
        </pc:spChg>
        <pc:picChg chg="add mod">
          <ac:chgData name="shery tawfeeq" userId="19a96e0e89ed5f52" providerId="LiveId" clId="{3C9F08B2-26DB-48A7-9D67-1DFFBC9AAF24}" dt="2025-01-09T23:30:41.686" v="1191"/>
          <ac:picMkLst>
            <pc:docMk/>
            <pc:sldMk cId="4263090570" sldId="508"/>
            <ac:picMk id="2" creationId="{93919C79-6717-6ADA-E682-8184500F46FA}"/>
          </ac:picMkLst>
        </pc:picChg>
      </pc:sldChg>
      <pc:sldChg chg="addSp delSp modSp add mod ord modTransition delAnim modAnim">
        <pc:chgData name="shery tawfeeq" userId="19a96e0e89ed5f52" providerId="LiveId" clId="{3C9F08B2-26DB-48A7-9D67-1DFFBC9AAF24}" dt="2025-01-09T23:40:54.043" v="1243"/>
        <pc:sldMkLst>
          <pc:docMk/>
          <pc:sldMk cId="3544253025" sldId="509"/>
        </pc:sldMkLst>
        <pc:spChg chg="add mod">
          <ac:chgData name="shery tawfeeq" userId="19a96e0e89ed5f52" providerId="LiveId" clId="{3C9F08B2-26DB-48A7-9D67-1DFFBC9AAF24}" dt="2025-01-09T23:40:25.721" v="1239"/>
          <ac:spMkLst>
            <pc:docMk/>
            <pc:sldMk cId="3544253025" sldId="509"/>
            <ac:spMk id="8" creationId="{36B5679F-EFB8-BDA6-F241-2B62120412D3}"/>
          </ac:spMkLst>
        </pc:spChg>
        <pc:spChg chg="add mod">
          <ac:chgData name="shery tawfeeq" userId="19a96e0e89ed5f52" providerId="LiveId" clId="{3C9F08B2-26DB-48A7-9D67-1DFFBC9AAF24}" dt="2025-01-09T23:40:54.043" v="1243"/>
          <ac:spMkLst>
            <pc:docMk/>
            <pc:sldMk cId="3544253025" sldId="509"/>
            <ac:spMk id="9" creationId="{B685F197-DB1A-A899-733C-32D3D7A6654C}"/>
          </ac:spMkLst>
        </pc:spChg>
        <pc:spChg chg="mod">
          <ac:chgData name="shery tawfeeq" userId="19a96e0e89ed5f52" providerId="LiveId" clId="{3C9F08B2-26DB-48A7-9D67-1DFFBC9AAF24}" dt="2025-01-09T23:32:27.665" v="1203" actId="207"/>
          <ac:spMkLst>
            <pc:docMk/>
            <pc:sldMk cId="3544253025" sldId="509"/>
            <ac:spMk id="48" creationId="{00000000-0000-0000-0000-000000000000}"/>
          </ac:spMkLst>
        </pc:spChg>
        <pc:picChg chg="add mod">
          <ac:chgData name="shery tawfeeq" userId="19a96e0e89ed5f52" providerId="LiveId" clId="{3C9F08B2-26DB-48A7-9D67-1DFFBC9AAF24}" dt="2025-01-09T23:35:17.988" v="1211"/>
          <ac:picMkLst>
            <pc:docMk/>
            <pc:sldMk cId="3544253025" sldId="509"/>
            <ac:picMk id="4" creationId="{43CBB90A-79DA-3D42-A4FD-BEE95E770E72}"/>
          </ac:picMkLst>
        </pc:picChg>
        <pc:picChg chg="add mod">
          <ac:chgData name="shery tawfeeq" userId="19a96e0e89ed5f52" providerId="LiveId" clId="{3C9F08B2-26DB-48A7-9D67-1DFFBC9AAF24}" dt="2025-01-09T23:34:42.991" v="1210" actId="1440"/>
          <ac:picMkLst>
            <pc:docMk/>
            <pc:sldMk cId="3544253025" sldId="509"/>
            <ac:picMk id="11266" creationId="{7F25AF72-7336-AEDE-DFFD-C1BDDE5BB870}"/>
          </ac:picMkLst>
        </pc:picChg>
      </pc:sldChg>
      <pc:sldChg chg="addSp delSp modSp add del mod ord modTransition delAnim modAnim">
        <pc:chgData name="shery tawfeeq" userId="19a96e0e89ed5f52" providerId="LiveId" clId="{3C9F08B2-26DB-48A7-9D67-1DFFBC9AAF24}" dt="2025-01-10T00:01:56.696" v="1422" actId="47"/>
        <pc:sldMkLst>
          <pc:docMk/>
          <pc:sldMk cId="2413712043" sldId="510"/>
        </pc:sldMkLst>
      </pc:sldChg>
      <pc:sldChg chg="addSp delSp modSp add del mod ord modTransition delAnim modAnim">
        <pc:chgData name="shery tawfeeq" userId="19a96e0e89ed5f52" providerId="LiveId" clId="{3C9F08B2-26DB-48A7-9D67-1DFFBC9AAF24}" dt="2025-01-10T00:01:56.696" v="1422" actId="47"/>
        <pc:sldMkLst>
          <pc:docMk/>
          <pc:sldMk cId="1961407119" sldId="511"/>
        </pc:sldMkLst>
      </pc:sldChg>
      <pc:sldChg chg="addSp modSp add del mod modTransition modAnim">
        <pc:chgData name="shery tawfeeq" userId="19a96e0e89ed5f52" providerId="LiveId" clId="{3C9F08B2-26DB-48A7-9D67-1DFFBC9AAF24}" dt="2025-01-10T00:01:56.696" v="1422" actId="47"/>
        <pc:sldMkLst>
          <pc:docMk/>
          <pc:sldMk cId="874361575" sldId="512"/>
        </pc:sldMkLst>
      </pc:sldChg>
      <pc:sldChg chg="addSp delSp modSp add del mod modTransition delAnim modAnim">
        <pc:chgData name="shery tawfeeq" userId="19a96e0e89ed5f52" providerId="LiveId" clId="{3C9F08B2-26DB-48A7-9D67-1DFFBC9AAF24}" dt="2025-01-10T00:01:56.696" v="1422" actId="47"/>
        <pc:sldMkLst>
          <pc:docMk/>
          <pc:sldMk cId="3979150165" sldId="513"/>
        </pc:sldMkLst>
      </pc:sldChg>
      <pc:sldChg chg="addSp modSp add mod modAnim">
        <pc:chgData name="shery tawfeeq" userId="19a96e0e89ed5f52" providerId="LiveId" clId="{3C9F08B2-26DB-48A7-9D67-1DFFBC9AAF24}" dt="2025-01-09T11:47:38.146" v="652"/>
        <pc:sldMkLst>
          <pc:docMk/>
          <pc:sldMk cId="359579479" sldId="514"/>
        </pc:sldMkLst>
        <pc:spChg chg="add mod">
          <ac:chgData name="shery tawfeeq" userId="19a96e0e89ed5f52" providerId="LiveId" clId="{3C9F08B2-26DB-48A7-9D67-1DFFBC9AAF24}" dt="2025-01-09T11:47:25.073" v="651" actId="1076"/>
          <ac:spMkLst>
            <pc:docMk/>
            <pc:sldMk cId="359579479" sldId="514"/>
            <ac:spMk id="3" creationId="{97A87672-1474-2AF9-D442-B3FF23091430}"/>
          </ac:spMkLst>
        </pc:spChg>
        <pc:spChg chg="mod">
          <ac:chgData name="shery tawfeeq" userId="19a96e0e89ed5f52" providerId="LiveId" clId="{3C9F08B2-26DB-48A7-9D67-1DFFBC9AAF24}" dt="2025-01-09T11:47:20.071" v="650" actId="1076"/>
          <ac:spMkLst>
            <pc:docMk/>
            <pc:sldMk cId="359579479" sldId="514"/>
            <ac:spMk id="7" creationId="{4BD11218-D17D-0FFB-81F0-F3377FA60ADA}"/>
          </ac:spMkLst>
        </pc:spChg>
        <pc:spChg chg="mod">
          <ac:chgData name="shery tawfeeq" userId="19a96e0e89ed5f52" providerId="LiveId" clId="{3C9F08B2-26DB-48A7-9D67-1DFFBC9AAF24}" dt="2025-01-09T11:45:31.277" v="632" actId="1076"/>
          <ac:spMkLst>
            <pc:docMk/>
            <pc:sldMk cId="359579479" sldId="514"/>
            <ac:spMk id="11" creationId="{7C2900C1-54F7-7456-1B94-746D2EE90A87}"/>
          </ac:spMkLst>
        </pc:spChg>
      </pc:sldChg>
      <pc:sldChg chg="addSp delSp modSp add mod ord delAnim modAnim">
        <pc:chgData name="shery tawfeeq" userId="19a96e0e89ed5f52" providerId="LiveId" clId="{3C9F08B2-26DB-48A7-9D67-1DFFBC9AAF24}" dt="2025-01-09T12:45:44.569" v="855"/>
        <pc:sldMkLst>
          <pc:docMk/>
          <pc:sldMk cId="3527352462" sldId="515"/>
        </pc:sldMkLst>
        <pc:spChg chg="mod">
          <ac:chgData name="shery tawfeeq" userId="19a96e0e89ed5f52" providerId="LiveId" clId="{3C9F08B2-26DB-48A7-9D67-1DFFBC9AAF24}" dt="2025-01-09T12:45:10.035" v="853" actId="1076"/>
          <ac:spMkLst>
            <pc:docMk/>
            <pc:sldMk cId="3527352462" sldId="515"/>
            <ac:spMk id="24" creationId="{00000000-0000-0000-0000-000000000000}"/>
          </ac:spMkLst>
        </pc:spChg>
        <pc:spChg chg="mod">
          <ac:chgData name="shery tawfeeq" userId="19a96e0e89ed5f52" providerId="LiveId" clId="{3C9F08B2-26DB-48A7-9D67-1DFFBC9AAF24}" dt="2025-01-09T12:45:04.422" v="852" actId="1076"/>
          <ac:spMkLst>
            <pc:docMk/>
            <pc:sldMk cId="3527352462" sldId="515"/>
            <ac:spMk id="25" creationId="{00000000-0000-0000-0000-000000000000}"/>
          </ac:spMkLst>
        </pc:spChg>
        <pc:picChg chg="add mod">
          <ac:chgData name="shery tawfeeq" userId="19a96e0e89ed5f52" providerId="LiveId" clId="{3C9F08B2-26DB-48A7-9D67-1DFFBC9AAF24}" dt="2025-01-09T12:45:44.569" v="855"/>
          <ac:picMkLst>
            <pc:docMk/>
            <pc:sldMk cId="3527352462" sldId="515"/>
            <ac:picMk id="3" creationId="{7B59A4B2-D378-E8D1-BED4-657D19703736}"/>
          </ac:picMkLst>
        </pc:picChg>
      </pc:sldChg>
      <pc:sldChg chg="addSp delSp modSp add mod delAnim modAnim">
        <pc:chgData name="shery tawfeeq" userId="19a96e0e89ed5f52" providerId="LiveId" clId="{3C9F08B2-26DB-48A7-9D67-1DFFBC9AAF24}" dt="2025-01-09T13:01:56.404" v="931"/>
        <pc:sldMkLst>
          <pc:docMk/>
          <pc:sldMk cId="218585562" sldId="516"/>
        </pc:sldMkLst>
        <pc:spChg chg="add mod">
          <ac:chgData name="shery tawfeeq" userId="19a96e0e89ed5f52" providerId="LiveId" clId="{3C9F08B2-26DB-48A7-9D67-1DFFBC9AAF24}" dt="2025-01-09T12:59:11.259" v="910" actId="207"/>
          <ac:spMkLst>
            <pc:docMk/>
            <pc:sldMk cId="218585562" sldId="516"/>
            <ac:spMk id="10" creationId="{C3D7F0A6-C587-2E59-6ACB-61DEA61B4EAC}"/>
          </ac:spMkLst>
        </pc:spChg>
        <pc:spChg chg="add mod">
          <ac:chgData name="shery tawfeeq" userId="19a96e0e89ed5f52" providerId="LiveId" clId="{3C9F08B2-26DB-48A7-9D67-1DFFBC9AAF24}" dt="2025-01-09T13:00:34.114" v="929" actId="20577"/>
          <ac:spMkLst>
            <pc:docMk/>
            <pc:sldMk cId="218585562" sldId="516"/>
            <ac:spMk id="12" creationId="{556F71F2-8483-5A62-8234-877A906BD709}"/>
          </ac:spMkLst>
        </pc:spChg>
        <pc:picChg chg="add mod">
          <ac:chgData name="shery tawfeeq" userId="19a96e0e89ed5f52" providerId="LiveId" clId="{3C9F08B2-26DB-48A7-9D67-1DFFBC9AAF24}" dt="2025-01-09T13:01:56.404" v="931"/>
          <ac:picMkLst>
            <pc:docMk/>
            <pc:sldMk cId="218585562" sldId="516"/>
            <ac:picMk id="13" creationId="{E71BE601-7CAD-B44D-1A8E-FBDEA9C005BC}"/>
          </ac:picMkLst>
        </pc:picChg>
      </pc:sldChg>
      <pc:sldChg chg="addSp delSp modSp add mod delAnim modAnim">
        <pc:chgData name="shery tawfeeq" userId="19a96e0e89ed5f52" providerId="LiveId" clId="{3C9F08B2-26DB-48A7-9D67-1DFFBC9AAF24}" dt="2025-01-09T19:44:32.833" v="950"/>
        <pc:sldMkLst>
          <pc:docMk/>
          <pc:sldMk cId="3907331976" sldId="517"/>
        </pc:sldMkLst>
        <pc:picChg chg="add mod">
          <ac:chgData name="shery tawfeeq" userId="19a96e0e89ed5f52" providerId="LiveId" clId="{3C9F08B2-26DB-48A7-9D67-1DFFBC9AAF24}" dt="2025-01-09T19:44:32.833" v="950"/>
          <ac:picMkLst>
            <pc:docMk/>
            <pc:sldMk cId="3907331976" sldId="517"/>
            <ac:picMk id="3" creationId="{700E4ACA-FE7E-2D95-749C-3E5495DC717A}"/>
          </ac:picMkLst>
        </pc:picChg>
        <pc:picChg chg="mod">
          <ac:chgData name="shery tawfeeq" userId="19a96e0e89ed5f52" providerId="LiveId" clId="{3C9F08B2-26DB-48A7-9D67-1DFFBC9AAF24}" dt="2025-01-09T19:44:01.064" v="948" actId="14100"/>
          <ac:picMkLst>
            <pc:docMk/>
            <pc:sldMk cId="3907331976" sldId="517"/>
            <ac:picMk id="4" creationId="{DA5A5739-1E65-8C97-5F31-BAA3A9BCABFD}"/>
          </ac:picMkLst>
        </pc:picChg>
      </pc:sldChg>
      <pc:sldChg chg="addSp delSp modSp add mod delAnim modAnim">
        <pc:chgData name="shery tawfeeq" userId="19a96e0e89ed5f52" providerId="LiveId" clId="{3C9F08B2-26DB-48A7-9D67-1DFFBC9AAF24}" dt="2025-01-09T23:23:09.630" v="1152"/>
        <pc:sldMkLst>
          <pc:docMk/>
          <pc:sldMk cId="91468997" sldId="518"/>
        </pc:sldMkLst>
        <pc:spChg chg="mod">
          <ac:chgData name="shery tawfeeq" userId="19a96e0e89ed5f52" providerId="LiveId" clId="{3C9F08B2-26DB-48A7-9D67-1DFFBC9AAF24}" dt="2025-01-09T23:23:09.630" v="1152"/>
          <ac:spMkLst>
            <pc:docMk/>
            <pc:sldMk cId="91468997" sldId="518"/>
            <ac:spMk id="4" creationId="{85F1ED7C-9068-C3EB-A101-C8FEA29496B2}"/>
          </ac:spMkLst>
        </pc:spChg>
        <pc:spChg chg="mod">
          <ac:chgData name="shery tawfeeq" userId="19a96e0e89ed5f52" providerId="LiveId" clId="{3C9F08B2-26DB-48A7-9D67-1DFFBC9AAF24}" dt="2025-01-09T20:13:15.215" v="1060" actId="207"/>
          <ac:spMkLst>
            <pc:docMk/>
            <pc:sldMk cId="91468997" sldId="518"/>
            <ac:spMk id="48" creationId="{D4A06513-59CB-A845-D093-D8697EC7C038}"/>
          </ac:spMkLst>
        </pc:spChg>
        <pc:picChg chg="add mod">
          <ac:chgData name="shery tawfeeq" userId="19a96e0e89ed5f52" providerId="LiveId" clId="{3C9F08B2-26DB-48A7-9D67-1DFFBC9AAF24}" dt="2025-01-09T20:17:14.852" v="1073"/>
          <ac:picMkLst>
            <pc:docMk/>
            <pc:sldMk cId="91468997" sldId="518"/>
            <ac:picMk id="2" creationId="{B1D356B6-0CFA-2D3A-663F-CBD90985F29F}"/>
          </ac:picMkLst>
        </pc:picChg>
        <pc:picChg chg="add mod">
          <ac:chgData name="shery tawfeeq" userId="19a96e0e89ed5f52" providerId="LiveId" clId="{3C9F08B2-26DB-48A7-9D67-1DFFBC9AAF24}" dt="2025-01-09T20:16:40.787" v="1071" actId="1440"/>
          <ac:picMkLst>
            <pc:docMk/>
            <pc:sldMk cId="91468997" sldId="518"/>
            <ac:picMk id="6146" creationId="{FA9827B7-1DDB-55D2-24D2-31010F273840}"/>
          </ac:picMkLst>
        </pc:picChg>
      </pc:sldChg>
      <pc:sldChg chg="addSp delSp modSp add mod delAnim modAnim">
        <pc:chgData name="shery tawfeeq" userId="19a96e0e89ed5f52" providerId="LiveId" clId="{3C9F08B2-26DB-48A7-9D67-1DFFBC9AAF24}" dt="2025-01-09T23:38:24.116" v="1230"/>
        <pc:sldMkLst>
          <pc:docMk/>
          <pc:sldMk cId="1224660773" sldId="519"/>
        </pc:sldMkLst>
        <pc:spChg chg="mod">
          <ac:chgData name="shery tawfeeq" userId="19a96e0e89ed5f52" providerId="LiveId" clId="{3C9F08B2-26DB-48A7-9D67-1DFFBC9AAF24}" dt="2025-01-09T23:37:53.015" v="1228" actId="207"/>
          <ac:spMkLst>
            <pc:docMk/>
            <pc:sldMk cId="1224660773" sldId="519"/>
            <ac:spMk id="24" creationId="{1665E88C-2EBD-7B35-DECF-107FEADF015F}"/>
          </ac:spMkLst>
        </pc:spChg>
        <pc:picChg chg="add mod">
          <ac:chgData name="shery tawfeeq" userId="19a96e0e89ed5f52" providerId="LiveId" clId="{3C9F08B2-26DB-48A7-9D67-1DFFBC9AAF24}" dt="2025-01-09T23:38:24.116" v="1230"/>
          <ac:picMkLst>
            <pc:docMk/>
            <pc:sldMk cId="1224660773" sldId="519"/>
            <ac:picMk id="3" creationId="{3791FC96-AE57-A808-EEE3-98680E061280}"/>
          </ac:picMkLst>
        </pc:picChg>
      </pc:sldChg>
      <pc:sldChg chg="addSp delSp modSp add mod delAnim modAnim">
        <pc:chgData name="shery tawfeeq" userId="19a96e0e89ed5f52" providerId="LiveId" clId="{3C9F08B2-26DB-48A7-9D67-1DFFBC9AAF24}" dt="2025-01-09T23:44:58.256" v="1269"/>
        <pc:sldMkLst>
          <pc:docMk/>
          <pc:sldMk cId="3524483611" sldId="520"/>
        </pc:sldMkLst>
        <pc:spChg chg="add mod">
          <ac:chgData name="shery tawfeeq" userId="19a96e0e89ed5f52" providerId="LiveId" clId="{3C9F08B2-26DB-48A7-9D67-1DFFBC9AAF24}" dt="2025-01-09T23:40:35.592" v="1241"/>
          <ac:spMkLst>
            <pc:docMk/>
            <pc:sldMk cId="3524483611" sldId="520"/>
            <ac:spMk id="6" creationId="{16899D33-9249-5E4C-C67B-98AD56696A5F}"/>
          </ac:spMkLst>
        </pc:spChg>
        <pc:spChg chg="add mod">
          <ac:chgData name="shery tawfeeq" userId="19a96e0e89ed5f52" providerId="LiveId" clId="{3C9F08B2-26DB-48A7-9D67-1DFFBC9AAF24}" dt="2025-01-09T23:41:39.435" v="1246"/>
          <ac:spMkLst>
            <pc:docMk/>
            <pc:sldMk cId="3524483611" sldId="520"/>
            <ac:spMk id="8" creationId="{AC52A035-3983-3504-EEAF-05EB9594038B}"/>
          </ac:spMkLst>
        </pc:spChg>
        <pc:spChg chg="mod">
          <ac:chgData name="shery tawfeeq" userId="19a96e0e89ed5f52" providerId="LiveId" clId="{3C9F08B2-26DB-48A7-9D67-1DFFBC9AAF24}" dt="2025-01-09T23:42:56.542" v="1259" actId="115"/>
          <ac:spMkLst>
            <pc:docMk/>
            <pc:sldMk cId="3524483611" sldId="520"/>
            <ac:spMk id="48" creationId="{76AD3472-4C1E-89F0-0C3A-454CBAE92F02}"/>
          </ac:spMkLst>
        </pc:spChg>
        <pc:picChg chg="add mod">
          <ac:chgData name="shery tawfeeq" userId="19a96e0e89ed5f52" providerId="LiveId" clId="{3C9F08B2-26DB-48A7-9D67-1DFFBC9AAF24}" dt="2025-01-09T23:44:58.256" v="1269"/>
          <ac:picMkLst>
            <pc:docMk/>
            <pc:sldMk cId="3524483611" sldId="520"/>
            <ac:picMk id="9" creationId="{361EB30D-DB7D-411D-F0F6-2EAD52F6A85E}"/>
          </ac:picMkLst>
        </pc:picChg>
        <pc:picChg chg="add mod">
          <ac:chgData name="shery tawfeeq" userId="19a96e0e89ed5f52" providerId="LiveId" clId="{3C9F08B2-26DB-48A7-9D67-1DFFBC9AAF24}" dt="2025-01-09T23:44:37.133" v="1267" actId="1440"/>
          <ac:picMkLst>
            <pc:docMk/>
            <pc:sldMk cId="3524483611" sldId="520"/>
            <ac:picMk id="12290" creationId="{8D3395BC-5835-0A6B-04B5-D492E0BDECEE}"/>
          </ac:picMkLst>
        </pc:picChg>
      </pc:sldChg>
      <pc:sldChg chg="addSp delSp modSp add mod delAnim modAnim">
        <pc:chgData name="shery tawfeeq" userId="19a96e0e89ed5f52" providerId="LiveId" clId="{3C9F08B2-26DB-48A7-9D67-1DFFBC9AAF24}" dt="2025-01-09T23:50:09.973" v="1316"/>
        <pc:sldMkLst>
          <pc:docMk/>
          <pc:sldMk cId="594902211" sldId="521"/>
        </pc:sldMkLst>
        <pc:spChg chg="mod">
          <ac:chgData name="shery tawfeeq" userId="19a96e0e89ed5f52" providerId="LiveId" clId="{3C9F08B2-26DB-48A7-9D67-1DFFBC9AAF24}" dt="2025-01-09T23:49:40.149" v="1315" actId="403"/>
          <ac:spMkLst>
            <pc:docMk/>
            <pc:sldMk cId="594902211" sldId="521"/>
            <ac:spMk id="24" creationId="{E46BA5F9-2E3E-D6DF-2051-4C760CD48170}"/>
          </ac:spMkLst>
        </pc:spChg>
      </pc:sldChg>
      <pc:sldChg chg="addSp delSp modSp add mod delAnim modAnim">
        <pc:chgData name="shery tawfeeq" userId="19a96e0e89ed5f52" providerId="LiveId" clId="{3C9F08B2-26DB-48A7-9D67-1DFFBC9AAF24}" dt="2025-01-09T23:48:03.347" v="1295"/>
        <pc:sldMkLst>
          <pc:docMk/>
          <pc:sldMk cId="9574071" sldId="522"/>
        </pc:sldMkLst>
        <pc:spChg chg="mod">
          <ac:chgData name="shery tawfeeq" userId="19a96e0e89ed5f52" providerId="LiveId" clId="{3C9F08B2-26DB-48A7-9D67-1DFFBC9AAF24}" dt="2025-01-09T23:45:58.241" v="1279" actId="1076"/>
          <ac:spMkLst>
            <pc:docMk/>
            <pc:sldMk cId="9574071" sldId="522"/>
            <ac:spMk id="41" creationId="{A60017D2-8487-F030-EB49-5A7978235DB7}"/>
          </ac:spMkLst>
        </pc:spChg>
        <pc:picChg chg="add mod">
          <ac:chgData name="shery tawfeeq" userId="19a96e0e89ed5f52" providerId="LiveId" clId="{3C9F08B2-26DB-48A7-9D67-1DFFBC9AAF24}" dt="2025-01-09T23:48:03.347" v="1295"/>
          <ac:picMkLst>
            <pc:docMk/>
            <pc:sldMk cId="9574071" sldId="522"/>
            <ac:picMk id="3" creationId="{109DD2A4-B882-D573-65E6-33DF76F0FB05}"/>
          </ac:picMkLst>
        </pc:picChg>
      </pc:sldChg>
      <pc:sldChg chg="addSp delSp modSp add mod delAnim modAnim">
        <pc:chgData name="shery tawfeeq" userId="19a96e0e89ed5f52" providerId="LiveId" clId="{3C9F08B2-26DB-48A7-9D67-1DFFBC9AAF24}" dt="2025-01-09T23:49:12.454" v="1309"/>
        <pc:sldMkLst>
          <pc:docMk/>
          <pc:sldMk cId="2633394226" sldId="523"/>
        </pc:sldMkLst>
        <pc:spChg chg="mod">
          <ac:chgData name="shery tawfeeq" userId="19a96e0e89ed5f52" providerId="LiveId" clId="{3C9F08B2-26DB-48A7-9D67-1DFFBC9AAF24}" dt="2025-01-09T23:48:57.593" v="1308" actId="14100"/>
          <ac:spMkLst>
            <pc:docMk/>
            <pc:sldMk cId="2633394226" sldId="523"/>
            <ac:spMk id="8" creationId="{49BC44DE-C0ED-1DF6-EEE5-C68F0D2CF70E}"/>
          </ac:spMkLst>
        </pc:spChg>
        <pc:spChg chg="mod">
          <ac:chgData name="shery tawfeeq" userId="19a96e0e89ed5f52" providerId="LiveId" clId="{3C9F08B2-26DB-48A7-9D67-1DFFBC9AAF24}" dt="2025-01-09T23:48:36.090" v="1302" actId="255"/>
          <ac:spMkLst>
            <pc:docMk/>
            <pc:sldMk cId="2633394226" sldId="523"/>
            <ac:spMk id="48" creationId="{1C32891A-E0E2-8E71-B764-9A2646DF5891}"/>
          </ac:spMkLst>
        </pc:spChg>
        <pc:picChg chg="add mod">
          <ac:chgData name="shery tawfeeq" userId="19a96e0e89ed5f52" providerId="LiveId" clId="{3C9F08B2-26DB-48A7-9D67-1DFFBC9AAF24}" dt="2025-01-09T23:49:12.454" v="1309"/>
          <ac:picMkLst>
            <pc:docMk/>
            <pc:sldMk cId="2633394226" sldId="523"/>
            <ac:picMk id="2" creationId="{144ED785-0F6B-7E4B-7907-774F1F27BC63}"/>
          </ac:picMkLst>
        </pc:picChg>
      </pc:sldChg>
      <pc:sldChg chg="addSp delSp modSp add mod delAnim modAnim">
        <pc:chgData name="shery tawfeeq" userId="19a96e0e89ed5f52" providerId="LiveId" clId="{3C9F08B2-26DB-48A7-9D67-1DFFBC9AAF24}" dt="2025-01-09T23:51:38.248" v="1330"/>
        <pc:sldMkLst>
          <pc:docMk/>
          <pc:sldMk cId="2545223606" sldId="524"/>
        </pc:sldMkLst>
        <pc:spChg chg="mod">
          <ac:chgData name="shery tawfeeq" userId="19a96e0e89ed5f52" providerId="LiveId" clId="{3C9F08B2-26DB-48A7-9D67-1DFFBC9AAF24}" dt="2025-01-09T23:51:26.304" v="1329"/>
          <ac:spMkLst>
            <pc:docMk/>
            <pc:sldMk cId="2545223606" sldId="524"/>
            <ac:spMk id="24" creationId="{9DC18236-A287-F375-E4BE-6DB3488E2DBF}"/>
          </ac:spMkLst>
        </pc:spChg>
      </pc:sldChg>
      <pc:sldChg chg="addSp delSp modSp add mod delAnim modAnim">
        <pc:chgData name="shery tawfeeq" userId="19a96e0e89ed5f52" providerId="LiveId" clId="{3C9F08B2-26DB-48A7-9D67-1DFFBC9AAF24}" dt="2025-01-09T23:53:32.086" v="1347"/>
        <pc:sldMkLst>
          <pc:docMk/>
          <pc:sldMk cId="1169311992" sldId="525"/>
        </pc:sldMkLst>
        <pc:spChg chg="mod">
          <ac:chgData name="shery tawfeeq" userId="19a96e0e89ed5f52" providerId="LiveId" clId="{3C9F08B2-26DB-48A7-9D67-1DFFBC9AAF24}" dt="2025-01-09T23:53:04.734" v="1346" actId="14100"/>
          <ac:spMkLst>
            <pc:docMk/>
            <pc:sldMk cId="1169311992" sldId="525"/>
            <ac:spMk id="24" creationId="{D8C633E8-8662-4503-2795-345266813F99}"/>
          </ac:spMkLst>
        </pc:spChg>
      </pc:sldChg>
      <pc:sldChg chg="addSp delSp modSp add mod delAnim modAnim">
        <pc:chgData name="shery tawfeeq" userId="19a96e0e89ed5f52" providerId="LiveId" clId="{3C9F08B2-26DB-48A7-9D67-1DFFBC9AAF24}" dt="2025-01-09T23:56:23.467" v="1376"/>
        <pc:sldMkLst>
          <pc:docMk/>
          <pc:sldMk cId="1045934183" sldId="526"/>
        </pc:sldMkLst>
        <pc:spChg chg="mod">
          <ac:chgData name="shery tawfeeq" userId="19a96e0e89ed5f52" providerId="LiveId" clId="{3C9F08B2-26DB-48A7-9D67-1DFFBC9AAF24}" dt="2025-01-09T23:56:10.985" v="1375"/>
          <ac:spMkLst>
            <pc:docMk/>
            <pc:sldMk cId="1045934183" sldId="526"/>
            <ac:spMk id="24" creationId="{5A3F3A2C-046A-7487-D189-6D0E17245EE7}"/>
          </ac:spMkLst>
        </pc:spChg>
      </pc:sldChg>
      <pc:sldChg chg="addSp delSp modSp add mod delAnim modAnim">
        <pc:chgData name="shery tawfeeq" userId="19a96e0e89ed5f52" providerId="LiveId" clId="{3C9F08B2-26DB-48A7-9D67-1DFFBC9AAF24}" dt="2025-01-09T23:51:00.167" v="1324" actId="1076"/>
        <pc:sldMkLst>
          <pc:docMk/>
          <pc:sldMk cId="1924070366" sldId="527"/>
        </pc:sldMkLst>
        <pc:spChg chg="mod">
          <ac:chgData name="shery tawfeeq" userId="19a96e0e89ed5f52" providerId="LiveId" clId="{3C9F08B2-26DB-48A7-9D67-1DFFBC9AAF24}" dt="2025-01-09T23:51:00.167" v="1324" actId="1076"/>
          <ac:spMkLst>
            <pc:docMk/>
            <pc:sldMk cId="1924070366" sldId="527"/>
            <ac:spMk id="48" creationId="{9A7BBA3D-3E92-4EF4-3CF0-04F0012E1BDD}"/>
          </ac:spMkLst>
        </pc:spChg>
      </pc:sldChg>
      <pc:sldChg chg="addSp delSp modSp add mod delAnim modAnim">
        <pc:chgData name="shery tawfeeq" userId="19a96e0e89ed5f52" providerId="LiveId" clId="{3C9F08B2-26DB-48A7-9D67-1DFFBC9AAF24}" dt="2025-01-09T23:52:26.374" v="1338"/>
        <pc:sldMkLst>
          <pc:docMk/>
          <pc:sldMk cId="1125490800" sldId="528"/>
        </pc:sldMkLst>
        <pc:spChg chg="mod">
          <ac:chgData name="shery tawfeeq" userId="19a96e0e89ed5f52" providerId="LiveId" clId="{3C9F08B2-26DB-48A7-9D67-1DFFBC9AAF24}" dt="2025-01-09T23:52:15.166" v="1337" actId="1076"/>
          <ac:spMkLst>
            <pc:docMk/>
            <pc:sldMk cId="1125490800" sldId="528"/>
            <ac:spMk id="48" creationId="{68C0891A-1A34-A4BA-338A-CF519E24635A}"/>
          </ac:spMkLst>
        </pc:spChg>
      </pc:sldChg>
      <pc:sldChg chg="addSp delSp modSp add mod delAnim modAnim">
        <pc:chgData name="shery tawfeeq" userId="19a96e0e89ed5f52" providerId="LiveId" clId="{3C9F08B2-26DB-48A7-9D67-1DFFBC9AAF24}" dt="2025-01-09T23:55:49.804" v="1370"/>
        <pc:sldMkLst>
          <pc:docMk/>
          <pc:sldMk cId="1304799947" sldId="529"/>
        </pc:sldMkLst>
        <pc:spChg chg="mod">
          <ac:chgData name="shery tawfeeq" userId="19a96e0e89ed5f52" providerId="LiveId" clId="{3C9F08B2-26DB-48A7-9D67-1DFFBC9AAF24}" dt="2025-01-09T23:55:34.095" v="1369" actId="14100"/>
          <ac:spMkLst>
            <pc:docMk/>
            <pc:sldMk cId="1304799947" sldId="529"/>
            <ac:spMk id="8" creationId="{E74F1E17-14E6-66E3-0110-70AF33CEDCA2}"/>
          </ac:spMkLst>
        </pc:spChg>
        <pc:spChg chg="mod">
          <ac:chgData name="shery tawfeeq" userId="19a96e0e89ed5f52" providerId="LiveId" clId="{3C9F08B2-26DB-48A7-9D67-1DFFBC9AAF24}" dt="2025-01-09T23:55:13.231" v="1362"/>
          <ac:spMkLst>
            <pc:docMk/>
            <pc:sldMk cId="1304799947" sldId="529"/>
            <ac:spMk id="48" creationId="{C0290E9C-DD36-DEF5-0D49-8F36288CD08A}"/>
          </ac:spMkLst>
        </pc:spChg>
      </pc:sldChg>
      <pc:sldChg chg="addSp delSp modSp add mod ord delAnim modAnim">
        <pc:chgData name="shery tawfeeq" userId="19a96e0e89ed5f52" providerId="LiveId" clId="{3C9F08B2-26DB-48A7-9D67-1DFFBC9AAF24}" dt="2025-01-09T23:54:54.523" v="1357"/>
        <pc:sldMkLst>
          <pc:docMk/>
          <pc:sldMk cId="2411823110" sldId="530"/>
        </pc:sldMkLst>
        <pc:spChg chg="mod">
          <ac:chgData name="shery tawfeeq" userId="19a96e0e89ed5f52" providerId="LiveId" clId="{3C9F08B2-26DB-48A7-9D67-1DFFBC9AAF24}" dt="2025-01-09T23:54:23.790" v="1355"/>
          <ac:spMkLst>
            <pc:docMk/>
            <pc:sldMk cId="2411823110" sldId="530"/>
            <ac:spMk id="41" creationId="{EE0F6F2D-E848-7ABE-ED2D-0A56857E0C8E}"/>
          </ac:spMkLst>
        </pc:spChg>
        <pc:picChg chg="add mod">
          <ac:chgData name="shery tawfeeq" userId="19a96e0e89ed5f52" providerId="LiveId" clId="{3C9F08B2-26DB-48A7-9D67-1DFFBC9AAF24}" dt="2025-01-09T23:54:54.523" v="1357"/>
          <ac:picMkLst>
            <pc:docMk/>
            <pc:sldMk cId="2411823110" sldId="530"/>
            <ac:picMk id="7" creationId="{214A1629-F8B2-8149-5391-427E1DBF48C3}"/>
          </ac:picMkLst>
        </pc:picChg>
      </pc:sldChg>
      <pc:sldChg chg="addSp delSp modSp add mod delAnim modAnim">
        <pc:chgData name="shery tawfeeq" userId="19a96e0e89ed5f52" providerId="LiveId" clId="{3C9F08B2-26DB-48A7-9D67-1DFFBC9AAF24}" dt="2025-01-09T23:57:40.384" v="1388"/>
        <pc:sldMkLst>
          <pc:docMk/>
          <pc:sldMk cId="126941361" sldId="531"/>
        </pc:sldMkLst>
        <pc:spChg chg="mod">
          <ac:chgData name="shery tawfeeq" userId="19a96e0e89ed5f52" providerId="LiveId" clId="{3C9F08B2-26DB-48A7-9D67-1DFFBC9AAF24}" dt="2025-01-09T23:57:15.299" v="1384"/>
          <ac:spMkLst>
            <pc:docMk/>
            <pc:sldMk cId="126941361" sldId="531"/>
            <ac:spMk id="48" creationId="{C8D55D73-F67E-1FBA-AF3E-5B5DF66E3AE1}"/>
          </ac:spMkLst>
        </pc:spChg>
      </pc:sldChg>
      <pc:sldChg chg="addSp delSp modSp add mod delAnim modAnim">
        <pc:chgData name="shery tawfeeq" userId="19a96e0e89ed5f52" providerId="LiveId" clId="{3C9F08B2-26DB-48A7-9D67-1DFFBC9AAF24}" dt="2025-01-09T23:58:13.403" v="1395"/>
        <pc:sldMkLst>
          <pc:docMk/>
          <pc:sldMk cId="1036844852" sldId="532"/>
        </pc:sldMkLst>
        <pc:spChg chg="mod">
          <ac:chgData name="shery tawfeeq" userId="19a96e0e89ed5f52" providerId="LiveId" clId="{3C9F08B2-26DB-48A7-9D67-1DFFBC9AAF24}" dt="2025-01-09T23:58:01.399" v="1393"/>
          <ac:spMkLst>
            <pc:docMk/>
            <pc:sldMk cId="1036844852" sldId="532"/>
            <ac:spMk id="24" creationId="{60F12E6D-F552-D52B-199F-9F85244A1303}"/>
          </ac:spMkLst>
        </pc:spChg>
      </pc:sldChg>
      <pc:sldChg chg="addSp delSp modSp add mod delAnim modAnim">
        <pc:chgData name="shery tawfeeq" userId="19a96e0e89ed5f52" providerId="LiveId" clId="{3C9F08B2-26DB-48A7-9D67-1DFFBC9AAF24}" dt="2025-01-09T23:59:20.424" v="1402"/>
        <pc:sldMkLst>
          <pc:docMk/>
          <pc:sldMk cId="3008303037" sldId="533"/>
        </pc:sldMkLst>
        <pc:spChg chg="mod">
          <ac:chgData name="shery tawfeeq" userId="19a96e0e89ed5f52" providerId="LiveId" clId="{3C9F08B2-26DB-48A7-9D67-1DFFBC9AAF24}" dt="2025-01-09T23:58:58.277" v="1400"/>
          <ac:spMkLst>
            <pc:docMk/>
            <pc:sldMk cId="3008303037" sldId="533"/>
            <ac:spMk id="48" creationId="{44E959DF-F236-BEE4-BDD5-79F6D90F9E76}"/>
          </ac:spMkLst>
        </pc:spChg>
      </pc:sldChg>
      <pc:sldChg chg="addSp delSp modSp add mod delAnim modAnim">
        <pc:chgData name="shery tawfeeq" userId="19a96e0e89ed5f52" providerId="LiveId" clId="{3C9F08B2-26DB-48A7-9D67-1DFFBC9AAF24}" dt="2025-01-10T00:00:29.416" v="1412"/>
        <pc:sldMkLst>
          <pc:docMk/>
          <pc:sldMk cId="235973499" sldId="534"/>
        </pc:sldMkLst>
      </pc:sldChg>
      <pc:sldChg chg="addSp delSp modSp add mod delAnim modAnim">
        <pc:chgData name="shery tawfeeq" userId="19a96e0e89ed5f52" providerId="LiveId" clId="{3C9F08B2-26DB-48A7-9D67-1DFFBC9AAF24}" dt="2025-01-10T00:01:01.432" v="1419"/>
        <pc:sldMkLst>
          <pc:docMk/>
          <pc:sldMk cId="1705267753" sldId="535"/>
        </pc:sldMkLst>
      </pc:sldChg>
      <pc:sldChg chg="delSp modSp add mod delAnim">
        <pc:chgData name="shery tawfeeq" userId="19a96e0e89ed5f52" providerId="LiveId" clId="{3C9F08B2-26DB-48A7-9D67-1DFFBC9AAF24}" dt="2025-01-10T18:38:48.031" v="1433" actId="20577"/>
        <pc:sldMkLst>
          <pc:docMk/>
          <pc:sldMk cId="159840516" sldId="536"/>
        </pc:sldMkLst>
        <pc:spChg chg="mod">
          <ac:chgData name="shery tawfeeq" userId="19a96e0e89ed5f52" providerId="LiveId" clId="{3C9F08B2-26DB-48A7-9D67-1DFFBC9AAF24}" dt="2025-01-10T18:38:48.031" v="1433" actId="20577"/>
          <ac:spMkLst>
            <pc:docMk/>
            <pc:sldMk cId="159840516" sldId="536"/>
            <ac:spMk id="7" creationId="{A80D7734-4222-A13A-A8D3-73D7F150D0E5}"/>
          </ac:spMkLst>
        </pc:spChg>
      </pc:sldChg>
      <pc:sldChg chg="add del">
        <pc:chgData name="shery tawfeeq" userId="19a96e0e89ed5f52" providerId="LiveId" clId="{3C9F08B2-26DB-48A7-9D67-1DFFBC9AAF24}" dt="2025-01-10T00:01:26.478" v="1420" actId="47"/>
        <pc:sldMkLst>
          <pc:docMk/>
          <pc:sldMk cId="1529492034" sldId="536"/>
        </pc:sldMkLst>
      </pc:sldChg>
    </pc:docChg>
  </pc:docChgLst>
  <pc:docChgLst>
    <pc:chgData name="shery tawfeeq" userId="19a96e0e89ed5f52" providerId="LiveId" clId="{5549508F-56E7-4DEA-A24A-07EFCA63A965}"/>
    <pc:docChg chg="custSel modSld">
      <pc:chgData name="shery tawfeeq" userId="19a96e0e89ed5f52" providerId="LiveId" clId="{5549508F-56E7-4DEA-A24A-07EFCA63A965}" dt="2025-01-13T17:08:10.466" v="28" actId="478"/>
      <pc:docMkLst>
        <pc:docMk/>
      </pc:docMkLst>
      <pc:sldChg chg="delSp mod modTransition delAnim">
        <pc:chgData name="shery tawfeeq" userId="19a96e0e89ed5f52" providerId="LiveId" clId="{5549508F-56E7-4DEA-A24A-07EFCA63A965}" dt="2025-01-13T17:05:10.614" v="4" actId="478"/>
        <pc:sldMkLst>
          <pc:docMk/>
          <pc:sldMk cId="0" sldId="256"/>
        </pc:sldMkLst>
        <pc:picChg chg="del">
          <ac:chgData name="shery tawfeeq" userId="19a96e0e89ed5f52" providerId="LiveId" clId="{5549508F-56E7-4DEA-A24A-07EFCA63A965}" dt="2025-01-13T17:05:10.614" v="4" actId="478"/>
          <ac:picMkLst>
            <pc:docMk/>
            <pc:sldMk cId="0" sldId="256"/>
            <ac:picMk id="2" creationId="{0BFA1E76-DA14-A65C-A643-78A928A2FC37}"/>
          </ac:picMkLst>
        </pc:picChg>
      </pc:sldChg>
      <pc:sldChg chg="delSp mod modTransition delAnim">
        <pc:chgData name="shery tawfeeq" userId="19a96e0e89ed5f52" providerId="LiveId" clId="{5549508F-56E7-4DEA-A24A-07EFCA63A965}" dt="2025-01-13T17:03:31.108" v="2" actId="478"/>
        <pc:sldMkLst>
          <pc:docMk/>
          <pc:sldMk cId="0" sldId="271"/>
        </pc:sldMkLst>
        <pc:picChg chg="del">
          <ac:chgData name="shery tawfeeq" userId="19a96e0e89ed5f52" providerId="LiveId" clId="{5549508F-56E7-4DEA-A24A-07EFCA63A965}" dt="2025-01-13T17:03:31.108" v="2" actId="478"/>
          <ac:picMkLst>
            <pc:docMk/>
            <pc:sldMk cId="0" sldId="271"/>
            <ac:picMk id="2" creationId="{FEF57C36-A9A1-5F9D-FFE5-C0D2534F4115}"/>
          </ac:picMkLst>
        </pc:picChg>
      </pc:sldChg>
      <pc:sldChg chg="delSp mod modTransition delAnim">
        <pc:chgData name="shery tawfeeq" userId="19a96e0e89ed5f52" providerId="LiveId" clId="{5549508F-56E7-4DEA-A24A-07EFCA63A965}" dt="2025-01-13T17:05:05.573" v="3" actId="478"/>
        <pc:sldMkLst>
          <pc:docMk/>
          <pc:sldMk cId="0" sldId="276"/>
        </pc:sldMkLst>
        <pc:picChg chg="del">
          <ac:chgData name="shery tawfeeq" userId="19a96e0e89ed5f52" providerId="LiveId" clId="{5549508F-56E7-4DEA-A24A-07EFCA63A965}" dt="2025-01-13T17:05:05.573" v="3" actId="478"/>
          <ac:picMkLst>
            <pc:docMk/>
            <pc:sldMk cId="0" sldId="276"/>
            <ac:picMk id="6" creationId="{4B21BC8E-B405-B52D-08C6-76212D20C47F}"/>
          </ac:picMkLst>
        </pc:picChg>
      </pc:sldChg>
      <pc:sldChg chg="delSp modTransition modAnim">
        <pc:chgData name="shery tawfeeq" userId="19a96e0e89ed5f52" providerId="LiveId" clId="{5549508F-56E7-4DEA-A24A-07EFCA63A965}" dt="2025-01-13T17:03:13.948" v="0"/>
        <pc:sldMkLst>
          <pc:docMk/>
          <pc:sldMk cId="0" sldId="303"/>
        </pc:sldMkLst>
        <pc:picChg chg="del">
          <ac:chgData name="shery tawfeeq" userId="19a96e0e89ed5f52" providerId="LiveId" clId="{5549508F-56E7-4DEA-A24A-07EFCA63A965}" dt="2025-01-13T17:03:13.948" v="0"/>
          <ac:picMkLst>
            <pc:docMk/>
            <pc:sldMk cId="0" sldId="303"/>
            <ac:picMk id="10" creationId="{9319B3C8-8187-DD7E-75BC-71201E4C32D9}"/>
          </ac:picMkLst>
        </pc:picChg>
      </pc:sldChg>
      <pc:sldChg chg="delSp modTransition modAnim">
        <pc:chgData name="shery tawfeeq" userId="19a96e0e89ed5f52" providerId="LiveId" clId="{5549508F-56E7-4DEA-A24A-07EFCA63A965}" dt="2025-01-13T17:03:13.948" v="0"/>
        <pc:sldMkLst>
          <pc:docMk/>
          <pc:sldMk cId="0" sldId="306"/>
        </pc:sldMkLst>
        <pc:picChg chg="del">
          <ac:chgData name="shery tawfeeq" userId="19a96e0e89ed5f52" providerId="LiveId" clId="{5549508F-56E7-4DEA-A24A-07EFCA63A965}" dt="2025-01-13T17:03:13.948" v="0"/>
          <ac:picMkLst>
            <pc:docMk/>
            <pc:sldMk cId="0" sldId="306"/>
            <ac:picMk id="15" creationId="{1BC06001-C7E5-F41C-BA91-84EEEE9968CB}"/>
          </ac:picMkLst>
        </pc:picChg>
      </pc:sldChg>
      <pc:sldChg chg="delSp mod modTransition delAnim">
        <pc:chgData name="shery tawfeeq" userId="19a96e0e89ed5f52" providerId="LiveId" clId="{5549508F-56E7-4DEA-A24A-07EFCA63A965}" dt="2025-01-13T17:03:26.649" v="1" actId="478"/>
        <pc:sldMkLst>
          <pc:docMk/>
          <pc:sldMk cId="0" sldId="313"/>
        </pc:sldMkLst>
        <pc:picChg chg="del">
          <ac:chgData name="shery tawfeeq" userId="19a96e0e89ed5f52" providerId="LiveId" clId="{5549508F-56E7-4DEA-A24A-07EFCA63A965}" dt="2025-01-13T17:03:26.649" v="1" actId="478"/>
          <ac:picMkLst>
            <pc:docMk/>
            <pc:sldMk cId="0" sldId="313"/>
            <ac:picMk id="3" creationId="{B804191C-500A-6E1E-B08F-6464211ABACF}"/>
          </ac:picMkLst>
        </pc:picChg>
      </pc:sldChg>
      <pc:sldChg chg="delSp modTransition modAnim">
        <pc:chgData name="shery tawfeeq" userId="19a96e0e89ed5f52" providerId="LiveId" clId="{5549508F-56E7-4DEA-A24A-07EFCA63A965}" dt="2025-01-13T17:03:13.948" v="0"/>
        <pc:sldMkLst>
          <pc:docMk/>
          <pc:sldMk cId="0" sldId="349"/>
        </pc:sldMkLst>
        <pc:picChg chg="del">
          <ac:chgData name="shery tawfeeq" userId="19a96e0e89ed5f52" providerId="LiveId" clId="{5549508F-56E7-4DEA-A24A-07EFCA63A965}" dt="2025-01-13T17:03:13.948" v="0"/>
          <ac:picMkLst>
            <pc:docMk/>
            <pc:sldMk cId="0" sldId="349"/>
            <ac:picMk id="17" creationId="{12151198-D0C6-F199-97E6-EC34F3952566}"/>
          </ac:picMkLst>
        </pc:picChg>
      </pc:sldChg>
      <pc:sldChg chg="delSp modTransition modAnim">
        <pc:chgData name="shery tawfeeq" userId="19a96e0e89ed5f52" providerId="LiveId" clId="{5549508F-56E7-4DEA-A24A-07EFCA63A965}" dt="2025-01-13T17:03:13.948" v="0"/>
        <pc:sldMkLst>
          <pc:docMk/>
          <pc:sldMk cId="0" sldId="480"/>
        </pc:sldMkLst>
        <pc:picChg chg="del">
          <ac:chgData name="shery tawfeeq" userId="19a96e0e89ed5f52" providerId="LiveId" clId="{5549508F-56E7-4DEA-A24A-07EFCA63A965}" dt="2025-01-13T17:03:13.948" v="0"/>
          <ac:picMkLst>
            <pc:docMk/>
            <pc:sldMk cId="0" sldId="480"/>
            <ac:picMk id="38" creationId="{0B32B285-F5F2-6036-35A2-53A46FA24133}"/>
          </ac:picMkLst>
        </pc:picChg>
      </pc:sldChg>
      <pc:sldChg chg="delSp mod modTransition delAnim">
        <pc:chgData name="shery tawfeeq" userId="19a96e0e89ed5f52" providerId="LiveId" clId="{5549508F-56E7-4DEA-A24A-07EFCA63A965}" dt="2025-01-13T17:05:14.135" v="5" actId="478"/>
        <pc:sldMkLst>
          <pc:docMk/>
          <pc:sldMk cId="1584672584" sldId="496"/>
        </pc:sldMkLst>
        <pc:picChg chg="del">
          <ac:chgData name="shery tawfeeq" userId="19a96e0e89ed5f52" providerId="LiveId" clId="{5549508F-56E7-4DEA-A24A-07EFCA63A965}" dt="2025-01-13T17:05:14.135" v="5" actId="478"/>
          <ac:picMkLst>
            <pc:docMk/>
            <pc:sldMk cId="1584672584" sldId="496"/>
            <ac:picMk id="8" creationId="{CC1B6282-5FF4-8BAE-ABA2-42A75EE0D0D8}"/>
          </ac:picMkLst>
        </pc:picChg>
      </pc:sldChg>
      <pc:sldChg chg="delSp mod modTransition delAnim">
        <pc:chgData name="shery tawfeeq" userId="19a96e0e89ed5f52" providerId="LiveId" clId="{5549508F-56E7-4DEA-A24A-07EFCA63A965}" dt="2025-01-13T17:05:19.165" v="6" actId="478"/>
        <pc:sldMkLst>
          <pc:docMk/>
          <pc:sldMk cId="665929241" sldId="497"/>
        </pc:sldMkLst>
        <pc:picChg chg="del">
          <ac:chgData name="shery tawfeeq" userId="19a96e0e89ed5f52" providerId="LiveId" clId="{5549508F-56E7-4DEA-A24A-07EFCA63A965}" dt="2025-01-13T17:05:19.165" v="6" actId="478"/>
          <ac:picMkLst>
            <pc:docMk/>
            <pc:sldMk cId="665929241" sldId="497"/>
            <ac:picMk id="2" creationId="{4BEA2092-26F7-0B05-2494-65860E52B622}"/>
          </ac:picMkLst>
        </pc:picChg>
      </pc:sldChg>
      <pc:sldChg chg="delSp mod modTransition delAnim">
        <pc:chgData name="shery tawfeeq" userId="19a96e0e89ed5f52" providerId="LiveId" clId="{5549508F-56E7-4DEA-A24A-07EFCA63A965}" dt="2025-01-13T17:05:24.276" v="7" actId="478"/>
        <pc:sldMkLst>
          <pc:docMk/>
          <pc:sldMk cId="1784990302" sldId="498"/>
        </pc:sldMkLst>
        <pc:picChg chg="del">
          <ac:chgData name="shery tawfeeq" userId="19a96e0e89ed5f52" providerId="LiveId" clId="{5549508F-56E7-4DEA-A24A-07EFCA63A965}" dt="2025-01-13T17:05:24.276" v="7" actId="478"/>
          <ac:picMkLst>
            <pc:docMk/>
            <pc:sldMk cId="1784990302" sldId="498"/>
            <ac:picMk id="6" creationId="{074ADC66-4EF6-CA8F-C134-80EB56A38D14}"/>
          </ac:picMkLst>
        </pc:picChg>
      </pc:sldChg>
      <pc:sldChg chg="delSp mod modTransition delAnim">
        <pc:chgData name="shery tawfeeq" userId="19a96e0e89ed5f52" providerId="LiveId" clId="{5549508F-56E7-4DEA-A24A-07EFCA63A965}" dt="2025-01-13T17:05:34.520" v="9" actId="478"/>
        <pc:sldMkLst>
          <pc:docMk/>
          <pc:sldMk cId="526482925" sldId="499"/>
        </pc:sldMkLst>
        <pc:picChg chg="del">
          <ac:chgData name="shery tawfeeq" userId="19a96e0e89ed5f52" providerId="LiveId" clId="{5549508F-56E7-4DEA-A24A-07EFCA63A965}" dt="2025-01-13T17:05:34.520" v="9" actId="478"/>
          <ac:picMkLst>
            <pc:docMk/>
            <pc:sldMk cId="526482925" sldId="499"/>
            <ac:picMk id="7" creationId="{6438D002-6650-DD5B-C625-4123D761EBB5}"/>
          </ac:picMkLst>
        </pc:picChg>
      </pc:sldChg>
      <pc:sldChg chg="delSp mod modTransition delAnim">
        <pc:chgData name="shery tawfeeq" userId="19a96e0e89ed5f52" providerId="LiveId" clId="{5549508F-56E7-4DEA-A24A-07EFCA63A965}" dt="2025-01-13T17:05:51.958" v="12" actId="478"/>
        <pc:sldMkLst>
          <pc:docMk/>
          <pc:sldMk cId="624478510" sldId="500"/>
        </pc:sldMkLst>
        <pc:picChg chg="del">
          <ac:chgData name="shery tawfeeq" userId="19a96e0e89ed5f52" providerId="LiveId" clId="{5549508F-56E7-4DEA-A24A-07EFCA63A965}" dt="2025-01-13T17:05:51.958" v="12" actId="478"/>
          <ac:picMkLst>
            <pc:docMk/>
            <pc:sldMk cId="624478510" sldId="500"/>
            <ac:picMk id="6" creationId="{2C572C25-7874-5668-DD02-058BF7B9378A}"/>
          </ac:picMkLst>
        </pc:picChg>
      </pc:sldChg>
      <pc:sldChg chg="delSp mod modTransition delAnim">
        <pc:chgData name="shery tawfeeq" userId="19a96e0e89ed5f52" providerId="LiveId" clId="{5549508F-56E7-4DEA-A24A-07EFCA63A965}" dt="2025-01-13T17:05:59.481" v="13" actId="478"/>
        <pc:sldMkLst>
          <pc:docMk/>
          <pc:sldMk cId="2252565313" sldId="501"/>
        </pc:sldMkLst>
        <pc:picChg chg="del">
          <ac:chgData name="shery tawfeeq" userId="19a96e0e89ed5f52" providerId="LiveId" clId="{5549508F-56E7-4DEA-A24A-07EFCA63A965}" dt="2025-01-13T17:05:59.481" v="13" actId="478"/>
          <ac:picMkLst>
            <pc:docMk/>
            <pc:sldMk cId="2252565313" sldId="501"/>
            <ac:picMk id="2" creationId="{317EE0C2-6F64-CE73-0160-E0F8BD0711B2}"/>
          </ac:picMkLst>
        </pc:picChg>
      </pc:sldChg>
      <pc:sldChg chg="delSp mod modTransition delAnim">
        <pc:chgData name="shery tawfeeq" userId="19a96e0e89ed5f52" providerId="LiveId" clId="{5549508F-56E7-4DEA-A24A-07EFCA63A965}" dt="2025-01-13T17:06:04.228" v="14" actId="478"/>
        <pc:sldMkLst>
          <pc:docMk/>
          <pc:sldMk cId="1826110906" sldId="502"/>
        </pc:sldMkLst>
        <pc:picChg chg="del">
          <ac:chgData name="shery tawfeeq" userId="19a96e0e89ed5f52" providerId="LiveId" clId="{5549508F-56E7-4DEA-A24A-07EFCA63A965}" dt="2025-01-13T17:06:04.228" v="14" actId="478"/>
          <ac:picMkLst>
            <pc:docMk/>
            <pc:sldMk cId="1826110906" sldId="502"/>
            <ac:picMk id="9" creationId="{91E832D8-6E22-6A88-A88B-2E63BE69C802}"/>
          </ac:picMkLst>
        </pc:picChg>
      </pc:sldChg>
      <pc:sldChg chg="delSp mod modTransition delAnim">
        <pc:chgData name="shery tawfeeq" userId="19a96e0e89ed5f52" providerId="LiveId" clId="{5549508F-56E7-4DEA-A24A-07EFCA63A965}" dt="2025-01-13T17:06:08.376" v="15" actId="478"/>
        <pc:sldMkLst>
          <pc:docMk/>
          <pc:sldMk cId="3623418779" sldId="503"/>
        </pc:sldMkLst>
        <pc:picChg chg="del">
          <ac:chgData name="shery tawfeeq" userId="19a96e0e89ed5f52" providerId="LiveId" clId="{5549508F-56E7-4DEA-A24A-07EFCA63A965}" dt="2025-01-13T17:06:08.376" v="15" actId="478"/>
          <ac:picMkLst>
            <pc:docMk/>
            <pc:sldMk cId="3623418779" sldId="503"/>
            <ac:picMk id="2" creationId="{6F3552F4-4AF6-6A8C-C1AD-C46D0BD7A7EF}"/>
          </ac:picMkLst>
        </pc:picChg>
      </pc:sldChg>
      <pc:sldChg chg="delSp mod modTransition delAnim">
        <pc:chgData name="shery tawfeeq" userId="19a96e0e89ed5f52" providerId="LiveId" clId="{5549508F-56E7-4DEA-A24A-07EFCA63A965}" dt="2025-01-13T17:06:18.809" v="17" actId="478"/>
        <pc:sldMkLst>
          <pc:docMk/>
          <pc:sldMk cId="262867761" sldId="504"/>
        </pc:sldMkLst>
        <pc:picChg chg="del">
          <ac:chgData name="shery tawfeeq" userId="19a96e0e89ed5f52" providerId="LiveId" clId="{5549508F-56E7-4DEA-A24A-07EFCA63A965}" dt="2025-01-13T17:06:18.809" v="17" actId="478"/>
          <ac:picMkLst>
            <pc:docMk/>
            <pc:sldMk cId="262867761" sldId="504"/>
            <ac:picMk id="7" creationId="{81B60546-EE39-3CBE-BA5E-FCB2D9C86F6B}"/>
          </ac:picMkLst>
        </pc:picChg>
      </pc:sldChg>
      <pc:sldChg chg="delSp mod modTransition delAnim">
        <pc:chgData name="shery tawfeeq" userId="19a96e0e89ed5f52" providerId="LiveId" clId="{5549508F-56E7-4DEA-A24A-07EFCA63A965}" dt="2025-01-13T17:06:26.763" v="18" actId="478"/>
        <pc:sldMkLst>
          <pc:docMk/>
          <pc:sldMk cId="3225467422" sldId="505"/>
        </pc:sldMkLst>
        <pc:picChg chg="del">
          <ac:chgData name="shery tawfeeq" userId="19a96e0e89ed5f52" providerId="LiveId" clId="{5549508F-56E7-4DEA-A24A-07EFCA63A965}" dt="2025-01-13T17:06:26.763" v="18" actId="478"/>
          <ac:picMkLst>
            <pc:docMk/>
            <pc:sldMk cId="3225467422" sldId="505"/>
            <ac:picMk id="6" creationId="{8D257A31-0973-8DB0-CB2A-EA5C91C615EB}"/>
          </ac:picMkLst>
        </pc:picChg>
      </pc:sldChg>
      <pc:sldChg chg="delSp mod modTransition delAnim">
        <pc:chgData name="shery tawfeeq" userId="19a96e0e89ed5f52" providerId="LiveId" clId="{5549508F-56E7-4DEA-A24A-07EFCA63A965}" dt="2025-01-13T17:06:30.910" v="19" actId="478"/>
        <pc:sldMkLst>
          <pc:docMk/>
          <pc:sldMk cId="1752650320" sldId="506"/>
        </pc:sldMkLst>
        <pc:picChg chg="del">
          <ac:chgData name="shery tawfeeq" userId="19a96e0e89ed5f52" providerId="LiveId" clId="{5549508F-56E7-4DEA-A24A-07EFCA63A965}" dt="2025-01-13T17:06:30.910" v="19" actId="478"/>
          <ac:picMkLst>
            <pc:docMk/>
            <pc:sldMk cId="1752650320" sldId="506"/>
            <ac:picMk id="2" creationId="{8FA3237C-7FD7-0F5E-B1FB-BF665D0FB1DE}"/>
          </ac:picMkLst>
        </pc:picChg>
      </pc:sldChg>
      <pc:sldChg chg="delSp mod modTransition delAnim">
        <pc:chgData name="shery tawfeeq" userId="19a96e0e89ed5f52" providerId="LiveId" clId="{5549508F-56E7-4DEA-A24A-07EFCA63A965}" dt="2025-01-13T17:06:37.819" v="20" actId="478"/>
        <pc:sldMkLst>
          <pc:docMk/>
          <pc:sldMk cId="1641786519" sldId="507"/>
        </pc:sldMkLst>
        <pc:picChg chg="del">
          <ac:chgData name="shery tawfeeq" userId="19a96e0e89ed5f52" providerId="LiveId" clId="{5549508F-56E7-4DEA-A24A-07EFCA63A965}" dt="2025-01-13T17:06:37.819" v="20" actId="478"/>
          <ac:picMkLst>
            <pc:docMk/>
            <pc:sldMk cId="1641786519" sldId="507"/>
            <ac:picMk id="8" creationId="{E4F1515F-2220-9F51-44B9-B2F0824A59BE}"/>
          </ac:picMkLst>
        </pc:picChg>
      </pc:sldChg>
      <pc:sldChg chg="delSp mod modTransition delAnim">
        <pc:chgData name="shery tawfeeq" userId="19a96e0e89ed5f52" providerId="LiveId" clId="{5549508F-56E7-4DEA-A24A-07EFCA63A965}" dt="2025-01-13T17:06:47.532" v="21" actId="478"/>
        <pc:sldMkLst>
          <pc:docMk/>
          <pc:sldMk cId="4263090570" sldId="508"/>
        </pc:sldMkLst>
        <pc:picChg chg="del">
          <ac:chgData name="shery tawfeeq" userId="19a96e0e89ed5f52" providerId="LiveId" clId="{5549508F-56E7-4DEA-A24A-07EFCA63A965}" dt="2025-01-13T17:06:47.532" v="21" actId="478"/>
          <ac:picMkLst>
            <pc:docMk/>
            <pc:sldMk cId="4263090570" sldId="508"/>
            <ac:picMk id="2" creationId="{93919C79-6717-6ADA-E682-8184500F46FA}"/>
          </ac:picMkLst>
        </pc:picChg>
      </pc:sldChg>
      <pc:sldChg chg="delSp mod modTransition delAnim">
        <pc:chgData name="shery tawfeeq" userId="19a96e0e89ed5f52" providerId="LiveId" clId="{5549508F-56E7-4DEA-A24A-07EFCA63A965}" dt="2025-01-13T17:06:56.222" v="22" actId="478"/>
        <pc:sldMkLst>
          <pc:docMk/>
          <pc:sldMk cId="3544253025" sldId="509"/>
        </pc:sldMkLst>
        <pc:picChg chg="del">
          <ac:chgData name="shery tawfeeq" userId="19a96e0e89ed5f52" providerId="LiveId" clId="{5549508F-56E7-4DEA-A24A-07EFCA63A965}" dt="2025-01-13T17:06:56.222" v="22" actId="478"/>
          <ac:picMkLst>
            <pc:docMk/>
            <pc:sldMk cId="3544253025" sldId="509"/>
            <ac:picMk id="4" creationId="{43CBB90A-79DA-3D42-A4FD-BEE95E770E72}"/>
          </ac:picMkLst>
        </pc:picChg>
      </pc:sldChg>
      <pc:sldChg chg="delSp modTransition modAnim">
        <pc:chgData name="shery tawfeeq" userId="19a96e0e89ed5f52" providerId="LiveId" clId="{5549508F-56E7-4DEA-A24A-07EFCA63A965}" dt="2025-01-13T17:03:13.948" v="0"/>
        <pc:sldMkLst>
          <pc:docMk/>
          <pc:sldMk cId="359579479" sldId="514"/>
        </pc:sldMkLst>
        <pc:picChg chg="del">
          <ac:chgData name="shery tawfeeq" userId="19a96e0e89ed5f52" providerId="LiveId" clId="{5549508F-56E7-4DEA-A24A-07EFCA63A965}" dt="2025-01-13T17:03:13.948" v="0"/>
          <ac:picMkLst>
            <pc:docMk/>
            <pc:sldMk cId="359579479" sldId="514"/>
            <ac:picMk id="24" creationId="{B8E482FE-AFA7-2A5A-B242-63B5CEAC771B}"/>
          </ac:picMkLst>
        </pc:picChg>
      </pc:sldChg>
      <pc:sldChg chg="delSp mod modTransition delAnim">
        <pc:chgData name="shery tawfeeq" userId="19a96e0e89ed5f52" providerId="LiveId" clId="{5549508F-56E7-4DEA-A24A-07EFCA63A965}" dt="2025-01-13T17:05:30.450" v="8" actId="478"/>
        <pc:sldMkLst>
          <pc:docMk/>
          <pc:sldMk cId="3527352462" sldId="515"/>
        </pc:sldMkLst>
        <pc:picChg chg="del">
          <ac:chgData name="shery tawfeeq" userId="19a96e0e89ed5f52" providerId="LiveId" clId="{5549508F-56E7-4DEA-A24A-07EFCA63A965}" dt="2025-01-13T17:05:30.450" v="8" actId="478"/>
          <ac:picMkLst>
            <pc:docMk/>
            <pc:sldMk cId="3527352462" sldId="515"/>
            <ac:picMk id="3" creationId="{7B59A4B2-D378-E8D1-BED4-657D19703736}"/>
          </ac:picMkLst>
        </pc:picChg>
      </pc:sldChg>
      <pc:sldChg chg="delSp mod modTransition delAnim">
        <pc:chgData name="shery tawfeeq" userId="19a96e0e89ed5f52" providerId="LiveId" clId="{5549508F-56E7-4DEA-A24A-07EFCA63A965}" dt="2025-01-13T17:05:42.507" v="10" actId="478"/>
        <pc:sldMkLst>
          <pc:docMk/>
          <pc:sldMk cId="218585562" sldId="516"/>
        </pc:sldMkLst>
        <pc:picChg chg="del">
          <ac:chgData name="shery tawfeeq" userId="19a96e0e89ed5f52" providerId="LiveId" clId="{5549508F-56E7-4DEA-A24A-07EFCA63A965}" dt="2025-01-13T17:05:42.507" v="10" actId="478"/>
          <ac:picMkLst>
            <pc:docMk/>
            <pc:sldMk cId="218585562" sldId="516"/>
            <ac:picMk id="13" creationId="{E71BE601-7CAD-B44D-1A8E-FBDEA9C005BC}"/>
          </ac:picMkLst>
        </pc:picChg>
      </pc:sldChg>
      <pc:sldChg chg="delSp mod modTransition delAnim">
        <pc:chgData name="shery tawfeeq" userId="19a96e0e89ed5f52" providerId="LiveId" clId="{5549508F-56E7-4DEA-A24A-07EFCA63A965}" dt="2025-01-13T17:05:48.493" v="11" actId="478"/>
        <pc:sldMkLst>
          <pc:docMk/>
          <pc:sldMk cId="3907331976" sldId="517"/>
        </pc:sldMkLst>
        <pc:picChg chg="del">
          <ac:chgData name="shery tawfeeq" userId="19a96e0e89ed5f52" providerId="LiveId" clId="{5549508F-56E7-4DEA-A24A-07EFCA63A965}" dt="2025-01-13T17:05:48.493" v="11" actId="478"/>
          <ac:picMkLst>
            <pc:docMk/>
            <pc:sldMk cId="3907331976" sldId="517"/>
            <ac:picMk id="3" creationId="{700E4ACA-FE7E-2D95-749C-3E5495DC717A}"/>
          </ac:picMkLst>
        </pc:picChg>
      </pc:sldChg>
      <pc:sldChg chg="delSp mod modTransition delAnim">
        <pc:chgData name="shery tawfeeq" userId="19a96e0e89ed5f52" providerId="LiveId" clId="{5549508F-56E7-4DEA-A24A-07EFCA63A965}" dt="2025-01-13T17:06:15.224" v="16" actId="478"/>
        <pc:sldMkLst>
          <pc:docMk/>
          <pc:sldMk cId="91468997" sldId="518"/>
        </pc:sldMkLst>
        <pc:picChg chg="del">
          <ac:chgData name="shery tawfeeq" userId="19a96e0e89ed5f52" providerId="LiveId" clId="{5549508F-56E7-4DEA-A24A-07EFCA63A965}" dt="2025-01-13T17:06:15.224" v="16" actId="478"/>
          <ac:picMkLst>
            <pc:docMk/>
            <pc:sldMk cId="91468997" sldId="518"/>
            <ac:picMk id="2" creationId="{B1D356B6-0CFA-2D3A-663F-CBD90985F29F}"/>
          </ac:picMkLst>
        </pc:picChg>
      </pc:sldChg>
      <pc:sldChg chg="delSp mod modTransition delAnim">
        <pc:chgData name="shery tawfeeq" userId="19a96e0e89ed5f52" providerId="LiveId" clId="{5549508F-56E7-4DEA-A24A-07EFCA63A965}" dt="2025-01-13T17:07:01.065" v="23" actId="478"/>
        <pc:sldMkLst>
          <pc:docMk/>
          <pc:sldMk cId="1224660773" sldId="519"/>
        </pc:sldMkLst>
        <pc:picChg chg="del">
          <ac:chgData name="shery tawfeeq" userId="19a96e0e89ed5f52" providerId="LiveId" clId="{5549508F-56E7-4DEA-A24A-07EFCA63A965}" dt="2025-01-13T17:07:01.065" v="23" actId="478"/>
          <ac:picMkLst>
            <pc:docMk/>
            <pc:sldMk cId="1224660773" sldId="519"/>
            <ac:picMk id="3" creationId="{3791FC96-AE57-A808-EEE3-98680E061280}"/>
          </ac:picMkLst>
        </pc:picChg>
      </pc:sldChg>
      <pc:sldChg chg="delSp mod modTransition delAnim">
        <pc:chgData name="shery tawfeeq" userId="19a96e0e89ed5f52" providerId="LiveId" clId="{5549508F-56E7-4DEA-A24A-07EFCA63A965}" dt="2025-01-13T17:07:06.891" v="24" actId="478"/>
        <pc:sldMkLst>
          <pc:docMk/>
          <pc:sldMk cId="3524483611" sldId="520"/>
        </pc:sldMkLst>
        <pc:picChg chg="del">
          <ac:chgData name="shery tawfeeq" userId="19a96e0e89ed5f52" providerId="LiveId" clId="{5549508F-56E7-4DEA-A24A-07EFCA63A965}" dt="2025-01-13T17:07:06.891" v="24" actId="478"/>
          <ac:picMkLst>
            <pc:docMk/>
            <pc:sldMk cId="3524483611" sldId="520"/>
            <ac:picMk id="9" creationId="{361EB30D-DB7D-411D-F0F6-2EAD52F6A85E}"/>
          </ac:picMkLst>
        </pc:picChg>
      </pc:sldChg>
      <pc:sldChg chg="delSp modTransition modAnim">
        <pc:chgData name="shery tawfeeq" userId="19a96e0e89ed5f52" providerId="LiveId" clId="{5549508F-56E7-4DEA-A24A-07EFCA63A965}" dt="2025-01-13T17:03:13.948" v="0"/>
        <pc:sldMkLst>
          <pc:docMk/>
          <pc:sldMk cId="594902211" sldId="521"/>
        </pc:sldMkLst>
        <pc:picChg chg="del">
          <ac:chgData name="shery tawfeeq" userId="19a96e0e89ed5f52" providerId="LiveId" clId="{5549508F-56E7-4DEA-A24A-07EFCA63A965}" dt="2025-01-13T17:03:13.948" v="0"/>
          <ac:picMkLst>
            <pc:docMk/>
            <pc:sldMk cId="594902211" sldId="521"/>
            <ac:picMk id="4" creationId="{4FED8A06-819B-737D-3401-E84B63AA0897}"/>
          </ac:picMkLst>
        </pc:picChg>
      </pc:sldChg>
      <pc:sldChg chg="delSp mod modTransition delAnim">
        <pc:chgData name="shery tawfeeq" userId="19a96e0e89ed5f52" providerId="LiveId" clId="{5549508F-56E7-4DEA-A24A-07EFCA63A965}" dt="2025-01-13T17:07:39.949" v="25" actId="478"/>
        <pc:sldMkLst>
          <pc:docMk/>
          <pc:sldMk cId="9574071" sldId="522"/>
        </pc:sldMkLst>
        <pc:picChg chg="del">
          <ac:chgData name="shery tawfeeq" userId="19a96e0e89ed5f52" providerId="LiveId" clId="{5549508F-56E7-4DEA-A24A-07EFCA63A965}" dt="2025-01-13T17:07:39.949" v="25" actId="478"/>
          <ac:picMkLst>
            <pc:docMk/>
            <pc:sldMk cId="9574071" sldId="522"/>
            <ac:picMk id="3" creationId="{109DD2A4-B882-D573-65E6-33DF76F0FB05}"/>
          </ac:picMkLst>
        </pc:picChg>
      </pc:sldChg>
      <pc:sldChg chg="delSp mod modTransition delAnim">
        <pc:chgData name="shery tawfeeq" userId="19a96e0e89ed5f52" providerId="LiveId" clId="{5549508F-56E7-4DEA-A24A-07EFCA63A965}" dt="2025-01-13T17:07:49.680" v="26" actId="478"/>
        <pc:sldMkLst>
          <pc:docMk/>
          <pc:sldMk cId="2633394226" sldId="523"/>
        </pc:sldMkLst>
        <pc:picChg chg="del">
          <ac:chgData name="shery tawfeeq" userId="19a96e0e89ed5f52" providerId="LiveId" clId="{5549508F-56E7-4DEA-A24A-07EFCA63A965}" dt="2025-01-13T17:07:49.680" v="26" actId="478"/>
          <ac:picMkLst>
            <pc:docMk/>
            <pc:sldMk cId="2633394226" sldId="523"/>
            <ac:picMk id="2" creationId="{144ED785-0F6B-7E4B-7907-774F1F27BC63}"/>
          </ac:picMkLst>
        </pc:picChg>
      </pc:sldChg>
      <pc:sldChg chg="delSp modTransition modAnim">
        <pc:chgData name="shery tawfeeq" userId="19a96e0e89ed5f52" providerId="LiveId" clId="{5549508F-56E7-4DEA-A24A-07EFCA63A965}" dt="2025-01-13T17:03:13.948" v="0"/>
        <pc:sldMkLst>
          <pc:docMk/>
          <pc:sldMk cId="2545223606" sldId="524"/>
        </pc:sldMkLst>
        <pc:picChg chg="del">
          <ac:chgData name="shery tawfeeq" userId="19a96e0e89ed5f52" providerId="LiveId" clId="{5549508F-56E7-4DEA-A24A-07EFCA63A965}" dt="2025-01-13T17:03:13.948" v="0"/>
          <ac:picMkLst>
            <pc:docMk/>
            <pc:sldMk cId="2545223606" sldId="524"/>
            <ac:picMk id="8" creationId="{D00FF667-6B35-08C5-A6FA-69DB992CD612}"/>
          </ac:picMkLst>
        </pc:picChg>
      </pc:sldChg>
      <pc:sldChg chg="delSp modTransition modAnim">
        <pc:chgData name="shery tawfeeq" userId="19a96e0e89ed5f52" providerId="LiveId" clId="{5549508F-56E7-4DEA-A24A-07EFCA63A965}" dt="2025-01-13T17:03:13.948" v="0"/>
        <pc:sldMkLst>
          <pc:docMk/>
          <pc:sldMk cId="1169311992" sldId="525"/>
        </pc:sldMkLst>
        <pc:picChg chg="del">
          <ac:chgData name="shery tawfeeq" userId="19a96e0e89ed5f52" providerId="LiveId" clId="{5549508F-56E7-4DEA-A24A-07EFCA63A965}" dt="2025-01-13T17:03:13.948" v="0"/>
          <ac:picMkLst>
            <pc:docMk/>
            <pc:sldMk cId="1169311992" sldId="525"/>
            <ac:picMk id="4" creationId="{80680A93-11C5-33B6-C68F-5A1C499310A0}"/>
          </ac:picMkLst>
        </pc:picChg>
      </pc:sldChg>
      <pc:sldChg chg="delSp modTransition modAnim">
        <pc:chgData name="shery tawfeeq" userId="19a96e0e89ed5f52" providerId="LiveId" clId="{5549508F-56E7-4DEA-A24A-07EFCA63A965}" dt="2025-01-13T17:03:13.948" v="0"/>
        <pc:sldMkLst>
          <pc:docMk/>
          <pc:sldMk cId="1045934183" sldId="526"/>
        </pc:sldMkLst>
        <pc:picChg chg="del">
          <ac:chgData name="shery tawfeeq" userId="19a96e0e89ed5f52" providerId="LiveId" clId="{5549508F-56E7-4DEA-A24A-07EFCA63A965}" dt="2025-01-13T17:03:13.948" v="0"/>
          <ac:picMkLst>
            <pc:docMk/>
            <pc:sldMk cId="1045934183" sldId="526"/>
            <ac:picMk id="8" creationId="{472CDF88-89EF-910B-2437-294241E98BB0}"/>
          </ac:picMkLst>
        </pc:picChg>
      </pc:sldChg>
      <pc:sldChg chg="delSp modTransition modAnim">
        <pc:chgData name="shery tawfeeq" userId="19a96e0e89ed5f52" providerId="LiveId" clId="{5549508F-56E7-4DEA-A24A-07EFCA63A965}" dt="2025-01-13T17:03:13.948" v="0"/>
        <pc:sldMkLst>
          <pc:docMk/>
          <pc:sldMk cId="1924070366" sldId="527"/>
        </pc:sldMkLst>
        <pc:picChg chg="del">
          <ac:chgData name="shery tawfeeq" userId="19a96e0e89ed5f52" providerId="LiveId" clId="{5549508F-56E7-4DEA-A24A-07EFCA63A965}" dt="2025-01-13T17:03:13.948" v="0"/>
          <ac:picMkLst>
            <pc:docMk/>
            <pc:sldMk cId="1924070366" sldId="527"/>
            <ac:picMk id="9" creationId="{E1FE08F4-38AE-0346-1B6B-A1037AB35307}"/>
          </ac:picMkLst>
        </pc:picChg>
      </pc:sldChg>
      <pc:sldChg chg="delSp modTransition modAnim">
        <pc:chgData name="shery tawfeeq" userId="19a96e0e89ed5f52" providerId="LiveId" clId="{5549508F-56E7-4DEA-A24A-07EFCA63A965}" dt="2025-01-13T17:03:13.948" v="0"/>
        <pc:sldMkLst>
          <pc:docMk/>
          <pc:sldMk cId="1125490800" sldId="528"/>
        </pc:sldMkLst>
        <pc:picChg chg="del">
          <ac:chgData name="shery tawfeeq" userId="19a96e0e89ed5f52" providerId="LiveId" clId="{5549508F-56E7-4DEA-A24A-07EFCA63A965}" dt="2025-01-13T17:03:13.948" v="0"/>
          <ac:picMkLst>
            <pc:docMk/>
            <pc:sldMk cId="1125490800" sldId="528"/>
            <ac:picMk id="18" creationId="{87BB4131-0ECA-08FC-06E2-D47F74688B41}"/>
          </ac:picMkLst>
        </pc:picChg>
      </pc:sldChg>
      <pc:sldChg chg="delSp modTransition modAnim">
        <pc:chgData name="shery tawfeeq" userId="19a96e0e89ed5f52" providerId="LiveId" clId="{5549508F-56E7-4DEA-A24A-07EFCA63A965}" dt="2025-01-13T17:03:13.948" v="0"/>
        <pc:sldMkLst>
          <pc:docMk/>
          <pc:sldMk cId="1304799947" sldId="529"/>
        </pc:sldMkLst>
        <pc:picChg chg="del">
          <ac:chgData name="shery tawfeeq" userId="19a96e0e89ed5f52" providerId="LiveId" clId="{5549508F-56E7-4DEA-A24A-07EFCA63A965}" dt="2025-01-13T17:03:13.948" v="0"/>
          <ac:picMkLst>
            <pc:docMk/>
            <pc:sldMk cId="1304799947" sldId="529"/>
            <ac:picMk id="4" creationId="{B3BA8857-8495-6A55-D50A-3C6CF4E99715}"/>
          </ac:picMkLst>
        </pc:picChg>
      </pc:sldChg>
      <pc:sldChg chg="delSp mod modTransition delAnim">
        <pc:chgData name="shery tawfeeq" userId="19a96e0e89ed5f52" providerId="LiveId" clId="{5549508F-56E7-4DEA-A24A-07EFCA63A965}" dt="2025-01-13T17:08:00.597" v="27" actId="478"/>
        <pc:sldMkLst>
          <pc:docMk/>
          <pc:sldMk cId="2411823110" sldId="530"/>
        </pc:sldMkLst>
        <pc:picChg chg="del">
          <ac:chgData name="shery tawfeeq" userId="19a96e0e89ed5f52" providerId="LiveId" clId="{5549508F-56E7-4DEA-A24A-07EFCA63A965}" dt="2025-01-13T17:08:00.597" v="27" actId="478"/>
          <ac:picMkLst>
            <pc:docMk/>
            <pc:sldMk cId="2411823110" sldId="530"/>
            <ac:picMk id="7" creationId="{214A1629-F8B2-8149-5391-427E1DBF48C3}"/>
          </ac:picMkLst>
        </pc:picChg>
      </pc:sldChg>
      <pc:sldChg chg="delSp modTransition modAnim">
        <pc:chgData name="shery tawfeeq" userId="19a96e0e89ed5f52" providerId="LiveId" clId="{5549508F-56E7-4DEA-A24A-07EFCA63A965}" dt="2025-01-13T17:03:13.948" v="0"/>
        <pc:sldMkLst>
          <pc:docMk/>
          <pc:sldMk cId="126941361" sldId="531"/>
        </pc:sldMkLst>
        <pc:picChg chg="del">
          <ac:chgData name="shery tawfeeq" userId="19a96e0e89ed5f52" providerId="LiveId" clId="{5549508F-56E7-4DEA-A24A-07EFCA63A965}" dt="2025-01-13T17:03:13.948" v="0"/>
          <ac:picMkLst>
            <pc:docMk/>
            <pc:sldMk cId="126941361" sldId="531"/>
            <ac:picMk id="4" creationId="{BD187572-AB22-8EF7-D3BD-467836875F6E}"/>
          </ac:picMkLst>
        </pc:picChg>
      </pc:sldChg>
      <pc:sldChg chg="delSp modTransition modAnim">
        <pc:chgData name="shery tawfeeq" userId="19a96e0e89ed5f52" providerId="LiveId" clId="{5549508F-56E7-4DEA-A24A-07EFCA63A965}" dt="2025-01-13T17:03:13.948" v="0"/>
        <pc:sldMkLst>
          <pc:docMk/>
          <pc:sldMk cId="1036844852" sldId="532"/>
        </pc:sldMkLst>
        <pc:picChg chg="del">
          <ac:chgData name="shery tawfeeq" userId="19a96e0e89ed5f52" providerId="LiveId" clId="{5549508F-56E7-4DEA-A24A-07EFCA63A965}" dt="2025-01-13T17:03:13.948" v="0"/>
          <ac:picMkLst>
            <pc:docMk/>
            <pc:sldMk cId="1036844852" sldId="532"/>
            <ac:picMk id="4" creationId="{6FD690EA-6810-65BA-A1D9-E66B8DBC1860}"/>
          </ac:picMkLst>
        </pc:picChg>
      </pc:sldChg>
      <pc:sldChg chg="delSp mod modTransition delAnim">
        <pc:chgData name="shery tawfeeq" userId="19a96e0e89ed5f52" providerId="LiveId" clId="{5549508F-56E7-4DEA-A24A-07EFCA63A965}" dt="2025-01-13T17:08:10.466" v="28" actId="478"/>
        <pc:sldMkLst>
          <pc:docMk/>
          <pc:sldMk cId="3008303037" sldId="533"/>
        </pc:sldMkLst>
        <pc:picChg chg="del">
          <ac:chgData name="shery tawfeeq" userId="19a96e0e89ed5f52" providerId="LiveId" clId="{5549508F-56E7-4DEA-A24A-07EFCA63A965}" dt="2025-01-13T17:08:10.466" v="28" actId="478"/>
          <ac:picMkLst>
            <pc:docMk/>
            <pc:sldMk cId="3008303037" sldId="533"/>
            <ac:picMk id="2" creationId="{5719A5B8-C5EF-C102-BA51-B96914B38568}"/>
          </ac:picMkLst>
        </pc:picChg>
      </pc:sldChg>
      <pc:sldChg chg="delSp modTransition modAnim">
        <pc:chgData name="shery tawfeeq" userId="19a96e0e89ed5f52" providerId="LiveId" clId="{5549508F-56E7-4DEA-A24A-07EFCA63A965}" dt="2025-01-13T17:03:13.948" v="0"/>
        <pc:sldMkLst>
          <pc:docMk/>
          <pc:sldMk cId="159840516" sldId="536"/>
        </pc:sldMkLst>
        <pc:picChg chg="del">
          <ac:chgData name="shery tawfeeq" userId="19a96e0e89ed5f52" providerId="LiveId" clId="{5549508F-56E7-4DEA-A24A-07EFCA63A965}" dt="2025-01-13T17:03:13.948" v="0"/>
          <ac:picMkLst>
            <pc:docMk/>
            <pc:sldMk cId="159840516" sldId="536"/>
            <ac:picMk id="13" creationId="{16CB3C81-8E5C-3964-F6EA-2FAB5355815C}"/>
          </ac:picMkLst>
        </pc:picChg>
      </pc:sldChg>
      <pc:sldChg chg="delSp modTransition modAnim">
        <pc:chgData name="shery tawfeeq" userId="19a96e0e89ed5f52" providerId="LiveId" clId="{5549508F-56E7-4DEA-A24A-07EFCA63A965}" dt="2025-01-13T17:03:13.948" v="0"/>
        <pc:sldMkLst>
          <pc:docMk/>
          <pc:sldMk cId="1266928858" sldId="537"/>
        </pc:sldMkLst>
        <pc:picChg chg="del">
          <ac:chgData name="shery tawfeeq" userId="19a96e0e89ed5f52" providerId="LiveId" clId="{5549508F-56E7-4DEA-A24A-07EFCA63A965}" dt="2025-01-13T17:03:13.948" v="0"/>
          <ac:picMkLst>
            <pc:docMk/>
            <pc:sldMk cId="1266928858" sldId="537"/>
            <ac:picMk id="13" creationId="{B9487BD2-71A0-5D6D-B552-574CBFA539A2}"/>
          </ac:picMkLst>
        </pc:picChg>
      </pc:sldChg>
      <pc:sldChg chg="delSp modTransition modAnim">
        <pc:chgData name="shery tawfeeq" userId="19a96e0e89ed5f52" providerId="LiveId" clId="{5549508F-56E7-4DEA-A24A-07EFCA63A965}" dt="2025-01-13T17:03:13.948" v="0"/>
        <pc:sldMkLst>
          <pc:docMk/>
          <pc:sldMk cId="460649855" sldId="538"/>
        </pc:sldMkLst>
        <pc:picChg chg="del">
          <ac:chgData name="shery tawfeeq" userId="19a96e0e89ed5f52" providerId="LiveId" clId="{5549508F-56E7-4DEA-A24A-07EFCA63A965}" dt="2025-01-13T17:03:13.948" v="0"/>
          <ac:picMkLst>
            <pc:docMk/>
            <pc:sldMk cId="460649855" sldId="538"/>
            <ac:picMk id="4" creationId="{EE8306B5-697E-52E8-ECBE-B3A5AB220270}"/>
          </ac:picMkLst>
        </pc:picChg>
      </pc:sldChg>
      <pc:sldChg chg="delSp modTransition modAnim">
        <pc:chgData name="shery tawfeeq" userId="19a96e0e89ed5f52" providerId="LiveId" clId="{5549508F-56E7-4DEA-A24A-07EFCA63A965}" dt="2025-01-13T17:03:13.948" v="0"/>
        <pc:sldMkLst>
          <pc:docMk/>
          <pc:sldMk cId="2436005967" sldId="539"/>
        </pc:sldMkLst>
        <pc:picChg chg="del">
          <ac:chgData name="shery tawfeeq" userId="19a96e0e89ed5f52" providerId="LiveId" clId="{5549508F-56E7-4DEA-A24A-07EFCA63A965}" dt="2025-01-13T17:03:13.948" v="0"/>
          <ac:picMkLst>
            <pc:docMk/>
            <pc:sldMk cId="2436005967" sldId="539"/>
            <ac:picMk id="12" creationId="{352AB2C7-6CA7-4C95-5E15-F4781103C502}"/>
          </ac:picMkLst>
        </pc:picChg>
      </pc:sldChg>
    </pc:docChg>
  </pc:docChgLst>
  <pc:docChgLst>
    <pc:chgData name="shery tawfeeq" userId="19a96e0e89ed5f52" providerId="LiveId" clId="{5A872798-FE61-4E27-A3A0-331FF5AA8608}"/>
    <pc:docChg chg="undo redo custSel addSld delSld modSld sldOrd modSection">
      <pc:chgData name="shery tawfeeq" userId="19a96e0e89ed5f52" providerId="LiveId" clId="{5A872798-FE61-4E27-A3A0-331FF5AA8608}" dt="2025-01-13T14:30:42.351" v="624"/>
      <pc:docMkLst>
        <pc:docMk/>
      </pc:docMkLst>
      <pc:sldChg chg="modSp mod">
        <pc:chgData name="shery tawfeeq" userId="19a96e0e89ed5f52" providerId="LiveId" clId="{5A872798-FE61-4E27-A3A0-331FF5AA8608}" dt="2025-01-10T18:42:09.341" v="10" actId="20577"/>
        <pc:sldMkLst>
          <pc:docMk/>
          <pc:sldMk cId="0" sldId="276"/>
        </pc:sldMkLst>
        <pc:spChg chg="mod">
          <ac:chgData name="shery tawfeeq" userId="19a96e0e89ed5f52" providerId="LiveId" clId="{5A872798-FE61-4E27-A3A0-331FF5AA8608}" dt="2025-01-10T18:41:52.368" v="7" actId="14100"/>
          <ac:spMkLst>
            <pc:docMk/>
            <pc:sldMk cId="0" sldId="276"/>
            <ac:spMk id="25" creationId="{00000000-0000-0000-0000-000000000000}"/>
          </ac:spMkLst>
        </pc:spChg>
        <pc:spChg chg="mod">
          <ac:chgData name="shery tawfeeq" userId="19a96e0e89ed5f52" providerId="LiveId" clId="{5A872798-FE61-4E27-A3A0-331FF5AA8608}" dt="2025-01-10T18:42:09.341" v="10" actId="20577"/>
          <ac:spMkLst>
            <pc:docMk/>
            <pc:sldMk cId="0" sldId="276"/>
            <ac:spMk id="48" creationId="{00000000-0000-0000-0000-000000000000}"/>
          </ac:spMkLst>
        </pc:spChg>
      </pc:sldChg>
      <pc:sldChg chg="addSp modSp">
        <pc:chgData name="shery tawfeeq" userId="19a96e0e89ed5f52" providerId="LiveId" clId="{5A872798-FE61-4E27-A3A0-331FF5AA8608}" dt="2025-01-13T14:30:42.351" v="624"/>
        <pc:sldMkLst>
          <pc:docMk/>
          <pc:sldMk cId="0" sldId="303"/>
        </pc:sldMkLst>
        <pc:picChg chg="add mod">
          <ac:chgData name="shery tawfeeq" userId="19a96e0e89ed5f52" providerId="LiveId" clId="{5A872798-FE61-4E27-A3A0-331FF5AA8608}" dt="2025-01-13T14:30:42.351" v="624"/>
          <ac:picMkLst>
            <pc:docMk/>
            <pc:sldMk cId="0" sldId="303"/>
            <ac:picMk id="10" creationId="{9319B3C8-8187-DD7E-75BC-71201E4C32D9}"/>
          </ac:picMkLst>
        </pc:picChg>
      </pc:sldChg>
      <pc:sldChg chg="addSp delSp modSp mod modTransition modAnim">
        <pc:chgData name="shery tawfeeq" userId="19a96e0e89ed5f52" providerId="LiveId" clId="{5A872798-FE61-4E27-A3A0-331FF5AA8608}" dt="2025-01-13T14:26:49.814" v="615"/>
        <pc:sldMkLst>
          <pc:docMk/>
          <pc:sldMk cId="0" sldId="306"/>
        </pc:sldMkLst>
        <pc:picChg chg="add del mod">
          <ac:chgData name="shery tawfeeq" userId="19a96e0e89ed5f52" providerId="LiveId" clId="{5A872798-FE61-4E27-A3A0-331FF5AA8608}" dt="2025-01-13T14:26:21.608" v="614"/>
          <ac:picMkLst>
            <pc:docMk/>
            <pc:sldMk cId="0" sldId="306"/>
            <ac:picMk id="7" creationId="{5F0978D2-A825-4646-F467-FAF37A51B20A}"/>
          </ac:picMkLst>
        </pc:picChg>
        <pc:picChg chg="add del mod ord">
          <ac:chgData name="shery tawfeeq" userId="19a96e0e89ed5f52" providerId="LiveId" clId="{5A872798-FE61-4E27-A3A0-331FF5AA8608}" dt="2025-01-13T14:26:49.814" v="615"/>
          <ac:picMkLst>
            <pc:docMk/>
            <pc:sldMk cId="0" sldId="306"/>
            <ac:picMk id="14" creationId="{7BE85499-EB42-B125-4FEC-5CBDF5CBE32A}"/>
          </ac:picMkLst>
        </pc:picChg>
        <pc:picChg chg="add mod">
          <ac:chgData name="shery tawfeeq" userId="19a96e0e89ed5f52" providerId="LiveId" clId="{5A872798-FE61-4E27-A3A0-331FF5AA8608}" dt="2025-01-13T14:26:49.814" v="615"/>
          <ac:picMkLst>
            <pc:docMk/>
            <pc:sldMk cId="0" sldId="306"/>
            <ac:picMk id="15" creationId="{1BC06001-C7E5-F41C-BA91-84EEEE9968CB}"/>
          </ac:picMkLst>
        </pc:picChg>
      </pc:sldChg>
      <pc:sldChg chg="addSp delSp modSp mod modTransition modAnim">
        <pc:chgData name="shery tawfeeq" userId="19a96e0e89ed5f52" providerId="LiveId" clId="{5A872798-FE61-4E27-A3A0-331FF5AA8608}" dt="2025-01-13T14:30:24.190" v="623"/>
        <pc:sldMkLst>
          <pc:docMk/>
          <pc:sldMk cId="0" sldId="349"/>
        </pc:sldMkLst>
        <pc:picChg chg="add del mod">
          <ac:chgData name="shery tawfeeq" userId="19a96e0e89ed5f52" providerId="LiveId" clId="{5A872798-FE61-4E27-A3A0-331FF5AA8608}" dt="2025-01-13T14:29:37.591" v="619"/>
          <ac:picMkLst>
            <pc:docMk/>
            <pc:sldMk cId="0" sldId="349"/>
            <ac:picMk id="5" creationId="{C5EAF471-0AE9-D3F6-A5E6-12439EC35EC6}"/>
          </ac:picMkLst>
        </pc:picChg>
        <pc:picChg chg="add del mod ord">
          <ac:chgData name="shery tawfeeq" userId="19a96e0e89ed5f52" providerId="LiveId" clId="{5A872798-FE61-4E27-A3A0-331FF5AA8608}" dt="2025-01-13T14:29:49.005" v="620"/>
          <ac:picMkLst>
            <pc:docMk/>
            <pc:sldMk cId="0" sldId="349"/>
            <ac:picMk id="8" creationId="{B400B048-5E9D-3EAC-637C-C41681278E7C}"/>
          </ac:picMkLst>
        </pc:picChg>
        <pc:picChg chg="add del mod">
          <ac:chgData name="shery tawfeeq" userId="19a96e0e89ed5f52" providerId="LiveId" clId="{5A872798-FE61-4E27-A3A0-331FF5AA8608}" dt="2025-01-13T14:29:51.524" v="622"/>
          <ac:picMkLst>
            <pc:docMk/>
            <pc:sldMk cId="0" sldId="349"/>
            <ac:picMk id="11" creationId="{3AB03331-FBB7-17E8-FDC9-2762C22A0F64}"/>
          </ac:picMkLst>
        </pc:picChg>
        <pc:picChg chg="add del mod ord">
          <ac:chgData name="shery tawfeeq" userId="19a96e0e89ed5f52" providerId="LiveId" clId="{5A872798-FE61-4E27-A3A0-331FF5AA8608}" dt="2025-01-13T14:30:24.190" v="623"/>
          <ac:picMkLst>
            <pc:docMk/>
            <pc:sldMk cId="0" sldId="349"/>
            <ac:picMk id="16" creationId="{1F1C733D-E6EA-925A-EF6B-EDB977FD93AE}"/>
          </ac:picMkLst>
        </pc:picChg>
        <pc:picChg chg="add mod">
          <ac:chgData name="shery tawfeeq" userId="19a96e0e89ed5f52" providerId="LiveId" clId="{5A872798-FE61-4E27-A3A0-331FF5AA8608}" dt="2025-01-13T14:30:24.190" v="623"/>
          <ac:picMkLst>
            <pc:docMk/>
            <pc:sldMk cId="0" sldId="349"/>
            <ac:picMk id="17" creationId="{12151198-D0C6-F199-97E6-EC34F3952566}"/>
          </ac:picMkLst>
        </pc:picChg>
      </pc:sldChg>
      <pc:sldChg chg="addSp delSp modSp mod modTransition delAnim modAnim">
        <pc:chgData name="shery tawfeeq" userId="19a96e0e89ed5f52" providerId="LiveId" clId="{5A872798-FE61-4E27-A3A0-331FF5AA8608}" dt="2025-01-12T15:02:10.361" v="583"/>
        <pc:sldMkLst>
          <pc:docMk/>
          <pc:sldMk cId="0" sldId="480"/>
        </pc:sldMkLst>
        <pc:picChg chg="del">
          <ac:chgData name="shery tawfeeq" userId="19a96e0e89ed5f52" providerId="LiveId" clId="{5A872798-FE61-4E27-A3A0-331FF5AA8608}" dt="2025-01-12T14:53:18.598" v="564" actId="478"/>
          <ac:picMkLst>
            <pc:docMk/>
            <pc:sldMk cId="0" sldId="480"/>
            <ac:picMk id="2" creationId="{487F1D04-69E9-EF14-A81B-C988612999A2}"/>
          </ac:picMkLst>
        </pc:picChg>
        <pc:picChg chg="add del mod">
          <ac:chgData name="shery tawfeeq" userId="19a96e0e89ed5f52" providerId="LiveId" clId="{5A872798-FE61-4E27-A3A0-331FF5AA8608}" dt="2025-01-12T14:57:04.589" v="567"/>
          <ac:picMkLst>
            <pc:docMk/>
            <pc:sldMk cId="0" sldId="480"/>
            <ac:picMk id="9" creationId="{6B618661-3B76-90D9-2EA5-CB41779E35AD}"/>
          </ac:picMkLst>
        </pc:picChg>
        <pc:picChg chg="add del mod ord">
          <ac:chgData name="shery tawfeeq" userId="19a96e0e89ed5f52" providerId="LiveId" clId="{5A872798-FE61-4E27-A3A0-331FF5AA8608}" dt="2025-01-12T14:57:16.955" v="568"/>
          <ac:picMkLst>
            <pc:docMk/>
            <pc:sldMk cId="0" sldId="480"/>
            <ac:picMk id="12" creationId="{963FE1F1-2540-AC1B-FCA7-BE1B4AE74900}"/>
          </ac:picMkLst>
        </pc:picChg>
        <pc:picChg chg="add del mod">
          <ac:chgData name="shery tawfeeq" userId="19a96e0e89ed5f52" providerId="LiveId" clId="{5A872798-FE61-4E27-A3A0-331FF5AA8608}" dt="2025-01-12T14:57:19.830" v="570"/>
          <ac:picMkLst>
            <pc:docMk/>
            <pc:sldMk cId="0" sldId="480"/>
            <ac:picMk id="13" creationId="{AE2CE654-C011-22B6-2F86-D2ECEB738D86}"/>
          </ac:picMkLst>
        </pc:picChg>
        <pc:picChg chg="add del mod ord">
          <ac:chgData name="shery tawfeeq" userId="19a96e0e89ed5f52" providerId="LiveId" clId="{5A872798-FE61-4E27-A3A0-331FF5AA8608}" dt="2025-01-12T14:58:24.216" v="571"/>
          <ac:picMkLst>
            <pc:docMk/>
            <pc:sldMk cId="0" sldId="480"/>
            <ac:picMk id="17" creationId="{0EBE5806-FB27-3FEF-55DE-5B98EFD3527A}"/>
          </ac:picMkLst>
        </pc:picChg>
        <pc:picChg chg="add del mod">
          <ac:chgData name="shery tawfeeq" userId="19a96e0e89ed5f52" providerId="LiveId" clId="{5A872798-FE61-4E27-A3A0-331FF5AA8608}" dt="2025-01-12T14:58:38.401" v="573"/>
          <ac:picMkLst>
            <pc:docMk/>
            <pc:sldMk cId="0" sldId="480"/>
            <ac:picMk id="19" creationId="{E2EE376C-4DD1-717B-F1F9-489E3ED92AB0}"/>
          </ac:picMkLst>
        </pc:picChg>
        <pc:picChg chg="add del mod ord">
          <ac:chgData name="shery tawfeeq" userId="19a96e0e89ed5f52" providerId="LiveId" clId="{5A872798-FE61-4E27-A3A0-331FF5AA8608}" dt="2025-01-12T15:00:12.931" v="574"/>
          <ac:picMkLst>
            <pc:docMk/>
            <pc:sldMk cId="0" sldId="480"/>
            <ac:picMk id="23" creationId="{1250EB23-4323-DA36-85A8-63546BBDA38F}"/>
          </ac:picMkLst>
        </pc:picChg>
        <pc:picChg chg="add del mod">
          <ac:chgData name="shery tawfeeq" userId="19a96e0e89ed5f52" providerId="LiveId" clId="{5A872798-FE61-4E27-A3A0-331FF5AA8608}" dt="2025-01-12T15:00:22.693" v="576"/>
          <ac:picMkLst>
            <pc:docMk/>
            <pc:sldMk cId="0" sldId="480"/>
            <ac:picMk id="24" creationId="{72112C61-7E19-9473-C699-936934FF4B97}"/>
          </ac:picMkLst>
        </pc:picChg>
        <pc:picChg chg="add del mod ord">
          <ac:chgData name="shery tawfeeq" userId="19a96e0e89ed5f52" providerId="LiveId" clId="{5A872798-FE61-4E27-A3A0-331FF5AA8608}" dt="2025-01-12T15:00:51.764" v="577"/>
          <ac:picMkLst>
            <pc:docMk/>
            <pc:sldMk cId="0" sldId="480"/>
            <ac:picMk id="27" creationId="{AF30CCF7-A2CB-FD68-E3E5-C8B5DC1EFE37}"/>
          </ac:picMkLst>
        </pc:picChg>
        <pc:picChg chg="add del mod">
          <ac:chgData name="shery tawfeeq" userId="19a96e0e89ed5f52" providerId="LiveId" clId="{5A872798-FE61-4E27-A3A0-331FF5AA8608}" dt="2025-01-12T15:00:54.607" v="579"/>
          <ac:picMkLst>
            <pc:docMk/>
            <pc:sldMk cId="0" sldId="480"/>
            <ac:picMk id="28" creationId="{F14DB627-F1FB-CE05-B19D-CCE3B833161D}"/>
          </ac:picMkLst>
        </pc:picChg>
        <pc:picChg chg="add del mod ord">
          <ac:chgData name="shery tawfeeq" userId="19a96e0e89ed5f52" providerId="LiveId" clId="{5A872798-FE61-4E27-A3A0-331FF5AA8608}" dt="2025-01-12T15:01:11.767" v="580"/>
          <ac:picMkLst>
            <pc:docMk/>
            <pc:sldMk cId="0" sldId="480"/>
            <ac:picMk id="32" creationId="{D1E443FB-6D7D-0A21-1E65-CD462FD1F16B}"/>
          </ac:picMkLst>
        </pc:picChg>
        <pc:picChg chg="add del mod">
          <ac:chgData name="shery tawfeeq" userId="19a96e0e89ed5f52" providerId="LiveId" clId="{5A872798-FE61-4E27-A3A0-331FF5AA8608}" dt="2025-01-12T15:01:14.313" v="582"/>
          <ac:picMkLst>
            <pc:docMk/>
            <pc:sldMk cId="0" sldId="480"/>
            <ac:picMk id="33" creationId="{7B17CD77-A842-A6CF-3266-0B665B841C39}"/>
          </ac:picMkLst>
        </pc:picChg>
        <pc:picChg chg="add del mod ord">
          <ac:chgData name="shery tawfeeq" userId="19a96e0e89ed5f52" providerId="LiveId" clId="{5A872798-FE61-4E27-A3A0-331FF5AA8608}" dt="2025-01-12T15:02:10.361" v="583"/>
          <ac:picMkLst>
            <pc:docMk/>
            <pc:sldMk cId="0" sldId="480"/>
            <ac:picMk id="37" creationId="{A2EC2836-FC47-903A-37D6-60C573410DCB}"/>
          </ac:picMkLst>
        </pc:picChg>
        <pc:picChg chg="add mod">
          <ac:chgData name="shery tawfeeq" userId="19a96e0e89ed5f52" providerId="LiveId" clId="{5A872798-FE61-4E27-A3A0-331FF5AA8608}" dt="2025-01-12T15:02:10.361" v="583"/>
          <ac:picMkLst>
            <pc:docMk/>
            <pc:sldMk cId="0" sldId="480"/>
            <ac:picMk id="38" creationId="{0B32B285-F5F2-6036-35A2-53A46FA24133}"/>
          </ac:picMkLst>
        </pc:picChg>
      </pc:sldChg>
      <pc:sldChg chg="addSp modSp mod">
        <pc:chgData name="shery tawfeeq" userId="19a96e0e89ed5f52" providerId="LiveId" clId="{5A872798-FE61-4E27-A3A0-331FF5AA8608}" dt="2025-01-10T18:45:13.417" v="20" actId="14100"/>
        <pc:sldMkLst>
          <pc:docMk/>
          <pc:sldMk cId="526482925" sldId="499"/>
        </pc:sldMkLst>
        <pc:spChg chg="add mod">
          <ac:chgData name="shery tawfeeq" userId="19a96e0e89ed5f52" providerId="LiveId" clId="{5A872798-FE61-4E27-A3A0-331FF5AA8608}" dt="2025-01-10T18:44:44.039" v="17" actId="1076"/>
          <ac:spMkLst>
            <pc:docMk/>
            <pc:sldMk cId="526482925" sldId="499"/>
            <ac:spMk id="3" creationId="{2C97E943-19EB-E036-5FCF-DC927A1DE9F6}"/>
          </ac:spMkLst>
        </pc:spChg>
        <pc:spChg chg="mod">
          <ac:chgData name="shery tawfeeq" userId="19a96e0e89ed5f52" providerId="LiveId" clId="{5A872798-FE61-4E27-A3A0-331FF5AA8608}" dt="2025-01-10T18:45:13.417" v="20" actId="14100"/>
          <ac:spMkLst>
            <pc:docMk/>
            <pc:sldMk cId="526482925" sldId="499"/>
            <ac:spMk id="6" creationId="{00000000-0000-0000-0000-000000000000}"/>
          </ac:spMkLst>
        </pc:spChg>
      </pc:sldChg>
      <pc:sldChg chg="modSp mod">
        <pc:chgData name="shery tawfeeq" userId="19a96e0e89ed5f52" providerId="LiveId" clId="{5A872798-FE61-4E27-A3A0-331FF5AA8608}" dt="2025-01-10T18:45:49.841" v="22" actId="1076"/>
        <pc:sldMkLst>
          <pc:docMk/>
          <pc:sldMk cId="2252565313" sldId="501"/>
        </pc:sldMkLst>
        <pc:spChg chg="mod">
          <ac:chgData name="shery tawfeeq" userId="19a96e0e89ed5f52" providerId="LiveId" clId="{5A872798-FE61-4E27-A3A0-331FF5AA8608}" dt="2025-01-10T18:45:49.841" v="22" actId="1076"/>
          <ac:spMkLst>
            <pc:docMk/>
            <pc:sldMk cId="2252565313" sldId="501"/>
            <ac:spMk id="24" creationId="{00000000-0000-0000-0000-000000000000}"/>
          </ac:spMkLst>
        </pc:spChg>
      </pc:sldChg>
      <pc:sldChg chg="modSp mod">
        <pc:chgData name="shery tawfeeq" userId="19a96e0e89ed5f52" providerId="LiveId" clId="{5A872798-FE61-4E27-A3A0-331FF5AA8608}" dt="2025-01-10T18:46:12.607" v="24" actId="1076"/>
        <pc:sldMkLst>
          <pc:docMk/>
          <pc:sldMk cId="1826110906" sldId="502"/>
        </pc:sldMkLst>
        <pc:spChg chg="mod">
          <ac:chgData name="shery tawfeeq" userId="19a96e0e89ed5f52" providerId="LiveId" clId="{5A872798-FE61-4E27-A3A0-331FF5AA8608}" dt="2025-01-10T18:46:12.607" v="24" actId="1076"/>
          <ac:spMkLst>
            <pc:docMk/>
            <pc:sldMk cId="1826110906" sldId="502"/>
            <ac:spMk id="48" creationId="{00000000-0000-0000-0000-000000000000}"/>
          </ac:spMkLst>
        </pc:spChg>
      </pc:sldChg>
      <pc:sldChg chg="modSp mod">
        <pc:chgData name="shery tawfeeq" userId="19a96e0e89ed5f52" providerId="LiveId" clId="{5A872798-FE61-4E27-A3A0-331FF5AA8608}" dt="2025-01-10T18:46:49.386" v="30" actId="1076"/>
        <pc:sldMkLst>
          <pc:docMk/>
          <pc:sldMk cId="3225467422" sldId="505"/>
        </pc:sldMkLst>
        <pc:spChg chg="mod">
          <ac:chgData name="shery tawfeeq" userId="19a96e0e89ed5f52" providerId="LiveId" clId="{5A872798-FE61-4E27-A3A0-331FF5AA8608}" dt="2025-01-10T18:46:49.386" v="30" actId="1076"/>
          <ac:spMkLst>
            <pc:docMk/>
            <pc:sldMk cId="3225467422" sldId="505"/>
            <ac:spMk id="48" creationId="{00000000-0000-0000-0000-000000000000}"/>
          </ac:spMkLst>
        </pc:spChg>
      </pc:sldChg>
      <pc:sldChg chg="modSp mod">
        <pc:chgData name="shery tawfeeq" userId="19a96e0e89ed5f52" providerId="LiveId" clId="{5A872798-FE61-4E27-A3A0-331FF5AA8608}" dt="2025-01-10T18:47:44.035" v="36" actId="115"/>
        <pc:sldMkLst>
          <pc:docMk/>
          <pc:sldMk cId="1752650320" sldId="506"/>
        </pc:sldMkLst>
        <pc:spChg chg="mod">
          <ac:chgData name="shery tawfeeq" userId="19a96e0e89ed5f52" providerId="LiveId" clId="{5A872798-FE61-4E27-A3A0-331FF5AA8608}" dt="2025-01-10T18:47:44.035" v="36" actId="115"/>
          <ac:spMkLst>
            <pc:docMk/>
            <pc:sldMk cId="1752650320" sldId="506"/>
            <ac:spMk id="24" creationId="{00000000-0000-0000-0000-000000000000}"/>
          </ac:spMkLst>
        </pc:spChg>
      </pc:sldChg>
      <pc:sldChg chg="addSp delSp modSp mod modTransition delAnim modAnim">
        <pc:chgData name="shery tawfeeq" userId="19a96e0e89ed5f52" providerId="LiveId" clId="{5A872798-FE61-4E27-A3A0-331FF5AA8608}" dt="2025-01-12T15:05:24.546" v="588"/>
        <pc:sldMkLst>
          <pc:docMk/>
          <pc:sldMk cId="359579479" sldId="514"/>
        </pc:sldMkLst>
        <pc:picChg chg="del">
          <ac:chgData name="shery tawfeeq" userId="19a96e0e89ed5f52" providerId="LiveId" clId="{5A872798-FE61-4E27-A3A0-331FF5AA8608}" dt="2025-01-12T15:03:57.049" v="584" actId="478"/>
          <ac:picMkLst>
            <pc:docMk/>
            <pc:sldMk cId="359579479" sldId="514"/>
            <ac:picMk id="8" creationId="{26EE6939-9ED7-0929-0AA0-BE1D45ABAE3C}"/>
          </ac:picMkLst>
        </pc:picChg>
        <pc:picChg chg="add del mod">
          <ac:chgData name="shery tawfeeq" userId="19a96e0e89ed5f52" providerId="LiveId" clId="{5A872798-FE61-4E27-A3A0-331FF5AA8608}" dt="2025-01-12T15:04:26.580" v="587"/>
          <ac:picMkLst>
            <pc:docMk/>
            <pc:sldMk cId="359579479" sldId="514"/>
            <ac:picMk id="20" creationId="{4BB37B57-4A53-E3A3-2780-3008B4BAF3AE}"/>
          </ac:picMkLst>
        </pc:picChg>
        <pc:picChg chg="add del mod ord">
          <ac:chgData name="shery tawfeeq" userId="19a96e0e89ed5f52" providerId="LiveId" clId="{5A872798-FE61-4E27-A3A0-331FF5AA8608}" dt="2025-01-12T15:05:24.546" v="588"/>
          <ac:picMkLst>
            <pc:docMk/>
            <pc:sldMk cId="359579479" sldId="514"/>
            <ac:picMk id="23" creationId="{0E28A01D-5DE3-3F87-7379-1B1E5A958937}"/>
          </ac:picMkLst>
        </pc:picChg>
        <pc:picChg chg="add mod">
          <ac:chgData name="shery tawfeeq" userId="19a96e0e89ed5f52" providerId="LiveId" clId="{5A872798-FE61-4E27-A3A0-331FF5AA8608}" dt="2025-01-12T15:05:24.546" v="588"/>
          <ac:picMkLst>
            <pc:docMk/>
            <pc:sldMk cId="359579479" sldId="514"/>
            <ac:picMk id="24" creationId="{B8E482FE-AFA7-2A5A-B242-63B5CEAC771B}"/>
          </ac:picMkLst>
        </pc:picChg>
      </pc:sldChg>
      <pc:sldChg chg="addSp delSp modSp mod delAnim">
        <pc:chgData name="shery tawfeeq" userId="19a96e0e89ed5f52" providerId="LiveId" clId="{5A872798-FE61-4E27-A3A0-331FF5AA8608}" dt="2025-01-12T15:19:42.451" v="589"/>
        <pc:sldMkLst>
          <pc:docMk/>
          <pc:sldMk cId="594902211" sldId="521"/>
        </pc:sldMkLst>
        <pc:spChg chg="mod">
          <ac:chgData name="shery tawfeeq" userId="19a96e0e89ed5f52" providerId="LiveId" clId="{5A872798-FE61-4E27-A3A0-331FF5AA8608}" dt="2025-01-10T19:06:00.796" v="110" actId="20577"/>
          <ac:spMkLst>
            <pc:docMk/>
            <pc:sldMk cId="594902211" sldId="521"/>
            <ac:spMk id="24" creationId="{E46BA5F9-2E3E-D6DF-2051-4C760CD48170}"/>
          </ac:spMkLst>
        </pc:spChg>
        <pc:spChg chg="mod">
          <ac:chgData name="shery tawfeeq" userId="19a96e0e89ed5f52" providerId="LiveId" clId="{5A872798-FE61-4E27-A3A0-331FF5AA8608}" dt="2025-01-10T19:04:21.504" v="101" actId="14100"/>
          <ac:spMkLst>
            <pc:docMk/>
            <pc:sldMk cId="594902211" sldId="521"/>
            <ac:spMk id="25" creationId="{6165E68B-B9DC-7D91-FA73-0FC8612F1EA7}"/>
          </ac:spMkLst>
        </pc:spChg>
        <pc:picChg chg="add mod">
          <ac:chgData name="shery tawfeeq" userId="19a96e0e89ed5f52" providerId="LiveId" clId="{5A872798-FE61-4E27-A3A0-331FF5AA8608}" dt="2025-01-12T15:19:42.451" v="589"/>
          <ac:picMkLst>
            <pc:docMk/>
            <pc:sldMk cId="594902211" sldId="521"/>
            <ac:picMk id="4" creationId="{4FED8A06-819B-737D-3401-E84B63AA0897}"/>
          </ac:picMkLst>
        </pc:picChg>
      </pc:sldChg>
      <pc:sldChg chg="addSp modSp mod">
        <pc:chgData name="shery tawfeeq" userId="19a96e0e89ed5f52" providerId="LiveId" clId="{5A872798-FE61-4E27-A3A0-331FF5AA8608}" dt="2025-01-10T18:52:29.736" v="81" actId="1036"/>
        <pc:sldMkLst>
          <pc:docMk/>
          <pc:sldMk cId="2633394226" sldId="523"/>
        </pc:sldMkLst>
        <pc:spChg chg="mod">
          <ac:chgData name="shery tawfeeq" userId="19a96e0e89ed5f52" providerId="LiveId" clId="{5A872798-FE61-4E27-A3A0-331FF5AA8608}" dt="2025-01-10T18:49:31.593" v="44" actId="207"/>
          <ac:spMkLst>
            <pc:docMk/>
            <pc:sldMk cId="2633394226" sldId="523"/>
            <ac:spMk id="48" creationId="{1C32891A-E0E2-8E71-B764-9A2646DF5891}"/>
          </ac:spMkLst>
        </pc:spChg>
        <pc:picChg chg="add mod">
          <ac:chgData name="shery tawfeeq" userId="19a96e0e89ed5f52" providerId="LiveId" clId="{5A872798-FE61-4E27-A3A0-331FF5AA8608}" dt="2025-01-10T18:52:29.736" v="81" actId="1036"/>
          <ac:picMkLst>
            <pc:docMk/>
            <pc:sldMk cId="2633394226" sldId="523"/>
            <ac:picMk id="1026" creationId="{24C74B55-6C4F-9333-110B-E1FBA870D632}"/>
          </ac:picMkLst>
        </pc:picChg>
      </pc:sldChg>
      <pc:sldChg chg="addSp delSp modSp mod ord delAnim">
        <pc:chgData name="shery tawfeeq" userId="19a96e0e89ed5f52" providerId="LiveId" clId="{5A872798-FE61-4E27-A3A0-331FF5AA8608}" dt="2025-01-13T13:50:42.832" v="596"/>
        <pc:sldMkLst>
          <pc:docMk/>
          <pc:sldMk cId="2545223606" sldId="524"/>
        </pc:sldMkLst>
        <pc:spChg chg="mod">
          <ac:chgData name="shery tawfeeq" userId="19a96e0e89ed5f52" providerId="LiveId" clId="{5A872798-FE61-4E27-A3A0-331FF5AA8608}" dt="2025-01-10T19:45:04.778" v="151" actId="1076"/>
          <ac:spMkLst>
            <pc:docMk/>
            <pc:sldMk cId="2545223606" sldId="524"/>
            <ac:spMk id="24" creationId="{9DC18236-A287-F375-E4BE-6DB3488E2DBF}"/>
          </ac:spMkLst>
        </pc:spChg>
        <pc:picChg chg="add mod">
          <ac:chgData name="shery tawfeeq" userId="19a96e0e89ed5f52" providerId="LiveId" clId="{5A872798-FE61-4E27-A3A0-331FF5AA8608}" dt="2025-01-13T13:50:42.832" v="596"/>
          <ac:picMkLst>
            <pc:docMk/>
            <pc:sldMk cId="2545223606" sldId="524"/>
            <ac:picMk id="8" creationId="{D00FF667-6B35-08C5-A6FA-69DB992CD612}"/>
          </ac:picMkLst>
        </pc:picChg>
      </pc:sldChg>
      <pc:sldChg chg="addSp delSp modSp mod delAnim">
        <pc:chgData name="shery tawfeeq" userId="19a96e0e89ed5f52" providerId="LiveId" clId="{5A872798-FE61-4E27-A3A0-331FF5AA8608}" dt="2025-01-13T13:59:43.916" v="598"/>
        <pc:sldMkLst>
          <pc:docMk/>
          <pc:sldMk cId="1169311992" sldId="525"/>
        </pc:sldMkLst>
        <pc:spChg chg="add del mod">
          <ac:chgData name="shery tawfeeq" userId="19a96e0e89ed5f52" providerId="LiveId" clId="{5A872798-FE61-4E27-A3A0-331FF5AA8608}" dt="2025-01-10T19:57:34.341" v="181" actId="207"/>
          <ac:spMkLst>
            <pc:docMk/>
            <pc:sldMk cId="1169311992" sldId="525"/>
            <ac:spMk id="24" creationId="{D8C633E8-8662-4503-2795-345266813F99}"/>
          </ac:spMkLst>
        </pc:spChg>
        <pc:picChg chg="add mod">
          <ac:chgData name="shery tawfeeq" userId="19a96e0e89ed5f52" providerId="LiveId" clId="{5A872798-FE61-4E27-A3A0-331FF5AA8608}" dt="2025-01-13T13:59:43.916" v="598"/>
          <ac:picMkLst>
            <pc:docMk/>
            <pc:sldMk cId="1169311992" sldId="525"/>
            <ac:picMk id="4" creationId="{80680A93-11C5-33B6-C68F-5A1C499310A0}"/>
          </ac:picMkLst>
        </pc:picChg>
      </pc:sldChg>
      <pc:sldChg chg="addSp delSp modSp mod delAnim">
        <pc:chgData name="shery tawfeeq" userId="19a96e0e89ed5f52" providerId="LiveId" clId="{5A872798-FE61-4E27-A3A0-331FF5AA8608}" dt="2025-01-13T14:10:48.146" v="604"/>
        <pc:sldMkLst>
          <pc:docMk/>
          <pc:sldMk cId="1045934183" sldId="526"/>
        </pc:sldMkLst>
        <pc:spChg chg="mod">
          <ac:chgData name="shery tawfeeq" userId="19a96e0e89ed5f52" providerId="LiveId" clId="{5A872798-FE61-4E27-A3A0-331FF5AA8608}" dt="2025-01-10T20:19:48.273" v="403" actId="14100"/>
          <ac:spMkLst>
            <pc:docMk/>
            <pc:sldMk cId="1045934183" sldId="526"/>
            <ac:spMk id="24" creationId="{5A3F3A2C-046A-7487-D189-6D0E17245EE7}"/>
          </ac:spMkLst>
        </pc:spChg>
        <pc:picChg chg="add mod">
          <ac:chgData name="shery tawfeeq" userId="19a96e0e89ed5f52" providerId="LiveId" clId="{5A872798-FE61-4E27-A3A0-331FF5AA8608}" dt="2025-01-13T14:10:48.146" v="604"/>
          <ac:picMkLst>
            <pc:docMk/>
            <pc:sldMk cId="1045934183" sldId="526"/>
            <ac:picMk id="8" creationId="{472CDF88-89EF-910B-2437-294241E98BB0}"/>
          </ac:picMkLst>
        </pc:picChg>
        <pc:picChg chg="add mod">
          <ac:chgData name="shery tawfeeq" userId="19a96e0e89ed5f52" providerId="LiveId" clId="{5A872798-FE61-4E27-A3A0-331FF5AA8608}" dt="2025-01-10T20:20:53.640" v="417" actId="1440"/>
          <ac:picMkLst>
            <pc:docMk/>
            <pc:sldMk cId="1045934183" sldId="526"/>
            <ac:picMk id="6148" creationId="{F3274D48-3983-B11C-48D9-BB7743CD65C6}"/>
          </ac:picMkLst>
        </pc:picChg>
      </pc:sldChg>
      <pc:sldChg chg="addSp delSp modSp mod delAnim">
        <pc:chgData name="shery tawfeeq" userId="19a96e0e89ed5f52" providerId="LiveId" clId="{5A872798-FE61-4E27-A3A0-331FF5AA8608}" dt="2025-01-13T13:56:05.350" v="597"/>
        <pc:sldMkLst>
          <pc:docMk/>
          <pc:sldMk cId="1924070366" sldId="527"/>
        </pc:sldMkLst>
        <pc:spChg chg="add mod">
          <ac:chgData name="shery tawfeeq" userId="19a96e0e89ed5f52" providerId="LiveId" clId="{5A872798-FE61-4E27-A3A0-331FF5AA8608}" dt="2025-01-10T19:58:40.913" v="189"/>
          <ac:spMkLst>
            <pc:docMk/>
            <pc:sldMk cId="1924070366" sldId="527"/>
            <ac:spMk id="3" creationId="{B11BCC22-03BA-6AB3-3AFC-54FEE1A4816D}"/>
          </ac:spMkLst>
        </pc:spChg>
        <pc:spChg chg="mod">
          <ac:chgData name="shery tawfeeq" userId="19a96e0e89ed5f52" providerId="LiveId" clId="{5A872798-FE61-4E27-A3A0-331FF5AA8608}" dt="2025-01-10T19:13:15.858" v="123" actId="207"/>
          <ac:spMkLst>
            <pc:docMk/>
            <pc:sldMk cId="1924070366" sldId="527"/>
            <ac:spMk id="48" creationId="{9A7BBA3D-3E92-4EF4-3CF0-04F0012E1BDD}"/>
          </ac:spMkLst>
        </pc:spChg>
        <pc:picChg chg="add mod">
          <ac:chgData name="shery tawfeeq" userId="19a96e0e89ed5f52" providerId="LiveId" clId="{5A872798-FE61-4E27-A3A0-331FF5AA8608}" dt="2025-01-13T13:56:05.350" v="597"/>
          <ac:picMkLst>
            <pc:docMk/>
            <pc:sldMk cId="1924070366" sldId="527"/>
            <ac:picMk id="9" creationId="{E1FE08F4-38AE-0346-1B6B-A1037AB35307}"/>
          </ac:picMkLst>
        </pc:picChg>
      </pc:sldChg>
      <pc:sldChg chg="addSp delSp modSp mod ord modTransition delAnim modAnim">
        <pc:chgData name="shery tawfeeq" userId="19a96e0e89ed5f52" providerId="LiveId" clId="{5A872798-FE61-4E27-A3A0-331FF5AA8608}" dt="2025-01-13T13:47:18.799" v="595"/>
        <pc:sldMkLst>
          <pc:docMk/>
          <pc:sldMk cId="1125490800" sldId="528"/>
        </pc:sldMkLst>
        <pc:spChg chg="add mod">
          <ac:chgData name="shery tawfeeq" userId="19a96e0e89ed5f52" providerId="LiveId" clId="{5A872798-FE61-4E27-A3A0-331FF5AA8608}" dt="2025-01-10T19:58:33.555" v="187"/>
          <ac:spMkLst>
            <pc:docMk/>
            <pc:sldMk cId="1125490800" sldId="528"/>
            <ac:spMk id="3" creationId="{5CE505A3-8576-6D0C-A37C-A584E57B21C1}"/>
          </ac:spMkLst>
        </pc:spChg>
        <pc:spChg chg="mod">
          <ac:chgData name="shery tawfeeq" userId="19a96e0e89ed5f52" providerId="LiveId" clId="{5A872798-FE61-4E27-A3A0-331FF5AA8608}" dt="2025-01-10T19:25:32.667" v="140" actId="207"/>
          <ac:spMkLst>
            <pc:docMk/>
            <pc:sldMk cId="1125490800" sldId="528"/>
            <ac:spMk id="48" creationId="{68C0891A-1A34-A4BA-338A-CF519E24635A}"/>
          </ac:spMkLst>
        </pc:spChg>
        <pc:picChg chg="add del mod">
          <ac:chgData name="shery tawfeeq" userId="19a96e0e89ed5f52" providerId="LiveId" clId="{5A872798-FE61-4E27-A3A0-331FF5AA8608}" dt="2025-01-13T13:44:53.344" v="592"/>
          <ac:picMkLst>
            <pc:docMk/>
            <pc:sldMk cId="1125490800" sldId="528"/>
            <ac:picMk id="13" creationId="{50C666CD-BCE1-EB28-AA69-642E0D39C67D}"/>
          </ac:picMkLst>
        </pc:picChg>
        <pc:picChg chg="add del mod">
          <ac:chgData name="shery tawfeeq" userId="19a96e0e89ed5f52" providerId="LiveId" clId="{5A872798-FE61-4E27-A3A0-331FF5AA8608}" dt="2025-01-13T13:45:07.176" v="594"/>
          <ac:picMkLst>
            <pc:docMk/>
            <pc:sldMk cId="1125490800" sldId="528"/>
            <ac:picMk id="14" creationId="{F14BF7E2-D310-5549-69B8-B310DC4108B3}"/>
          </ac:picMkLst>
        </pc:picChg>
        <pc:picChg chg="add del mod ord">
          <ac:chgData name="shery tawfeeq" userId="19a96e0e89ed5f52" providerId="LiveId" clId="{5A872798-FE61-4E27-A3A0-331FF5AA8608}" dt="2025-01-13T13:47:18.799" v="595"/>
          <ac:picMkLst>
            <pc:docMk/>
            <pc:sldMk cId="1125490800" sldId="528"/>
            <ac:picMk id="17" creationId="{C2606F2B-4162-2D4D-D15E-AAF1CCB6A10B}"/>
          </ac:picMkLst>
        </pc:picChg>
        <pc:picChg chg="add mod">
          <ac:chgData name="shery tawfeeq" userId="19a96e0e89ed5f52" providerId="LiveId" clId="{5A872798-FE61-4E27-A3A0-331FF5AA8608}" dt="2025-01-13T13:47:18.799" v="595"/>
          <ac:picMkLst>
            <pc:docMk/>
            <pc:sldMk cId="1125490800" sldId="528"/>
            <ac:picMk id="18" creationId="{87BB4131-0ECA-08FC-06E2-D47F74688B41}"/>
          </ac:picMkLst>
        </pc:picChg>
      </pc:sldChg>
      <pc:sldChg chg="addSp delSp modSp mod delAnim">
        <pc:chgData name="shery tawfeeq" userId="19a96e0e89ed5f52" providerId="LiveId" clId="{5A872798-FE61-4E27-A3A0-331FF5AA8608}" dt="2025-01-13T14:07:52.981" v="603"/>
        <pc:sldMkLst>
          <pc:docMk/>
          <pc:sldMk cId="1304799947" sldId="529"/>
        </pc:sldMkLst>
        <pc:spChg chg="mod">
          <ac:chgData name="shery tawfeeq" userId="19a96e0e89ed5f52" providerId="LiveId" clId="{5A872798-FE61-4E27-A3A0-331FF5AA8608}" dt="2025-01-10T20:23:04.378" v="433" actId="1035"/>
          <ac:spMkLst>
            <pc:docMk/>
            <pc:sldMk cId="1304799947" sldId="529"/>
            <ac:spMk id="48" creationId="{C0290E9C-DD36-DEF5-0D49-8F36288CD08A}"/>
          </ac:spMkLst>
        </pc:spChg>
        <pc:picChg chg="add mod">
          <ac:chgData name="shery tawfeeq" userId="19a96e0e89ed5f52" providerId="LiveId" clId="{5A872798-FE61-4E27-A3A0-331FF5AA8608}" dt="2025-01-13T14:07:52.981" v="603"/>
          <ac:picMkLst>
            <pc:docMk/>
            <pc:sldMk cId="1304799947" sldId="529"/>
            <ac:picMk id="4" creationId="{B3BA8857-8495-6A55-D50A-3C6CF4E99715}"/>
          </ac:picMkLst>
        </pc:picChg>
        <pc:picChg chg="add mod">
          <ac:chgData name="shery tawfeeq" userId="19a96e0e89ed5f52" providerId="LiveId" clId="{5A872798-FE61-4E27-A3A0-331FF5AA8608}" dt="2025-01-10T20:22:48.820" v="425" actId="1076"/>
          <ac:picMkLst>
            <pc:docMk/>
            <pc:sldMk cId="1304799947" sldId="529"/>
            <ac:picMk id="5122" creationId="{571C50D8-3399-67E9-11CE-7D9B821ECC39}"/>
          </ac:picMkLst>
        </pc:picChg>
      </pc:sldChg>
      <pc:sldChg chg="addSp delSp modSp mod delAnim">
        <pc:chgData name="shery tawfeeq" userId="19a96e0e89ed5f52" providerId="LiveId" clId="{5A872798-FE61-4E27-A3A0-331FF5AA8608}" dt="2025-01-13T14:21:21.666" v="610"/>
        <pc:sldMkLst>
          <pc:docMk/>
          <pc:sldMk cId="126941361" sldId="531"/>
        </pc:sldMkLst>
        <pc:spChg chg="mod">
          <ac:chgData name="shery tawfeeq" userId="19a96e0e89ed5f52" providerId="LiveId" clId="{5A872798-FE61-4E27-A3A0-331FF5AA8608}" dt="2025-01-10T23:43:34.104" v="507" actId="207"/>
          <ac:spMkLst>
            <pc:docMk/>
            <pc:sldMk cId="126941361" sldId="531"/>
            <ac:spMk id="48" creationId="{C8D55D73-F67E-1FBA-AF3E-5B5DF66E3AE1}"/>
          </ac:spMkLst>
        </pc:spChg>
        <pc:picChg chg="add mod">
          <ac:chgData name="shery tawfeeq" userId="19a96e0e89ed5f52" providerId="LiveId" clId="{5A872798-FE61-4E27-A3A0-331FF5AA8608}" dt="2025-01-13T14:21:21.666" v="610"/>
          <ac:picMkLst>
            <pc:docMk/>
            <pc:sldMk cId="126941361" sldId="531"/>
            <ac:picMk id="4" creationId="{BD187572-AB22-8EF7-D3BD-467836875F6E}"/>
          </ac:picMkLst>
        </pc:picChg>
        <pc:picChg chg="add mod">
          <ac:chgData name="shery tawfeeq" userId="19a96e0e89ed5f52" providerId="LiveId" clId="{5A872798-FE61-4E27-A3A0-331FF5AA8608}" dt="2025-01-10T23:45:37.956" v="514" actId="1440"/>
          <ac:picMkLst>
            <pc:docMk/>
            <pc:sldMk cId="126941361" sldId="531"/>
            <ac:picMk id="7170" creationId="{075FD464-4C7F-9DC6-4812-B89A3B72B9DC}"/>
          </ac:picMkLst>
        </pc:picChg>
      </pc:sldChg>
      <pc:sldChg chg="addSp delSp modSp mod delAnim modAnim">
        <pc:chgData name="shery tawfeeq" userId="19a96e0e89ed5f52" providerId="LiveId" clId="{5A872798-FE61-4E27-A3A0-331FF5AA8608}" dt="2025-01-13T14:24:30.528" v="611"/>
        <pc:sldMkLst>
          <pc:docMk/>
          <pc:sldMk cId="1036844852" sldId="532"/>
        </pc:sldMkLst>
        <pc:spChg chg="mod">
          <ac:chgData name="shery tawfeeq" userId="19a96e0e89ed5f52" providerId="LiveId" clId="{5A872798-FE61-4E27-A3A0-331FF5AA8608}" dt="2025-01-10T23:53:46.174" v="538" actId="207"/>
          <ac:spMkLst>
            <pc:docMk/>
            <pc:sldMk cId="1036844852" sldId="532"/>
            <ac:spMk id="24" creationId="{60F12E6D-F552-D52B-199F-9F85244A1303}"/>
          </ac:spMkLst>
        </pc:spChg>
        <pc:picChg chg="add mod">
          <ac:chgData name="shery tawfeeq" userId="19a96e0e89ed5f52" providerId="LiveId" clId="{5A872798-FE61-4E27-A3A0-331FF5AA8608}" dt="2025-01-13T14:24:30.528" v="611"/>
          <ac:picMkLst>
            <pc:docMk/>
            <pc:sldMk cId="1036844852" sldId="532"/>
            <ac:picMk id="4" creationId="{6FD690EA-6810-65BA-A1D9-E66B8DBC1860}"/>
          </ac:picMkLst>
        </pc:picChg>
      </pc:sldChg>
      <pc:sldChg chg="addSp delSp modSp mod delAnim modAnim">
        <pc:chgData name="shery tawfeeq" userId="19a96e0e89ed5f52" providerId="LiveId" clId="{5A872798-FE61-4E27-A3A0-331FF5AA8608}" dt="2025-01-10T23:57:05.716" v="563" actId="1036"/>
        <pc:sldMkLst>
          <pc:docMk/>
          <pc:sldMk cId="3008303037" sldId="533"/>
        </pc:sldMkLst>
        <pc:spChg chg="mod">
          <ac:chgData name="shery tawfeeq" userId="19a96e0e89ed5f52" providerId="LiveId" clId="{5A872798-FE61-4E27-A3A0-331FF5AA8608}" dt="2025-01-10T23:55:33.532" v="546" actId="1076"/>
          <ac:spMkLst>
            <pc:docMk/>
            <pc:sldMk cId="3008303037" sldId="533"/>
            <ac:spMk id="48" creationId="{44E959DF-F236-BEE4-BDD5-79F6D90F9E76}"/>
          </ac:spMkLst>
        </pc:spChg>
        <pc:picChg chg="add mod">
          <ac:chgData name="shery tawfeeq" userId="19a96e0e89ed5f52" providerId="LiveId" clId="{5A872798-FE61-4E27-A3A0-331FF5AA8608}" dt="2025-01-10T20:28:15.820" v="464"/>
          <ac:picMkLst>
            <pc:docMk/>
            <pc:sldMk cId="3008303037" sldId="533"/>
            <ac:picMk id="2" creationId="{5719A5B8-C5EF-C102-BA51-B96914B38568}"/>
          </ac:picMkLst>
        </pc:picChg>
        <pc:picChg chg="add mod">
          <ac:chgData name="shery tawfeeq" userId="19a96e0e89ed5f52" providerId="LiveId" clId="{5A872798-FE61-4E27-A3A0-331FF5AA8608}" dt="2025-01-10T23:57:05.716" v="563" actId="1036"/>
          <ac:picMkLst>
            <pc:docMk/>
            <pc:sldMk cId="3008303037" sldId="533"/>
            <ac:picMk id="8194" creationId="{CB571A60-A57D-64B5-2DCC-BC7C1A0960A6}"/>
          </ac:picMkLst>
        </pc:picChg>
      </pc:sldChg>
      <pc:sldChg chg="add del">
        <pc:chgData name="shery tawfeeq" userId="19a96e0e89ed5f52" providerId="LiveId" clId="{5A872798-FE61-4E27-A3A0-331FF5AA8608}" dt="2025-01-10T20:28:39.068" v="467" actId="2696"/>
        <pc:sldMkLst>
          <pc:docMk/>
          <pc:sldMk cId="235973499" sldId="534"/>
        </pc:sldMkLst>
      </pc:sldChg>
      <pc:sldChg chg="add del">
        <pc:chgData name="shery tawfeeq" userId="19a96e0e89ed5f52" providerId="LiveId" clId="{5A872798-FE61-4E27-A3A0-331FF5AA8608}" dt="2025-01-10T20:28:39.068" v="467" actId="2696"/>
        <pc:sldMkLst>
          <pc:docMk/>
          <pc:sldMk cId="1705267753" sldId="535"/>
        </pc:sldMkLst>
      </pc:sldChg>
      <pc:sldChg chg="addSp modSp">
        <pc:chgData name="shery tawfeeq" userId="19a96e0e89ed5f52" providerId="LiveId" clId="{5A872798-FE61-4E27-A3A0-331FF5AA8608}" dt="2025-01-13T14:28:46.941" v="616"/>
        <pc:sldMkLst>
          <pc:docMk/>
          <pc:sldMk cId="159840516" sldId="536"/>
        </pc:sldMkLst>
        <pc:picChg chg="add mod">
          <ac:chgData name="shery tawfeeq" userId="19a96e0e89ed5f52" providerId="LiveId" clId="{5A872798-FE61-4E27-A3A0-331FF5AA8608}" dt="2025-01-13T14:28:46.941" v="616"/>
          <ac:picMkLst>
            <pc:docMk/>
            <pc:sldMk cId="159840516" sldId="536"/>
            <ac:picMk id="13" creationId="{16CB3C81-8E5C-3964-F6EA-2FAB5355815C}"/>
          </ac:picMkLst>
        </pc:picChg>
      </pc:sldChg>
      <pc:sldChg chg="addSp delSp modSp add mod modTransition delAnim modAnim">
        <pc:chgData name="shery tawfeeq" userId="19a96e0e89ed5f52" providerId="LiveId" clId="{5A872798-FE61-4E27-A3A0-331FF5AA8608}" dt="2025-01-13T14:04:56.344" v="602"/>
        <pc:sldMkLst>
          <pc:docMk/>
          <pc:sldMk cId="1266928858" sldId="537"/>
        </pc:sldMkLst>
        <pc:spChg chg="add mod">
          <ac:chgData name="shery tawfeeq" userId="19a96e0e89ed5f52" providerId="LiveId" clId="{5A872798-FE61-4E27-A3A0-331FF5AA8608}" dt="2025-01-10T19:58:46.737" v="191"/>
          <ac:spMkLst>
            <pc:docMk/>
            <pc:sldMk cId="1266928858" sldId="537"/>
            <ac:spMk id="4" creationId="{8DD6C223-2274-D3A3-2561-E8E5E72BC3AE}"/>
          </ac:spMkLst>
        </pc:spChg>
        <pc:spChg chg="mod">
          <ac:chgData name="shery tawfeeq" userId="19a96e0e89ed5f52" providerId="LiveId" clId="{5A872798-FE61-4E27-A3A0-331FF5AA8608}" dt="2025-01-10T20:00:06.920" v="201" actId="207"/>
          <ac:spMkLst>
            <pc:docMk/>
            <pc:sldMk cId="1266928858" sldId="537"/>
            <ac:spMk id="48" creationId="{B1DABE73-1E6F-D9F0-1DAC-C2C91F35AC5B}"/>
          </ac:spMkLst>
        </pc:spChg>
        <pc:picChg chg="add del mod">
          <ac:chgData name="shery tawfeeq" userId="19a96e0e89ed5f52" providerId="LiveId" clId="{5A872798-FE61-4E27-A3A0-331FF5AA8608}" dt="2025-01-13T14:01:38.951" v="601"/>
          <ac:picMkLst>
            <pc:docMk/>
            <pc:sldMk cId="1266928858" sldId="537"/>
            <ac:picMk id="8" creationId="{191D74D9-81DF-3C8B-3259-1E557363C3FE}"/>
          </ac:picMkLst>
        </pc:picChg>
        <pc:picChg chg="add del mod ord">
          <ac:chgData name="shery tawfeeq" userId="19a96e0e89ed5f52" providerId="LiveId" clId="{5A872798-FE61-4E27-A3A0-331FF5AA8608}" dt="2025-01-13T14:04:56.344" v="602"/>
          <ac:picMkLst>
            <pc:docMk/>
            <pc:sldMk cId="1266928858" sldId="537"/>
            <ac:picMk id="12" creationId="{5D1DD68E-62AF-3F5C-EED8-B2CBB660926E}"/>
          </ac:picMkLst>
        </pc:picChg>
        <pc:picChg chg="add mod">
          <ac:chgData name="shery tawfeeq" userId="19a96e0e89ed5f52" providerId="LiveId" clId="{5A872798-FE61-4E27-A3A0-331FF5AA8608}" dt="2025-01-13T14:04:56.344" v="602"/>
          <ac:picMkLst>
            <pc:docMk/>
            <pc:sldMk cId="1266928858" sldId="537"/>
            <ac:picMk id="13" creationId="{B9487BD2-71A0-5D6D-B552-574CBFA539A2}"/>
          </ac:picMkLst>
        </pc:picChg>
        <pc:picChg chg="add mod">
          <ac:chgData name="shery tawfeeq" userId="19a96e0e89ed5f52" providerId="LiveId" clId="{5A872798-FE61-4E27-A3A0-331FF5AA8608}" dt="2025-01-10T20:02:02.046" v="214" actId="1440"/>
          <ac:picMkLst>
            <pc:docMk/>
            <pc:sldMk cId="1266928858" sldId="537"/>
            <ac:picMk id="2053" creationId="{5A783B72-480B-AD04-AC71-05A9216B12EC}"/>
          </ac:picMkLst>
        </pc:picChg>
      </pc:sldChg>
      <pc:sldChg chg="addSp delSp modSp add mod delAnim">
        <pc:chgData name="shery tawfeeq" userId="19a96e0e89ed5f52" providerId="LiveId" clId="{5A872798-FE61-4E27-A3A0-331FF5AA8608}" dt="2025-01-13T14:18:23.439" v="609"/>
        <pc:sldMkLst>
          <pc:docMk/>
          <pc:sldMk cId="460649855" sldId="538"/>
        </pc:sldMkLst>
        <pc:spChg chg="mod">
          <ac:chgData name="shery tawfeeq" userId="19a96e0e89ed5f52" providerId="LiveId" clId="{5A872798-FE61-4E27-A3A0-331FF5AA8608}" dt="2025-01-10T23:41:01.678" v="495" actId="403"/>
          <ac:spMkLst>
            <pc:docMk/>
            <pc:sldMk cId="460649855" sldId="538"/>
            <ac:spMk id="24" creationId="{E4CEE183-D208-8295-64AD-304D7CF8901B}"/>
          </ac:spMkLst>
        </pc:spChg>
        <pc:picChg chg="add mod">
          <ac:chgData name="shery tawfeeq" userId="19a96e0e89ed5f52" providerId="LiveId" clId="{5A872798-FE61-4E27-A3A0-331FF5AA8608}" dt="2025-01-13T14:18:23.439" v="609"/>
          <ac:picMkLst>
            <pc:docMk/>
            <pc:sldMk cId="460649855" sldId="538"/>
            <ac:picMk id="4" creationId="{EE8306B5-697E-52E8-ECBE-B3A5AB220270}"/>
          </ac:picMkLst>
        </pc:picChg>
      </pc:sldChg>
      <pc:sldChg chg="addSp delSp modSp add mod ord modTransition delAnim modAnim">
        <pc:chgData name="shery tawfeeq" userId="19a96e0e89ed5f52" providerId="LiveId" clId="{5A872798-FE61-4E27-A3A0-331FF5AA8608}" dt="2025-01-13T14:16:17.345" v="608"/>
        <pc:sldMkLst>
          <pc:docMk/>
          <pc:sldMk cId="2436005967" sldId="539"/>
        </pc:sldMkLst>
        <pc:spChg chg="mod">
          <ac:chgData name="shery tawfeeq" userId="19a96e0e89ed5f52" providerId="LiveId" clId="{5A872798-FE61-4E27-A3A0-331FF5AA8608}" dt="2025-01-10T20:24:38.057" v="447" actId="404"/>
          <ac:spMkLst>
            <pc:docMk/>
            <pc:sldMk cId="2436005967" sldId="539"/>
            <ac:spMk id="48" creationId="{745AB333-F5AD-0A77-B124-654B5D1E248D}"/>
          </ac:spMkLst>
        </pc:spChg>
        <pc:picChg chg="add del mod">
          <ac:chgData name="shery tawfeeq" userId="19a96e0e89ed5f52" providerId="LiveId" clId="{5A872798-FE61-4E27-A3A0-331FF5AA8608}" dt="2025-01-13T14:12:24.644" v="607"/>
          <ac:picMkLst>
            <pc:docMk/>
            <pc:sldMk cId="2436005967" sldId="539"/>
            <ac:picMk id="4" creationId="{E2EC16B5-6409-0776-2F85-C704E5E7225E}"/>
          </ac:picMkLst>
        </pc:picChg>
        <pc:picChg chg="add del mod ord">
          <ac:chgData name="shery tawfeeq" userId="19a96e0e89ed5f52" providerId="LiveId" clId="{5A872798-FE61-4E27-A3A0-331FF5AA8608}" dt="2025-01-13T14:16:17.345" v="608"/>
          <ac:picMkLst>
            <pc:docMk/>
            <pc:sldMk cId="2436005967" sldId="539"/>
            <ac:picMk id="11" creationId="{36232361-939D-F1D2-BB95-2A9F681FC171}"/>
          </ac:picMkLst>
        </pc:picChg>
        <pc:picChg chg="add mod">
          <ac:chgData name="shery tawfeeq" userId="19a96e0e89ed5f52" providerId="LiveId" clId="{5A872798-FE61-4E27-A3A0-331FF5AA8608}" dt="2025-01-13T14:16:17.345" v="608"/>
          <ac:picMkLst>
            <pc:docMk/>
            <pc:sldMk cId="2436005967" sldId="539"/>
            <ac:picMk id="12" creationId="{352AB2C7-6CA7-4C95-5E15-F4781103C502}"/>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sldChg>
      <pc:sldChg chg="delSp mod modTransition delAnim">
        <pc:chgData name="shery tawfeeq" userId="19a96e0e89ed5f52" providerId="LiveId" clId="{6AB89B94-C90C-463A-957A-30968F8FABD9}" dt="2025-01-07T18:58:36.672" v="2" actId="478"/>
        <pc:sldMkLst>
          <pc:docMk/>
          <pc:sldMk cId="0" sldId="271"/>
        </pc:sldMkLst>
      </pc:sldChg>
      <pc:sldChg chg="delSp mod modTransition delAnim">
        <pc:chgData name="shery tawfeeq" userId="19a96e0e89ed5f52" providerId="LiveId" clId="{6AB89B94-C90C-463A-957A-30968F8FABD9}" dt="2025-01-07T18:58:42.546" v="3" actId="478"/>
        <pc:sldMkLst>
          <pc:docMk/>
          <pc:sldMk cId="0" sldId="276"/>
        </pc:sldMkLst>
      </pc:sldChg>
      <pc:sldChg chg="delSp mod modTransition delAnim">
        <pc:chgData name="shery tawfeeq" userId="19a96e0e89ed5f52" providerId="LiveId" clId="{6AB89B94-C90C-463A-957A-30968F8FABD9}" dt="2025-01-07T19:00:44.667" v="21" actId="478"/>
        <pc:sldMkLst>
          <pc:docMk/>
          <pc:sldMk cId="0" sldId="303"/>
        </pc:sldMkLst>
      </pc:sldChg>
      <pc:sldChg chg="delSp modTransition modAnim">
        <pc:chgData name="shery tawfeeq" userId="19a96e0e89ed5f52" providerId="LiveId" clId="{6AB89B94-C90C-463A-957A-30968F8FABD9}" dt="2025-01-07T18:58:12.713" v="0"/>
        <pc:sldMkLst>
          <pc:docMk/>
          <pc:sldMk cId="0" sldId="306"/>
        </pc:sldMkLst>
      </pc:sldChg>
      <pc:sldChg chg="delSp mod modTransition delAnim">
        <pc:chgData name="shery tawfeeq" userId="19a96e0e89ed5f52" providerId="LiveId" clId="{6AB89B94-C90C-463A-957A-30968F8FABD9}" dt="2025-01-07T18:58:24.090" v="1" actId="478"/>
        <pc:sldMkLst>
          <pc:docMk/>
          <pc:sldMk cId="0" sldId="313"/>
        </pc:sldMkLst>
      </pc:sldChg>
      <pc:sldChg chg="delSp mod modTransition delAnim">
        <pc:chgData name="shery tawfeeq" userId="19a96e0e89ed5f52" providerId="LiveId" clId="{6AB89B94-C90C-463A-957A-30968F8FABD9}" dt="2025-01-07T19:00:34.232" v="20" actId="478"/>
        <pc:sldMkLst>
          <pc:docMk/>
          <pc:sldMk cId="0" sldId="349"/>
        </pc:sldMkLst>
      </pc:sldChg>
      <pc:sldChg chg="delSp modTransition modAnim">
        <pc:chgData name="shery tawfeeq" userId="19a96e0e89ed5f52" providerId="LiveId" clId="{6AB89B94-C90C-463A-957A-30968F8FABD9}" dt="2025-01-07T18:58:12.713" v="0"/>
        <pc:sldMkLst>
          <pc:docMk/>
          <pc:sldMk cId="0" sldId="480"/>
        </pc:sldMkLst>
      </pc:sldChg>
      <pc:sldChg chg="delSp mod modTransition delAnim">
        <pc:chgData name="shery tawfeeq" userId="19a96e0e89ed5f52" providerId="LiveId" clId="{6AB89B94-C90C-463A-957A-30968F8FABD9}" dt="2025-01-07T18:58:57.181" v="5" actId="478"/>
        <pc:sldMkLst>
          <pc:docMk/>
          <pc:sldMk cId="1584672584" sldId="496"/>
        </pc:sldMkLst>
      </pc:sldChg>
      <pc:sldChg chg="delSp mod modTransition delAnim">
        <pc:chgData name="shery tawfeeq" userId="19a96e0e89ed5f52" providerId="LiveId" clId="{6AB89B94-C90C-463A-957A-30968F8FABD9}" dt="2025-01-07T18:59:03.233" v="6" actId="478"/>
        <pc:sldMkLst>
          <pc:docMk/>
          <pc:sldMk cId="665929241" sldId="497"/>
        </pc:sldMkLst>
      </pc:sldChg>
      <pc:sldChg chg="delSp mod modTransition delAnim">
        <pc:chgData name="shery tawfeeq" userId="19a96e0e89ed5f52" providerId="LiveId" clId="{6AB89B94-C90C-463A-957A-30968F8FABD9}" dt="2025-01-07T18:59:11.467" v="7" actId="478"/>
        <pc:sldMkLst>
          <pc:docMk/>
          <pc:sldMk cId="1784990302" sldId="498"/>
        </pc:sldMkLst>
      </pc:sldChg>
      <pc:sldChg chg="delSp mod modTransition delAnim">
        <pc:chgData name="shery tawfeeq" userId="19a96e0e89ed5f52" providerId="LiveId" clId="{6AB89B94-C90C-463A-957A-30968F8FABD9}" dt="2025-01-07T18:59:18.115" v="8" actId="478"/>
        <pc:sldMkLst>
          <pc:docMk/>
          <pc:sldMk cId="526482925" sldId="499"/>
        </pc:sldMkLst>
      </pc:sldChg>
      <pc:sldChg chg="delSp mod modTransition delAnim">
        <pc:chgData name="shery tawfeeq" userId="19a96e0e89ed5f52" providerId="LiveId" clId="{6AB89B94-C90C-463A-957A-30968F8FABD9}" dt="2025-01-07T18:59:22.090" v="9" actId="478"/>
        <pc:sldMkLst>
          <pc:docMk/>
          <pc:sldMk cId="624478510" sldId="500"/>
        </pc:sldMkLst>
      </pc:sldChg>
      <pc:sldChg chg="delSp mod modTransition delAnim">
        <pc:chgData name="shery tawfeeq" userId="19a96e0e89ed5f52" providerId="LiveId" clId="{6AB89B94-C90C-463A-957A-30968F8FABD9}" dt="2025-01-07T18:59:33.365" v="10" actId="478"/>
        <pc:sldMkLst>
          <pc:docMk/>
          <pc:sldMk cId="2252565313" sldId="501"/>
        </pc:sldMkLst>
      </pc:sldChg>
      <pc:sldChg chg="delSp mod modTransition delAnim">
        <pc:chgData name="shery tawfeeq" userId="19a96e0e89ed5f52" providerId="LiveId" clId="{6AB89B94-C90C-463A-957A-30968F8FABD9}" dt="2025-01-07T18:59:38.286" v="11" actId="478"/>
        <pc:sldMkLst>
          <pc:docMk/>
          <pc:sldMk cId="1826110906" sldId="502"/>
        </pc:sldMkLst>
      </pc:sldChg>
      <pc:sldChg chg="delSp mod modTransition delAnim">
        <pc:chgData name="shery tawfeeq" userId="19a96e0e89ed5f52" providerId="LiveId" clId="{6AB89B94-C90C-463A-957A-30968F8FABD9}" dt="2025-01-07T18:59:43.152" v="12" actId="478"/>
        <pc:sldMkLst>
          <pc:docMk/>
          <pc:sldMk cId="3623418779" sldId="503"/>
        </pc:sldMkLst>
      </pc:sldChg>
      <pc:sldChg chg="delSp mod modTransition delAnim">
        <pc:chgData name="shery tawfeeq" userId="19a96e0e89ed5f52" providerId="LiveId" clId="{6AB89B94-C90C-463A-957A-30968F8FABD9}" dt="2025-01-07T18:59:48.610" v="13" actId="478"/>
        <pc:sldMkLst>
          <pc:docMk/>
          <pc:sldMk cId="262867761" sldId="504"/>
        </pc:sldMkLst>
      </pc:sldChg>
      <pc:sldChg chg="delSp mod modTransition delAnim">
        <pc:chgData name="shery tawfeeq" userId="19a96e0e89ed5f52" providerId="LiveId" clId="{6AB89B94-C90C-463A-957A-30968F8FABD9}" dt="2025-01-07T18:59:53.754" v="14" actId="478"/>
        <pc:sldMkLst>
          <pc:docMk/>
          <pc:sldMk cId="3225467422" sldId="505"/>
        </pc:sldMkLst>
      </pc:sldChg>
      <pc:sldChg chg="delSp mod modTransition delAnim">
        <pc:chgData name="shery tawfeeq" userId="19a96e0e89ed5f52" providerId="LiveId" clId="{6AB89B94-C90C-463A-957A-30968F8FABD9}" dt="2025-01-07T18:59:58.726" v="15" actId="478"/>
        <pc:sldMkLst>
          <pc:docMk/>
          <pc:sldMk cId="1752650320" sldId="506"/>
        </pc:sldMkLst>
      </pc:sldChg>
      <pc:sldChg chg="delSp modTransition modAnim">
        <pc:chgData name="shery tawfeeq" userId="19a96e0e89ed5f52" providerId="LiveId" clId="{6AB89B94-C90C-463A-957A-30968F8FABD9}" dt="2025-01-07T18:58:12.713" v="0"/>
        <pc:sldMkLst>
          <pc:docMk/>
          <pc:sldMk cId="1641786519" sldId="507"/>
        </pc:sldMkLst>
      </pc:sldChg>
      <pc:sldChg chg="delSp modTransition modAnim">
        <pc:chgData name="shery tawfeeq" userId="19a96e0e89ed5f52" providerId="LiveId" clId="{6AB89B94-C90C-463A-957A-30968F8FABD9}" dt="2025-01-07T18:58:12.713" v="0"/>
        <pc:sldMkLst>
          <pc:docMk/>
          <pc:sldMk cId="4263090570" sldId="508"/>
        </pc:sldMkLst>
      </pc:sldChg>
      <pc:sldChg chg="delSp modTransition modAnim">
        <pc:chgData name="shery tawfeeq" userId="19a96e0e89ed5f52" providerId="LiveId" clId="{6AB89B94-C90C-463A-957A-30968F8FABD9}" dt="2025-01-07T18:58:12.713" v="0"/>
        <pc:sldMkLst>
          <pc:docMk/>
          <pc:sldMk cId="3544253025" sldId="509"/>
        </pc:sldMkLst>
      </pc:sldChg>
      <pc:sldChg chg="delSp mod modTransition delAnim">
        <pc:chgData name="shery tawfeeq" userId="19a96e0e89ed5f52" providerId="LiveId" clId="{6AB89B94-C90C-463A-957A-30968F8FABD9}" dt="2025-01-07T19:00:11.654" v="16" actId="478"/>
        <pc:sldMkLst>
          <pc:docMk/>
          <pc:sldMk cId="2413712043" sldId="510"/>
        </pc:sldMkLst>
      </pc:sldChg>
      <pc:sldChg chg="delSp mod modTransition delAnim">
        <pc:chgData name="shery tawfeeq" userId="19a96e0e89ed5f52" providerId="LiveId" clId="{6AB89B94-C90C-463A-957A-30968F8FABD9}" dt="2025-01-07T19:00:21.598" v="17" actId="478"/>
        <pc:sldMkLst>
          <pc:docMk/>
          <pc:sldMk cId="1961407119" sldId="511"/>
        </pc:sldMkLst>
      </pc:sldChg>
      <pc:sldChg chg="delSp mod modTransition delAnim">
        <pc:chgData name="shery tawfeeq" userId="19a96e0e89ed5f52" providerId="LiveId" clId="{6AB89B94-C90C-463A-957A-30968F8FABD9}" dt="2025-01-07T19:00:25.950" v="18" actId="478"/>
        <pc:sldMkLst>
          <pc:docMk/>
          <pc:sldMk cId="874361575" sldId="512"/>
        </pc:sldMkLst>
      </pc:sldChg>
      <pc:sldChg chg="delSp mod modTransition delAnim">
        <pc:chgData name="shery tawfeeq" userId="19a96e0e89ed5f52" providerId="LiveId" clId="{6AB89B94-C90C-463A-957A-30968F8FABD9}" dt="2025-01-07T19:00:30.241" v="19" actId="478"/>
        <pc:sldMkLst>
          <pc:docMk/>
          <pc:sldMk cId="3979150165" sldId="51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48D67-7412-D702-798F-707E2A843E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456A6B-12BB-8466-07E8-0689D1A62B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B9BBE-D67C-A56C-689C-C316E1F9450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3EAAAFB-4EBC-798D-DE11-021F4D398064}"/>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19738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3EE63-4D31-B4CF-0F73-015BD01DAC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BA08ED-D608-42F1-0845-349D4A3323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49D4F2-AA4A-0425-B963-D75FC7A24EF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C7DF7C2-A74F-69F7-E6B8-F5BD6E72340F}"/>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941246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2058126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jpeg"/><Relationship Id="rId1" Type="http://schemas.openxmlformats.org/officeDocument/2006/relationships/slideLayout" Target="../slideLayouts/slideLayout18.xml"/><Relationship Id="rId4" Type="http://schemas.openxmlformats.org/officeDocument/2006/relationships/image" Target="../media/image27.jp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43455" y="2608920"/>
            <a:ext cx="136608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343455" y="1944878"/>
            <a:ext cx="5484981" cy="707886"/>
          </a:xfrm>
          <a:prstGeom prst="rect">
            <a:avLst/>
          </a:prstGeom>
          <a:noFill/>
        </p:spPr>
        <p:txBody>
          <a:bodyPr wrap="square">
            <a:spAutoFit/>
          </a:bodyPr>
          <a:lstStyle/>
          <a:p>
            <a:r>
              <a:rPr lang="en-US" sz="40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B81D5-7D60-8EE1-B1E5-EDCED04920B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6204A9F-0B4E-4314-2083-4D4C5A7159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CF7E621A-E5B3-E22F-E81E-3E61CA8193A3}"/>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A222F77-85D3-712B-009D-04BB8CC7DAA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C9E5691-E699-2CC3-3C18-C7E5AA906063}"/>
              </a:ext>
            </a:extLst>
          </p:cNvPr>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a:extLst>
              <a:ext uri="{FF2B5EF4-FFF2-40B4-BE49-F238E27FC236}">
                <a16:creationId xmlns:a16="http://schemas.microsoft.com/office/drawing/2014/main" id="{7C2900C1-54F7-7456-1B94-746D2EE90A87}"/>
              </a:ext>
            </a:extLst>
          </p:cNvPr>
          <p:cNvSpPr txBox="1"/>
          <p:nvPr/>
        </p:nvSpPr>
        <p:spPr>
          <a:xfrm>
            <a:off x="10642110" y="259467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a:extLst>
              <a:ext uri="{FF2B5EF4-FFF2-40B4-BE49-F238E27FC236}">
                <a16:creationId xmlns:a16="http://schemas.microsoft.com/office/drawing/2014/main" id="{C0AF29DE-651B-6819-1791-14E3F53B32FA}"/>
              </a:ext>
            </a:extLst>
          </p:cNvPr>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a:extLst>
              <a:ext uri="{FF2B5EF4-FFF2-40B4-BE49-F238E27FC236}">
                <a16:creationId xmlns:a16="http://schemas.microsoft.com/office/drawing/2014/main" id="{50F9A65A-89B7-35F3-E0E5-27F39AA86041}"/>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a:extLst>
              <a:ext uri="{FF2B5EF4-FFF2-40B4-BE49-F238E27FC236}">
                <a16:creationId xmlns:a16="http://schemas.microsoft.com/office/drawing/2014/main" id="{420E6AEF-8F82-F67B-7E52-D5920A7A371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4BD11218-D17D-0FFB-81F0-F3377FA60ADA}"/>
              </a:ext>
            </a:extLst>
          </p:cNvPr>
          <p:cNvSpPr/>
          <p:nvPr/>
        </p:nvSpPr>
        <p:spPr>
          <a:xfrm>
            <a:off x="4329832" y="4632265"/>
            <a:ext cx="71855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bg1"/>
                </a:solidFill>
                <a:latin typeface="Tajawal Medium" panose="00000600000000000000" pitchFamily="2" charset="-78"/>
                <a:cs typeface="Tajawal Medium" panose="00000600000000000000" pitchFamily="2" charset="-78"/>
              </a:rPr>
              <a:t>Central Issues in the Ethics of Digital Media</a:t>
            </a:r>
          </a:p>
        </p:txBody>
      </p:sp>
      <p:sp>
        <p:nvSpPr>
          <p:cNvPr id="3" name="Rectangle: Rounded Corners 2">
            <a:extLst>
              <a:ext uri="{FF2B5EF4-FFF2-40B4-BE49-F238E27FC236}">
                <a16:creationId xmlns:a16="http://schemas.microsoft.com/office/drawing/2014/main" id="{97A87672-1474-2AF9-D442-B3FF23091430}"/>
              </a:ext>
            </a:extLst>
          </p:cNvPr>
          <p:cNvSpPr/>
          <p:nvPr/>
        </p:nvSpPr>
        <p:spPr>
          <a:xfrm>
            <a:off x="4329832" y="4046957"/>
            <a:ext cx="1656308" cy="529167"/>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1"/>
                </a:solidFill>
                <a:latin typeface="Tajawal Medium" panose="00000600000000000000" pitchFamily="2" charset="-78"/>
                <a:cs typeface="Tajawal Medium" panose="00000600000000000000" pitchFamily="2" charset="-78"/>
              </a:rPr>
              <a:t>Chapter 1</a:t>
            </a:r>
          </a:p>
        </p:txBody>
      </p:sp>
    </p:spTree>
    <p:extLst>
      <p:ext uri="{BB962C8B-B14F-4D97-AF65-F5344CB8AC3E}">
        <p14:creationId xmlns:p14="http://schemas.microsoft.com/office/powerpoint/2010/main" val="35957947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833513"/>
            <a:ext cx="8417320" cy="3108543"/>
          </a:xfrm>
          <a:prstGeom prst="rect">
            <a:avLst/>
          </a:prstGeom>
          <a:noFill/>
        </p:spPr>
        <p:txBody>
          <a:bodyPr wrap="square" rtlCol="0">
            <a:spAutoFit/>
          </a:bodyPr>
          <a:lstStyle/>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Introduction</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Ethical</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life in the (post-)</a:t>
            </a:r>
            <a:r>
              <a:rPr lang="en-US" sz="28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age</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1. Digital media, analog media: convergence and Ubiquity.</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2. Digital media and “greased information”.</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3. Digital media as communication media: fluidity, ubiquity, global scope, and selfhood/identity.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1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2751074" cy="523220"/>
          </a:xfrm>
          <a:prstGeom prst="rect">
            <a:avLst/>
          </a:prstGeom>
          <a:noFill/>
        </p:spPr>
        <p:txBody>
          <a:bodyPr wrap="non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INTRODUCTION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17763" y="127581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6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2562189" cy="52197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2365" y="1829786"/>
            <a:ext cx="6321425" cy="430906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Most certainly, in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the industrialized world</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our lives are inextricably interwoven with what are sometimes called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New Media</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or digital media.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Current generations are sometimes referred to as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digital natives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indicating that they have been born into and grown up in a world saturated with these technologies.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pic>
        <p:nvPicPr>
          <p:cNvPr id="1026" name="Picture 2" descr="Digital Natives: The Great Myth - ProFuturo">
            <a:extLst>
              <a:ext uri="{FF2B5EF4-FFF2-40B4-BE49-F238E27FC236}">
                <a16:creationId xmlns:a16="http://schemas.microsoft.com/office/drawing/2014/main" id="{FA8E0124-9D1A-F2C0-74CC-BFB887ADF4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2772" y="2611435"/>
            <a:ext cx="2708246" cy="251853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675045"/>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 influential European Commission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Futures</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project used in its title the term “</a:t>
            </a:r>
            <a:r>
              <a:rPr lang="en-GB"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On-life</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as developed by information philosopher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Luciano </a:t>
            </a:r>
            <a:r>
              <a:rPr lang="en-GB" sz="2400" dirty="0" err="1">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Floridi</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(2015) to highlight how the once distinct domains of “life online” and “life offline” are now (more or less) seamlessly interwoven in an “</a:t>
            </a:r>
            <a:r>
              <a:rPr lang="en-GB"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On-life</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937863"/>
            <a:ext cx="6775564"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Contemporary media</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coverage of digital media frequently highlights important, often frightening, ethical issues these entanglements entail. Beyond our opening examples of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cyberbullying</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“trial by Internet,” it is easy to find stories highlighting how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violence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in games appears to lead to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horrific</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real-world violence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4" name="AutoShape 2" descr="The impact of online violence on women journalists and press freedom | Free  Press Unlimited">
            <a:extLst>
              <a:ext uri="{FF2B5EF4-FFF2-40B4-BE49-F238E27FC236}">
                <a16:creationId xmlns:a16="http://schemas.microsoft.com/office/drawing/2014/main" id="{BC701A45-C7CF-5F06-1005-AE90E27505E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pic>
        <p:nvPicPr>
          <p:cNvPr id="6" name="Picture 5">
            <a:extLst>
              <a:ext uri="{FF2B5EF4-FFF2-40B4-BE49-F238E27FC236}">
                <a16:creationId xmlns:a16="http://schemas.microsoft.com/office/drawing/2014/main" id="{D68B2316-B234-4506-4E5B-B23B81C305C5}"/>
              </a:ext>
            </a:extLst>
          </p:cNvPr>
          <p:cNvPicPr>
            <a:picLocks noChangeAspect="1"/>
          </p:cNvPicPr>
          <p:nvPr/>
        </p:nvPicPr>
        <p:blipFill>
          <a:blip r:embed="rId3"/>
          <a:stretch>
            <a:fillRect/>
          </a:stretch>
        </p:blipFill>
        <p:spPr>
          <a:xfrm>
            <a:off x="8262588" y="2560241"/>
            <a:ext cx="2622696" cy="244875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84672584"/>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5277" y="1285192"/>
            <a:ext cx="8417320" cy="4049891"/>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The link between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violence</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in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video games </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and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real-world violence</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has been a subject of intense debate among researchers, policymakers, and the public. Some argue that violent games desensitize individuals to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aggression</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while others emphasize that there is no conclusive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evidence</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to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support</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the idea that violent games directly cause real-world violence.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0803" y="2223202"/>
            <a:ext cx="6321425" cy="3333413"/>
          </a:xfrm>
          <a:prstGeom prst="rect">
            <a:avLst/>
          </a:prstGeom>
          <a:noFill/>
        </p:spPr>
        <p:txBody>
          <a:bodyPr wrap="square" rtlCol="0">
            <a:spAutoFit/>
          </a:bodyPr>
          <a:lstStyle/>
          <a:p>
            <a:pPr algn="just">
              <a:lnSpc>
                <a:spcPct val="200000"/>
              </a:lnSpc>
            </a:pPr>
            <a:r>
              <a:rPr lang="en-GB" sz="1600" b="1" dirty="0">
                <a:solidFill>
                  <a:srgbClr val="0A1F61"/>
                </a:solidFill>
                <a:cs typeface="Tajawal ExtraBold" panose="00000800000000000000" pitchFamily="2" charset="-78"/>
              </a:rPr>
              <a: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These are certainly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critical ethical issues</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ones that will only become more complex and pressing as our digital environment continues to expand and evolve – most obviously, through ever greater collection and analysis of our personal data in so-called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Big Data approaches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that will be fed ever more data about us in the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emerging Internet of Things</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D1FC93D-010B-9597-A5CE-F602525B83DB}"/>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pic>
        <p:nvPicPr>
          <p:cNvPr id="3074" name="Picture 2" descr="670+ Ethics Training Stock Illustrations, Royalty-Free Vector Graphics &amp;  Clip Art - iStock | Business ethics training">
            <a:extLst>
              <a:ext uri="{FF2B5EF4-FFF2-40B4-BE49-F238E27FC236}">
                <a16:creationId xmlns:a16="http://schemas.microsoft.com/office/drawing/2014/main" id="{711861D2-468A-29C9-3292-C7325CB5F3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8932" y="2702250"/>
            <a:ext cx="2594916" cy="233690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99030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5277" y="1562095"/>
            <a:ext cx="8417320" cy="3675045"/>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Thus, we begin to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present</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analyze</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the important features and characteristics of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analyze the issues and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ethical problems </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they raise, with a view to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raising</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awareness</a:t>
            </a: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of such issues and trying to formulate solutions to them.</a:t>
            </a:r>
            <a:endPar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73524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413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1307634"/>
            <a:ext cx="5710230" cy="523220"/>
          </a:xfrm>
          <a:prstGeom prst="rect">
            <a:avLst/>
          </a:prstGeom>
          <a:noFill/>
        </p:spPr>
        <p:txBody>
          <a:bodyPr wrap="square" rtlCol="0">
            <a:spAutoFit/>
          </a:bodyPr>
          <a:lstStyle/>
          <a:p>
            <a:r>
              <a:rPr lang="en-GB"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(Ethical) life in the (post-)digital age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DABC190-C99A-32FF-6220-7CCDCD41EA02}"/>
              </a:ext>
            </a:extLst>
          </p:cNvPr>
          <p:cNvSpPr txBox="1"/>
          <p:nvPr/>
        </p:nvSpPr>
        <p:spPr>
          <a:xfrm>
            <a:off x="5017763" y="130959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C97E943-19EB-E036-5FCF-DC927A1DE9F6}"/>
              </a:ext>
            </a:extLst>
          </p:cNvPr>
          <p:cNvSpPr/>
          <p:nvPr/>
        </p:nvSpPr>
        <p:spPr>
          <a:xfrm>
            <a:off x="1294655" y="4922668"/>
            <a:ext cx="4660644" cy="99702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Tajawal Medium" panose="00000600000000000000" pitchFamily="2" charset="-78"/>
                <a:cs typeface="Tajawal Medium" panose="00000600000000000000" pitchFamily="2" charset="-78"/>
              </a:rPr>
              <a:t>Central Issues in the Ethics of Digital Media</a:t>
            </a: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3D7F0A6-C587-2E59-6ACB-61DEA61B4EAC}"/>
              </a:ext>
            </a:extLst>
          </p:cNvPr>
          <p:cNvSpPr txBox="1"/>
          <p:nvPr/>
        </p:nvSpPr>
        <p:spPr>
          <a:xfrm>
            <a:off x="1665188" y="2290086"/>
            <a:ext cx="8649050" cy="2677656"/>
          </a:xfrm>
          <a:prstGeom prst="rect">
            <a:avLst/>
          </a:prstGeom>
          <a:noFill/>
        </p:spPr>
        <p:txBody>
          <a:bodyPr wrap="square">
            <a:spAutoFit/>
          </a:bodyPr>
          <a:lstStyle/>
          <a:p>
            <a:pPr lvl="0"/>
            <a:r>
              <a:rPr lang="es-ES" sz="2400" dirty="0">
                <a:solidFill>
                  <a:srgbClr val="C00000"/>
                </a:solidFill>
                <a:effectLst>
                  <a:outerShdw blurRad="38100" dist="38100" dir="2700000" algn="tl">
                    <a:srgbClr val="000000">
                      <a:alpha val="43137"/>
                    </a:srgbClr>
                  </a:outerShdw>
                </a:effectLst>
                <a:latin typeface="Trade Gothic Next" panose="020B0503040303020004" pitchFamily="34" charset="0"/>
              </a:rPr>
              <a:t>Digital</a:t>
            </a:r>
            <a:r>
              <a:rPr lang="es-E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media, </a:t>
            </a:r>
            <a:r>
              <a:rPr lang="es-ES" sz="2400" dirty="0" err="1">
                <a:solidFill>
                  <a:srgbClr val="C00000"/>
                </a:solidFill>
                <a:effectLst>
                  <a:outerShdw blurRad="38100" dist="38100" dir="2700000" algn="tl">
                    <a:srgbClr val="000000">
                      <a:alpha val="43137"/>
                    </a:srgbClr>
                  </a:outerShdw>
                </a:effectLst>
                <a:latin typeface="Trade Gothic Next" panose="020B0503040303020004" pitchFamily="34" charset="0"/>
              </a:rPr>
              <a:t>analouge</a:t>
            </a:r>
            <a:r>
              <a:rPr lang="es-E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media: </a:t>
            </a:r>
            <a:r>
              <a:rPr lang="es-ES" sz="2400" dirty="0" err="1">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convergence</a:t>
            </a:r>
            <a:r>
              <a:rPr lang="es-E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and </a:t>
            </a:r>
            <a:r>
              <a:rPr lang="es-ES" sz="2400" dirty="0" err="1">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Ubiquity</a:t>
            </a:r>
            <a:r>
              <a:rPr lang="es-E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a:t>
            </a:r>
            <a:endParaRPr lang="ar-EG"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ndParaRPr>
          </a:p>
          <a:p>
            <a:pPr lvl="0"/>
            <a:r>
              <a:rPr lang="ar-EG"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a:t>
            </a:r>
          </a:p>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rPr>
              <a:t>Digital</a:t>
            </a:r>
            <a:r>
              <a:rPr lang="en-U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media and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rPr>
              <a:t>greased</a:t>
            </a:r>
            <a:r>
              <a:rPr lang="en-U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information”.</a:t>
            </a:r>
            <a:endParaRPr lang="ar-SA" sz="2400" dirty="0">
              <a:effectLst>
                <a:outerShdw blurRad="38100" dist="38100" dir="2700000" algn="tl">
                  <a:srgbClr val="000000">
                    <a:alpha val="43137"/>
                  </a:srgbClr>
                </a:outerShdw>
              </a:effectLst>
              <a:latin typeface="Trade Gothic Next" panose="020B0503040303020004" pitchFamily="34" charset="0"/>
            </a:endParaRPr>
          </a:p>
          <a:p>
            <a:pPr lvl="0"/>
            <a:endParaRPr lang="es-E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ndParaRPr>
          </a:p>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rPr>
              <a:t>Digital</a:t>
            </a:r>
            <a:r>
              <a:rPr lang="en-U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media as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rPr>
              <a:t>communication</a:t>
            </a:r>
            <a:r>
              <a:rPr lang="en-U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media: fluidity, ubiquity, global scope, and selfhood/identity.</a:t>
            </a:r>
            <a:endParaRPr lang="en-US" sz="2400" dirty="0">
              <a:solidFill>
                <a:schemeClr val="tx1"/>
              </a:solidFill>
              <a:effectLst>
                <a:outerShdw blurRad="38100" dist="38100" dir="2700000" algn="tl">
                  <a:srgbClr val="000000">
                    <a:alpha val="43137"/>
                  </a:srgbClr>
                </a:outerShdw>
              </a:effectLst>
              <a:latin typeface="Trade Gothic Next" panose="020B0503040303020004" pitchFamily="34" charset="0"/>
            </a:endParaRPr>
          </a:p>
          <a:p>
            <a:pPr lvl="0"/>
            <a:endParaRPr lang="en-US" sz="2400" b="1" dirty="0">
              <a:solidFill>
                <a:schemeClr val="tx1"/>
              </a:solidFill>
              <a:effectLst>
                <a:outerShdw blurRad="38100" dist="38100" dir="2700000" algn="tl">
                  <a:srgbClr val="000000">
                    <a:alpha val="43137"/>
                  </a:srgbClr>
                </a:outerShdw>
              </a:effectLst>
              <a:latin typeface="Trade Gothic Next" panose="020B0503040303020004" pitchFamily="34" charset="0"/>
            </a:endParaRPr>
          </a:p>
        </p:txBody>
      </p:sp>
      <p:sp>
        <p:nvSpPr>
          <p:cNvPr id="12" name="TextBox 11">
            <a:extLst>
              <a:ext uri="{FF2B5EF4-FFF2-40B4-BE49-F238E27FC236}">
                <a16:creationId xmlns:a16="http://schemas.microsoft.com/office/drawing/2014/main" id="{556F71F2-8483-5A62-8234-877A906BD709}"/>
              </a:ext>
            </a:extLst>
          </p:cNvPr>
          <p:cNvSpPr txBox="1"/>
          <p:nvPr/>
        </p:nvSpPr>
        <p:spPr>
          <a:xfrm>
            <a:off x="2291815" y="1685020"/>
            <a:ext cx="6509856" cy="461665"/>
          </a:xfrm>
          <a:prstGeom prst="rect">
            <a:avLst/>
          </a:prstGeom>
          <a:noFill/>
        </p:spPr>
        <p:txBody>
          <a:bodyPr wrap="square">
            <a:spAutoFit/>
          </a:bodyPr>
          <a:lstStyle/>
          <a:p>
            <a:r>
              <a:rPr lang="en-U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(Ethical) life in the (post-)digital age:</a:t>
            </a:r>
          </a:p>
        </p:txBody>
      </p:sp>
    </p:spTree>
    <p:extLst>
      <p:ext uri="{BB962C8B-B14F-4D97-AF65-F5344CB8AC3E}">
        <p14:creationId xmlns:p14="http://schemas.microsoft.com/office/powerpoint/2010/main" val="2185855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9CECC-B8DF-5BB1-09E8-62F28A268A65}"/>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1FD6B83F-9706-0F85-3713-8FC9800E4E4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4B5212A-34A2-AE7C-097C-BD438BA7B814}"/>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DA5A5739-1E65-8C97-5F31-BAA3A9BCABF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759" b="8759"/>
          <a:stretch/>
        </p:blipFill>
        <p:spPr/>
      </p:pic>
      <p:sp>
        <p:nvSpPr>
          <p:cNvPr id="11" name="Rectangle 10">
            <a:extLst>
              <a:ext uri="{FF2B5EF4-FFF2-40B4-BE49-F238E27FC236}">
                <a16:creationId xmlns:a16="http://schemas.microsoft.com/office/drawing/2014/main" id="{2FBEEF52-E0D7-1677-0A8A-E03A1B94F792}"/>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D2629E15-4F97-F78B-6B0C-25C3C34538D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98CD43C3-3241-787E-D4FC-B835F4799CC2}"/>
              </a:ext>
            </a:extLst>
          </p:cNvPr>
          <p:cNvSpPr txBox="1"/>
          <p:nvPr/>
        </p:nvSpPr>
        <p:spPr>
          <a:xfrm>
            <a:off x="6067888" y="1307634"/>
            <a:ext cx="5710230" cy="523220"/>
          </a:xfrm>
          <a:prstGeom prst="rect">
            <a:avLst/>
          </a:prstGeom>
          <a:noFill/>
        </p:spPr>
        <p:txBody>
          <a:bodyPr wrap="square" rtlCol="0">
            <a:spAutoFit/>
          </a:bodyPr>
          <a:lstStyle/>
          <a:p>
            <a:r>
              <a:rPr lang="en-GB"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(Ethical) life in the (post-)digital age</a:t>
            </a:r>
          </a:p>
        </p:txBody>
      </p:sp>
      <p:pic>
        <p:nvPicPr>
          <p:cNvPr id="5" name="Graphic 21">
            <a:extLst>
              <a:ext uri="{FF2B5EF4-FFF2-40B4-BE49-F238E27FC236}">
                <a16:creationId xmlns:a16="http://schemas.microsoft.com/office/drawing/2014/main" id="{7E7CE20C-FAA3-7520-A933-311920FAB6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444627-01D8-010F-8E9A-A86C87117E16}"/>
              </a:ext>
            </a:extLst>
          </p:cNvPr>
          <p:cNvSpPr txBox="1"/>
          <p:nvPr/>
        </p:nvSpPr>
        <p:spPr>
          <a:xfrm>
            <a:off x="5017763" y="130959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390733197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5611676" cy="523220"/>
          </a:xfrm>
          <a:prstGeom prst="rect">
            <a:avLst/>
          </a:prstGeom>
          <a:noFill/>
        </p:spPr>
        <p:txBody>
          <a:bodyPr wrap="square" rtlCol="0">
            <a:spAutoFit/>
          </a:bodyPr>
          <a:lstStyle/>
          <a:p>
            <a:r>
              <a:rPr lang="en-GB" sz="2800" dirty="0">
                <a:effectLst>
                  <a:outerShdw blurRad="38100" dist="38100" dir="2700000" algn="tl">
                    <a:srgbClr val="000000">
                      <a:alpha val="43137"/>
                    </a:srgbClr>
                  </a:outerShdw>
                </a:effectLst>
                <a:latin typeface="Alexandria" charset="0"/>
                <a:cs typeface="Alexandria" charset="0"/>
              </a:rPr>
              <a:t>(Ethical) life in the (post-)digital age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92388"/>
            <a:ext cx="7277767" cy="3333413"/>
          </a:xfrm>
          <a:prstGeom prst="rect">
            <a:avLst/>
          </a:prstGeom>
          <a:noFill/>
        </p:spPr>
        <p:txBody>
          <a:bodyPr wrap="square" rtlCol="0">
            <a:spAutoFit/>
          </a:bodyPr>
          <a:lstStyle/>
          <a:p>
            <a:pPr algn="just">
              <a:lnSpc>
                <a:spcPct val="200000"/>
              </a:lnSpc>
            </a:pP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 largely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optimistic assumption </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that </a:t>
            </a:r>
            <a:r>
              <a:rPr lang="en-US" u="sng"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new technologies would make our lives better in many ways</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 whether as consumers satisfied with the latest convenience of, say, a voice activated digital assistant or smart home, and/or as citizens in a world of increasing individual and collective  freedom, democracy, is increasingly overshadowed by darker developments.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pic>
        <p:nvPicPr>
          <p:cNvPr id="4098" name="Picture 2" descr="5 Reasons to Consider a Career Change into Technology - Training.com.au">
            <a:extLst>
              <a:ext uri="{FF2B5EF4-FFF2-40B4-BE49-F238E27FC236}">
                <a16:creationId xmlns:a16="http://schemas.microsoft.com/office/drawing/2014/main" id="{7AF82B3D-D4AD-2D36-155F-CC2B718C3F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2533" y="2667700"/>
            <a:ext cx="2465009" cy="22303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44785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4600" y="1652752"/>
            <a:ext cx="8417320" cy="3375348"/>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be clear: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post-digital</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DOES NOT MEAN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anti digital</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signals, rather, a broader shift from an exclusive focus on “the digital” – to the exclusion of “the analogue” – to a more nuanced balance and recognition of the roles and importance of each in our lives.</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69242"/>
            <a:ext cx="7277767" cy="3077958"/>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rgbClr val="0A1F61"/>
                </a:solidFill>
                <a:latin typeface="Trade Gothic Next" panose="020B0503040303020004" pitchFamily="34" charset="0"/>
                <a:ea typeface="Microsoft GothicNeo" panose="020B0503020000020004" pitchFamily="34" charset="-127"/>
                <a:cs typeface="Microsoft GothicNeo" panose="020B0503020000020004" pitchFamily="34" charset="-127"/>
              </a:rPr>
              <a:t>Namely, </a:t>
            </a:r>
            <a:r>
              <a:rPr lang="en-US" sz="2000" b="1"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Do digital media present us with radically new kinds of ethical problems that thereby require absolutely new ethical approaches? </a:t>
            </a:r>
          </a:p>
          <a:p>
            <a:pPr algn="just">
              <a:lnSpc>
                <a:spcPct val="200000"/>
              </a:lnSpc>
            </a:pPr>
            <a:r>
              <a:rPr lang="en-US" sz="2000" b="1"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b="1" dirty="0">
                <a:solidFill>
                  <a:srgbClr val="0A1F61"/>
                </a:solidFill>
                <a:latin typeface="Trade Gothic Next" panose="020B0503040303020004" pitchFamily="34" charset="0"/>
                <a:ea typeface="Microsoft GothicNeo" panose="020B0503020000020004" pitchFamily="34" charset="-127"/>
                <a:cs typeface="Microsoft GothicNeo" panose="020B0503020000020004" pitchFamily="34" charset="-127"/>
              </a:rPr>
              <a:t>Such questions are often driven by emphasizing instead important differences between earlier media and digital media.</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3F4E9D9-400C-205D-9BF2-ECB377A42347}"/>
              </a:ext>
            </a:extLst>
          </p:cNvPr>
          <p:cNvSpPr txBox="1"/>
          <p:nvPr/>
        </p:nvSpPr>
        <p:spPr>
          <a:xfrm>
            <a:off x="2513149" y="1019069"/>
            <a:ext cx="5611676" cy="523220"/>
          </a:xfrm>
          <a:prstGeom prst="rect">
            <a:avLst/>
          </a:prstGeom>
          <a:noFill/>
        </p:spPr>
        <p:txBody>
          <a:bodyPr wrap="square" rtlCol="0">
            <a:spAutoFit/>
          </a:bodyPr>
          <a:lstStyle/>
          <a:p>
            <a:r>
              <a:rPr lang="en-GB" sz="2800" dirty="0">
                <a:effectLst>
                  <a:outerShdw blurRad="38100" dist="38100" dir="2700000" algn="tl">
                    <a:srgbClr val="000000">
                      <a:alpha val="43137"/>
                    </a:srgbClr>
                  </a:outerShdw>
                </a:effectLst>
                <a:latin typeface="Alexandria" charset="0"/>
                <a:cs typeface="Alexandria" charset="0"/>
              </a:rPr>
              <a:t>(Ethical) life in the (post-)digital age</a:t>
            </a:r>
          </a:p>
        </p:txBody>
      </p:sp>
      <p:sp>
        <p:nvSpPr>
          <p:cNvPr id="6" name="TextBox 5">
            <a:extLst>
              <a:ext uri="{FF2B5EF4-FFF2-40B4-BE49-F238E27FC236}">
                <a16:creationId xmlns:a16="http://schemas.microsoft.com/office/drawing/2014/main" id="{5A9114BA-28E0-2210-73EF-7EE18EEC10A8}"/>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pic>
        <p:nvPicPr>
          <p:cNvPr id="5122" name="Picture 2" descr="What is Technology?">
            <a:extLst>
              <a:ext uri="{FF2B5EF4-FFF2-40B4-BE49-F238E27FC236}">
                <a16:creationId xmlns:a16="http://schemas.microsoft.com/office/drawing/2014/main" id="{2CD076FC-3EF9-EDD2-4AD9-66B388D02C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5103" y="2786743"/>
            <a:ext cx="2419201" cy="225046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11090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5277" y="1604040"/>
            <a:ext cx="8417320" cy="3436903"/>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an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emphasis</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also drives the either/or approach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underlying much popular media reporting</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any event, these differences often are part of why new ethical issues come up in conjunction with digital media.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Exploring these differences at the outset is hence a good starting point</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86225-B735-4428-CF1E-64F4CB177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4E880-EEA7-E66C-2BA4-2E3D9ACFF3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DB7DF6E-801C-CFA9-FCDE-9ACCD59EA3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4A06513-59CB-A845-D093-D8697EC7C038}"/>
              </a:ext>
            </a:extLst>
          </p:cNvPr>
          <p:cNvSpPr txBox="1"/>
          <p:nvPr/>
        </p:nvSpPr>
        <p:spPr>
          <a:xfrm>
            <a:off x="942308" y="2358235"/>
            <a:ext cx="7277767" cy="3076868"/>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Three especially relevant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characteristics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digital media are: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 digital media foster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convergence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Digital information as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greased</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Digital media as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ubiquitous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global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a:t>
            </a:r>
          </a:p>
        </p:txBody>
      </p:sp>
      <p:pic>
        <p:nvPicPr>
          <p:cNvPr id="7" name="Graphic 21">
            <a:extLst>
              <a:ext uri="{FF2B5EF4-FFF2-40B4-BE49-F238E27FC236}">
                <a16:creationId xmlns:a16="http://schemas.microsoft.com/office/drawing/2014/main" id="{CFC03170-D98F-DFB8-BE30-624B190CF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5F1ED7C-9068-C3EB-A101-C8FEA29496B2}"/>
              </a:ext>
            </a:extLst>
          </p:cNvPr>
          <p:cNvSpPr txBox="1"/>
          <p:nvPr/>
        </p:nvSpPr>
        <p:spPr>
          <a:xfrm>
            <a:off x="2513149" y="1019069"/>
            <a:ext cx="5611676" cy="523220"/>
          </a:xfrm>
          <a:prstGeom prst="rect">
            <a:avLst/>
          </a:prstGeom>
          <a:noFill/>
        </p:spPr>
        <p:txBody>
          <a:bodyPr wrap="square" rtlCol="0">
            <a:spAutoFit/>
          </a:bodyPr>
          <a:lstStyle/>
          <a:p>
            <a:r>
              <a:rPr lang="en-GB" sz="2800" dirty="0">
                <a:effectLst>
                  <a:outerShdw blurRad="38100" dist="38100" dir="2700000" algn="tl">
                    <a:srgbClr val="000000">
                      <a:alpha val="43137"/>
                    </a:srgbClr>
                  </a:outerShdw>
                </a:effectLst>
                <a:latin typeface="Alexandria" charset="0"/>
                <a:cs typeface="Alexandria" charset="0"/>
              </a:rPr>
              <a:t>(Ethical) life in the (post-)digital age</a:t>
            </a:r>
          </a:p>
        </p:txBody>
      </p:sp>
      <p:sp>
        <p:nvSpPr>
          <p:cNvPr id="6" name="TextBox 5">
            <a:extLst>
              <a:ext uri="{FF2B5EF4-FFF2-40B4-BE49-F238E27FC236}">
                <a16:creationId xmlns:a16="http://schemas.microsoft.com/office/drawing/2014/main" id="{67A697B0-3F7C-B5F2-8F1B-3AFD0E43F2A2}"/>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pic>
        <p:nvPicPr>
          <p:cNvPr id="6146" name="Picture 2" descr="The Role of AI in Education: A New Landscape">
            <a:extLst>
              <a:ext uri="{FF2B5EF4-FFF2-40B4-BE49-F238E27FC236}">
                <a16:creationId xmlns:a16="http://schemas.microsoft.com/office/drawing/2014/main" id="{FA9827B7-1DDB-55D2-24D2-31010F2738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5103" y="2969703"/>
            <a:ext cx="2439581" cy="213569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68997"/>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844596" cy="523220"/>
          </a:xfrm>
          <a:prstGeom prst="rect">
            <a:avLst/>
          </a:prstGeom>
          <a:noFill/>
        </p:spPr>
        <p:txBody>
          <a:bodyPr wrap="non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media, analogue media</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0FD0354-700A-44C2-BFBB-485FDD3256B9}"/>
              </a:ext>
            </a:extLst>
          </p:cNvPr>
          <p:cNvSpPr txBox="1"/>
          <p:nvPr/>
        </p:nvSpPr>
        <p:spPr>
          <a:xfrm>
            <a:off x="5017763" y="1302378"/>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2628677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50117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Digital media, analogue media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56056" y="2142439"/>
            <a:ext cx="9335167" cy="3456524"/>
          </a:xfrm>
          <a:prstGeom prst="rect">
            <a:avLst/>
          </a:prstGeom>
          <a:noFill/>
        </p:spPr>
        <p:txBody>
          <a:bodyPr wrap="square" rtlCol="0">
            <a:spAutoFit/>
          </a:bodyPr>
          <a:lstStyle/>
          <a:p>
            <a:pPr algn="just">
              <a:lnSpc>
                <a:spcPct val="200000"/>
              </a:lnSpc>
            </a:pPr>
            <a:r>
              <a:rPr lang="es-ES" sz="2000" dirty="0">
                <a:solidFill>
                  <a:schemeClr val="accent1">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1. </a:t>
            </a:r>
            <a:r>
              <a:rPr lang="es-ES"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Digital media, </a:t>
            </a:r>
            <a:r>
              <a:rPr lang="es-ES" sz="2000" dirty="0" err="1">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analogue</a:t>
            </a:r>
            <a:r>
              <a:rPr lang="es-ES"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media: </a:t>
            </a:r>
            <a:r>
              <a:rPr lang="es-ES" sz="2000" dirty="0" err="1">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convergence</a:t>
            </a:r>
            <a:r>
              <a:rPr lang="es-ES"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and </a:t>
            </a:r>
            <a:r>
              <a:rPr lang="es-ES" sz="2000" dirty="0" err="1">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ubiquity</a:t>
            </a:r>
            <a:r>
              <a:rPr lang="es-ES"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To begin with,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digital media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work by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transforming extant into the basic informational elements</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of electronic computers and networks, using binary code (1s and 0s – bits on and off). By contrast, analogue media, such as increasingly popular vinyl records, capture, store, and make information accessible by producing specific material artifacts that are like (analogous to) the original.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11C577-AC70-4540-34D3-24C9A295110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32254674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43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580388" y="1967077"/>
            <a:ext cx="5675155" cy="3074624"/>
          </a:xfrm>
          <a:prstGeom prst="rect">
            <a:avLst/>
          </a:prstGeom>
          <a:noFill/>
        </p:spPr>
        <p:txBody>
          <a:bodyPr wrap="square" rtlCol="0">
            <a:spAutoFit/>
          </a:bodyPr>
          <a:lstStyle/>
          <a:p>
            <a:pPr algn="just">
              <a:lnSpc>
                <a:spcPct val="200000"/>
              </a:lnSpc>
            </a:pPr>
            <a:r>
              <a:rPr lang="en-GB" sz="20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One of the reasons digital media are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so attractive </a:t>
            </a:r>
            <a:r>
              <a:rPr lang="en-GB" sz="20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is that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analogue media</a:t>
            </a:r>
            <a:r>
              <a:rPr lang="en-GB" sz="20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by contrast, </a:t>
            </a:r>
            <a:r>
              <a:rPr lang="en-GB" sz="2000" u="sng"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always involve some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LOSS</a:t>
            </a:r>
            <a:r>
              <a:rPr lang="en-GB" sz="2000" u="sng"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of information across the various processes of collecting, recording, and storing it.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Analog vs Digital workplace behaviors. How can HR drive change?">
            <a:extLst>
              <a:ext uri="{FF2B5EF4-FFF2-40B4-BE49-F238E27FC236}">
                <a16:creationId xmlns:a16="http://schemas.microsoft.com/office/drawing/2014/main" id="{DF5E1BEC-D074-1489-A2B0-1677F2ED22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239860"/>
            <a:ext cx="2643931" cy="267807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650320"/>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2808" y="2010906"/>
            <a:ext cx="6657873" cy="3693512"/>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This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means</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 and this is particularly critical to the ethical discussions of copying – that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each analogue copy of an original</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is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ALWAYS LESS TRUE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to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original</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the more copies that are made – e.g., a tape copy of a record as a copy of a tape of an original performance – the less faithful (and satisfying) the resulting copy will be.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4550D20-F193-6143-BE61-F2D77A0F65C7}"/>
              </a:ext>
            </a:extLst>
          </p:cNvPr>
          <p:cNvSpPr txBox="1"/>
          <p:nvPr/>
        </p:nvSpPr>
        <p:spPr>
          <a:xfrm>
            <a:off x="2513149" y="1019069"/>
            <a:ext cx="50117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Digital media, analogue media</a:t>
            </a:r>
          </a:p>
        </p:txBody>
      </p:sp>
      <p:sp>
        <p:nvSpPr>
          <p:cNvPr id="6" name="TextBox 5">
            <a:extLst>
              <a:ext uri="{FF2B5EF4-FFF2-40B4-BE49-F238E27FC236}">
                <a16:creationId xmlns:a16="http://schemas.microsoft.com/office/drawing/2014/main" id="{4E23B6C3-6D38-03D8-0C32-F9B89FF9928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pic>
        <p:nvPicPr>
          <p:cNvPr id="10242" name="Picture 2" descr="The Difference Between Digital and Analog, Explained Simply for Beginners  by The Tech Academy - YouTube">
            <a:extLst>
              <a:ext uri="{FF2B5EF4-FFF2-40B4-BE49-F238E27FC236}">
                <a16:creationId xmlns:a16="http://schemas.microsoft.com/office/drawing/2014/main" id="{4ED6DDC1-753B-CB61-0C34-6A6AB879F5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8892" y="2710336"/>
            <a:ext cx="2822896" cy="246216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178651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704337" y="1869509"/>
            <a:ext cx="8417320" cy="3376502"/>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To be sure, these distinctions between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analogue</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digital</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media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are only one side of the coin</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As </a:t>
            </a:r>
            <a:r>
              <a:rPr lang="en-US"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advocates of the post-digital remind us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however much our media technologies have changed in recent decades, </a:t>
            </a:r>
            <a:r>
              <a:rPr lang="en-US"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human eyes, ears, and voices have not</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30905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2808" y="1907028"/>
            <a:ext cx="6799955" cy="3693512"/>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We as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embodied beings</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still generate and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receive</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information in resolutely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analogue form</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digital codes, for example, that pass between two computers or smartphones, whether in the form of a Skype call, Facebook update, or phone call, begin and end for their human users as analogue information.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266" name="Picture 2" descr="Digital Vs Analog Royalty-Free Images, Stock Photos &amp; Pictures |  Shutterstock">
            <a:extLst>
              <a:ext uri="{FF2B5EF4-FFF2-40B4-BE49-F238E27FC236}">
                <a16:creationId xmlns:a16="http://schemas.microsoft.com/office/drawing/2014/main" id="{7F25AF72-7336-AEDE-DFFD-C1BDDE5BB8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6947" y="2727464"/>
            <a:ext cx="2728869" cy="244504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6B5679F-EFB8-BDA6-F241-2B62120412D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B685F197-DB1A-A899-733C-32D3D7A6654C}"/>
              </a:ext>
            </a:extLst>
          </p:cNvPr>
          <p:cNvSpPr txBox="1"/>
          <p:nvPr/>
        </p:nvSpPr>
        <p:spPr>
          <a:xfrm>
            <a:off x="2513149" y="1019069"/>
            <a:ext cx="50117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Digital media, analogue media</a:t>
            </a:r>
          </a:p>
        </p:txBody>
      </p:sp>
    </p:spTree>
    <p:extLst>
      <p:ext uri="{BB962C8B-B14F-4D97-AF65-F5344CB8AC3E}">
        <p14:creationId xmlns:p14="http://schemas.microsoft.com/office/powerpoint/2010/main" val="3544253025"/>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96015-D628-D90C-80C4-3F451766A5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51207E-BB73-6A06-FCD1-F7EC6F5C78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6FC281-D278-88A8-278D-2817D421321F}"/>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D16FCFF-AAB2-23F9-7D55-13443964F857}"/>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665E88C-2EBD-7B35-DECF-107FEADF015F}"/>
              </a:ext>
            </a:extLst>
          </p:cNvPr>
          <p:cNvSpPr txBox="1"/>
          <p:nvPr/>
        </p:nvSpPr>
        <p:spPr>
          <a:xfrm>
            <a:off x="1665188" y="1488215"/>
            <a:ext cx="8417320" cy="4053610"/>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ethical</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experiences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challenges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of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digital media </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are so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strikingly</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new that they require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entirely new frameworks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these continuities with our experiences as analogue and embodied beings argue that the emergence of digital media does not require us to throw out all previous ethical reflections and views and somehow try to start de novo – from the beginning.</a:t>
            </a:r>
          </a:p>
        </p:txBody>
      </p:sp>
      <p:pic>
        <p:nvPicPr>
          <p:cNvPr id="5" name="Graphic 21">
            <a:extLst>
              <a:ext uri="{FF2B5EF4-FFF2-40B4-BE49-F238E27FC236}">
                <a16:creationId xmlns:a16="http://schemas.microsoft.com/office/drawing/2014/main" id="{A75B854B-D13B-368D-3195-93F1224B1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2466077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398AB-2B94-1D20-3BA2-2FB4C0294F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E2ED30-5DD3-85E2-9D19-C260CA307B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9560530-3E29-A568-0BC6-3D31D84193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6AD3472-4C1E-89F0-0C3A-454CBAE92F02}"/>
              </a:ext>
            </a:extLst>
          </p:cNvPr>
          <p:cNvSpPr txBox="1"/>
          <p:nvPr/>
        </p:nvSpPr>
        <p:spPr>
          <a:xfrm>
            <a:off x="1152808" y="1974140"/>
            <a:ext cx="6799955"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On the contrary, we will see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several examples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 how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older forms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ethical reflection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(perhaps, most notably, virtue ethics) – however transformed through their applications within digital media –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are often key in helping us analyze and successfully resolve contemporary ethical dilemmas.</a:t>
            </a:r>
          </a:p>
        </p:txBody>
      </p:sp>
      <p:pic>
        <p:nvPicPr>
          <p:cNvPr id="7" name="Graphic 21">
            <a:extLst>
              <a:ext uri="{FF2B5EF4-FFF2-40B4-BE49-F238E27FC236}">
                <a16:creationId xmlns:a16="http://schemas.microsoft.com/office/drawing/2014/main" id="{7843FDA8-CBA1-C38D-2709-FED5C3CFD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6899D33-9249-5E4C-C67B-98AD56696A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AC52A035-3983-3504-EEAF-05EB9594038B}"/>
              </a:ext>
            </a:extLst>
          </p:cNvPr>
          <p:cNvSpPr txBox="1"/>
          <p:nvPr/>
        </p:nvSpPr>
        <p:spPr>
          <a:xfrm>
            <a:off x="2513149" y="1019069"/>
            <a:ext cx="5011775"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Digital media, analogue media</a:t>
            </a:r>
          </a:p>
        </p:txBody>
      </p:sp>
      <p:pic>
        <p:nvPicPr>
          <p:cNvPr id="12290" name="Picture 2" descr="Science &amp; Technology - Introduction">
            <a:extLst>
              <a:ext uri="{FF2B5EF4-FFF2-40B4-BE49-F238E27FC236}">
                <a16:creationId xmlns:a16="http://schemas.microsoft.com/office/drawing/2014/main" id="{8D3395BC-5835-0A6B-04B5-D492E0BDEC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1593" y="2455551"/>
            <a:ext cx="2899577" cy="253020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483611"/>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5AC0A-9CF4-06F2-582A-78925B8CC1A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67FB884-2F93-D09E-EB1D-6E545906FCC0}"/>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670A5C62-DE16-EE43-8A08-9753D52E2485}"/>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634ED64-0A10-4C47-7CE4-1DA9A912C9A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8E15249D-58D5-6583-C89C-86152E683601}"/>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636D1C2-8E04-77C8-DDAB-1DA98E9C78A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A60017D2-8487-F030-EB49-5A7978235DB7}"/>
              </a:ext>
            </a:extLst>
          </p:cNvPr>
          <p:cNvSpPr txBox="1"/>
          <p:nvPr/>
        </p:nvSpPr>
        <p:spPr>
          <a:xfrm>
            <a:off x="6122194" y="1394710"/>
            <a:ext cx="5505033" cy="461665"/>
          </a:xfrm>
          <a:prstGeom prst="rect">
            <a:avLst/>
          </a:prstGeom>
          <a:noFill/>
        </p:spPr>
        <p:txBody>
          <a:bodyPr wrap="none" rtlCol="0">
            <a:spAutoFit/>
          </a:bodyPr>
          <a:lstStyle/>
          <a:p>
            <a:r>
              <a:rPr lang="en-GB"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media and “greased information”</a:t>
            </a:r>
          </a:p>
        </p:txBody>
      </p:sp>
      <p:pic>
        <p:nvPicPr>
          <p:cNvPr id="5" name="Graphic 21">
            <a:extLst>
              <a:ext uri="{FF2B5EF4-FFF2-40B4-BE49-F238E27FC236}">
                <a16:creationId xmlns:a16="http://schemas.microsoft.com/office/drawing/2014/main" id="{1C210D1E-5EDB-79DB-8430-4149B36712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2D7C56C-FB26-D8C8-D261-23CA1C5EFFD8}"/>
              </a:ext>
            </a:extLst>
          </p:cNvPr>
          <p:cNvSpPr txBox="1"/>
          <p:nvPr/>
        </p:nvSpPr>
        <p:spPr>
          <a:xfrm>
            <a:off x="5017763" y="1302378"/>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957407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6B0D6-C6DB-3660-0DCB-D00EE42745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A33A02-A0A5-794E-A970-F8423F9BDD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0887FB-2E66-6C2D-C676-9268888482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C32891A-E0E2-8E71-B764-9A2646DF5891}"/>
              </a:ext>
            </a:extLst>
          </p:cNvPr>
          <p:cNvSpPr txBox="1"/>
          <p:nvPr/>
        </p:nvSpPr>
        <p:spPr>
          <a:xfrm>
            <a:off x="1152808" y="2095405"/>
            <a:ext cx="6799955" cy="3376502"/>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 second characteristic of digital media is that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digital information</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is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greased</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That is, as James Moor (1997) has observed, “</a:t>
            </a:r>
            <a:r>
              <a:rPr lang="en-GB"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When information is computerized, it is greased to slide easily and quickly to many ports of call</a:t>
            </a: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846E8558-7C10-74E4-377B-E09600913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2FF3592-55D3-E0D5-2709-3E337EB84E7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49BC44DE-C0ED-1DF6-EEE5-C68F0D2CF70E}"/>
              </a:ext>
            </a:extLst>
          </p:cNvPr>
          <p:cNvSpPr txBox="1"/>
          <p:nvPr/>
        </p:nvSpPr>
        <p:spPr>
          <a:xfrm>
            <a:off x="2513149" y="1019069"/>
            <a:ext cx="6186234" cy="523220"/>
          </a:xfrm>
          <a:prstGeom prst="rect">
            <a:avLst/>
          </a:prstGeom>
          <a:noFill/>
        </p:spPr>
        <p:txBody>
          <a:bodyPr wrap="square" rtlCol="0">
            <a:spAutoFit/>
          </a:bodyPr>
          <a:lstStyle/>
          <a:p>
            <a:r>
              <a:rPr lang="en-GB" sz="2800" dirty="0">
                <a:effectLst>
                  <a:outerShdw blurRad="38100" dist="38100" dir="2700000" algn="tl">
                    <a:srgbClr val="000000">
                      <a:alpha val="43137"/>
                    </a:srgbClr>
                  </a:outerShdw>
                </a:effectLst>
                <a:latin typeface="Alexandria" charset="0"/>
                <a:cs typeface="Alexandria" charset="0"/>
              </a:rPr>
              <a:t>Digital media and “greased information”</a:t>
            </a:r>
          </a:p>
        </p:txBody>
      </p:sp>
      <p:pic>
        <p:nvPicPr>
          <p:cNvPr id="1026" name="Picture 2" descr="Daily Nous - Philosopher James Moor, a pioneer in computer... | Facebook">
            <a:extLst>
              <a:ext uri="{FF2B5EF4-FFF2-40B4-BE49-F238E27FC236}">
                <a16:creationId xmlns:a16="http://schemas.microsoft.com/office/drawing/2014/main" id="{24C74B55-6C4F-9333-110B-E1FBA870D6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3708" y="2628898"/>
            <a:ext cx="2250830" cy="246737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394226"/>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8B4F2-E79B-1187-62A8-F8A7CBB78B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CA632B-3668-7DF9-AC3D-87724ECDB7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9A13F-92EE-423A-ECAF-8BBF4AF76F36}"/>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65E68B-B9DC-7D91-FA73-0FC8612F1EA7}"/>
              </a:ext>
            </a:extLst>
          </p:cNvPr>
          <p:cNvSpPr/>
          <p:nvPr/>
        </p:nvSpPr>
        <p:spPr>
          <a:xfrm>
            <a:off x="1181062" y="1285191"/>
            <a:ext cx="9345750" cy="48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46BA5F9-2E3E-D6DF-2051-4C760CD48170}"/>
              </a:ext>
            </a:extLst>
          </p:cNvPr>
          <p:cNvSpPr txBox="1"/>
          <p:nvPr/>
        </p:nvSpPr>
        <p:spPr>
          <a:xfrm>
            <a:off x="1645277" y="1385263"/>
            <a:ext cx="8417320" cy="4519892"/>
          </a:xfrm>
          <a:prstGeom prst="rect">
            <a:avLst/>
          </a:prstGeom>
          <a:noFill/>
        </p:spPr>
        <p:txBody>
          <a:bodyPr wrap="square" rtlCol="0">
            <a:spAutoFit/>
          </a:bodyPr>
          <a:lstStyle/>
          <a:p>
            <a:pPr algn="just">
              <a:lnSpc>
                <a:spcPct val="200000"/>
              </a:lnSpc>
            </a:pPr>
            <a:r>
              <a:rPr lang="en-GB"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1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Greased information</a:t>
            </a:r>
            <a:r>
              <a:rPr lang="en-GB"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is a term often used to </a:t>
            </a:r>
            <a:r>
              <a:rPr lang="en-GB" sz="21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describe the rapid and sometimes unfiltered spread of information through digital media</a:t>
            </a:r>
            <a:r>
              <a:rPr lang="en-GB"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This can include </a:t>
            </a:r>
            <a:r>
              <a:rPr lang="en-GB" sz="21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both accurate and inaccurate information</a:t>
            </a:r>
            <a:r>
              <a:rPr lang="en-GB"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1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leading to the phenomenon of misinformation and disinformation</a:t>
            </a:r>
            <a:r>
              <a:rPr lang="en-GB"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1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ease of sharing content online </a:t>
            </a:r>
            <a:r>
              <a:rPr lang="en-GB" sz="21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means</a:t>
            </a:r>
            <a:r>
              <a:rPr lang="en-GB"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that </a:t>
            </a:r>
            <a:r>
              <a:rPr lang="en-GB" sz="21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false or misleading information can quickly go viral, influencing public opinion and behavior.</a:t>
            </a:r>
          </a:p>
        </p:txBody>
      </p:sp>
      <p:pic>
        <p:nvPicPr>
          <p:cNvPr id="5" name="Graphic 21">
            <a:extLst>
              <a:ext uri="{FF2B5EF4-FFF2-40B4-BE49-F238E27FC236}">
                <a16:creationId xmlns:a16="http://schemas.microsoft.com/office/drawing/2014/main" id="{159BB0D0-AF5C-14D1-BC80-E63D4F23B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90221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1241132" y="2113970"/>
            <a:ext cx="9565015" cy="3513462"/>
          </a:xfrm>
          <a:prstGeom prst="rect">
            <a:avLst/>
          </a:prstGeom>
          <a:noFill/>
        </p:spPr>
        <p:txBody>
          <a:bodyPr wrap="square" rtlCol="0">
            <a:spAutoFit/>
          </a:bodyPr>
          <a:lstStyle/>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Accessibility</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Speed</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Digital media allows for instant access to information and the ability to share content globally within seconds.</a:t>
            </a:r>
          </a:p>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Volume of Information</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sheer amount of content available online can make it difficult for users to discern credible information from false or misleading content.</a:t>
            </a:r>
          </a:p>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Social Media Influence</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Platforms like Facebook, Twitter, and Instagram play a significant role in the dissemination of information, both true and false.</a:t>
            </a: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CE505A3-8576-6D0C-A37C-A584E57B21C1}"/>
              </a:ext>
            </a:extLst>
          </p:cNvPr>
          <p:cNvSpPr txBox="1"/>
          <p:nvPr/>
        </p:nvSpPr>
        <p:spPr>
          <a:xfrm>
            <a:off x="2513149" y="1019069"/>
            <a:ext cx="6186234" cy="523220"/>
          </a:xfrm>
          <a:prstGeom prst="rect">
            <a:avLst/>
          </a:prstGeom>
          <a:noFill/>
        </p:spPr>
        <p:txBody>
          <a:bodyPr wrap="square" rtlCol="0">
            <a:spAutoFit/>
          </a:bodyPr>
          <a:lstStyle/>
          <a:p>
            <a:r>
              <a:rPr lang="en-GB" sz="2800" dirty="0">
                <a:effectLst>
                  <a:outerShdw blurRad="38100" dist="38100" dir="2700000" algn="tl">
                    <a:srgbClr val="000000">
                      <a:alpha val="43137"/>
                    </a:srgbClr>
                  </a:outerShdw>
                </a:effectLst>
                <a:latin typeface="Alexandria" charset="0"/>
                <a:cs typeface="Alexandria" charset="0"/>
              </a:rPr>
              <a:t>Digital media and “greased information”</a:t>
            </a:r>
          </a:p>
        </p:txBody>
      </p:sp>
    </p:spTree>
    <p:extLst>
      <p:ext uri="{BB962C8B-B14F-4D97-AF65-F5344CB8AC3E}">
        <p14:creationId xmlns:p14="http://schemas.microsoft.com/office/powerpoint/2010/main" val="1125490800"/>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1645277" y="1685398"/>
            <a:ext cx="8417320" cy="3887411"/>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Misinformation</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Disinformation</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spread of false information (misinformation) and deliberately deceptive information (disinformation) can have serious consequences, such as influencing elections, public health responses, and social unrest.</a:t>
            </a:r>
          </a:p>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Digital Literacy</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ability to critically evaluate and verify information online is crucial in navigating the digital landscape and avoiding the pitfalls of greased information</a:t>
            </a: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52236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ED2F9-7351-A3B3-F55D-16EDBFC8E1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E9473D-F10E-8D1E-1766-6B945F7713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55AD3C1-CB6C-E249-82AD-5798ABC62A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A7BBA3D-3E92-4EF4-3CF0-04F0012E1BDD}"/>
              </a:ext>
            </a:extLst>
          </p:cNvPr>
          <p:cNvSpPr txBox="1"/>
          <p:nvPr/>
        </p:nvSpPr>
        <p:spPr>
          <a:xfrm>
            <a:off x="1152808" y="1981772"/>
            <a:ext cx="9907915"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As anyone who has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hit</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post</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button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on a status update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too quickly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knows all too well,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information in digital form can spread more or less instantaneously and globally</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whether we always want it to or not</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As the example of uploading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embarrassing photos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videos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from a smartphone suggests,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near-instantaneous and potentially global distribution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 digital information raises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especially serious ethical issues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surrounding privacy</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8FAA0BA5-A5B2-53AD-DC14-92F966000B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888ED4B9-1A99-EACF-29C2-1DBD11C537B1}"/>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11BCC22-03BA-6AB3-3AFC-54FEE1A4816D}"/>
              </a:ext>
            </a:extLst>
          </p:cNvPr>
          <p:cNvSpPr txBox="1"/>
          <p:nvPr/>
        </p:nvSpPr>
        <p:spPr>
          <a:xfrm>
            <a:off x="2513149" y="1019069"/>
            <a:ext cx="6186234" cy="523220"/>
          </a:xfrm>
          <a:prstGeom prst="rect">
            <a:avLst/>
          </a:prstGeom>
          <a:noFill/>
        </p:spPr>
        <p:txBody>
          <a:bodyPr wrap="square" rtlCol="0">
            <a:spAutoFit/>
          </a:bodyPr>
          <a:lstStyle/>
          <a:p>
            <a:r>
              <a:rPr lang="en-GB" sz="2800" dirty="0">
                <a:effectLst>
                  <a:outerShdw blurRad="38100" dist="38100" dir="2700000" algn="tl">
                    <a:srgbClr val="000000">
                      <a:alpha val="43137"/>
                    </a:srgbClr>
                  </a:outerShdw>
                </a:effectLst>
                <a:latin typeface="Alexandria" charset="0"/>
                <a:cs typeface="Alexandria" charset="0"/>
              </a:rPr>
              <a:t>Digital media and “greased information”</a:t>
            </a:r>
          </a:p>
        </p:txBody>
      </p:sp>
    </p:spTree>
    <p:extLst>
      <p:ext uri="{BB962C8B-B14F-4D97-AF65-F5344CB8AC3E}">
        <p14:creationId xmlns:p14="http://schemas.microsoft.com/office/powerpoint/2010/main" val="1924070366"/>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61FE6-7917-4CD5-B66F-11FDEFC6DF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253C4D-7AC0-F5AE-E8EE-22E365C83F4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C04DBD-4409-4380-833E-186F8CE7B044}"/>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97655F-6929-C35D-7F04-6BF550B95B22}"/>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8C633E8-8662-4503-2795-345266813F99}"/>
              </a:ext>
            </a:extLst>
          </p:cNvPr>
          <p:cNvSpPr txBox="1"/>
          <p:nvPr/>
        </p:nvSpPr>
        <p:spPr>
          <a:xfrm>
            <a:off x="1424354" y="1685398"/>
            <a:ext cx="8685590" cy="3948966"/>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Digital media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has the </a:t>
            </a:r>
            <a:r>
              <a:rPr lang="en-GB"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potential</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to be a powerful tool for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good</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it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Also</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requires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careful management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to prevent the negative impacts of greased information.</a:t>
            </a:r>
          </a:p>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Strategies to Combat Greased Information</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Media Literacy Education</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Teaching individuals, especially children and young adults, how to critically assess the credibility of online content.</a:t>
            </a:r>
          </a:p>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Fact-Checking</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Encouraging the use of fact-checking websites and tools to verify information before sharing it.</a:t>
            </a:r>
          </a:p>
        </p:txBody>
      </p:sp>
      <p:pic>
        <p:nvPicPr>
          <p:cNvPr id="5" name="Graphic 21">
            <a:extLst>
              <a:ext uri="{FF2B5EF4-FFF2-40B4-BE49-F238E27FC236}">
                <a16:creationId xmlns:a16="http://schemas.microsoft.com/office/drawing/2014/main" id="{9B751197-ECB0-E3D0-CAD1-E9452EA8F5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93119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E5BDB-6F8B-A0F1-EFEF-7A7CA94961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7A25A3-604F-5A49-18C9-9E938102D1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BE9A118-C26D-3303-DFCB-03E7EE6DFA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B1DABE73-1E6F-D9F0-1DAC-C2C91F35AC5B}"/>
              </a:ext>
            </a:extLst>
          </p:cNvPr>
          <p:cNvSpPr txBox="1"/>
          <p:nvPr/>
        </p:nvSpPr>
        <p:spPr>
          <a:xfrm>
            <a:off x="1152808" y="1974140"/>
            <a:ext cx="6799955"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Regulation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Policies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Implementing policies that hold digital platforms accountable for the spread of misinformation and disinformation.</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Public Awareness Campaigns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Raising awareness about the dangers of misinformation and promoting responsible sharing of information.</a:t>
            </a:r>
          </a:p>
        </p:txBody>
      </p:sp>
      <p:pic>
        <p:nvPicPr>
          <p:cNvPr id="7" name="Graphic 21">
            <a:extLst>
              <a:ext uri="{FF2B5EF4-FFF2-40B4-BE49-F238E27FC236}">
                <a16:creationId xmlns:a16="http://schemas.microsoft.com/office/drawing/2014/main" id="{3CE3CE3C-624D-5BDD-5B00-ED695AC19F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72ADC24D-53DA-8D6F-EE4D-481869FE4EB1}"/>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8DD6C223-2274-D3A3-2561-E8E5E72BC3AE}"/>
              </a:ext>
            </a:extLst>
          </p:cNvPr>
          <p:cNvSpPr txBox="1"/>
          <p:nvPr/>
        </p:nvSpPr>
        <p:spPr>
          <a:xfrm>
            <a:off x="2513149" y="1019069"/>
            <a:ext cx="6186234" cy="523220"/>
          </a:xfrm>
          <a:prstGeom prst="rect">
            <a:avLst/>
          </a:prstGeom>
          <a:noFill/>
        </p:spPr>
        <p:txBody>
          <a:bodyPr wrap="square" rtlCol="0">
            <a:spAutoFit/>
          </a:bodyPr>
          <a:lstStyle/>
          <a:p>
            <a:r>
              <a:rPr lang="en-GB" sz="2800" dirty="0">
                <a:effectLst>
                  <a:outerShdw blurRad="38100" dist="38100" dir="2700000" algn="tl">
                    <a:srgbClr val="000000">
                      <a:alpha val="43137"/>
                    </a:srgbClr>
                  </a:outerShdw>
                </a:effectLst>
                <a:latin typeface="Alexandria" charset="0"/>
                <a:cs typeface="Alexandria" charset="0"/>
              </a:rPr>
              <a:t>Digital media and “greased information”</a:t>
            </a:r>
          </a:p>
        </p:txBody>
      </p:sp>
      <p:pic>
        <p:nvPicPr>
          <p:cNvPr id="2053" name="Picture 5" descr="How do you counter misinformation? Critical thinking is step one : Planet  Money : NPR">
            <a:extLst>
              <a:ext uri="{FF2B5EF4-FFF2-40B4-BE49-F238E27FC236}">
                <a16:creationId xmlns:a16="http://schemas.microsoft.com/office/drawing/2014/main" id="{5A783B72-480B-AD04-AC71-05A9216B12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7616" y="2761488"/>
            <a:ext cx="2681576" cy="241101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6928858"/>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04815-D5A9-2915-FC3C-56C20CD8501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4AA3CEA-87A4-A231-0BD5-8F3D0B9A1A74}"/>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F929DFA8-6A53-F6AD-E186-E77862A7A5CB}"/>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DB7E0440-791F-878D-6737-E7117448444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E346953C-47F2-3787-BC03-7EE59F2D8FF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56DF1A3-340E-5921-268F-3DC1C7A8432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EE0F6F2D-E848-7ABE-ED2D-0A56857E0C8E}"/>
              </a:ext>
            </a:extLst>
          </p:cNvPr>
          <p:cNvSpPr txBox="1"/>
          <p:nvPr/>
        </p:nvSpPr>
        <p:spPr>
          <a:xfrm>
            <a:off x="6122194" y="1394710"/>
            <a:ext cx="5505033" cy="461665"/>
          </a:xfrm>
          <a:prstGeom prst="rect">
            <a:avLst/>
          </a:prstGeom>
          <a:noFill/>
        </p:spPr>
        <p:txBody>
          <a:bodyPr wrap="none" rtlCol="0">
            <a:spAutoFit/>
          </a:bodyPr>
          <a:lstStyle/>
          <a:p>
            <a:r>
              <a:rPr lang="es-E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media as communication media</a:t>
            </a:r>
          </a:p>
        </p:txBody>
      </p:sp>
      <p:pic>
        <p:nvPicPr>
          <p:cNvPr id="5" name="Graphic 21">
            <a:extLst>
              <a:ext uri="{FF2B5EF4-FFF2-40B4-BE49-F238E27FC236}">
                <a16:creationId xmlns:a16="http://schemas.microsoft.com/office/drawing/2014/main" id="{53FF83F9-ADE6-3E17-613B-D4D385E5AE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F75F3C0-0B78-4B07-0319-10E5BB597518}"/>
              </a:ext>
            </a:extLst>
          </p:cNvPr>
          <p:cNvSpPr txBox="1"/>
          <p:nvPr/>
        </p:nvSpPr>
        <p:spPr>
          <a:xfrm>
            <a:off x="5017763" y="1302378"/>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24118231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A7F00-019D-F4A8-E770-9ECB796A54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49FB8-4761-45E5-F00F-C55E84453D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D46A60E-6106-E56E-BFA1-A70BA920C6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0290E9C-DD36-DEF5-0D49-8F36288CD08A}"/>
              </a:ext>
            </a:extLst>
          </p:cNvPr>
          <p:cNvSpPr txBox="1"/>
          <p:nvPr/>
        </p:nvSpPr>
        <p:spPr>
          <a:xfrm>
            <a:off x="4239237" y="1777022"/>
            <a:ext cx="6799955" cy="4098238"/>
          </a:xfrm>
          <a:prstGeom prst="rect">
            <a:avLst/>
          </a:prstGeom>
          <a:noFill/>
        </p:spPr>
        <p:txBody>
          <a:bodyPr wrap="square" rtlCol="0">
            <a:spAutoFit/>
          </a:bodyPr>
          <a:lstStyle/>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Digital media </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as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communication media</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refers to </a:t>
            </a:r>
            <a:r>
              <a:rPr lang="en-GB" sz="19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various platforms and tools used for sharing information, ideas, and messages through digital means</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This encompasses a wide range of technologies and services</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that </a:t>
            </a:r>
            <a:r>
              <a:rPr lang="en-GB" sz="19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facilitate</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communication</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GB"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interaction</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among individuals and groups across the globe. </a:t>
            </a:r>
            <a:r>
              <a:rPr lang="en-GB" sz="1900" u="sng" dirty="0">
                <a:solidFill>
                  <a:schemeClr val="accent6">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Here's an overview of its key aspects</a:t>
            </a:r>
            <a:r>
              <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1B007FD9-8343-19D5-DF14-191A73739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42B7386-3593-3A84-2131-8CAB5C4F0EF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E74F1E17-14E6-66E3-0110-70AF33CEDCA2}"/>
              </a:ext>
            </a:extLst>
          </p:cNvPr>
          <p:cNvSpPr txBox="1"/>
          <p:nvPr/>
        </p:nvSpPr>
        <p:spPr>
          <a:xfrm>
            <a:off x="2513149" y="1019069"/>
            <a:ext cx="5875842" cy="523220"/>
          </a:xfrm>
          <a:prstGeom prst="rect">
            <a:avLst/>
          </a:prstGeom>
          <a:noFill/>
        </p:spPr>
        <p:txBody>
          <a:bodyPr wrap="square" rtlCol="0">
            <a:spAutoFit/>
          </a:bodyPr>
          <a:lstStyle/>
          <a:p>
            <a:r>
              <a:rPr lang="es-ES" sz="2800" dirty="0">
                <a:effectLst>
                  <a:outerShdw blurRad="38100" dist="38100" dir="2700000" algn="tl">
                    <a:srgbClr val="000000">
                      <a:alpha val="43137"/>
                    </a:srgbClr>
                  </a:outerShdw>
                </a:effectLst>
                <a:latin typeface="Alexandria" charset="0"/>
                <a:cs typeface="Alexandria" charset="0"/>
              </a:rPr>
              <a:t>Digital media as communication media</a:t>
            </a:r>
          </a:p>
        </p:txBody>
      </p:sp>
      <p:pic>
        <p:nvPicPr>
          <p:cNvPr id="5122" name="Picture 2" descr="5 essential social media and digital communication skills for researchers -  Author Services">
            <a:extLst>
              <a:ext uri="{FF2B5EF4-FFF2-40B4-BE49-F238E27FC236}">
                <a16:creationId xmlns:a16="http://schemas.microsoft.com/office/drawing/2014/main" id="{571C50D8-3399-67E9-11CE-7D9B821ECC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2808" y="2640695"/>
            <a:ext cx="2492284" cy="2309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4799947"/>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2DB20-4024-F77F-A097-B3659D8DA1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774A14-2269-5341-07DE-EDF6D2306F3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DD1381-3A7A-8433-BBF5-0294B9A877C2}"/>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39CBBBE-9125-68D8-1AC1-A3044BAB09DD}"/>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A3F3A2C-046A-7487-D189-6D0E17245EE7}"/>
              </a:ext>
            </a:extLst>
          </p:cNvPr>
          <p:cNvSpPr txBox="1"/>
          <p:nvPr/>
        </p:nvSpPr>
        <p:spPr>
          <a:xfrm>
            <a:off x="1645277" y="1760989"/>
            <a:ext cx="8417320"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Benefits of Digital Media as Communication Media</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Instant Communication.</a:t>
            </a:r>
            <a:r>
              <a:rPr lang="en-GB" sz="16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GB" sz="16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Global Reach.</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Interactivity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Cost-Effective</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Customization.</a:t>
            </a:r>
          </a:p>
        </p:txBody>
      </p:sp>
      <p:pic>
        <p:nvPicPr>
          <p:cNvPr id="5" name="Graphic 21">
            <a:extLst>
              <a:ext uri="{FF2B5EF4-FFF2-40B4-BE49-F238E27FC236}">
                <a16:creationId xmlns:a16="http://schemas.microsoft.com/office/drawing/2014/main" id="{E6C26F15-A13F-C9D5-A3DD-29688A6A1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8" name="Picture 4" descr="How social media has redefined the communications role - Ragan  Communications">
            <a:extLst>
              <a:ext uri="{FF2B5EF4-FFF2-40B4-BE49-F238E27FC236}">
                <a16:creationId xmlns:a16="http://schemas.microsoft.com/office/drawing/2014/main" id="{F3274D48-3983-B11C-48D9-BB7743CD65C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340" t="7443" r="14734" b="10641"/>
          <a:stretch/>
        </p:blipFill>
        <p:spPr bwMode="auto">
          <a:xfrm>
            <a:off x="7236069" y="2725615"/>
            <a:ext cx="2722347" cy="24404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9341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CFC0A-33AA-669C-5136-9F1C11B2B6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0E9B93-026F-0BF3-9A66-1FFEEDECA7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5EC8129-B14A-337F-5358-C02C4F8B8C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45AB333-F5AD-0A77-B124-654B5D1E248D}"/>
              </a:ext>
            </a:extLst>
          </p:cNvPr>
          <p:cNvSpPr txBox="1"/>
          <p:nvPr/>
        </p:nvSpPr>
        <p:spPr>
          <a:xfrm>
            <a:off x="1152808" y="2023945"/>
            <a:ext cx="9793615"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Challenges of Digital Media as Communication Media</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Misinformation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rapid spread of false information can lead to confusion and harm.</a:t>
            </a:r>
            <a:endPar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Privacy Concerns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potential for data breaches and misuse of personal information.</a:t>
            </a:r>
            <a:endPar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Digital Divide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Inequality in access to digital technologies and the internet</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Addiction and Overuse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Excessive use of digital media can negatively impact mental and physical health.</a:t>
            </a:r>
            <a:endPar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DFE26020-6000-C7ED-BA49-92F23DD0E4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6602D8F5-072E-294B-C250-F10B1777D891}"/>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5CEC1B1B-2683-34A3-E4FE-7E294DBFF2B3}"/>
              </a:ext>
            </a:extLst>
          </p:cNvPr>
          <p:cNvSpPr txBox="1"/>
          <p:nvPr/>
        </p:nvSpPr>
        <p:spPr>
          <a:xfrm>
            <a:off x="2513149" y="1019069"/>
            <a:ext cx="5875842" cy="523220"/>
          </a:xfrm>
          <a:prstGeom prst="rect">
            <a:avLst/>
          </a:prstGeom>
          <a:noFill/>
        </p:spPr>
        <p:txBody>
          <a:bodyPr wrap="square" rtlCol="0">
            <a:spAutoFit/>
          </a:bodyPr>
          <a:lstStyle/>
          <a:p>
            <a:r>
              <a:rPr lang="es-ES" sz="2800" dirty="0">
                <a:effectLst>
                  <a:outerShdw blurRad="38100" dist="38100" dir="2700000" algn="tl">
                    <a:srgbClr val="000000">
                      <a:alpha val="43137"/>
                    </a:srgbClr>
                  </a:outerShdw>
                </a:effectLst>
                <a:latin typeface="Alexandria" charset="0"/>
                <a:cs typeface="Alexandria" charset="0"/>
              </a:rPr>
              <a:t>Digital media as communication media</a:t>
            </a:r>
          </a:p>
        </p:txBody>
      </p:sp>
    </p:spTree>
    <p:extLst>
      <p:ext uri="{BB962C8B-B14F-4D97-AF65-F5344CB8AC3E}">
        <p14:creationId xmlns:p14="http://schemas.microsoft.com/office/powerpoint/2010/main" val="2436005967"/>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B8BE2-3C55-F0AA-2935-4C6FD30129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D9B842-5DEC-6710-E561-DCBC34CE47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0DC67DD-3471-4605-D749-2D80E10AD80B}"/>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4849F1-EE5B-A249-CFA3-C90180A8E0A2}"/>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4CEE183-D208-8295-64AD-304D7CF8901B}"/>
              </a:ext>
            </a:extLst>
          </p:cNvPr>
          <p:cNvSpPr txBox="1"/>
          <p:nvPr/>
        </p:nvSpPr>
        <p:spPr>
          <a:xfrm>
            <a:off x="1563659" y="1711004"/>
            <a:ext cx="8417320" cy="3798156"/>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So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internet</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the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Web</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now make possible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cross-cultural encounters online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scope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speed</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scale</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unimaginable even just a few decades ago.</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Along these lines,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two additional features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of digital media become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CRUCIAL</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To begin with, digital media enjoy what has characterized as a kind of </a:t>
            </a:r>
            <a:r>
              <a:rPr lang="en-GB" sz="24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fluidity</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specifically.</a:t>
            </a:r>
          </a:p>
        </p:txBody>
      </p:sp>
      <p:pic>
        <p:nvPicPr>
          <p:cNvPr id="5" name="Graphic 21">
            <a:extLst>
              <a:ext uri="{FF2B5EF4-FFF2-40B4-BE49-F238E27FC236}">
                <a16:creationId xmlns:a16="http://schemas.microsoft.com/office/drawing/2014/main" id="{47E0F6B7-5AC8-CADE-7AEE-0BD25201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06498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3552A-68F9-8499-3BC9-BDA5176721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47BD2E-FD23-6CD2-854D-8926696724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DB7DAF9-3E61-98A2-D61E-CF9036034A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C8D55D73-F67E-1FBA-AF3E-5B5DF66E3AE1}"/>
              </a:ext>
            </a:extLst>
          </p:cNvPr>
          <p:cNvSpPr txBox="1"/>
          <p:nvPr/>
        </p:nvSpPr>
        <p:spPr>
          <a:xfrm>
            <a:off x="1152808" y="1974140"/>
            <a:ext cx="6799955" cy="369351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Secondly, the diffusion of internet and Web-based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connectivity</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by way of smartphones and other digital devices makes increasingly real for us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ubiquity of digital media</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We are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increasingly surrounded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by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 envelope of interacting digital devices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meaning first of all that we are “</a:t>
            </a:r>
            <a:r>
              <a:rPr lang="en-GB"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ALWAYS ON</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00206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always connected</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6A7096F1-67DA-A082-820C-E6FDCE230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62A7B15-45D0-94F0-D3F5-86E43FCA2F7E}"/>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385ECE0F-DA38-C5B3-0C48-B7C54AC9AC56}"/>
              </a:ext>
            </a:extLst>
          </p:cNvPr>
          <p:cNvSpPr txBox="1"/>
          <p:nvPr/>
        </p:nvSpPr>
        <p:spPr>
          <a:xfrm>
            <a:off x="2513149" y="1019069"/>
            <a:ext cx="5875842" cy="523220"/>
          </a:xfrm>
          <a:prstGeom prst="rect">
            <a:avLst/>
          </a:prstGeom>
          <a:noFill/>
        </p:spPr>
        <p:txBody>
          <a:bodyPr wrap="square" rtlCol="0">
            <a:spAutoFit/>
          </a:bodyPr>
          <a:lstStyle/>
          <a:p>
            <a:r>
              <a:rPr lang="es-ES" sz="2800" dirty="0">
                <a:effectLst>
                  <a:outerShdw blurRad="38100" dist="38100" dir="2700000" algn="tl">
                    <a:srgbClr val="000000">
                      <a:alpha val="43137"/>
                    </a:srgbClr>
                  </a:outerShdw>
                </a:effectLst>
                <a:latin typeface="Alexandria" charset="0"/>
                <a:cs typeface="Alexandria" charset="0"/>
              </a:rPr>
              <a:t>Digital media as communication media</a:t>
            </a:r>
          </a:p>
        </p:txBody>
      </p:sp>
      <p:pic>
        <p:nvPicPr>
          <p:cNvPr id="7170" name="Picture 2" descr="People interact through social media and digital tools highlighting modern  communication and engagement trends interactions with social media |  Premium AI-generated vector">
            <a:extLst>
              <a:ext uri="{FF2B5EF4-FFF2-40B4-BE49-F238E27FC236}">
                <a16:creationId xmlns:a16="http://schemas.microsoft.com/office/drawing/2014/main" id="{075FD464-4C7F-9DC6-4812-B89A3B72B9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8291" y="2811777"/>
            <a:ext cx="2403963" cy="211784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41361"/>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99C9F-30AE-73D3-93F6-5027E335BD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CF86F6-0278-43A8-937F-49ECD176FA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C30A7B-B0E9-3A6E-E219-B1531A4CA3D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92079E-F332-00AA-CF55-6C76F8E93DF2}"/>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F12E6D-F552-D52B-199F-9F85244A1303}"/>
              </a:ext>
            </a:extLst>
          </p:cNvPr>
          <p:cNvSpPr txBox="1"/>
          <p:nvPr/>
        </p:nvSpPr>
        <p:spPr>
          <a:xfrm>
            <a:off x="1645277" y="1275500"/>
            <a:ext cx="8417320" cy="4564519"/>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ubiquity of our interactive devices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means that we are increasingly both the subjects and the objects of what Anders </a:t>
            </a:r>
            <a:r>
              <a:rPr lang="en-GB" dirty="0" err="1">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Albrechtslund</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(2008) early on identified as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Voluntary Surveillance</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Voluntary Surveillance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on social media refers to </a:t>
            </a:r>
            <a:r>
              <a:rPr lang="en-GB"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phenomenon where users willingly share personal information, activities, and preferences on social media platforms, often without fully understanding the implications or potential risks</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This voluntary sharing </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can be seen as </a:t>
            </a:r>
            <a:r>
              <a:rPr lang="en-GB"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 form of self-surveillance</a:t>
            </a: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where individuals monitor and present themselves to others.</a:t>
            </a:r>
          </a:p>
        </p:txBody>
      </p:sp>
      <p:pic>
        <p:nvPicPr>
          <p:cNvPr id="5" name="Graphic 21">
            <a:extLst>
              <a:ext uri="{FF2B5EF4-FFF2-40B4-BE49-F238E27FC236}">
                <a16:creationId xmlns:a16="http://schemas.microsoft.com/office/drawing/2014/main" id="{DD0D097F-4581-021C-24BB-78EB21256A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368448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15E45-63FB-DA2B-2EB0-D68A8E89CB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AC8921-A4CF-5D5D-C5D5-9CDF5CF9C6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5C0E924-295B-6A11-7441-CD33F9DAD9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4E959DF-F236-BEE4-BDD5-79F6D90F9E76}"/>
              </a:ext>
            </a:extLst>
          </p:cNvPr>
          <p:cNvSpPr txBox="1"/>
          <p:nvPr/>
        </p:nvSpPr>
        <p:spPr>
          <a:xfrm>
            <a:off x="1152808" y="2358235"/>
            <a:ext cx="6799955" cy="307795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the same time, however, </a:t>
            </a:r>
            <a:r>
              <a:rPr lang="en-GB"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mobile or smartphones we carry with us into more or less every corner of our lives</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 including the (once) most intimate spaces –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open up </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our lives in those spaces to </a:t>
            </a:r>
            <a:r>
              <a:rPr lang="en-GB"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new possibilities of tracking and recording in exquisite detail</a:t>
            </a:r>
            <a:r>
              <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5DA5A358-830F-F6C2-F810-E5996EEC85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CA11CF1-0FE3-AC89-C213-658C5A0AFCD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1</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7B9079DB-0ECC-D03F-14D5-5017AA619FB2}"/>
              </a:ext>
            </a:extLst>
          </p:cNvPr>
          <p:cNvSpPr txBox="1"/>
          <p:nvPr/>
        </p:nvSpPr>
        <p:spPr>
          <a:xfrm>
            <a:off x="2513149" y="1019069"/>
            <a:ext cx="5875842" cy="523220"/>
          </a:xfrm>
          <a:prstGeom prst="rect">
            <a:avLst/>
          </a:prstGeom>
          <a:noFill/>
        </p:spPr>
        <p:txBody>
          <a:bodyPr wrap="square" rtlCol="0">
            <a:spAutoFit/>
          </a:bodyPr>
          <a:lstStyle/>
          <a:p>
            <a:r>
              <a:rPr lang="es-ES" sz="2800" dirty="0">
                <a:effectLst>
                  <a:outerShdw blurRad="38100" dist="38100" dir="2700000" algn="tl">
                    <a:srgbClr val="000000">
                      <a:alpha val="43137"/>
                    </a:srgbClr>
                  </a:outerShdw>
                </a:effectLst>
                <a:latin typeface="Alexandria" charset="0"/>
                <a:cs typeface="Alexandria" charset="0"/>
              </a:rPr>
              <a:t>Digital media as communication media</a:t>
            </a:r>
          </a:p>
        </p:txBody>
      </p:sp>
      <p:pic>
        <p:nvPicPr>
          <p:cNvPr id="8194" name="Picture 2" descr="Modern Communication Technologies Media | Premium AI-generated vector">
            <a:extLst>
              <a:ext uri="{FF2B5EF4-FFF2-40B4-BE49-F238E27FC236}">
                <a16:creationId xmlns:a16="http://schemas.microsoft.com/office/drawing/2014/main" id="{CB571A60-A57D-64B5-2DCC-BC7C1A0960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4665" y="2822327"/>
            <a:ext cx="2553432" cy="216400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303037"/>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2243949" cy="4413709"/>
          </a:xfrm>
          <a:prstGeom prst="rect">
            <a:avLst/>
          </a:prstGeom>
        </p:spPr>
        <p:txBody>
          <a:bodyPr wrap="square">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Ethics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and Society Series), 3rd Edition, by Charles Ess</a:t>
            </a:r>
            <a:endPar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701472" y="376032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pic>
        <p:nvPicPr>
          <p:cNvPr id="10" name="Picture 9" descr="Text, application&#10;&#10;Description automatically generated">
            <a:extLst>
              <a:ext uri="{FF2B5EF4-FFF2-40B4-BE49-F238E27FC236}">
                <a16:creationId xmlns:a16="http://schemas.microsoft.com/office/drawing/2014/main" id="{72DEE10B-BCF0-4749-BCE6-D5F244E1EF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2509" y="1503120"/>
            <a:ext cx="1787362" cy="1896464"/>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33BF7-BC8B-C2AD-2792-0060EC2127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7C8CC3D-6753-5CBF-F4C6-D6EAF81C352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67B5E3D-F551-55AE-CE3E-B53A6AA8BD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C11EEC-C3A2-B928-2525-A1DB00DD8DF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BBBDE92-3F04-C540-7501-EA778AEF5F9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643B646-8D5C-1E13-449B-6A1B325CCCF6}"/>
              </a:ext>
            </a:extLst>
          </p:cNvPr>
          <p:cNvSpPr txBox="1"/>
          <p:nvPr/>
        </p:nvSpPr>
        <p:spPr>
          <a:xfrm>
            <a:off x="3458086" y="2833513"/>
            <a:ext cx="8417320" cy="3108543"/>
          </a:xfrm>
          <a:prstGeom prst="rect">
            <a:avLst/>
          </a:prstGeom>
          <a:noFill/>
        </p:spPr>
        <p:txBody>
          <a:bodyPr wrap="square" rtlCol="0">
            <a:spAutoFit/>
          </a:bodyPr>
          <a:lstStyle/>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Introduction</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Ethical</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life in the (post-)</a:t>
            </a:r>
            <a:r>
              <a:rPr lang="en-US" sz="28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age</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1. Digital media, analog media: convergence and Ubiquity.</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2. Digital media and “greased information”.</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3. Digital media as communication media: fluidity, ubiquity, global scope, and selfhood/identity.</a:t>
            </a:r>
          </a:p>
        </p:txBody>
      </p:sp>
      <p:sp>
        <p:nvSpPr>
          <p:cNvPr id="32" name="Rectangle 31">
            <a:extLst>
              <a:ext uri="{FF2B5EF4-FFF2-40B4-BE49-F238E27FC236}">
                <a16:creationId xmlns:a16="http://schemas.microsoft.com/office/drawing/2014/main" id="{9C62B710-7347-69AE-C20A-53870AB36B1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51D0B8D-050B-C06F-C94E-370B5DC1FBD4}"/>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1</a:t>
            </a:r>
          </a:p>
        </p:txBody>
      </p:sp>
      <p:pic>
        <p:nvPicPr>
          <p:cNvPr id="6" name="Graphic 21">
            <a:extLst>
              <a:ext uri="{FF2B5EF4-FFF2-40B4-BE49-F238E27FC236}">
                <a16:creationId xmlns:a16="http://schemas.microsoft.com/office/drawing/2014/main" id="{EE4C99F3-0F4F-D2F5-7B6C-99925CF232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80D7734-4222-A13A-A8D3-73D7F150D0E5}"/>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REMEMBER</a:t>
            </a:r>
            <a:r>
              <a:rPr lang="en-US" sz="1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84051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CDBED0F6-512E-4977-8190-9BB708BA2B02}"/>
</file>

<file path=docProps/app.xml><?xml version="1.0" encoding="utf-8"?>
<Properties xmlns="http://schemas.openxmlformats.org/officeDocument/2006/extended-properties" xmlns:vt="http://schemas.openxmlformats.org/officeDocument/2006/docPropsVTypes">
  <TotalTime>3852</TotalTime>
  <Words>2313</Words>
  <Application>Microsoft Office PowerPoint</Application>
  <PresentationFormat>Widescreen</PresentationFormat>
  <Paragraphs>156</Paragraphs>
  <Slides>46</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Microsoft GothicNeo</vt:lpstr>
      <vt:lpstr>Alexandria</vt:lpstr>
      <vt:lpstr>Arial</vt:lpstr>
      <vt:lpstr>Calibri</vt:lpstr>
      <vt:lpstr>Calibri Light</vt:lpstr>
      <vt:lpstr>Roboto Light</vt:lpstr>
      <vt:lpstr>Tajawal ExtraBold</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6</cp:revision>
  <dcterms:created xsi:type="dcterms:W3CDTF">2023-04-29T09:08:00Z</dcterms:created>
  <dcterms:modified xsi:type="dcterms:W3CDTF">2025-01-13T17:08:17Z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