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313" r:id="rId4"/>
    <p:sldId id="354" r:id="rId5"/>
    <p:sldId id="4620" r:id="rId6"/>
    <p:sldId id="4621" r:id="rId7"/>
    <p:sldId id="4622" r:id="rId8"/>
    <p:sldId id="484" r:id="rId9"/>
    <p:sldId id="501" r:id="rId10"/>
    <p:sldId id="4623" r:id="rId11"/>
    <p:sldId id="4624" r:id="rId12"/>
    <p:sldId id="4625" r:id="rId13"/>
    <p:sldId id="4608" r:id="rId14"/>
    <p:sldId id="4602" r:id="rId15"/>
    <p:sldId id="4610" r:id="rId16"/>
    <p:sldId id="4606" r:id="rId17"/>
    <p:sldId id="4612" r:id="rId18"/>
    <p:sldId id="4614" r:id="rId19"/>
    <p:sldId id="4626" r:id="rId20"/>
    <p:sldId id="551" r:id="rId21"/>
    <p:sldId id="4627" r:id="rId22"/>
    <p:sldId id="507" r:id="rId23"/>
    <p:sldId id="508" r:id="rId24"/>
    <p:sldId id="509" r:id="rId25"/>
    <p:sldId id="510" r:id="rId26"/>
    <p:sldId id="513" r:id="rId27"/>
    <p:sldId id="514" r:id="rId28"/>
    <p:sldId id="515" r:id="rId29"/>
    <p:sldId id="516" r:id="rId30"/>
    <p:sldId id="518" r:id="rId31"/>
    <p:sldId id="519" r:id="rId32"/>
    <p:sldId id="520" r:id="rId33"/>
    <p:sldId id="521" r:id="rId34"/>
    <p:sldId id="4628" r:id="rId35"/>
    <p:sldId id="522" r:id="rId36"/>
    <p:sldId id="524" r:id="rId37"/>
    <p:sldId id="526" r:id="rId38"/>
    <p:sldId id="527" r:id="rId39"/>
    <p:sldId id="529" r:id="rId40"/>
    <p:sldId id="530" r:id="rId41"/>
    <p:sldId id="531" r:id="rId42"/>
    <p:sldId id="533" r:id="rId43"/>
    <p:sldId id="534" r:id="rId44"/>
    <p:sldId id="535" r:id="rId45"/>
    <p:sldId id="4616" r:id="rId46"/>
    <p:sldId id="499" r:id="rId47"/>
    <p:sldId id="539" r:id="rId48"/>
    <p:sldId id="545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4620"/>
            <p14:sldId id="4621"/>
            <p14:sldId id="4622"/>
            <p14:sldId id="484"/>
            <p14:sldId id="501"/>
            <p14:sldId id="4623"/>
            <p14:sldId id="4624"/>
            <p14:sldId id="4625"/>
            <p14:sldId id="4608"/>
            <p14:sldId id="4602"/>
            <p14:sldId id="4610"/>
            <p14:sldId id="4606"/>
            <p14:sldId id="4612"/>
            <p14:sldId id="4614"/>
            <p14:sldId id="4626"/>
            <p14:sldId id="551"/>
            <p14:sldId id="4627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28"/>
            <p14:sldId id="522"/>
            <p14:sldId id="524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616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7518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667796" y="1882778"/>
            <a:ext cx="857813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348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 flipV="1">
            <a:off x="4038600" y="6310631"/>
            <a:ext cx="4114800" cy="457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 dirty="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05C9E-A50C-53AB-8F52-0EDC6420A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00FC6-D921-DD14-9A71-76ACDC0A6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0CF2A6-C48B-18E4-8E5B-4B375B1FF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ABD03-7F4B-9CBB-5BCD-FDD6960FF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120"/>
            <a:ext cx="12192000" cy="692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21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07A19-E0BD-7250-C0C9-CEE416638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D92F9-9EEA-9EFD-A060-90E1A82F9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A6E27-EA29-57E3-A98A-11BDE70B9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58C0D6-EFC6-AC4F-E90B-6F6D56373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83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EC6E1-CD96-CF47-98B9-DB7DF29AC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7FB50-9804-4B18-0FC7-4B8FB12B7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E47396-F082-86F8-55E1-CFF1B605B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171DB9-783F-41B6-53FE-15BE4D408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3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0464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241891"/>
            <a:ext cx="11308080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493400"/>
            <a:ext cx="1128776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44077" y="63922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CD4E3-8957-B7DD-0C3C-F2EF51EEA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A8D95-5D25-62F5-2F0B-699D29237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F8270-4FC3-97C3-C6D5-64860B4E8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D4A23B-5584-6061-313F-105EB95D7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38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12F9E8-4286-AE91-CA2F-34ED989FE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B8463-7A82-CCB1-DAC1-C4BE4F667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17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92328-6B94-055E-EC9C-12003679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31AEB-314A-EA05-1187-FF202DAE1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DA944D-5F58-B702-E1D4-0CA892795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368EF7-C6AE-A7CB-3ACC-13D8B4A3C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80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850851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4" y="1451315"/>
            <a:ext cx="11308080" cy="44281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575800" y="640738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FA7F8-B8C4-F90E-5AB6-DF80F3DC6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108EA5-E131-3387-C874-1DCA65CDDC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6BD6AA-726F-6DAD-F5B7-84081BD3C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4162F0-C4F9-8C23-13FD-ED9E08467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3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85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0B512-86D9-9C92-79E3-252D2BE14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59E05-2E50-201C-589B-8F6C70F50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FAE00-2540-053E-BACF-4D1A05E29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91331C-ABBA-6EAA-8BC7-7810A66F6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3986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39" y="1391920"/>
            <a:ext cx="11382985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35608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430000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7826" y="165259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124350"/>
            <a:ext cx="3357880" cy="51682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40081" y="1543346"/>
            <a:ext cx="109321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28978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5"/>
            <a:ext cx="11003280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1289" y="420524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02380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138967"/>
            <a:ext cx="11094720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6561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06777" y="1216506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87011"/>
            <a:ext cx="11064239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29154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75360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247119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615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18161" y="1543346"/>
            <a:ext cx="11362664" cy="4542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cycle view of a supply chain holds that the processes in a supply chain are divided into 2 categories depending on whether they are initiated in response to or in anticipation of customer orders.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59BB8-6A23-F448-C67C-3DCECA67B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94AA0-D9EF-2E9C-3368-D8C9C9901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8741B9-4456-CB6C-092D-9AF2FF4F4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3BC5AB-D8BC-288E-8107-5F76208B5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2661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155869"/>
            <a:ext cx="11094722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394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2"/>
            <a:ext cx="1111504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428"/>
            <a:ext cx="4128422" cy="51869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529" y="129320"/>
            <a:ext cx="65365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402080"/>
            <a:ext cx="5995851" cy="48495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4020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3"/>
            <a:ext cx="10842171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8624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12241"/>
            <a:ext cx="11033760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35854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42720"/>
            <a:ext cx="10842171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109472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4978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02081"/>
            <a:ext cx="11023600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7688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03680"/>
            <a:ext cx="11125200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0903" y="283094"/>
            <a:ext cx="536454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488939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983056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378865"/>
            <a:ext cx="11808369" cy="46561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874650" y="280694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310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651000"/>
            <a:ext cx="11054080" cy="43942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231319" y="1007513"/>
            <a:ext cx="57751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4BEFFB-356E-87F7-6544-65F4B03FB96E}"/>
              </a:ext>
            </a:extLst>
          </p:cNvPr>
          <p:cNvSpPr txBox="1"/>
          <p:nvPr/>
        </p:nvSpPr>
        <p:spPr>
          <a:xfrm>
            <a:off x="3667796" y="1882778"/>
            <a:ext cx="857813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4BF0EAC-8190-40C2-9BCE-E96DD080F0DC}"/>
</file>

<file path=customXml/itemProps2.xml><?xml version="1.0" encoding="utf-8"?>
<ds:datastoreItem xmlns:ds="http://schemas.openxmlformats.org/officeDocument/2006/customXml" ds:itemID="{FFCA654A-2B77-48E5-84E1-E559DA377111}"/>
</file>

<file path=customXml/itemProps3.xml><?xml version="1.0" encoding="utf-8"?>
<ds:datastoreItem xmlns:ds="http://schemas.openxmlformats.org/officeDocument/2006/customXml" ds:itemID="{7FE01356-262C-4063-AC0F-F3BD0C1C0C5F}"/>
</file>

<file path=docProps/app.xml><?xml version="1.0" encoding="utf-8"?>
<Properties xmlns="http://schemas.openxmlformats.org/officeDocument/2006/extended-properties" xmlns:vt="http://schemas.openxmlformats.org/officeDocument/2006/docPropsVTypes">
  <TotalTime>7381</TotalTime>
  <Words>2615</Words>
  <Application>Microsoft Office PowerPoint</Application>
  <PresentationFormat>Widescreen</PresentationFormat>
  <Paragraphs>364</Paragraphs>
  <Slides>48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143</cp:revision>
  <dcterms:created xsi:type="dcterms:W3CDTF">2023-04-29T09:08:23Z</dcterms:created>
  <dcterms:modified xsi:type="dcterms:W3CDTF">2025-06-06T05:23:51Z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