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97"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6" r:id="rId38"/>
    <p:sldId id="29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Strategic and Operational 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Nael Zabel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2</a:t>
            </a:r>
          </a:p>
        </p:txBody>
      </p:sp>
      <p:sp>
        <p:nvSpPr>
          <p:cNvPr id="16" name="TextBox 15"/>
          <p:cNvSpPr txBox="1"/>
          <p:nvPr/>
        </p:nvSpPr>
        <p:spPr>
          <a:xfrm>
            <a:off x="6433778" y="3159395"/>
            <a:ext cx="4827844"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630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risk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Process</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68649"/>
    </mc:Choice>
    <mc:Fallback xmlns="">
      <p:transition spd="slow" advTm="6864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23143"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Risk Management Processes </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2</a:t>
            </a:r>
          </a:p>
        </p:txBody>
      </p:sp>
      <p:sp>
        <p:nvSpPr>
          <p:cNvPr id="9" name="Rectangle 8"/>
          <p:cNvSpPr/>
          <p:nvPr/>
        </p:nvSpPr>
        <p:spPr>
          <a:xfrm>
            <a:off x="1352811" y="2101598"/>
            <a:ext cx="10158608" cy="2677656"/>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There are many risk management processes used in various industries, disciplines, and professions. These risk management processes differ primarily in the details of how the risk management process is undertaken. These variations mainly stem from differences in the specific systems, conditions, and environments that are unique to a particular industry or discipline. </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283099"/>
    </mc:Choice>
    <mc:Fallback xmlns="">
      <p:transition spd="slow" advTm="28309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It is necessary to describe the system of interest as well as its boundaries to focus the efforts of the risk management process. Risk management can be and should be applied to the total system as a whole. However, when necessary, risk studies and analysis can focus on certain subsystems, processes, or components of concern. The scope can range from large complex systems such as production facilities to small subsystems or components of a product.</a:t>
            </a:r>
          </a:p>
        </p:txBody>
      </p:sp>
    </p:spTree>
    <p:extLst>
      <p:ext uri="{BB962C8B-B14F-4D97-AF65-F5344CB8AC3E}">
        <p14:creationId xmlns:p14="http://schemas.microsoft.com/office/powerpoint/2010/main" val="2398604471"/>
      </p:ext>
    </p:extLst>
  </p:cSld>
  <p:clrMapOvr>
    <a:masterClrMapping/>
  </p:clrMapOvr>
  <mc:AlternateContent xmlns:mc="http://schemas.openxmlformats.org/markup-compatibility/2006" xmlns:p14="http://schemas.microsoft.com/office/powerpoint/2010/main">
    <mc:Choice Requires="p14">
      <p:transition spd="slow" p14:dur="2000" advTm="319562"/>
    </mc:Choice>
    <mc:Fallback xmlns="">
      <p:transition spd="slow" advTm="31956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AA795-A079-4B84-8E83-F79A5600ADAE}"/>
              </a:ext>
            </a:extLst>
          </p:cNvPr>
          <p:cNvSpPr>
            <a:spLocks noGrp="1"/>
          </p:cNvSpPr>
          <p:nvPr>
            <p:ph type="title"/>
          </p:nvPr>
        </p:nvSpPr>
        <p:spPr>
          <a:xfrm>
            <a:off x="568036" y="498469"/>
            <a:ext cx="10515600" cy="540886"/>
          </a:xfrm>
        </p:spPr>
        <p:txBody>
          <a:bodyPr>
            <a:normAutofit fontScale="90000"/>
          </a:bodyPr>
          <a:lstStyle/>
          <a:p>
            <a:r>
              <a:rPr lang="en-US" b="1" dirty="0"/>
              <a:t>3-Pillar Structure</a:t>
            </a:r>
          </a:p>
        </p:txBody>
      </p:sp>
      <p:pic>
        <p:nvPicPr>
          <p:cNvPr id="4" name="Picture 2">
            <a:extLst>
              <a:ext uri="{FF2B5EF4-FFF2-40B4-BE49-F238E27FC236}">
                <a16:creationId xmlns:a16="http://schemas.microsoft.com/office/drawing/2014/main" id="{E7D15A6C-1AFA-4F2A-87FB-E1DE8F21922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1960" y="1470207"/>
            <a:ext cx="10401676" cy="4889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173256"/>
      </p:ext>
    </p:extLst>
  </p:cSld>
  <p:clrMapOvr>
    <a:masterClrMapping/>
  </p:clrMapOvr>
  <mc:AlternateContent xmlns:mc="http://schemas.openxmlformats.org/markup-compatibility/2006" xmlns:p14="http://schemas.microsoft.com/office/powerpoint/2010/main">
    <mc:Choice Requires="p14">
      <p:transition spd="slow" p14:dur="2000" advTm="1062199"/>
    </mc:Choice>
    <mc:Fallback xmlns="">
      <p:transition spd="slow" advTm="1062199"/>
    </mc:Fallback>
  </mc:AlternateContent>
  <p:extLst>
    <p:ext uri="{3A86A75C-4F4B-4683-9AE1-C65F6400EC91}">
      <p14:laserTraceLst xmlns:p14="http://schemas.microsoft.com/office/powerpoint/2010/main">
        <p14:tracePtLst>
          <p14:tracePt t="934209" x="3314700" y="6165850"/>
          <p14:tracePt t="934340" x="1854200" y="6684963"/>
          <p14:tracePt t="934348" x="1827213" y="6602413"/>
          <p14:tracePt t="934357" x="1808163" y="6510338"/>
          <p14:tracePt t="934364" x="1798638" y="6383338"/>
          <p14:tracePt t="934372" x="1762125" y="6237288"/>
          <p14:tracePt t="934381" x="1754188" y="6072188"/>
          <p14:tracePt t="934388" x="1708150" y="5918200"/>
          <p14:tracePt t="934396" x="1681163" y="5789613"/>
          <p14:tracePt t="934405" x="1644650" y="5607050"/>
          <p14:tracePt t="934412" x="1598613" y="5434013"/>
          <p14:tracePt t="934421" x="1562100" y="5324475"/>
          <p14:tracePt t="934428" x="1516063" y="5241925"/>
          <p14:tracePt t="934436" x="1506538" y="5195888"/>
          <p14:tracePt t="934449" x="1497013" y="5178425"/>
          <p14:tracePt t="934456" x="1489075" y="5159375"/>
          <p14:tracePt t="934513" x="1497013" y="5159375"/>
          <p14:tracePt t="934561" x="1497013" y="5149850"/>
          <p14:tracePt t="934585" x="1497013" y="5141913"/>
          <p14:tracePt t="934593" x="1497013" y="5068888"/>
          <p14:tracePt t="934601" x="1489075" y="4967288"/>
          <p14:tracePt t="934609" x="1460500" y="4840288"/>
          <p14:tracePt t="934616" x="1416050" y="4711700"/>
          <p14:tracePt t="934624" x="1379538" y="4648200"/>
          <p14:tracePt t="934633" x="1350963" y="4584700"/>
          <p14:tracePt t="934641" x="1343025" y="4519613"/>
          <p14:tracePt t="934649" x="1314450" y="4446588"/>
          <p14:tracePt t="934656" x="1306513" y="4365625"/>
          <p14:tracePt t="934664" x="1287463" y="4292600"/>
          <p14:tracePt t="934672" x="1277938" y="4210050"/>
          <p14:tracePt t="934681" x="1277938" y="4173538"/>
          <p14:tracePt t="934689" x="1270000" y="4117975"/>
          <p14:tracePt t="934696" x="1270000" y="4100513"/>
          <p14:tracePt t="934704" x="1270000" y="4090988"/>
          <p14:tracePt t="934736" x="1270000" y="4081463"/>
          <p14:tracePt t="934761" x="1287463" y="4073525"/>
          <p14:tracePt t="934769" x="1306513" y="4064000"/>
          <p14:tracePt t="934776" x="1314450" y="4064000"/>
          <p14:tracePt t="934785" x="1314450" y="4054475"/>
          <p14:tracePt t="934801" x="1314450" y="4044950"/>
          <p14:tracePt t="934832" x="1314450" y="4027488"/>
          <p14:tracePt t="934841" x="1314450" y="4008438"/>
          <p14:tracePt t="934849" x="1314450" y="3963988"/>
          <p14:tracePt t="934857" x="1306513" y="3935413"/>
          <p14:tracePt t="934865" x="1277938" y="3881438"/>
          <p14:tracePt t="934872" x="1241425" y="3816350"/>
          <p14:tracePt t="934881" x="1214438" y="3735388"/>
          <p14:tracePt t="934889" x="1214438" y="3725863"/>
          <p14:tracePt t="935005" x="1204913" y="3716338"/>
          <p14:tracePt t="935020" x="1196975" y="3716338"/>
          <p14:tracePt t="935029" x="1187450" y="3716338"/>
          <p14:tracePt t="935036" x="1177925" y="3716338"/>
          <p14:tracePt t="935044" x="1168400" y="3716338"/>
          <p14:tracePt t="935053" x="1141413" y="3698875"/>
          <p14:tracePt t="935061" x="1104900" y="3689350"/>
          <p14:tracePt t="935068" x="1058863" y="3679825"/>
          <p14:tracePt t="935076" x="1014413" y="3652838"/>
          <p14:tracePt t="935085" x="968375" y="3633788"/>
          <p14:tracePt t="935092" x="941388" y="3625850"/>
          <p14:tracePt t="935101" x="931863" y="3616325"/>
          <p14:tracePt t="935109" x="912813" y="3616325"/>
          <p14:tracePt t="935116" x="904875" y="3616325"/>
          <p14:tracePt t="935124" x="895350" y="3616325"/>
          <p14:tracePt t="935197" x="904875" y="3616325"/>
          <p14:tracePt t="935261" x="922338" y="3616325"/>
          <p14:tracePt t="935269" x="931863" y="3616325"/>
          <p14:tracePt t="935277" x="958850" y="3616325"/>
          <p14:tracePt t="935285" x="968375" y="3616325"/>
          <p14:tracePt t="935301" x="985838" y="3616325"/>
          <p14:tracePt t="935309" x="1004888" y="3616325"/>
          <p14:tracePt t="935316" x="1022350" y="3616325"/>
          <p14:tracePt t="935324" x="1031875" y="3616325"/>
          <p14:tracePt t="935332" x="1058863" y="3616325"/>
          <p14:tracePt t="935341" x="1095375" y="3625850"/>
          <p14:tracePt t="935349" x="1131888" y="3633788"/>
          <p14:tracePt t="935357" x="1160463" y="3643313"/>
          <p14:tracePt t="935365" x="1204913" y="3670300"/>
          <p14:tracePt t="935373" x="1223963" y="3670300"/>
          <p14:tracePt t="935381" x="1250950" y="3670300"/>
          <p14:tracePt t="935388" x="1270000" y="3679825"/>
          <p14:tracePt t="935397" x="1277938" y="3679825"/>
          <p14:tracePt t="935404" x="1287463" y="3679825"/>
          <p14:tracePt t="935468" x="1323975" y="3679825"/>
          <p14:tracePt t="935477" x="1379538" y="3679825"/>
          <p14:tracePt t="935484" x="1489075" y="3679825"/>
          <p14:tracePt t="935493" x="1652588" y="3689350"/>
          <p14:tracePt t="935501" x="1817688" y="3725863"/>
          <p14:tracePt t="935509" x="2017713" y="3752850"/>
          <p14:tracePt t="935516" x="2219325" y="3771900"/>
          <p14:tracePt t="935524" x="2346325" y="3771900"/>
          <p14:tracePt t="935533" x="2428875" y="3779838"/>
          <p14:tracePt t="935541" x="2501900" y="3779838"/>
          <p14:tracePt t="935548" x="2530475" y="3779838"/>
          <p14:tracePt t="935557" x="2547938" y="3779838"/>
          <p14:tracePt t="935612" x="2538413" y="3779838"/>
          <p14:tracePt t="935621" x="2530475" y="3771900"/>
          <p14:tracePt t="935629" x="2520950" y="3771900"/>
          <p14:tracePt t="935636" x="2511425" y="3771900"/>
          <p14:tracePt t="935645" x="2501900" y="3771900"/>
          <p14:tracePt t="935652" x="2493963" y="3771900"/>
          <p14:tracePt t="935661" x="2484438" y="3762375"/>
          <p14:tracePt t="935669" x="2465388" y="3752850"/>
          <p14:tracePt t="935676" x="2438400" y="3725863"/>
          <p14:tracePt t="935685" x="2411413" y="3716338"/>
          <p14:tracePt t="935692" x="2346325" y="3698875"/>
          <p14:tracePt t="935701" x="2265363" y="3652838"/>
          <p14:tracePt t="935709" x="2192338" y="3643313"/>
          <p14:tracePt t="935716" x="2073275" y="3597275"/>
          <p14:tracePt t="935724" x="1981200" y="3570288"/>
          <p14:tracePt t="935732" x="1863725" y="3533775"/>
          <p14:tracePt t="935741" x="1771650" y="3506788"/>
          <p14:tracePt t="935749" x="1708150" y="3487738"/>
          <p14:tracePt t="935757" x="1652588" y="3479800"/>
          <p14:tracePt t="935764" x="1644650" y="3479800"/>
          <p14:tracePt t="935870" x="1635125" y="3479800"/>
          <p14:tracePt t="935877" x="1625600" y="3479800"/>
          <p14:tracePt t="935885" x="1606550" y="3479800"/>
          <p14:tracePt t="935892" x="1589088" y="3479800"/>
          <p14:tracePt t="935901" x="1570038" y="3479800"/>
          <p14:tracePt t="935909" x="1543050" y="3479800"/>
          <p14:tracePt t="935916" x="1525588" y="3479800"/>
          <p14:tracePt t="935924" x="1497013" y="3479800"/>
          <p14:tracePt t="935933" x="1479550" y="3479800"/>
          <p14:tracePt t="935941" x="1470025" y="3479800"/>
          <p14:tracePt t="935957" x="1452563" y="3479800"/>
          <p14:tracePt t="935965" x="1423988" y="3479800"/>
          <p14:tracePt t="935972" x="1333500" y="3479800"/>
          <p14:tracePt t="935980" x="1296988" y="3479800"/>
          <p14:tracePt t="935988" x="1270000" y="3479800"/>
          <p14:tracePt t="935996" x="1260475" y="3479800"/>
          <p14:tracePt t="936068" x="1277938" y="3479800"/>
          <p14:tracePt t="936077" x="1287463" y="3479800"/>
          <p14:tracePt t="936085" x="1314450" y="3479800"/>
          <p14:tracePt t="936092" x="1343025" y="3479800"/>
          <p14:tracePt t="936101" x="1397000" y="3479800"/>
          <p14:tracePt t="936109" x="1479550" y="3497263"/>
          <p14:tracePt t="936116" x="1533525" y="3506788"/>
          <p14:tracePt t="936124" x="1644650" y="3506788"/>
          <p14:tracePt t="936132" x="1744663" y="3516313"/>
          <p14:tracePt t="936141" x="1817688" y="3533775"/>
          <p14:tracePt t="936148" x="1890713" y="3543300"/>
          <p14:tracePt t="936157" x="1954213" y="3543300"/>
          <p14:tracePt t="936165" x="2009775" y="3552825"/>
          <p14:tracePt t="936172" x="2073275" y="3570288"/>
          <p14:tracePt t="936181" x="2109788" y="3579813"/>
          <p14:tracePt t="936189" x="2173288" y="3579813"/>
          <p14:tracePt t="936197" x="2200275" y="3579813"/>
          <p14:tracePt t="936237" x="2182813" y="3579813"/>
          <p14:tracePt t="936245" x="2155825" y="3570288"/>
          <p14:tracePt t="936252" x="2119313" y="3560763"/>
          <p14:tracePt t="936261" x="2082800" y="3552825"/>
          <p14:tracePt t="936269" x="2054225" y="3543300"/>
          <p14:tracePt t="936277" x="2017713" y="3524250"/>
          <p14:tracePt t="936285" x="1990725" y="3524250"/>
          <p14:tracePt t="936292" x="1944688" y="3516313"/>
          <p14:tracePt t="936300" x="1798638" y="3506788"/>
          <p14:tracePt t="936309" x="1708150" y="3506788"/>
          <p14:tracePt t="936316" x="1635125" y="3506788"/>
          <p14:tracePt t="936325" x="1579563" y="3506788"/>
          <p14:tracePt t="936332" x="1506538" y="3506788"/>
          <p14:tracePt t="936341" x="1433513" y="3506788"/>
          <p14:tracePt t="936349" x="1387475" y="3506788"/>
          <p14:tracePt t="936357" x="1379538" y="3506788"/>
          <p14:tracePt t="936397" x="1397000" y="3506788"/>
          <p14:tracePt t="936404" x="1416050" y="3506788"/>
          <p14:tracePt t="936412" x="1443038" y="3506788"/>
          <p14:tracePt t="936420" x="1562100" y="3506788"/>
          <p14:tracePt t="936429" x="1671638" y="3524250"/>
          <p14:tracePt t="936436" x="1854200" y="3552825"/>
          <p14:tracePt t="936445" x="2100263" y="3625850"/>
          <p14:tracePt t="936452" x="2465388" y="3706813"/>
          <p14:tracePt t="936461" x="2657475" y="3771900"/>
          <p14:tracePt t="936468" x="2757488" y="3798888"/>
          <p14:tracePt t="936476" x="2776538" y="3808413"/>
          <p14:tracePt t="936541" x="2767013" y="3808413"/>
          <p14:tracePt t="936549" x="2740025" y="3798888"/>
          <p14:tracePt t="936557" x="2720975" y="3789363"/>
          <p14:tracePt t="936565" x="2676525" y="3779838"/>
          <p14:tracePt t="936572" x="2620963" y="3752850"/>
          <p14:tracePt t="936581" x="2557463" y="3743325"/>
          <p14:tracePt t="936589" x="2474913" y="3706813"/>
          <p14:tracePt t="936596" x="2182813" y="3633788"/>
          <p14:tracePt t="936605" x="2054225" y="3597275"/>
          <p14:tracePt t="936612" x="1990725" y="3597275"/>
          <p14:tracePt t="936620" x="1963738" y="3597275"/>
          <p14:tracePt t="936629" x="1954213" y="3597275"/>
          <p14:tracePt t="936645" x="1944688" y="3597275"/>
          <p14:tracePt t="936692" x="1973263" y="3597275"/>
          <p14:tracePt t="936701" x="1981200" y="3597275"/>
          <p14:tracePt t="936709" x="1990725" y="3597275"/>
          <p14:tracePt t="936717" x="2000250" y="3597275"/>
          <p14:tracePt t="936725" x="2009775" y="3597275"/>
          <p14:tracePt t="936909" x="2017713" y="3597275"/>
          <p14:tracePt t="936945" x="2027238" y="3606800"/>
          <p14:tracePt t="936961" x="2036763" y="3606800"/>
          <p14:tracePt t="936968" x="2046288" y="3606800"/>
          <p14:tracePt t="936976" x="2082800" y="3625850"/>
          <p14:tracePt t="936984" x="2100263" y="3643313"/>
          <p14:tracePt t="936992" x="2136775" y="3670300"/>
          <p14:tracePt t="937001" x="2146300" y="3670300"/>
          <p14:tracePt t="937097" x="2146300" y="3662363"/>
          <p14:tracePt t="937104" x="2146300" y="3652838"/>
          <p14:tracePt t="937332" x="2136775" y="3652838"/>
          <p14:tracePt t="937341" x="2127250" y="3652838"/>
          <p14:tracePt t="937349" x="2082800" y="3652838"/>
          <p14:tracePt t="937356" x="1990725" y="3652838"/>
          <p14:tracePt t="937365" x="1954213" y="3652838"/>
          <p14:tracePt t="937373" x="1944688" y="3652838"/>
          <p14:tracePt t="937601" x="1944688" y="3643313"/>
          <p14:tracePt t="937608" x="1944688" y="3633788"/>
          <p14:tracePt t="937617" x="1944688" y="3597275"/>
          <p14:tracePt t="937624" x="1936750" y="3570288"/>
          <p14:tracePt t="937632" x="1927225" y="3516313"/>
          <p14:tracePt t="937641" x="1917700" y="3414713"/>
          <p14:tracePt t="937649" x="1900238" y="3324225"/>
          <p14:tracePt t="937656" x="1871663" y="3251200"/>
          <p14:tracePt t="937664" x="1835150" y="3168650"/>
          <p14:tracePt t="937672" x="1817688" y="3105150"/>
          <p14:tracePt t="937681" x="1781175" y="3022600"/>
          <p14:tracePt t="937689" x="1771650" y="2986088"/>
          <p14:tracePt t="937697" x="1744663" y="2886075"/>
          <p14:tracePt t="937705" x="1698625" y="2803525"/>
          <p14:tracePt t="937712" x="1662113" y="2740025"/>
          <p14:tracePt t="937721" x="1625600" y="2657475"/>
          <p14:tracePt t="937729" x="1616075" y="2630488"/>
          <p14:tracePt t="937737" x="1589088" y="2601913"/>
          <p14:tracePt t="937745" x="1579563" y="2557463"/>
          <p14:tracePt t="937753" x="1570038" y="2538413"/>
          <p14:tracePt t="937760" x="1552575" y="2492375"/>
          <p14:tracePt t="937768" x="1543050" y="2474913"/>
          <p14:tracePt t="937776" x="1533525" y="2447925"/>
          <p14:tracePt t="937785" x="1525588" y="2401888"/>
          <p14:tracePt t="937792" x="1516063" y="2374900"/>
          <p14:tracePt t="937800" x="1516063" y="2355850"/>
          <p14:tracePt t="937808" x="1506538" y="2338388"/>
          <p14:tracePt t="937816" x="1506538" y="2328863"/>
          <p14:tracePt t="937857" x="1506538" y="2319338"/>
          <p14:tracePt t="937889" x="1506538" y="2292350"/>
          <p14:tracePt t="937897" x="1506538" y="2282825"/>
          <p14:tracePt t="937905" x="1506538" y="2265363"/>
          <p14:tracePt t="937912" x="1506538" y="2255838"/>
          <p14:tracePt t="937921" x="1506538" y="2246313"/>
          <p14:tracePt t="937937" x="1506538" y="2228850"/>
          <p14:tracePt t="937969" x="1497013" y="2228850"/>
          <p14:tracePt t="937985" x="1489075" y="2228850"/>
          <p14:tracePt t="937992" x="1479550" y="2219325"/>
          <p14:tracePt t="938001" x="1470025" y="2219325"/>
          <p14:tracePt t="938049" x="1460500" y="2219325"/>
          <p14:tracePt t="938065" x="1452563" y="2219325"/>
          <p14:tracePt t="938097" x="1397000" y="2219325"/>
          <p14:tracePt t="938104" x="1387475" y="2219325"/>
          <p14:tracePt t="938121" x="1379538" y="2219325"/>
          <p14:tracePt t="938145" x="1370013" y="2219325"/>
          <p14:tracePt t="938161" x="1360488" y="2219325"/>
          <p14:tracePt t="938176" x="1343025" y="2219325"/>
          <p14:tracePt t="938185" x="1333500" y="2219325"/>
          <p14:tracePt t="938201" x="1314450" y="2236788"/>
          <p14:tracePt t="938208" x="1314450" y="2273300"/>
          <p14:tracePt t="938217" x="1314450" y="2301875"/>
          <p14:tracePt t="938224" x="1314450" y="2328863"/>
          <p14:tracePt t="938232" x="1314450" y="2355850"/>
          <p14:tracePt t="938241" x="1350963" y="2401888"/>
          <p14:tracePt t="938249" x="1379538" y="2438400"/>
          <p14:tracePt t="938257" x="1423988" y="2465388"/>
          <p14:tracePt t="938265" x="1470025" y="2492375"/>
          <p14:tracePt t="938272" x="1525588" y="2501900"/>
          <p14:tracePt t="938281" x="1589088" y="2528888"/>
          <p14:tracePt t="938289" x="1644650" y="2538413"/>
          <p14:tracePt t="938297" x="1681163" y="2538413"/>
          <p14:tracePt t="938305" x="1735138" y="2538413"/>
          <p14:tracePt t="938312" x="1762125" y="2538413"/>
          <p14:tracePt t="938321" x="1771650" y="2538413"/>
          <p14:tracePt t="938352" x="1754188" y="2538413"/>
          <p14:tracePt t="938361" x="1735138" y="2538413"/>
          <p14:tracePt t="938369" x="1708150" y="2538413"/>
          <p14:tracePt t="938377" x="1652588" y="2538413"/>
          <p14:tracePt t="938385" x="1598613" y="2538413"/>
          <p14:tracePt t="938392" x="1562100" y="2538413"/>
          <p14:tracePt t="938401" x="1533525" y="2538413"/>
          <p14:tracePt t="938408" x="1506538" y="2538413"/>
          <p14:tracePt t="938416" x="1470025" y="2538413"/>
          <p14:tracePt t="938424" x="1443038" y="2538413"/>
          <p14:tracePt t="938432" x="1433513" y="2538413"/>
          <p14:tracePt t="938441" x="1397000" y="2538413"/>
          <p14:tracePt t="938449" x="1370013" y="2538413"/>
          <p14:tracePt t="938457" x="1360488" y="2538413"/>
          <p14:tracePt t="938464" x="1350963" y="2538413"/>
          <p14:tracePt t="938561" x="1360488" y="2538413"/>
          <p14:tracePt t="938569" x="1397000" y="2538413"/>
          <p14:tracePt t="938577" x="1470025" y="2538413"/>
          <p14:tracePt t="938585" x="1543050" y="2538413"/>
          <p14:tracePt t="938592" x="1671638" y="2538413"/>
          <p14:tracePt t="938601" x="1744663" y="2538413"/>
          <p14:tracePt t="938609" x="1854200" y="2557463"/>
          <p14:tracePt t="938616" x="1963738" y="2565400"/>
          <p14:tracePt t="938624" x="2063750" y="2565400"/>
          <p14:tracePt t="938632" x="2119313" y="2565400"/>
          <p14:tracePt t="938640" x="2136775" y="2565400"/>
          <p14:tracePt t="938649" x="2155825" y="2565400"/>
          <p14:tracePt t="938713" x="2100263" y="2565400"/>
          <p14:tracePt t="938721" x="2046288" y="2538413"/>
          <p14:tracePt t="938728" x="1944688" y="2528888"/>
          <p14:tracePt t="938737" x="1890713" y="2520950"/>
          <p14:tracePt t="938745" x="1808163" y="2501900"/>
          <p14:tracePt t="938752" x="1698625" y="2492375"/>
          <p14:tracePt t="938761" x="1606550" y="2492375"/>
          <p14:tracePt t="938769" x="1533525" y="2492375"/>
          <p14:tracePt t="938776" x="1460500" y="2492375"/>
          <p14:tracePt t="938785" x="1397000" y="2492375"/>
          <p14:tracePt t="938792" x="1343025" y="2492375"/>
          <p14:tracePt t="938801" x="1306513" y="2492375"/>
          <p14:tracePt t="938808" x="1287463" y="2492375"/>
          <p14:tracePt t="938816" x="1277938" y="2492375"/>
          <p14:tracePt t="938865" x="1296988" y="2492375"/>
          <p14:tracePt t="938872" x="1314450" y="2492375"/>
          <p14:tracePt t="938880" x="1343025" y="2492375"/>
          <p14:tracePt t="938889" x="1379538" y="2492375"/>
          <p14:tracePt t="938896" x="1443038" y="2492375"/>
          <p14:tracePt t="938905" x="1470025" y="2492375"/>
          <p14:tracePt t="938912" x="1525588" y="2492375"/>
          <p14:tracePt t="938921" x="1579563" y="2492375"/>
          <p14:tracePt t="938929" x="1616075" y="2492375"/>
          <p14:tracePt t="938937" x="1662113" y="2492375"/>
          <p14:tracePt t="938945" x="1681163" y="2492375"/>
          <p14:tracePt t="938952" x="1698625" y="2492375"/>
          <p14:tracePt t="938977" x="1708150" y="2492375"/>
          <p14:tracePt t="939169" x="1717675" y="2492375"/>
          <p14:tracePt t="939185" x="1725613" y="2492375"/>
          <p14:tracePt t="939201" x="1735138" y="2492375"/>
          <p14:tracePt t="939209" x="1762125" y="2492375"/>
          <p14:tracePt t="939217" x="1790700" y="2492375"/>
          <p14:tracePt t="939225" x="1835150" y="2492375"/>
          <p14:tracePt t="939237" x="1863725" y="2492375"/>
          <p14:tracePt t="939244" x="1917700" y="2492375"/>
          <p14:tracePt t="939252" x="1944688" y="2492375"/>
          <p14:tracePt t="939260" x="1973263" y="2492375"/>
          <p14:tracePt t="939269" x="2000250" y="2492375"/>
          <p14:tracePt t="939276" x="2036763" y="2492375"/>
          <p14:tracePt t="939285" x="2054225" y="2492375"/>
          <p14:tracePt t="939292" x="2082800" y="2492375"/>
          <p14:tracePt t="939301" x="2090738" y="2492375"/>
          <p14:tracePt t="939344" x="2090738" y="2484438"/>
          <p14:tracePt t="939360" x="2090738" y="2474913"/>
          <p14:tracePt t="939369" x="2090738" y="2465388"/>
          <p14:tracePt t="939377" x="2082800" y="2465388"/>
          <p14:tracePt t="939385" x="2063750" y="2455863"/>
          <p14:tracePt t="939392" x="2017713" y="2438400"/>
          <p14:tracePt t="939401" x="2000250" y="2428875"/>
          <p14:tracePt t="939409" x="1990725" y="2428875"/>
          <p14:tracePt t="939973" x="2090738" y="2465388"/>
          <p14:tracePt t="939981" x="2109788" y="2474913"/>
          <p14:tracePt t="939988" x="2173288" y="2501900"/>
          <p14:tracePt t="939997" x="2200275" y="2528888"/>
          <p14:tracePt t="940005" x="2219325" y="2547938"/>
          <p14:tracePt t="940012" x="2228850" y="2547938"/>
          <p14:tracePt t="940037" x="2228850" y="2557463"/>
          <p14:tracePt t="940085" x="2228850" y="2565400"/>
          <p14:tracePt t="940093" x="2228850" y="2593975"/>
          <p14:tracePt t="940101" x="2282825" y="2674938"/>
          <p14:tracePt t="940109" x="2374900" y="2813050"/>
          <p14:tracePt t="940116" x="2465388" y="2968625"/>
          <p14:tracePt t="940125" x="2520950" y="3132138"/>
          <p14:tracePt t="940132" x="2603500" y="3305175"/>
          <p14:tracePt t="940141" x="2611438" y="3414713"/>
          <p14:tracePt t="940149" x="2630488" y="3460750"/>
          <p14:tracePt t="940157" x="2630488" y="3470275"/>
          <p14:tracePt t="940212" x="2630488" y="3460750"/>
          <p14:tracePt t="940221" x="2647950" y="3433763"/>
          <p14:tracePt t="940228" x="2657475" y="3414713"/>
          <p14:tracePt t="940237" x="2667000" y="3397250"/>
          <p14:tracePt t="940244" x="2676525" y="3370263"/>
          <p14:tracePt t="940252" x="2676525" y="3351213"/>
          <p14:tracePt t="940261" x="2676525" y="3324225"/>
          <p14:tracePt t="940269" x="2676525" y="3287713"/>
          <p14:tracePt t="940277" x="2676525" y="3268663"/>
          <p14:tracePt t="940285" x="2676525" y="3251200"/>
          <p14:tracePt t="940293" x="2676525" y="3232150"/>
          <p14:tracePt t="940308" x="2676525" y="3224213"/>
          <p14:tracePt t="940317" x="2676525" y="3205163"/>
          <p14:tracePt t="940325" x="2676525" y="3187700"/>
          <p14:tracePt t="940332" x="2703513" y="3159125"/>
          <p14:tracePt t="940341" x="2749550" y="3122613"/>
          <p14:tracePt t="940348" x="2830513" y="3068638"/>
          <p14:tracePt t="940356" x="2876550" y="3032125"/>
          <p14:tracePt t="940364" x="2959100" y="2959100"/>
          <p14:tracePt t="940372" x="3022600" y="2913063"/>
          <p14:tracePt t="940381" x="3059113" y="2886075"/>
          <p14:tracePt t="940389" x="3086100" y="2867025"/>
          <p14:tracePt t="940396" x="3132138" y="2849563"/>
          <p14:tracePt t="940405" x="3168650" y="2830513"/>
          <p14:tracePt t="940412" x="3232150" y="2820988"/>
          <p14:tracePt t="940421" x="3324225" y="2813050"/>
          <p14:tracePt t="940428" x="3406775" y="2794000"/>
          <p14:tracePt t="940436" x="3460750" y="2794000"/>
          <p14:tracePt t="940444" x="3497263" y="2794000"/>
          <p14:tracePt t="940645" x="3497263" y="2784475"/>
          <p14:tracePt t="940677" x="3497263" y="2776538"/>
          <p14:tracePt t="940693" x="3497263" y="2767013"/>
          <p14:tracePt t="945992" x="3443288" y="2767013"/>
          <p14:tracePt t="946000" x="3433763" y="2767013"/>
          <p14:tracePt t="946009" x="3324225" y="2740025"/>
          <p14:tracePt t="946016" x="3314700" y="2740025"/>
          <p14:tracePt t="946097" x="3314700" y="2747963"/>
          <p14:tracePt t="946105" x="3314700" y="2767013"/>
          <p14:tracePt t="946112" x="3314700" y="2776538"/>
          <p14:tracePt t="946121" x="3306763" y="2784475"/>
          <p14:tracePt t="946137" x="3287713" y="2794000"/>
          <p14:tracePt t="946145" x="3241675" y="2813050"/>
          <p14:tracePt t="946152" x="3178175" y="2840038"/>
          <p14:tracePt t="946160" x="3086100" y="2867025"/>
          <p14:tracePt t="946169" x="3022600" y="2886075"/>
          <p14:tracePt t="946177" x="2976563" y="2922588"/>
          <p14:tracePt t="946185" x="2959100" y="2949575"/>
          <p14:tracePt t="946192" x="2949575" y="2968625"/>
          <p14:tracePt t="946200" x="2940050" y="2968625"/>
          <p14:tracePt t="946233" x="2932113" y="2968625"/>
          <p14:tracePt t="946241" x="2922588" y="2968625"/>
          <p14:tracePt t="946248" x="2913063" y="2968625"/>
          <p14:tracePt t="946281" x="2913063" y="2976563"/>
          <p14:tracePt t="946297" x="2903538" y="2976563"/>
          <p14:tracePt t="946305" x="2903538" y="2986088"/>
          <p14:tracePt t="946312" x="2895600" y="2995613"/>
          <p14:tracePt t="946329" x="2886075" y="2995613"/>
          <p14:tracePt t="946345" x="2859088" y="2995613"/>
          <p14:tracePt t="946352" x="2840038" y="2995613"/>
          <p14:tracePt t="946361" x="2803525" y="2995613"/>
          <p14:tracePt t="946369" x="2757488" y="2995613"/>
          <p14:tracePt t="946377" x="2720975" y="2995613"/>
          <p14:tracePt t="946385" x="2703513" y="2986088"/>
          <p14:tracePt t="946392" x="2667000" y="2986088"/>
          <p14:tracePt t="946400" x="2647950" y="2986088"/>
          <p14:tracePt t="946408" x="2647950" y="2976563"/>
          <p14:tracePt t="946425" x="2640013" y="2976563"/>
          <p14:tracePt t="946433" x="2630488" y="2976563"/>
          <p14:tracePt t="946441" x="2620963" y="2968625"/>
          <p14:tracePt t="946448" x="2547938" y="2922588"/>
          <p14:tracePt t="946456" x="2428875" y="2849563"/>
          <p14:tracePt t="946465" x="2292350" y="2776538"/>
          <p14:tracePt t="946472" x="2173288" y="2703513"/>
          <p14:tracePt t="946481" x="2073275" y="2647950"/>
          <p14:tracePt t="946489" x="1973263" y="2601913"/>
          <p14:tracePt t="946496" x="1908175" y="2565400"/>
          <p14:tracePt t="946504" x="1881188" y="2557463"/>
          <p14:tracePt t="946512" x="1871663" y="2557463"/>
          <p14:tracePt t="946521" x="1854200" y="2557463"/>
          <p14:tracePt t="946537" x="1844675" y="2557463"/>
          <p14:tracePt t="946544" x="1835150" y="2557463"/>
          <p14:tracePt t="946552" x="1817688" y="2557463"/>
          <p14:tracePt t="946561" x="1790700" y="2557463"/>
          <p14:tracePt t="946569" x="1762125" y="2557463"/>
          <p14:tracePt t="946577" x="1644650" y="2557463"/>
          <p14:tracePt t="946585" x="1570038" y="2574925"/>
          <p14:tracePt t="946592" x="1506538" y="2584450"/>
          <p14:tracePt t="946601" x="1416050" y="2611438"/>
          <p14:tracePt t="946609" x="1314450" y="2630488"/>
          <p14:tracePt t="946616" x="1204913" y="2657475"/>
          <p14:tracePt t="946625" x="1058863" y="2684463"/>
          <p14:tracePt t="946632" x="958850" y="2711450"/>
          <p14:tracePt t="946641" x="822325" y="2767013"/>
          <p14:tracePt t="946648" x="712788" y="2830513"/>
          <p14:tracePt t="946657" x="620713" y="2894013"/>
          <p14:tracePt t="946665" x="538163" y="2968625"/>
          <p14:tracePt t="946673" x="493713" y="3032125"/>
          <p14:tracePt t="946681" x="447675" y="3095625"/>
          <p14:tracePt t="946689" x="411163" y="3195638"/>
          <p14:tracePt t="946696" x="392113" y="3287713"/>
          <p14:tracePt t="946704" x="392113" y="3378200"/>
          <p14:tracePt t="946712" x="392113" y="3460750"/>
          <p14:tracePt t="946721" x="392113" y="3533775"/>
          <p14:tracePt t="946728" x="392113" y="3643313"/>
          <p14:tracePt t="946737" x="392113" y="3716338"/>
          <p14:tracePt t="946744" x="392113" y="3808413"/>
          <p14:tracePt t="946752" x="392113" y="3862388"/>
          <p14:tracePt t="946761" x="392113" y="3917950"/>
          <p14:tracePt t="946769" x="392113" y="3981450"/>
          <p14:tracePt t="946776" x="392113" y="4008438"/>
          <p14:tracePt t="946785" x="392113" y="4017963"/>
          <p14:tracePt t="946792" x="392113" y="4027488"/>
          <p14:tracePt t="946801" x="392113" y="4037013"/>
          <p14:tracePt t="946809" x="411163" y="4044950"/>
          <p14:tracePt t="946817" x="438150" y="4044950"/>
          <p14:tracePt t="946824" x="465138" y="4044950"/>
          <p14:tracePt t="946832" x="501650" y="4044950"/>
          <p14:tracePt t="946841" x="611188" y="4044950"/>
          <p14:tracePt t="946849" x="749300" y="4000500"/>
          <p14:tracePt t="946856" x="912813" y="3935413"/>
          <p14:tracePt t="946865" x="1050925" y="3862388"/>
          <p14:tracePt t="946872" x="1187450" y="3808413"/>
          <p14:tracePt t="946881" x="1314450" y="3725863"/>
          <p14:tracePt t="946889" x="1416050" y="3643313"/>
          <p14:tracePt t="946897" x="1525588" y="3552825"/>
          <p14:tracePt t="946904" x="1589088" y="3487738"/>
          <p14:tracePt t="946912" x="1662113" y="3406775"/>
          <p14:tracePt t="946921" x="1717675" y="3324225"/>
          <p14:tracePt t="946929" x="1735138" y="3278188"/>
          <p14:tracePt t="946936" x="1771650" y="3241675"/>
          <p14:tracePt t="946944" x="1798638" y="3214688"/>
          <p14:tracePt t="946952" x="1817688" y="3178175"/>
          <p14:tracePt t="946961" x="1844675" y="3141663"/>
          <p14:tracePt t="946969" x="1890713" y="3086100"/>
          <p14:tracePt t="946977" x="1917700" y="3022600"/>
          <p14:tracePt t="946985" x="1936750" y="2986088"/>
          <p14:tracePt t="946992" x="1954213" y="2940050"/>
          <p14:tracePt t="947001" x="1954213" y="2886075"/>
          <p14:tracePt t="947008" x="1954213" y="2849563"/>
          <p14:tracePt t="947016" x="1954213" y="2767013"/>
          <p14:tracePt t="947024" x="1944688" y="2740025"/>
          <p14:tracePt t="947032" x="1927225" y="2711450"/>
          <p14:tracePt t="947041" x="1881188" y="2667000"/>
          <p14:tracePt t="947048" x="1817688" y="2620963"/>
          <p14:tracePt t="947056" x="1717675" y="2565400"/>
          <p14:tracePt t="947065" x="1570038" y="2511425"/>
          <p14:tracePt t="947073" x="1379538" y="2455863"/>
          <p14:tracePt t="947081" x="1250950" y="2428875"/>
          <p14:tracePt t="947089" x="1087438" y="2428875"/>
          <p14:tracePt t="947097" x="977900" y="2438400"/>
          <p14:tracePt t="947104" x="868363" y="2447925"/>
          <p14:tracePt t="947113" x="730250" y="2492375"/>
          <p14:tracePt t="947121" x="620713" y="2538413"/>
          <p14:tracePt t="947129" x="501650" y="2593975"/>
          <p14:tracePt t="947136" x="384175" y="2684463"/>
          <p14:tracePt t="947145" x="265113" y="2776538"/>
          <p14:tracePt t="947152" x="165100" y="2876550"/>
          <p14:tracePt t="947160" x="55563" y="2995613"/>
          <p14:tracePt t="947264" x="274638" y="4638675"/>
          <p14:tracePt t="947272" x="447675" y="4730750"/>
          <p14:tracePt t="947281" x="620713" y="4811713"/>
          <p14:tracePt t="947289" x="749300" y="4840288"/>
          <p14:tracePt t="947297" x="895350" y="4840288"/>
          <p14:tracePt t="947305" x="1022350" y="4840288"/>
          <p14:tracePt t="947313" x="1168400" y="4803775"/>
          <p14:tracePt t="947321" x="1323975" y="4730750"/>
          <p14:tracePt t="947329" x="1443038" y="4621213"/>
          <p14:tracePt t="947336" x="1598613" y="4492625"/>
          <p14:tracePt t="947345" x="1708150" y="4346575"/>
          <p14:tracePt t="947353" x="1790700" y="4173538"/>
          <p14:tracePt t="947360" x="1817688" y="4027488"/>
          <p14:tracePt t="947369" x="1827213" y="3881438"/>
          <p14:tracePt t="947376" x="1827213" y="3679825"/>
          <p14:tracePt t="947385" x="1827213" y="3479800"/>
          <p14:tracePt t="947392" x="1790700" y="3314700"/>
          <p14:tracePt t="947401" x="1735138" y="3159125"/>
          <p14:tracePt t="947408" x="1662113" y="3059113"/>
          <p14:tracePt t="947417" x="1497013" y="2913063"/>
          <p14:tracePt t="947425" x="1397000" y="2876550"/>
          <p14:tracePt t="947432" x="1343025" y="2857500"/>
          <p14:tracePt t="947441" x="1296988" y="2857500"/>
          <p14:tracePt t="947448" x="1260475" y="2857500"/>
          <p14:tracePt t="947457" x="1187450" y="2867025"/>
          <p14:tracePt t="947464" x="1131888" y="2876550"/>
          <p14:tracePt t="947472" x="1068388" y="2913063"/>
          <p14:tracePt t="947481" x="1022350" y="2940050"/>
          <p14:tracePt t="947488" x="977900" y="2959100"/>
          <p14:tracePt t="947497" x="958850" y="2986088"/>
          <p14:tracePt t="947505" x="895350" y="3049588"/>
          <p14:tracePt t="947512" x="839788" y="3114675"/>
          <p14:tracePt t="947521" x="766763" y="3232150"/>
          <p14:tracePt t="947529" x="666750" y="3460750"/>
          <p14:tracePt t="947537" x="620713" y="3589338"/>
          <p14:tracePt t="947544" x="603250" y="3689350"/>
          <p14:tracePt t="947552" x="593725" y="3743325"/>
          <p14:tracePt t="947560" x="593725" y="3798888"/>
          <p14:tracePt t="947569" x="593725" y="3844925"/>
          <p14:tracePt t="947577" x="630238" y="3871913"/>
          <p14:tracePt t="947585" x="657225" y="3898900"/>
          <p14:tracePt t="947592" x="712788" y="3908425"/>
          <p14:tracePt t="947601" x="831850" y="3917950"/>
          <p14:tracePt t="947609" x="958850" y="3917950"/>
          <p14:tracePt t="947617" x="1114425" y="3917950"/>
          <p14:tracePt t="947625" x="1250950" y="3917950"/>
          <p14:tracePt t="947633" x="1397000" y="3889375"/>
          <p14:tracePt t="947641" x="1533525" y="3808413"/>
          <p14:tracePt t="947648" x="1635125" y="3743325"/>
          <p14:tracePt t="947657" x="1698625" y="3670300"/>
          <p14:tracePt t="947665" x="1735138" y="3625850"/>
          <p14:tracePt t="947676" x="1744663" y="3552825"/>
          <p14:tracePt t="947685" x="1762125" y="3470275"/>
          <p14:tracePt t="947692" x="1762125" y="3397250"/>
          <p14:tracePt t="947700" x="1708150" y="3278188"/>
          <p14:tracePt t="947708" x="1671638" y="3214688"/>
          <p14:tracePt t="947716" x="1570038" y="3132138"/>
          <p14:tracePt t="947724" x="1416050" y="3005138"/>
          <p14:tracePt t="947732" x="1260475" y="2913063"/>
          <p14:tracePt t="947741" x="1087438" y="2830513"/>
          <p14:tracePt t="947748" x="977900" y="2820988"/>
          <p14:tracePt t="947757" x="849313" y="2820988"/>
          <p14:tracePt t="947764" x="739775" y="2840038"/>
          <p14:tracePt t="947772" x="639763" y="2913063"/>
          <p14:tracePt t="947781" x="566738" y="2976563"/>
          <p14:tracePt t="947789" x="511175" y="3078163"/>
          <p14:tracePt t="947797" x="484188" y="3178175"/>
          <p14:tracePt t="947804" x="474663" y="3287713"/>
          <p14:tracePt t="947813" x="457200" y="3414713"/>
          <p14:tracePt t="947821" x="457200" y="3560763"/>
          <p14:tracePt t="947829" x="493713" y="3771900"/>
          <p14:tracePt t="947837" x="647700" y="4127500"/>
          <p14:tracePt t="947845" x="839788" y="4419600"/>
          <p14:tracePt t="947852" x="1077913" y="4694238"/>
          <p14:tracePt t="947861" x="1350963" y="4949825"/>
          <p14:tracePt t="947869" x="1652588" y="5168900"/>
          <p14:tracePt t="947876" x="2046288" y="5351463"/>
          <p14:tracePt t="947885" x="2419350" y="5461000"/>
          <p14:tracePt t="947892" x="2886075" y="5507038"/>
          <p14:tracePt t="947900" x="3370263" y="5534025"/>
          <p14:tracePt t="947908" x="4064000" y="5405438"/>
          <p14:tracePt t="947921" x="4557713" y="5214938"/>
          <p14:tracePt t="947929" x="5032375" y="4940300"/>
          <p14:tracePt t="947936" x="5378450" y="4657725"/>
          <p14:tracePt t="947945" x="5616575" y="4383088"/>
          <p14:tracePt t="947953" x="5726113" y="4137025"/>
          <p14:tracePt t="947961" x="5753100" y="3954463"/>
          <p14:tracePt t="947969" x="5753100" y="3789363"/>
          <p14:tracePt t="947977" x="5708650" y="3662363"/>
          <p14:tracePt t="947985" x="5597525" y="3524250"/>
          <p14:tracePt t="947992" x="5414963" y="3387725"/>
          <p14:tracePt t="948000" x="5205413" y="3287713"/>
          <p14:tracePt t="948009" x="5022850" y="3241675"/>
          <p14:tracePt t="948016" x="4711700" y="3224213"/>
          <p14:tracePt t="948024" x="4256088" y="3260725"/>
          <p14:tracePt t="948033" x="3735388" y="3378200"/>
          <p14:tracePt t="948041" x="3251200" y="3524250"/>
          <p14:tracePt t="948048" x="2976563" y="3643313"/>
          <p14:tracePt t="948057" x="2620963" y="3825875"/>
          <p14:tracePt t="948064" x="2392363" y="3971925"/>
          <p14:tracePt t="948072" x="2236788" y="4100513"/>
          <p14:tracePt t="948080" x="2146300" y="4200525"/>
          <p14:tracePt t="948089" x="2109788" y="4283075"/>
          <p14:tracePt t="948097" x="2090738" y="4346575"/>
          <p14:tracePt t="948105" x="2090738" y="4383088"/>
          <p14:tracePt t="948112" x="2119313" y="4446588"/>
          <p14:tracePt t="948121" x="2200275" y="4483100"/>
          <p14:tracePt t="948130" x="2282825" y="4511675"/>
          <p14:tracePt t="948137" x="2447925" y="4575175"/>
          <p14:tracePt t="948145" x="2684463" y="4602163"/>
          <p14:tracePt t="948152" x="2986088" y="4621213"/>
          <p14:tracePt t="948161" x="3260725" y="4611688"/>
          <p14:tracePt t="948169" x="3424238" y="4584700"/>
          <p14:tracePt t="948177" x="3679825" y="4475163"/>
          <p14:tracePt t="948185" x="3898900" y="4329113"/>
          <p14:tracePt t="948192" x="4200525" y="4008438"/>
          <p14:tracePt t="948201" x="4356100" y="3752850"/>
          <p14:tracePt t="948209" x="4419600" y="3589338"/>
          <p14:tracePt t="948216" x="4419600" y="3460750"/>
          <p14:tracePt t="948224" x="4383088" y="3378200"/>
          <p14:tracePt t="948232" x="4265613" y="3268663"/>
          <p14:tracePt t="948241" x="4073525" y="3187700"/>
          <p14:tracePt t="948248" x="3744913" y="3132138"/>
          <p14:tracePt t="948257" x="3433763" y="3114675"/>
          <p14:tracePt t="948264" x="2949575" y="3122613"/>
          <p14:tracePt t="948272" x="2438400" y="3224213"/>
          <p14:tracePt t="948280" x="1990725" y="3341688"/>
          <p14:tracePt t="948288" x="1681163" y="3460750"/>
          <p14:tracePt t="948296" x="1552575" y="3524250"/>
          <p14:tracePt t="948304" x="1452563" y="3625850"/>
          <p14:tracePt t="948313" x="1423988" y="3706813"/>
          <p14:tracePt t="948321" x="1423988" y="3779838"/>
          <p14:tracePt t="948329" x="1497013" y="3862388"/>
          <p14:tracePt t="948337" x="1598613" y="3971925"/>
          <p14:tracePt t="948345" x="2073275" y="4200525"/>
          <p14:tracePt t="948352" x="2593975" y="4383088"/>
          <p14:tracePt t="948361" x="3078163" y="4519613"/>
          <p14:tracePt t="948369" x="3479800" y="4611688"/>
          <p14:tracePt t="948377" x="3752850" y="4629150"/>
          <p14:tracePt t="948385" x="3917950" y="4629150"/>
          <p14:tracePt t="948393" x="3981450" y="4602163"/>
          <p14:tracePt t="948401" x="4000500" y="4575175"/>
          <p14:tracePt t="948409" x="4000500" y="4502150"/>
          <p14:tracePt t="948417" x="3981450" y="4392613"/>
          <p14:tracePt t="948425" x="3890963" y="4273550"/>
          <p14:tracePt t="948432" x="3789363" y="4164013"/>
          <p14:tracePt t="948441" x="3635375" y="4064000"/>
          <p14:tracePt t="948448" x="3516313" y="3990975"/>
          <p14:tracePt t="948456" x="3416300" y="3927475"/>
          <p14:tracePt t="948464" x="3360738" y="3917950"/>
          <p14:tracePt t="948472" x="3351213" y="3908425"/>
          <p14:tracePt t="948481" x="3343275" y="3908425"/>
          <p14:tracePt t="948489" x="3343275" y="3927475"/>
          <p14:tracePt t="948496" x="3343275" y="3963988"/>
          <p14:tracePt t="948504" x="3343275" y="3971925"/>
          <p14:tracePt t="948512" x="3351213" y="3981450"/>
          <p14:tracePt t="948521" x="3360738" y="4008438"/>
          <p14:tracePt t="948529" x="3360738" y="4017963"/>
          <p14:tracePt t="948557" x="3379788" y="4017963"/>
          <p14:tracePt t="948572" x="3387725" y="4017963"/>
          <p14:tracePt t="948580" x="3397250" y="4017963"/>
          <p14:tracePt t="948589" x="3406775" y="4008438"/>
          <p14:tracePt t="948604" x="3406775" y="4000500"/>
          <p14:tracePt t="948612" x="3406775" y="3990975"/>
          <p14:tracePt t="948621" x="3416300" y="3981450"/>
          <p14:tracePt t="948629" x="3416300" y="3963988"/>
          <p14:tracePt t="948636" x="3416300" y="3944938"/>
          <p14:tracePt t="948645" x="3416300" y="3927475"/>
          <p14:tracePt t="948652" x="3416300" y="3898900"/>
          <p14:tracePt t="948661" x="3397250" y="3852863"/>
          <p14:tracePt t="948669" x="3360738" y="3808413"/>
          <p14:tracePt t="948677" x="3351213" y="3789363"/>
          <p14:tracePt t="948685" x="3333750" y="3762375"/>
          <p14:tracePt t="948693" x="3324225" y="3752850"/>
          <p14:tracePt t="948701" x="3314700" y="3735388"/>
          <p14:tracePt t="948708" x="3306763" y="3725863"/>
          <p14:tracePt t="948717" x="3287713" y="3706813"/>
          <p14:tracePt t="948725" x="3278188" y="3698875"/>
          <p14:tracePt t="948732" x="3270250" y="3698875"/>
          <p14:tracePt t="948741" x="3260725" y="3698875"/>
          <p14:tracePt t="948748" x="3251200" y="3689350"/>
          <p14:tracePt t="948757" x="3251200" y="3679825"/>
          <p14:tracePt t="948764" x="3241675" y="3679825"/>
          <p14:tracePt t="948861" x="3241675" y="3670300"/>
          <p14:tracePt t="948877" x="3232150" y="3662363"/>
          <p14:tracePt t="948892" x="3224213" y="3633788"/>
          <p14:tracePt t="948901" x="3187700" y="3579813"/>
          <p14:tracePt t="948909" x="3151188" y="3516313"/>
          <p14:tracePt t="948917" x="3095625" y="3443288"/>
          <p14:tracePt t="948929" x="3059113" y="3370263"/>
          <p14:tracePt t="948936" x="2995613" y="3268663"/>
          <p14:tracePt t="948945" x="2959100" y="3205163"/>
          <p14:tracePt t="948953" x="2922588" y="3105150"/>
          <p14:tracePt t="948961" x="2876550" y="3005138"/>
          <p14:tracePt t="948969" x="2859088" y="2959100"/>
          <p14:tracePt t="948977" x="2840038" y="2903538"/>
          <p14:tracePt t="948985" x="2803525" y="2840038"/>
          <p14:tracePt t="948993" x="2794000" y="2794000"/>
          <p14:tracePt t="949000" x="2786063" y="2776538"/>
          <p14:tracePt t="949008" x="2776538" y="2767013"/>
          <p14:tracePt t="949037" x="2767013" y="2767013"/>
          <p14:tracePt t="949045" x="2757488" y="2767013"/>
          <p14:tracePt t="949053" x="2720975" y="2767013"/>
          <p14:tracePt t="949061" x="2693988" y="2757488"/>
          <p14:tracePt t="949069" x="2667000" y="2747963"/>
          <p14:tracePt t="949077" x="2630488" y="2740025"/>
          <p14:tracePt t="949092" x="2603500" y="2740025"/>
          <p14:tracePt t="949101" x="2584450" y="2740025"/>
          <p14:tracePt t="949109" x="2538413" y="2740025"/>
          <p14:tracePt t="949117" x="2511425" y="2740025"/>
          <p14:tracePt t="949125" x="2484438" y="2740025"/>
          <p14:tracePt t="949132" x="2438400" y="2740025"/>
          <p14:tracePt t="949141" x="2382838" y="2747963"/>
          <p14:tracePt t="949148" x="2319338" y="2767013"/>
          <p14:tracePt t="949157" x="2246313" y="2794000"/>
          <p14:tracePt t="949164" x="2146300" y="2830513"/>
          <p14:tracePt t="949172" x="2100263" y="2840038"/>
          <p14:tracePt t="949180" x="2009775" y="2886075"/>
          <p14:tracePt t="949189" x="1936750" y="2940050"/>
          <p14:tracePt t="949196" x="1890713" y="2959100"/>
          <p14:tracePt t="949204" x="1827213" y="3013075"/>
          <p14:tracePt t="949213" x="1808163" y="3041650"/>
          <p14:tracePt t="949221" x="1790700" y="3086100"/>
          <p14:tracePt t="949229" x="1771650" y="3114675"/>
          <p14:tracePt t="949236" x="1771650" y="3187700"/>
          <p14:tracePt t="949245" x="1808163" y="3268663"/>
          <p14:tracePt t="949253" x="1871663" y="3324225"/>
          <p14:tracePt t="949261" x="1973263" y="3387725"/>
          <p14:tracePt t="949268" x="2054225" y="3433763"/>
          <p14:tracePt t="949277" x="2209800" y="3524250"/>
          <p14:tracePt t="949284" x="2328863" y="3579813"/>
          <p14:tracePt t="949292" x="2520950" y="3662363"/>
          <p14:tracePt t="949300" x="2703513" y="3706813"/>
          <p14:tracePt t="949309" x="2867025" y="3743325"/>
          <p14:tracePt t="949317" x="3049588" y="3771900"/>
          <p14:tracePt t="949325" x="3159125" y="3771900"/>
          <p14:tracePt t="949333" x="3251200" y="3771900"/>
          <p14:tracePt t="949341" x="3351213" y="3735388"/>
          <p14:tracePt t="949349" x="3416300" y="3689350"/>
          <p14:tracePt t="949356" x="3470275" y="3606800"/>
          <p14:tracePt t="949364" x="3497263" y="3524250"/>
          <p14:tracePt t="949373" x="3497263" y="3470275"/>
          <p14:tracePt t="949380" x="3497263" y="3370263"/>
          <p14:tracePt t="949389" x="3470275" y="3297238"/>
          <p14:tracePt t="949396" x="3397250" y="3195638"/>
          <p14:tracePt t="949405" x="3314700" y="3105150"/>
          <p14:tracePt t="949413" x="3195638" y="3032125"/>
          <p14:tracePt t="949420" x="3041650" y="2940050"/>
          <p14:tracePt t="949429" x="2830513" y="2894013"/>
          <p14:tracePt t="949436" x="2611438" y="2840038"/>
          <p14:tracePt t="949445" x="2484438" y="2840038"/>
          <p14:tracePt t="949452" x="2338388" y="2840038"/>
          <p14:tracePt t="949461" x="2209800" y="2867025"/>
          <p14:tracePt t="949469" x="2109788" y="2903538"/>
          <p14:tracePt t="949477" x="2027238" y="2959100"/>
          <p14:tracePt t="949485" x="1963738" y="3013075"/>
          <p14:tracePt t="949492" x="1890713" y="3114675"/>
          <p14:tracePt t="949501" x="1835150" y="3232150"/>
          <p14:tracePt t="949509" x="1790700" y="3341688"/>
          <p14:tracePt t="949517" x="1744663" y="3479800"/>
          <p14:tracePt t="949524" x="1725613" y="3589338"/>
          <p14:tracePt t="949532" x="1717675" y="3735388"/>
          <p14:tracePt t="949541" x="1717675" y="3898900"/>
          <p14:tracePt t="949549" x="1735138" y="4064000"/>
          <p14:tracePt t="949557" x="1781175" y="4183063"/>
          <p14:tracePt t="949565" x="1890713" y="4337050"/>
          <p14:tracePt t="949573" x="2027238" y="4456113"/>
          <p14:tracePt t="949580" x="2200275" y="4556125"/>
          <p14:tracePt t="949588" x="2365375" y="4629150"/>
          <p14:tracePt t="949597" x="2574925" y="4657725"/>
          <p14:tracePt t="949604" x="2703513" y="4657725"/>
          <p14:tracePt t="949613" x="2867025" y="4621213"/>
          <p14:tracePt t="949621" x="3005138" y="4548188"/>
          <p14:tracePt t="949629" x="3086100" y="4446588"/>
          <p14:tracePt t="949636" x="3151188" y="4365625"/>
          <p14:tracePt t="949645" x="3178175" y="4237038"/>
          <p14:tracePt t="949652" x="3178175" y="4110038"/>
          <p14:tracePt t="949661" x="3168650" y="3963988"/>
          <p14:tracePt t="949668" x="3122613" y="3844925"/>
          <p14:tracePt t="949676" x="3068638" y="3725863"/>
          <p14:tracePt t="949685" x="2959100" y="3589338"/>
          <p14:tracePt t="949693" x="2859088" y="3470275"/>
          <p14:tracePt t="949701" x="2740025" y="3370263"/>
          <p14:tracePt t="949709" x="2640013" y="3278188"/>
          <p14:tracePt t="949717" x="2557463" y="3268663"/>
          <p14:tracePt t="949725" x="2465388" y="3241675"/>
          <p14:tracePt t="949732" x="2374900" y="3241675"/>
          <p14:tracePt t="949741" x="2273300" y="3268663"/>
          <p14:tracePt t="949748" x="2173288" y="3378200"/>
          <p14:tracePt t="949757" x="2082800" y="3460750"/>
          <p14:tracePt t="949764" x="1973263" y="3616325"/>
          <p14:tracePt t="949772" x="1917700" y="3716338"/>
          <p14:tracePt t="949780" x="1881188" y="3808413"/>
          <p14:tracePt t="949789" x="1863725" y="3908425"/>
          <p14:tracePt t="949796" x="1863725" y="3981450"/>
          <p14:tracePt t="949804" x="1863725" y="4037013"/>
          <p14:tracePt t="949812" x="1863725" y="4081463"/>
          <p14:tracePt t="949821" x="1900238" y="4127500"/>
          <p14:tracePt t="949829" x="1917700" y="4137025"/>
          <p14:tracePt t="949836" x="1936750" y="4146550"/>
          <p14:tracePt t="949845" x="1954213" y="4146550"/>
          <p14:tracePt t="949852" x="1963738" y="4146550"/>
          <p14:tracePt t="949861" x="1990725" y="4137025"/>
          <p14:tracePt t="949868" x="2046288" y="4044950"/>
          <p14:tracePt t="949876" x="2046288" y="3971925"/>
          <p14:tracePt t="949884" x="2046288" y="3881438"/>
          <p14:tracePt t="949892" x="2046288" y="3789363"/>
          <p14:tracePt t="949901" x="2046288" y="3716338"/>
          <p14:tracePt t="949909" x="2036763" y="3652838"/>
          <p14:tracePt t="949917" x="2009775" y="3579813"/>
          <p14:tracePt t="949931" x="2009775" y="3560763"/>
          <p14:tracePt t="949932" x="2009775" y="3552825"/>
          <p14:tracePt t="949989" x="2009775" y="3560763"/>
          <p14:tracePt t="950141" x="2017713" y="3560763"/>
          <p14:tracePt t="950149" x="2027238" y="3560763"/>
          <p14:tracePt t="950172" x="2036763" y="3560763"/>
          <p14:tracePt t="950181" x="2036763" y="3543300"/>
          <p14:tracePt t="950189" x="2046288" y="3524250"/>
          <p14:tracePt t="950197" x="2046288" y="3506788"/>
          <p14:tracePt t="950204" x="2046288" y="3470275"/>
          <p14:tracePt t="950212" x="2046288" y="3443288"/>
          <p14:tracePt t="950221" x="2036763" y="3414713"/>
          <p14:tracePt t="950229" x="2009775" y="3387725"/>
          <p14:tracePt t="950237" x="1963738" y="3333750"/>
          <p14:tracePt t="950245" x="1944688" y="3324225"/>
          <p14:tracePt t="950252" x="1936750" y="3324225"/>
          <p14:tracePt t="950261" x="1927225" y="3324225"/>
          <p14:tracePt t="950269" x="1908175" y="3324225"/>
          <p14:tracePt t="950276" x="1881188" y="3324225"/>
          <p14:tracePt t="950284" x="1835150" y="3324225"/>
          <p14:tracePt t="950293" x="1817688" y="3324225"/>
          <p14:tracePt t="950300" x="1762125" y="3324225"/>
          <p14:tracePt t="950309" x="1735138" y="3324225"/>
          <p14:tracePt t="950316" x="1689100" y="3324225"/>
          <p14:tracePt t="950324" x="1681163" y="3324225"/>
          <p14:tracePt t="950333" x="1644650" y="3333750"/>
          <p14:tracePt t="950341" x="1616075" y="3351213"/>
          <p14:tracePt t="950349" x="1579563" y="3387725"/>
          <p14:tracePt t="950356" x="1506538" y="3497263"/>
          <p14:tracePt t="950364" x="1470025" y="3597275"/>
          <p14:tracePt t="950372" x="1470025" y="3670300"/>
          <p14:tracePt t="950381" x="1452563" y="3771900"/>
          <p14:tracePt t="950389" x="1452563" y="3825875"/>
          <p14:tracePt t="950397" x="1452563" y="3852863"/>
          <p14:tracePt t="950405" x="1452563" y="3862388"/>
          <p14:tracePt t="950412" x="1452563" y="3871913"/>
          <p14:tracePt t="950428" x="1479550" y="3871913"/>
          <p14:tracePt t="950436" x="1525588" y="3881438"/>
          <p14:tracePt t="950445" x="1616075" y="3881438"/>
          <p14:tracePt t="950452" x="1689100" y="3881438"/>
          <p14:tracePt t="950461" x="1781175" y="3871913"/>
          <p14:tracePt t="950468" x="1927225" y="3844925"/>
          <p14:tracePt t="950476" x="2046288" y="3816350"/>
          <p14:tracePt t="950484" x="2136775" y="3789363"/>
          <p14:tracePt t="950492" x="2236788" y="3762375"/>
          <p14:tracePt t="950501" x="2301875" y="3725863"/>
          <p14:tracePt t="950508" x="2365375" y="3670300"/>
          <p14:tracePt t="950517" x="2401888" y="3625850"/>
          <p14:tracePt t="950524" x="2411413" y="3560763"/>
          <p14:tracePt t="950533" x="2411413" y="3533775"/>
          <p14:tracePt t="950540" x="2411413" y="3497263"/>
          <p14:tracePt t="950549" x="2411413" y="3433763"/>
          <p14:tracePt t="950556" x="2392363" y="3406775"/>
          <p14:tracePt t="950564" x="2374900" y="3378200"/>
          <p14:tracePt t="950573" x="2338388" y="3351213"/>
          <p14:tracePt t="950581" x="2309813" y="3341688"/>
          <p14:tracePt t="950589" x="2292350" y="3341688"/>
          <p14:tracePt t="950597" x="2273300" y="3333750"/>
          <p14:tracePt t="950604" x="2246313" y="3324225"/>
          <p14:tracePt t="950613" x="2209800" y="3314700"/>
          <p14:tracePt t="950621" x="2173288" y="3314700"/>
          <p14:tracePt t="950629" x="2119313" y="3314700"/>
          <p14:tracePt t="950636" x="2027238" y="3314700"/>
          <p14:tracePt t="950645" x="1954213" y="3314700"/>
          <p14:tracePt t="950652" x="1835150" y="3324225"/>
          <p14:tracePt t="950661" x="1625600" y="3370263"/>
          <p14:tracePt t="950668" x="1525588" y="3443288"/>
          <p14:tracePt t="950676" x="1443038" y="3516313"/>
          <p14:tracePt t="950684" x="1387475" y="3579813"/>
          <p14:tracePt t="950692" x="1360488" y="3652838"/>
          <p14:tracePt t="950701" x="1343025" y="3716338"/>
          <p14:tracePt t="950708" x="1343025" y="3743325"/>
          <p14:tracePt t="950721" x="1343025" y="3779838"/>
          <p14:tracePt t="950729" x="1379538" y="3825875"/>
          <p14:tracePt t="950737" x="1416050" y="3835400"/>
          <p14:tracePt t="950744" x="1479550" y="3852863"/>
          <p14:tracePt t="950752" x="1589088" y="3871913"/>
          <p14:tracePt t="950761" x="1754188" y="3871913"/>
          <p14:tracePt t="950768" x="1954213" y="3871913"/>
          <p14:tracePt t="950776" x="2119313" y="3862388"/>
          <p14:tracePt t="950785" x="2246313" y="3825875"/>
          <p14:tracePt t="950792" x="2365375" y="3762375"/>
          <p14:tracePt t="950800" x="2465388" y="3725863"/>
          <p14:tracePt t="950808" x="2530475" y="3652838"/>
          <p14:tracePt t="950816" x="2538413" y="3625850"/>
          <p14:tracePt t="950825" x="2547938" y="3597275"/>
          <p14:tracePt t="950833" x="2547938" y="3552825"/>
          <p14:tracePt t="950841" x="2538413" y="3533775"/>
          <p14:tracePt t="950849" x="2457450" y="3470275"/>
          <p14:tracePt t="950856" x="2338388" y="3424238"/>
          <p14:tracePt t="950864" x="2192338" y="3414713"/>
          <p14:tracePt t="950873" x="2027238" y="3414713"/>
          <p14:tracePt t="950881" x="1917700" y="3397250"/>
          <p14:tracePt t="950889" x="1754188" y="3397250"/>
          <p14:tracePt t="950897" x="1681163" y="3397250"/>
          <p14:tracePt t="950904" x="1644650" y="3397250"/>
          <p14:tracePt t="950921" x="1644650" y="3406775"/>
          <p14:tracePt t="950929" x="1644650" y="3414713"/>
          <p14:tracePt t="950937" x="1681163" y="3424238"/>
          <p14:tracePt t="950944" x="1689100" y="3433763"/>
          <p14:tracePt t="950952" x="1717675" y="3451225"/>
          <p14:tracePt t="950960" x="1754188" y="3470275"/>
          <p14:tracePt t="950968" x="1790700" y="3497263"/>
          <p14:tracePt t="950976" x="1835150" y="3543300"/>
          <p14:tracePt t="950984" x="1854200" y="3560763"/>
          <p14:tracePt t="950992" x="1881188" y="3579813"/>
          <p14:tracePt t="951001" x="1917700" y="3597275"/>
          <p14:tracePt t="951008" x="1944688" y="3606800"/>
          <p14:tracePt t="951017" x="1963738" y="3606800"/>
          <p14:tracePt t="951024" x="1990725" y="3616325"/>
          <p14:tracePt t="951032" x="2000250" y="3616325"/>
          <p14:tracePt t="951041" x="2009775" y="3616325"/>
          <p14:tracePt t="951129" x="2009775" y="3606800"/>
          <p14:tracePt t="951137" x="2009775" y="3597275"/>
          <p14:tracePt t="951145" x="2009775" y="3589338"/>
          <p14:tracePt t="951153" x="1990725" y="3516313"/>
          <p14:tracePt t="951161" x="1981200" y="3443288"/>
          <p14:tracePt t="951168" x="1944688" y="3378200"/>
          <p14:tracePt t="951177" x="1900238" y="3278188"/>
          <p14:tracePt t="951184" x="1863725" y="3195638"/>
          <p14:tracePt t="951192" x="1835150" y="3132138"/>
          <p14:tracePt t="951200" x="1817688" y="3086100"/>
          <p14:tracePt t="951209" x="1808163" y="3049588"/>
          <p14:tracePt t="951216" x="1798638" y="3041650"/>
          <p14:tracePt t="951225" x="1798638" y="3032125"/>
          <p14:tracePt t="951249" x="1771650" y="3032125"/>
          <p14:tracePt t="951256" x="1725613" y="3022600"/>
          <p14:tracePt t="951265" x="1635125" y="3022600"/>
          <p14:tracePt t="951272" x="1506538" y="3022600"/>
          <p14:tracePt t="951281" x="1379538" y="3022600"/>
          <p14:tracePt t="951289" x="1270000" y="3022600"/>
          <p14:tracePt t="951296" x="1177925" y="3041650"/>
          <p14:tracePt t="951304" x="1095375" y="3049588"/>
          <p14:tracePt t="951312" x="1058863" y="3059113"/>
          <p14:tracePt t="951321" x="1031875" y="3068638"/>
          <p14:tracePt t="951329" x="1014413" y="3105150"/>
          <p14:tracePt t="951337" x="995363" y="3141663"/>
          <p14:tracePt t="951344" x="958850" y="3205163"/>
          <p14:tracePt t="951352" x="931863" y="3268663"/>
          <p14:tracePt t="951360" x="895350" y="3333750"/>
          <p14:tracePt t="951368" x="839788" y="3414713"/>
          <p14:tracePt t="951377" x="793750" y="3479800"/>
          <p14:tracePt t="951384" x="749300" y="3543300"/>
          <p14:tracePt t="951392" x="730250" y="3570288"/>
          <p14:tracePt t="951408" x="720725" y="3579813"/>
          <p14:tracePt t="951441" x="720725" y="3524250"/>
          <p14:tracePt t="951449" x="720725" y="3414713"/>
          <p14:tracePt t="951457" x="720725" y="3341688"/>
          <p14:tracePt t="951465" x="720725" y="3278188"/>
          <p14:tracePt t="951472" x="720725" y="3224213"/>
          <p14:tracePt t="951481" x="703263" y="3168650"/>
          <p14:tracePt t="951488" x="693738" y="3122613"/>
          <p14:tracePt t="951497" x="666750" y="3078163"/>
          <p14:tracePt t="951504" x="657225" y="3068638"/>
          <p14:tracePt t="951512" x="657225" y="3059113"/>
          <p14:tracePt t="951521" x="639763" y="3059113"/>
          <p14:tracePt t="951528" x="630238" y="3059113"/>
          <p14:tracePt t="951537" x="593725" y="3078163"/>
          <p14:tracePt t="951545" x="520700" y="3151188"/>
          <p14:tracePt t="951552" x="457200" y="3214688"/>
          <p14:tracePt t="951560" x="420688" y="3260725"/>
          <p14:tracePt t="951568" x="384175" y="3314700"/>
          <p14:tracePt t="951576" x="338138" y="3360738"/>
          <p14:tracePt t="951584" x="311150" y="3424238"/>
          <p14:tracePt t="951592" x="301625" y="3460750"/>
          <p14:tracePt t="951600" x="274638" y="3497263"/>
          <p14:tracePt t="951608" x="274638" y="3524250"/>
          <p14:tracePt t="951616" x="274638" y="3552825"/>
          <p14:tracePt t="951624" x="274638" y="3579813"/>
          <p14:tracePt t="951632" x="274638" y="3597275"/>
          <p14:tracePt t="951640" x="292100" y="3643313"/>
          <p14:tracePt t="951648" x="301625" y="3662363"/>
          <p14:tracePt t="951656" x="319088" y="3698875"/>
          <p14:tracePt t="951664" x="338138" y="3735388"/>
          <p14:tracePt t="951672" x="374650" y="3789363"/>
          <p14:tracePt t="951680" x="401638" y="3835400"/>
          <p14:tracePt t="951688" x="457200" y="3898900"/>
          <p14:tracePt t="951696" x="474663" y="3944938"/>
          <p14:tracePt t="951704" x="493713" y="3971925"/>
          <p14:tracePt t="951712" x="501650" y="3971925"/>
          <p14:tracePt t="951728" x="511175" y="3971925"/>
          <p14:tracePt t="951736" x="511175" y="3963988"/>
          <p14:tracePt t="951744" x="520700" y="3927475"/>
          <p14:tracePt t="951752" x="547688" y="3881438"/>
          <p14:tracePt t="951760" x="584200" y="3816350"/>
          <p14:tracePt t="951768" x="620713" y="3752850"/>
          <p14:tracePt t="951776" x="676275" y="3689350"/>
          <p14:tracePt t="951784" x="757238" y="3616325"/>
          <p14:tracePt t="951792" x="812800" y="3552825"/>
          <p14:tracePt t="951800" x="849313" y="3506788"/>
          <p14:tracePt t="951808" x="895350" y="3460750"/>
          <p14:tracePt t="951817" x="958850" y="3387725"/>
          <p14:tracePt t="951824" x="985838" y="3360738"/>
          <p14:tracePt t="951832" x="1014413" y="3314700"/>
          <p14:tracePt t="951840" x="1022350" y="3297238"/>
          <p14:tracePt t="951848" x="1031875" y="3287713"/>
          <p14:tracePt t="951856" x="1041400" y="3287713"/>
          <p14:tracePt t="951864" x="1077913" y="3314700"/>
          <p14:tracePt t="951872" x="1150938" y="3424238"/>
          <p14:tracePt t="951884" x="1241425" y="3570288"/>
          <p14:tracePt t="951888" x="1387475" y="3779838"/>
          <p14:tracePt t="951896" x="1552575" y="4073525"/>
          <p14:tracePt t="951904" x="1798638" y="4410075"/>
          <p14:tracePt t="951912" x="1936750" y="4602163"/>
          <p14:tracePt t="951920" x="2046288" y="4738688"/>
          <p14:tracePt t="951928" x="2119313" y="4840288"/>
          <p14:tracePt t="951936" x="2192338" y="4922838"/>
          <p14:tracePt t="951944" x="2236788" y="4995863"/>
          <p14:tracePt t="951952" x="2273300" y="5040313"/>
          <p14:tracePt t="951960" x="2282825" y="5059363"/>
          <p14:tracePt t="951968" x="2282825" y="5068888"/>
          <p14:tracePt t="951984" x="2282825" y="5059363"/>
          <p14:tracePt t="951992" x="2282825" y="5049838"/>
          <p14:tracePt t="952000" x="2282825" y="5040313"/>
          <p14:tracePt t="952008" x="2255838" y="4967288"/>
          <p14:tracePt t="952016" x="2228850" y="4884738"/>
          <p14:tracePt t="952024" x="2182813" y="4784725"/>
          <p14:tracePt t="952033" x="2155825" y="4711700"/>
          <p14:tracePt t="952040" x="2127250" y="4592638"/>
          <p14:tracePt t="952048" x="2100263" y="4502150"/>
          <p14:tracePt t="952056" x="2073275" y="4383088"/>
          <p14:tracePt t="952065" x="2009775" y="4200525"/>
          <p14:tracePt t="952072" x="2000250" y="4100513"/>
          <p14:tracePt t="952080" x="1973263" y="3971925"/>
          <p14:tracePt t="952088" x="1936750" y="3844925"/>
          <p14:tracePt t="952096" x="1900238" y="3725863"/>
          <p14:tracePt t="952104" x="1854200" y="3589338"/>
          <p14:tracePt t="952112" x="1827213" y="3552825"/>
          <p14:tracePt t="952121" x="1817688" y="3470275"/>
          <p14:tracePt t="952128" x="1808163" y="3424238"/>
          <p14:tracePt t="952137" x="1798638" y="3406775"/>
          <p14:tracePt t="952144" x="1790700" y="3406775"/>
          <p14:tracePt t="952321" x="1771650" y="3406775"/>
          <p14:tracePt t="952328" x="1762125" y="3406775"/>
          <p14:tracePt t="952336" x="1725613" y="3406775"/>
          <p14:tracePt t="952344" x="1644650" y="3406775"/>
          <p14:tracePt t="952352" x="1533525" y="3406775"/>
          <p14:tracePt t="952360" x="1443038" y="3406775"/>
          <p14:tracePt t="952368" x="1387475" y="3406775"/>
          <p14:tracePt t="952376" x="1323975" y="3406775"/>
          <p14:tracePt t="952385" x="1287463" y="3414713"/>
          <p14:tracePt t="952393" x="1260475" y="3414713"/>
          <p14:tracePt t="952401" x="1250950" y="3414713"/>
          <p14:tracePt t="952409" x="1233488" y="3414713"/>
          <p14:tracePt t="952416" x="1223963" y="3414713"/>
          <p14:tracePt t="952425" x="1214438" y="3414713"/>
          <p14:tracePt t="952432" x="1204913" y="3414713"/>
          <p14:tracePt t="952513" x="1196975" y="3406775"/>
          <p14:tracePt t="952520" x="1177925" y="3397250"/>
          <p14:tracePt t="952529" x="1141413" y="3360738"/>
          <p14:tracePt t="952536" x="1114425" y="3333750"/>
          <p14:tracePt t="952544" x="1058863" y="3278188"/>
          <p14:tracePt t="952553" x="1031875" y="3251200"/>
          <p14:tracePt t="952560" x="1014413" y="3232150"/>
          <p14:tracePt t="952569" x="1004888" y="3224213"/>
          <p14:tracePt t="952576" x="1004888" y="3214688"/>
          <p14:tracePt t="952617" x="1022350" y="3214688"/>
          <p14:tracePt t="952625" x="1041400" y="3214688"/>
          <p14:tracePt t="952632" x="1068388" y="3214688"/>
          <p14:tracePt t="952641" x="1095375" y="3214688"/>
          <p14:tracePt t="952649" x="1141413" y="3224213"/>
          <p14:tracePt t="952657" x="1270000" y="3241675"/>
          <p14:tracePt t="952665" x="1379538" y="3268663"/>
          <p14:tracePt t="952672" x="1516063" y="3314700"/>
          <p14:tracePt t="952681" x="1681163" y="3360738"/>
          <p14:tracePt t="952688" x="1844675" y="3406775"/>
          <p14:tracePt t="952696" x="2090738" y="3470275"/>
          <p14:tracePt t="952704" x="2255838" y="3506788"/>
          <p14:tracePt t="952712" x="2465388" y="3552825"/>
          <p14:tracePt t="952720" x="2684463" y="3597275"/>
          <p14:tracePt t="952729" x="2849563" y="3616325"/>
          <p14:tracePt t="952737" x="2976563" y="3643313"/>
          <p14:tracePt t="952744" x="3022600" y="3652838"/>
          <p14:tracePt t="952753" x="3032125" y="3652838"/>
          <p14:tracePt t="952761" x="3041650" y="3652838"/>
          <p14:tracePt t="952785" x="3041650" y="3662363"/>
          <p14:tracePt t="952792" x="3032125" y="3670300"/>
          <p14:tracePt t="952801" x="3022600" y="3679825"/>
          <p14:tracePt t="952808" x="3013075" y="3698875"/>
          <p14:tracePt t="952817" x="3013075" y="3725863"/>
          <p14:tracePt t="952825" x="3013075" y="3762375"/>
          <p14:tracePt t="952832" x="3013075" y="3798888"/>
          <p14:tracePt t="952840" x="3013075" y="3816350"/>
          <p14:tracePt t="952848" x="3013075" y="3852863"/>
          <p14:tracePt t="952856" x="3013075" y="3871913"/>
          <p14:tracePt t="952864" x="3005138" y="3881438"/>
          <p14:tracePt t="952872" x="2968625" y="3935413"/>
          <p14:tracePt t="952890" x="2913063" y="3990975"/>
          <p14:tracePt t="952896" x="2895600" y="4027488"/>
          <p14:tracePt t="952905" x="2876550" y="4044950"/>
          <p14:tracePt t="952912" x="2849563" y="4073525"/>
          <p14:tracePt t="952921" x="2849563" y="4081463"/>
          <p14:tracePt t="952992" x="2840038" y="4073525"/>
          <p14:tracePt t="953001" x="2822575" y="4073525"/>
          <p14:tracePt t="953009" x="2803525" y="4044950"/>
          <p14:tracePt t="953017" x="2786063" y="4027488"/>
          <p14:tracePt t="953025" x="2749550" y="3981450"/>
          <p14:tracePt t="953032" x="2730500" y="3954463"/>
          <p14:tracePt t="953041" x="2703513" y="3898900"/>
          <p14:tracePt t="953049" x="2667000" y="3835400"/>
          <p14:tracePt t="953057" x="2640013" y="3771900"/>
          <p14:tracePt t="953065" x="2611438" y="3689350"/>
          <p14:tracePt t="953072" x="2574925" y="3589338"/>
          <p14:tracePt t="953081" x="2493963" y="3424238"/>
          <p14:tracePt t="953088" x="2401888" y="3287713"/>
          <p14:tracePt t="953097" x="2309813" y="3151188"/>
          <p14:tracePt t="953105" x="2282825" y="3105150"/>
          <p14:tracePt t="953112" x="2255838" y="3086100"/>
          <p14:tracePt t="953152" x="2273300" y="3086100"/>
          <p14:tracePt t="953161" x="2346325" y="3114675"/>
          <p14:tracePt t="953169" x="2484438" y="3159125"/>
          <p14:tracePt t="953177" x="2693988" y="3224213"/>
          <p14:tracePt t="953185" x="2968625" y="3314700"/>
          <p14:tracePt t="953193" x="3187700" y="3370263"/>
          <p14:tracePt t="953201" x="3516313" y="3451225"/>
          <p14:tracePt t="953209" x="3716338" y="3470275"/>
          <p14:tracePt t="953216" x="3844925" y="3479800"/>
          <p14:tracePt t="953224" x="3890963" y="3479800"/>
          <p14:tracePt t="953232" x="3898900" y="3479800"/>
          <p14:tracePt t="953272" x="3881438" y="3479800"/>
          <p14:tracePt t="953281" x="3854450" y="3451225"/>
          <p14:tracePt t="953288" x="3789363" y="3414713"/>
          <p14:tracePt t="953297" x="3725863" y="3397250"/>
          <p14:tracePt t="953304" x="3643313" y="3341688"/>
          <p14:tracePt t="953313" x="3552825" y="3314700"/>
          <p14:tracePt t="953320" x="3470275" y="3287713"/>
          <p14:tracePt t="953329" x="3205163" y="3232150"/>
          <p14:tracePt t="953337" x="3041650" y="3232150"/>
          <p14:tracePt t="953345" x="2867025" y="3232150"/>
          <p14:tracePt t="953353" x="2713038" y="3251200"/>
          <p14:tracePt t="953361" x="2530475" y="3297238"/>
          <p14:tracePt t="953369" x="2282825" y="3406775"/>
          <p14:tracePt t="953376" x="2036763" y="3516313"/>
          <p14:tracePt t="953385" x="1835150" y="3679825"/>
          <p14:tracePt t="953392" x="1717675" y="3808413"/>
          <p14:tracePt t="953401" x="1589088" y="3963988"/>
          <p14:tracePt t="953409" x="1516063" y="4127500"/>
          <p14:tracePt t="953417" x="1470025" y="4283075"/>
          <p14:tracePt t="953424" x="1470025" y="4410075"/>
          <p14:tracePt t="953433" x="1470025" y="4483100"/>
          <p14:tracePt t="953441" x="1525588" y="4565650"/>
          <p14:tracePt t="953449" x="1589088" y="4621213"/>
          <p14:tracePt t="953456" x="1689100" y="4629150"/>
          <p14:tracePt t="953464" x="1798638" y="4665663"/>
          <p14:tracePt t="953472" x="1890713" y="4665663"/>
          <p14:tracePt t="953480" x="1981200" y="4665663"/>
          <p14:tracePt t="953488" x="2027238" y="4665663"/>
          <p14:tracePt t="953496" x="2046288" y="4665663"/>
          <p14:tracePt t="953504" x="2054225" y="4665663"/>
          <p14:tracePt t="953520" x="2054225" y="4657725"/>
          <p14:tracePt t="953529" x="2054225" y="4648200"/>
          <p14:tracePt t="953536" x="2054225" y="4602163"/>
          <p14:tracePt t="953544" x="2054225" y="4529138"/>
          <p14:tracePt t="953553" x="2054225" y="4446588"/>
          <p14:tracePt t="953561" x="2054225" y="4356100"/>
          <p14:tracePt t="953569" x="2054225" y="4246563"/>
          <p14:tracePt t="953577" x="2054225" y="4191000"/>
          <p14:tracePt t="953585" x="2063750" y="4137025"/>
          <p14:tracePt t="953592" x="2073275" y="4073525"/>
          <p14:tracePt t="953601" x="2082800" y="4044950"/>
          <p14:tracePt t="953609" x="2082800" y="4037013"/>
          <p14:tracePt t="953717" x="2082800" y="4044950"/>
          <p14:tracePt t="953733" x="2082800" y="4054475"/>
          <p14:tracePt t="953741" x="2073275" y="4064000"/>
          <p14:tracePt t="953749" x="2046288" y="4090988"/>
          <p14:tracePt t="953892" x="2046288" y="4081463"/>
          <p14:tracePt t="953901" x="2046288" y="4073525"/>
          <p14:tracePt t="953909" x="2054225" y="4064000"/>
          <p14:tracePt t="953916" x="2063750" y="4064000"/>
          <p14:tracePt t="954269" x="2073275" y="4064000"/>
          <p14:tracePt t="954341" x="2073275" y="4081463"/>
          <p14:tracePt t="954349" x="2073275" y="4137025"/>
          <p14:tracePt t="954357" x="2073275" y="4191000"/>
          <p14:tracePt t="954364" x="2054225" y="4273550"/>
          <p14:tracePt t="954372" x="1927225" y="4429125"/>
          <p14:tracePt t="954381" x="1827213" y="4502150"/>
          <p14:tracePt t="954389" x="1744663" y="4538663"/>
          <p14:tracePt t="954396" x="1681163" y="4584700"/>
          <p14:tracePt t="954404" x="1616075" y="4621213"/>
          <p14:tracePt t="954413" x="1589088" y="4629150"/>
          <p14:tracePt t="954421" x="1579563" y="4629150"/>
          <p14:tracePt t="954460" x="1579563" y="4611688"/>
          <p14:tracePt t="954469" x="1579563" y="4602163"/>
          <p14:tracePt t="954476" x="1589088" y="4575175"/>
          <p14:tracePt t="954485" x="1616075" y="4548188"/>
          <p14:tracePt t="954493" x="1644650" y="4502150"/>
          <p14:tracePt t="954500" x="1698625" y="4456113"/>
          <p14:tracePt t="954509" x="1908175" y="4292600"/>
          <p14:tracePt t="954516" x="2046288" y="4173538"/>
          <p14:tracePt t="954525" x="2182813" y="4064000"/>
          <p14:tracePt t="954532" x="2319338" y="3971925"/>
          <p14:tracePt t="954541" x="2493963" y="3862388"/>
          <p14:tracePt t="954549" x="2647950" y="3752850"/>
          <p14:tracePt t="954556" x="2859088" y="3597275"/>
          <p14:tracePt t="954564" x="3041650" y="3479800"/>
          <p14:tracePt t="954572" x="3270250" y="3333750"/>
          <p14:tracePt t="954581" x="3424238" y="3251200"/>
          <p14:tracePt t="954589" x="3525838" y="3195638"/>
          <p14:tracePt t="954597" x="3562350" y="3187700"/>
          <p14:tracePt t="954605" x="3570288" y="3187700"/>
          <p14:tracePt t="954628" x="3543300" y="3187700"/>
          <p14:tracePt t="954637" x="3443288" y="3187700"/>
          <p14:tracePt t="954644" x="3287713" y="3187700"/>
          <p14:tracePt t="954652" x="3005138" y="3187700"/>
          <p14:tracePt t="954660" x="2776538" y="3168650"/>
          <p14:tracePt t="954669" x="2593975" y="3151188"/>
          <p14:tracePt t="954676" x="2419350" y="3122613"/>
          <p14:tracePt t="954684" x="2292350" y="3095625"/>
          <p14:tracePt t="954692" x="2163763" y="3068638"/>
          <p14:tracePt t="954700" x="2082800" y="3049588"/>
          <p14:tracePt t="954709" x="2017713" y="3032125"/>
          <p14:tracePt t="954772" x="2017713" y="3078163"/>
          <p14:tracePt t="954781" x="1981200" y="3224213"/>
          <p14:tracePt t="954789" x="1944688" y="3451225"/>
          <p14:tracePt t="954797" x="1871663" y="3716338"/>
          <p14:tracePt t="954805" x="1790700" y="4044950"/>
          <p14:tracePt t="954812" x="1708150" y="4419600"/>
          <p14:tracePt t="954821" x="1625600" y="4711700"/>
          <p14:tracePt t="954829" x="1598613" y="4894263"/>
          <p14:tracePt t="954837" x="1562100" y="5040313"/>
          <p14:tracePt t="954844" x="1562100" y="5122863"/>
          <p14:tracePt t="954852" x="1562100" y="5149850"/>
          <p14:tracePt t="954860" x="1562100" y="5168900"/>
          <p14:tracePt t="954869" x="1562100" y="5178425"/>
          <p14:tracePt t="954885" x="1589088" y="5159375"/>
          <p14:tracePt t="954892" x="1644650" y="5068888"/>
          <p14:tracePt t="954901" x="1717675" y="4959350"/>
          <p14:tracePt t="954909" x="1798638" y="4784725"/>
          <p14:tracePt t="954916" x="1827213" y="4621213"/>
          <p14:tracePt t="954925" x="1844675" y="4492625"/>
          <p14:tracePt t="954932" x="1854200" y="4346575"/>
          <p14:tracePt t="954941" x="1854200" y="4146550"/>
          <p14:tracePt t="954949" x="1854200" y="3944938"/>
          <p14:tracePt t="954957" x="1854200" y="3762375"/>
          <p14:tracePt t="954964" x="1854200" y="3616325"/>
          <p14:tracePt t="954972" x="1854200" y="3560763"/>
          <p14:tracePt t="954980" x="1854200" y="3516313"/>
          <p14:tracePt t="954988" x="1844675" y="3516313"/>
          <p14:tracePt t="954997" x="1817688" y="3497263"/>
          <p14:tracePt t="955005" x="1790700" y="3497263"/>
          <p14:tracePt t="955013" x="1762125" y="3497263"/>
          <p14:tracePt t="955021" x="1744663" y="3497263"/>
          <p14:tracePt t="955029" x="1735138" y="3497263"/>
          <p14:tracePt t="955036" x="1725613" y="3497263"/>
          <p14:tracePt t="955045" x="1717675" y="3497263"/>
          <p14:tracePt t="955053" x="1735138" y="3543300"/>
          <p14:tracePt t="955060" x="1790700" y="3625850"/>
          <p14:tracePt t="955069" x="1844675" y="3689350"/>
          <p14:tracePt t="955076" x="1908175" y="3779838"/>
          <p14:tracePt t="955085" x="1973263" y="3825875"/>
          <p14:tracePt t="955092" x="2046288" y="3881438"/>
          <p14:tracePt t="955101" x="2073275" y="3917950"/>
          <p14:tracePt t="955109" x="2119313" y="3927475"/>
          <p14:tracePt t="955117" x="2127250" y="3935413"/>
          <p14:tracePt t="955165" x="2127250" y="3917950"/>
          <p14:tracePt t="955172" x="2127250" y="3908425"/>
          <p14:tracePt t="955181" x="2127250" y="3898900"/>
          <p14:tracePt t="955189" x="2127250" y="3889375"/>
          <p14:tracePt t="955245" x="2127250" y="3881438"/>
          <p14:tracePt t="955252" x="2127250" y="3871913"/>
          <p14:tracePt t="955260" x="2127250" y="3862388"/>
          <p14:tracePt t="955269" x="2127250" y="3852863"/>
          <p14:tracePt t="955276" x="2155825" y="3808413"/>
          <p14:tracePt t="955285" x="2173288" y="3762375"/>
          <p14:tracePt t="955292" x="2192338" y="3725863"/>
          <p14:tracePt t="955301" x="2200275" y="3698875"/>
          <p14:tracePt t="955309" x="2228850" y="3652838"/>
          <p14:tracePt t="955317" x="2236788" y="3625850"/>
          <p14:tracePt t="955325" x="2236788" y="3570288"/>
          <p14:tracePt t="955333" x="2246313" y="3497263"/>
          <p14:tracePt t="955340" x="2246313" y="3433763"/>
          <p14:tracePt t="955349" x="2246313" y="3360738"/>
          <p14:tracePt t="955356" x="2246313" y="3333750"/>
          <p14:tracePt t="955364" x="2246313" y="3278188"/>
          <p14:tracePt t="955373" x="2265363" y="3187700"/>
          <p14:tracePt t="955381" x="2292350" y="3022600"/>
          <p14:tracePt t="955388" x="2319338" y="2903538"/>
          <p14:tracePt t="955397" x="2365375" y="2757488"/>
          <p14:tracePt t="955404" x="2392363" y="2601913"/>
          <p14:tracePt t="955412" x="2428875" y="2438400"/>
          <p14:tracePt t="955421" x="2493963" y="2228850"/>
          <p14:tracePt t="955428" x="2530475" y="1944688"/>
          <p14:tracePt t="955437" x="2574925" y="1781175"/>
          <p14:tracePt t="955445" x="2630488" y="1489075"/>
          <p14:tracePt t="955453" x="2667000" y="1204913"/>
          <p14:tracePt t="955460" x="2757488" y="839788"/>
          <p14:tracePt t="955469" x="2830513" y="538163"/>
          <p14:tracePt t="955476" x="2903538" y="311150"/>
          <p14:tracePt t="955484" x="3032125" y="0"/>
          <p14:tracePt t="955597" x="4465638" y="92075"/>
          <p14:tracePt t="955604" x="4611688" y="136525"/>
          <p14:tracePt t="955612" x="4784725" y="182563"/>
          <p14:tracePt t="955621" x="4976813" y="246063"/>
          <p14:tracePt t="955629" x="5141913" y="319088"/>
          <p14:tracePt t="955637" x="5341938" y="420688"/>
          <p14:tracePt t="955645" x="5524500" y="538163"/>
          <p14:tracePt t="955652" x="5626100" y="630238"/>
          <p14:tracePt t="955660" x="5699125" y="730250"/>
          <p14:tracePt t="955668" x="5745163" y="803275"/>
          <p14:tracePt t="955676" x="5772150" y="885825"/>
          <p14:tracePt t="955684" x="5781675" y="931863"/>
          <p14:tracePt t="955692" x="5781675" y="985838"/>
          <p14:tracePt t="955701" x="5781675" y="1022350"/>
          <p14:tracePt t="955708" x="5781675" y="1077913"/>
          <p14:tracePt t="955716" x="5781675" y="1141413"/>
          <p14:tracePt t="955725" x="5716588" y="1350963"/>
          <p14:tracePt t="955732" x="5670550" y="1516063"/>
          <p14:tracePt t="955741" x="5616575" y="1708150"/>
          <p14:tracePt t="955749" x="5524500" y="1908175"/>
          <p14:tracePt t="955756" x="5397500" y="2127250"/>
          <p14:tracePt t="955765" x="5187950" y="2428875"/>
          <p14:tracePt t="955773" x="5032375" y="2601913"/>
          <p14:tracePt t="955781" x="4895850" y="2740025"/>
          <p14:tracePt t="955788" x="4794250" y="2840038"/>
          <p14:tracePt t="955797" x="4675188" y="2949575"/>
          <p14:tracePt t="955804" x="4529138" y="3086100"/>
          <p14:tracePt t="955812" x="4375150" y="3214688"/>
          <p14:tracePt t="955821" x="4219575" y="3324225"/>
          <p14:tracePt t="955829" x="4064000" y="3424238"/>
          <p14:tracePt t="955837" x="3954463" y="3487738"/>
          <p14:tracePt t="955845" x="3798888" y="3533775"/>
          <p14:tracePt t="955852" x="3652838" y="3560763"/>
          <p14:tracePt t="955861" x="3489325" y="3560763"/>
          <p14:tracePt t="955869" x="3287713" y="3560763"/>
          <p14:tracePt t="955878" x="3105150" y="3543300"/>
          <p14:tracePt t="955884" x="2903538" y="3506788"/>
          <p14:tracePt t="955892" x="2611438" y="3451225"/>
          <p14:tracePt t="955901" x="2365375" y="3414713"/>
          <p14:tracePt t="955909" x="2146300" y="3360738"/>
          <p14:tracePt t="955916" x="2000250" y="3314700"/>
          <p14:tracePt t="955924" x="1844675" y="3287713"/>
          <p14:tracePt t="955932" x="1754188" y="3260725"/>
          <p14:tracePt t="955941" x="1681163" y="3251200"/>
          <p14:tracePt t="955949" x="1644650" y="3232150"/>
          <p14:tracePt t="955957" x="1635125" y="3214688"/>
          <p14:tracePt t="955965" x="1635125" y="3195638"/>
          <p14:tracePt t="955972" x="1635125" y="3159125"/>
          <p14:tracePt t="955981" x="1635125" y="3122613"/>
          <p14:tracePt t="955989" x="1635125" y="3078163"/>
          <p14:tracePt t="955997" x="1635125" y="2995613"/>
          <p14:tracePt t="956004" x="1698625" y="2757488"/>
          <p14:tracePt t="956012" x="1771650" y="2584450"/>
          <p14:tracePt t="956021" x="1854200" y="2392363"/>
          <p14:tracePt t="956029" x="1927225" y="2219325"/>
          <p14:tracePt t="956037" x="2036763" y="2000250"/>
          <p14:tracePt t="956044" x="2155825" y="1716088"/>
          <p14:tracePt t="956053" x="2228850" y="1552575"/>
          <p14:tracePt t="956060" x="2282825" y="1470025"/>
          <p14:tracePt t="956069" x="2338388" y="1406525"/>
          <p14:tracePt t="956076" x="2346325" y="1406525"/>
          <p14:tracePt t="956085" x="2365375" y="1406525"/>
          <p14:tracePt t="956092" x="2392363" y="1406525"/>
          <p14:tracePt t="956101" x="2428875" y="1452563"/>
          <p14:tracePt t="956108" x="2530475" y="1552575"/>
          <p14:tracePt t="956117" x="2657475" y="1708150"/>
          <p14:tracePt t="956126" x="2986088" y="2063750"/>
          <p14:tracePt t="956132" x="3306763" y="2382838"/>
          <p14:tracePt t="956141" x="3725863" y="2703513"/>
          <p14:tracePt t="956149" x="4219575" y="3095625"/>
          <p14:tracePt t="956157" x="4703763" y="3451225"/>
          <p14:tracePt t="956165" x="5095875" y="3816350"/>
          <p14:tracePt t="956172" x="5414963" y="4117975"/>
          <p14:tracePt t="956181" x="5487988" y="4219575"/>
          <p14:tracePt t="956188" x="5487988" y="4246563"/>
          <p14:tracePt t="956197" x="5487988" y="4264025"/>
          <p14:tracePt t="956204" x="5414963" y="4264025"/>
          <p14:tracePt t="956212" x="5305425" y="4264025"/>
          <p14:tracePt t="956220" x="5141913" y="4210050"/>
          <p14:tracePt t="956229" x="4922838" y="4127500"/>
          <p14:tracePt t="956237" x="4748213" y="4054475"/>
          <p14:tracePt t="956244" x="4575175" y="3954463"/>
          <p14:tracePt t="956252" x="4456113" y="3881438"/>
          <p14:tracePt t="956260" x="4375150" y="3798888"/>
          <p14:tracePt t="956268" x="4302125" y="3716338"/>
          <p14:tracePt t="956276" x="4265613" y="3652838"/>
          <p14:tracePt t="956284" x="4256088" y="3606800"/>
          <p14:tracePt t="956292" x="4246563" y="3597275"/>
          <p14:tracePt t="956301" x="4246563" y="3589338"/>
          <p14:tracePt t="956308" x="4256088" y="3589338"/>
          <p14:tracePt t="956316" x="4273550" y="3597275"/>
          <p14:tracePt t="956325" x="4329113" y="3652838"/>
          <p14:tracePt t="956332" x="4402138" y="3716338"/>
          <p14:tracePt t="956342" x="4448175" y="3752850"/>
          <p14:tracePt t="956349" x="4529138" y="3835400"/>
          <p14:tracePt t="956357" x="4548188" y="3871913"/>
          <p14:tracePt t="956413" x="4538663" y="3871913"/>
          <p14:tracePt t="956421" x="4521200" y="3852863"/>
          <p14:tracePt t="956429" x="4511675" y="3844925"/>
          <p14:tracePt t="956436" x="4511675" y="3835400"/>
          <p14:tracePt t="956445" x="4502150" y="3825875"/>
          <p14:tracePt t="956452" x="4502150" y="3816350"/>
          <p14:tracePt t="956605" x="4502150" y="3808413"/>
          <p14:tracePt t="956685" x="4502150" y="3798888"/>
          <p14:tracePt t="956692" x="4492625" y="3789363"/>
          <p14:tracePt t="956701" x="4492625" y="3779838"/>
          <p14:tracePt t="956721" x="4492625" y="3771900"/>
          <p14:tracePt t="956729" x="4484688" y="3762375"/>
          <p14:tracePt t="956888" x="4475163" y="3762375"/>
          <p14:tracePt t="956896" x="4465638" y="3752850"/>
          <p14:tracePt t="956913" x="4456113" y="3752850"/>
          <p14:tracePt t="957481" x="4456113" y="3743325"/>
          <p14:tracePt t="957497" x="4456113" y="3735388"/>
          <p14:tracePt t="957529" x="4456113" y="3725863"/>
          <p14:tracePt t="957609" x="4456113" y="3716338"/>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General Guiding Questions In risk Management:</a:t>
            </a:r>
            <a:br>
              <a:rPr lang="en-US" dirty="0"/>
            </a:br>
            <a:endParaRPr lang="en-US" dirty="0"/>
          </a:p>
        </p:txBody>
      </p:sp>
      <p:pic>
        <p:nvPicPr>
          <p:cNvPr id="4" name="Content Placeholder 3"/>
          <p:cNvPicPr>
            <a:picLocks noGrp="1" noChangeAspect="1"/>
          </p:cNvPicPr>
          <p:nvPr>
            <p:ph idx="1"/>
          </p:nvPr>
        </p:nvPicPr>
        <p:blipFill>
          <a:blip r:embed="rId2"/>
          <a:stretch>
            <a:fillRect/>
          </a:stretch>
        </p:blipFill>
        <p:spPr>
          <a:xfrm>
            <a:off x="1139868" y="2204582"/>
            <a:ext cx="9857983" cy="3820438"/>
          </a:xfrm>
          <a:prstGeom prst="rect">
            <a:avLst/>
          </a:prstGeom>
        </p:spPr>
      </p:pic>
    </p:spTree>
    <p:extLst>
      <p:ext uri="{BB962C8B-B14F-4D97-AF65-F5344CB8AC3E}">
        <p14:creationId xmlns:p14="http://schemas.microsoft.com/office/powerpoint/2010/main" val="1727347784"/>
      </p:ext>
    </p:extLst>
  </p:cSld>
  <p:clrMapOvr>
    <a:masterClrMapping/>
  </p:clrMapOvr>
  <mc:AlternateContent xmlns:mc="http://schemas.openxmlformats.org/markup-compatibility/2006" xmlns:p14="http://schemas.microsoft.com/office/powerpoint/2010/main">
    <mc:Choice Requires="p14">
      <p:transition spd="slow" p14:dur="2000" advTm="60776"/>
    </mc:Choice>
    <mc:Fallback xmlns="">
      <p:transition spd="slow" advTm="60776"/>
    </mc:Fallback>
  </mc:AlternateContent>
  <p:extLst>
    <p:ext uri="{3A86A75C-4F4B-4683-9AE1-C65F6400EC91}">
      <p14:laserTraceLst xmlns:p14="http://schemas.microsoft.com/office/powerpoint/2010/main">
        <p14:tracePtLst>
          <p14:tracePt t="9984" x="4475163" y="3716338"/>
          <p14:tracePt t="9992" x="4602163" y="3716338"/>
          <p14:tracePt t="10000" x="4657725" y="3706813"/>
          <p14:tracePt t="10008" x="4757738" y="3679825"/>
          <p14:tracePt t="10016" x="4857750" y="3633788"/>
          <p14:tracePt t="10024" x="4976813" y="3552825"/>
          <p14:tracePt t="10032" x="5122863" y="3460750"/>
          <p14:tracePt t="10040" x="5241925" y="3370263"/>
          <p14:tracePt t="10048" x="5480050" y="3224213"/>
          <p14:tracePt t="10057" x="5726113" y="3086100"/>
          <p14:tracePt t="10064" x="5935663" y="2986088"/>
          <p14:tracePt t="10072" x="6110288" y="2913063"/>
          <p14:tracePt t="10080" x="6219825" y="2849563"/>
          <p14:tracePt t="10088" x="6319838" y="2794000"/>
          <p14:tracePt t="10096" x="6356350" y="2784475"/>
          <p14:tracePt t="10104" x="6373813" y="2784475"/>
          <p14:tracePt t="10120" x="6383338" y="2784475"/>
          <p14:tracePt t="10144" x="6402388" y="2803525"/>
          <p14:tracePt t="10152" x="6410325" y="2820988"/>
          <p14:tracePt t="10160" x="6429375" y="2840038"/>
          <p14:tracePt t="10168" x="6438900" y="2857500"/>
          <p14:tracePt t="10176" x="6456363" y="2867025"/>
          <p14:tracePt t="10184" x="6456363" y="2876550"/>
          <p14:tracePt t="10192" x="6410325" y="2894013"/>
          <p14:tracePt t="10200" x="6300788" y="2922588"/>
          <p14:tracePt t="10209" x="6183313" y="2940050"/>
          <p14:tracePt t="10216" x="6018213" y="2949575"/>
          <p14:tracePt t="10224" x="5799138" y="2949575"/>
          <p14:tracePt t="10232" x="5597525" y="2949575"/>
          <p14:tracePt t="10241" x="5434013" y="2949575"/>
          <p14:tracePt t="10248" x="5268913" y="2886075"/>
          <p14:tracePt t="10257" x="5205413" y="2849563"/>
          <p14:tracePt t="10264" x="5205413" y="2840038"/>
          <p14:tracePt t="10272" x="5205413" y="2830513"/>
          <p14:tracePt t="10280" x="5241925" y="2813050"/>
          <p14:tracePt t="10288" x="5370513" y="2767013"/>
          <p14:tracePt t="10296" x="5524500" y="2720975"/>
          <p14:tracePt t="10304" x="5689600" y="2693988"/>
          <p14:tracePt t="10312" x="5854700" y="2647950"/>
          <p14:tracePt t="10320" x="5991225" y="2620963"/>
          <p14:tracePt t="10328" x="6137275" y="2574925"/>
          <p14:tracePt t="10336" x="6283325" y="2557463"/>
          <p14:tracePt t="10344" x="6365875" y="2528888"/>
          <p14:tracePt t="10352" x="6392863" y="2520950"/>
          <p14:tracePt t="10384" x="6365875" y="2520950"/>
          <p14:tracePt t="10392" x="6346825" y="2520950"/>
          <p14:tracePt t="10448" x="6365875" y="2520950"/>
          <p14:tracePt t="10456" x="6410325" y="2528888"/>
          <p14:tracePt t="10464" x="6438900" y="2547938"/>
          <p14:tracePt t="10473" x="6565900" y="2601913"/>
          <p14:tracePt t="10481" x="6667500" y="2630488"/>
          <p14:tracePt t="10488" x="6711950" y="2638425"/>
          <p14:tracePt t="10496" x="6721475" y="2647950"/>
          <p14:tracePt t="10617" x="6731000" y="2647950"/>
          <p14:tracePt t="10625" x="6740525" y="2647950"/>
          <p14:tracePt t="10633" x="6748463" y="2647950"/>
          <p14:tracePt t="10640" x="6767513" y="2647950"/>
          <p14:tracePt t="10649" x="6777038" y="2657475"/>
          <p14:tracePt t="10665" x="6784975" y="2667000"/>
          <p14:tracePt t="10673" x="6794500" y="2674938"/>
          <p14:tracePt t="10681" x="6794500" y="2684463"/>
          <p14:tracePt t="10697" x="6804025" y="2693988"/>
          <p14:tracePt t="10713" x="6831013" y="2693988"/>
          <p14:tracePt t="10721" x="6840538" y="2693988"/>
          <p14:tracePt t="10728" x="6858000" y="2711450"/>
          <p14:tracePt t="10737" x="6886575" y="2740025"/>
          <p14:tracePt t="10745" x="6913563" y="2757488"/>
          <p14:tracePt t="10752" x="6959600" y="2776538"/>
          <p14:tracePt t="10761" x="7004050" y="2803525"/>
          <p14:tracePt t="10769" x="7032625" y="2813050"/>
          <p14:tracePt t="10777" x="7069138" y="2820988"/>
          <p14:tracePt t="10785" x="7077075" y="2820988"/>
          <p14:tracePt t="10792" x="7086600" y="2820988"/>
          <p14:tracePt t="10800" x="7105650" y="2820988"/>
          <p14:tracePt t="10808" x="7113588" y="2820988"/>
          <p14:tracePt t="10817" x="7132638" y="2820988"/>
          <p14:tracePt t="10824" x="7178675" y="2820988"/>
          <p14:tracePt t="10833" x="7205663" y="2813050"/>
          <p14:tracePt t="10840" x="7351713" y="2757488"/>
          <p14:tracePt t="10848" x="7470775" y="2711450"/>
          <p14:tracePt t="10857" x="7634288" y="2667000"/>
          <p14:tracePt t="10865" x="7799388" y="2593975"/>
          <p14:tracePt t="10873" x="7972425" y="2547938"/>
          <p14:tracePt t="10881" x="8101013" y="2501900"/>
          <p14:tracePt t="10892" x="8183563" y="2447925"/>
          <p14:tracePt t="10896" x="8283575" y="2401888"/>
          <p14:tracePt t="10905" x="8301038" y="2392363"/>
          <p14:tracePt t="10913" x="8310563" y="2392363"/>
          <p14:tracePt t="11033" x="8301038" y="2392363"/>
          <p14:tracePt t="11041" x="8293100" y="2401888"/>
          <p14:tracePt t="11048" x="8274050" y="2411413"/>
          <p14:tracePt t="11056" x="8237538" y="2419350"/>
          <p14:tracePt t="11065" x="8201025" y="2438400"/>
          <p14:tracePt t="11073" x="8101013" y="2501900"/>
          <p14:tracePt t="11081" x="8035925" y="2574925"/>
          <p14:tracePt t="11089" x="7962900" y="2657475"/>
          <p14:tracePt t="11097" x="7889875" y="2757488"/>
          <p14:tracePt t="11104" x="7816850" y="2894013"/>
          <p14:tracePt t="11113" x="7726363" y="3032125"/>
          <p14:tracePt t="11121" x="7670800" y="3132138"/>
          <p14:tracePt t="11128" x="7626350" y="3195638"/>
          <p14:tracePt t="11589" x="7626350" y="3187700"/>
          <p14:tracePt t="11621" x="7626350" y="3178175"/>
          <p14:tracePt t="11701" x="7626350" y="3168650"/>
          <p14:tracePt t="11765" x="7626350" y="3159125"/>
          <p14:tracePt t="12156" x="7626350" y="3151188"/>
          <p14:tracePt t="12204" x="7626350" y="3141663"/>
          <p14:tracePt t="12269" x="7626350" y="3132138"/>
          <p14:tracePt t="12301" x="7626350" y="3122613"/>
          <p14:tracePt t="12348" x="7626350" y="3114675"/>
          <p14:tracePt t="12428" x="7626350" y="3105150"/>
          <p14:tracePt t="20197" x="7626350" y="3114675"/>
          <p14:tracePt t="20204" x="7616825" y="3114675"/>
          <p14:tracePt t="20213" x="7607300" y="3114675"/>
          <p14:tracePt t="20532" x="7597775" y="3114675"/>
          <p14:tracePt t="20569" x="7589838" y="3114675"/>
          <p14:tracePt t="20633" x="7580313" y="3114675"/>
          <p14:tracePt t="20777" x="7580313" y="3122613"/>
          <p14:tracePt t="20825" x="7570788" y="3122613"/>
          <p14:tracePt t="20937" x="7570788" y="3132138"/>
          <p14:tracePt t="21145" x="7570788" y="3122613"/>
          <p14:tracePt t="21161" x="7580313" y="3114675"/>
          <p14:tracePt t="21177" x="7580313" y="3105150"/>
          <p14:tracePt t="21192" x="7589838" y="3105150"/>
          <p14:tracePt t="21208" x="7597775" y="3105150"/>
          <p14:tracePt t="21241" x="7597775" y="3095625"/>
          <p14:tracePt t="21272" x="7607300" y="3086100"/>
          <p14:tracePt t="21753" x="7597775" y="3086100"/>
          <p14:tracePt t="22209" x="7597775" y="3078163"/>
          <p14:tracePt t="22257" x="7607300" y="3068638"/>
          <p14:tracePt t="22321" x="7616825" y="3068638"/>
          <p14:tracePt t="22353" x="7616825" y="3059113"/>
          <p14:tracePt t="22401" x="7616825" y="3049588"/>
          <p14:tracePt t="22433" x="7626350" y="3049588"/>
          <p14:tracePt t="23169" x="7626350" y="3041650"/>
          <p14:tracePt t="23461" x="7626350" y="303212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solidFill>
                  <a:srgbClr val="FF0000"/>
                </a:solidFill>
              </a:rPr>
              <a:t>what should go right?</a:t>
            </a:r>
          </a:p>
          <a:p>
            <a:pPr marL="0" indent="0">
              <a:buNone/>
            </a:pPr>
            <a:r>
              <a:rPr lang="en-US" dirty="0"/>
              <a:t>Once the system of interest is defined, its primary goals and related constraints need to be identified. Consider the examples provided in Chapter 1 for a production system in which the following are some of the possible goals:</a:t>
            </a:r>
          </a:p>
        </p:txBody>
      </p:sp>
    </p:spTree>
    <p:extLst>
      <p:ext uri="{BB962C8B-B14F-4D97-AF65-F5344CB8AC3E}">
        <p14:creationId xmlns:p14="http://schemas.microsoft.com/office/powerpoint/2010/main" val="3700700305"/>
      </p:ext>
    </p:extLst>
  </p:cSld>
  <p:clrMapOvr>
    <a:masterClrMapping/>
  </p:clrMapOvr>
  <mc:AlternateContent xmlns:mc="http://schemas.openxmlformats.org/markup-compatibility/2006" xmlns:p14="http://schemas.microsoft.com/office/powerpoint/2010/main">
    <mc:Choice Requires="p14">
      <p:transition spd="slow" p14:dur="2000" advTm="29801"/>
    </mc:Choice>
    <mc:Fallback xmlns="">
      <p:transition spd="slow" advTm="29801"/>
    </mc:Fallback>
  </mc:AlternateContent>
  <p:extLst>
    <p:ext uri="{3A86A75C-4F4B-4683-9AE1-C65F6400EC91}">
      <p14:laserTraceLst xmlns:p14="http://schemas.microsoft.com/office/powerpoint/2010/main">
        <p14:tracePtLst>
          <p14:tracePt t="2766" x="7626350" y="3041650"/>
          <p14:tracePt t="2774" x="7626350" y="3049588"/>
          <p14:tracePt t="2910" x="7634288" y="3049588"/>
          <p14:tracePt t="2918" x="7662863" y="3049588"/>
          <p14:tracePt t="2926" x="7680325" y="3059113"/>
          <p14:tracePt t="2974" x="7662863" y="3059113"/>
          <p14:tracePt t="2982" x="7653338" y="3059113"/>
          <p14:tracePt t="2989" x="7634288" y="3059113"/>
          <p14:tracePt t="2998" x="7597775" y="3059113"/>
          <p14:tracePt t="3030" x="7597775" y="3078163"/>
          <p14:tracePt t="3038" x="7597775" y="3086100"/>
          <p14:tracePt t="3046" x="7597775" y="3122613"/>
          <p14:tracePt t="3054" x="7607300" y="3241675"/>
          <p14:tracePt t="3062" x="7680325" y="3506788"/>
          <p14:tracePt t="3070" x="7789863" y="3881438"/>
          <p14:tracePt t="3078" x="7862888" y="4146550"/>
          <p14:tracePt t="3086" x="7881938" y="4329113"/>
          <p14:tracePt t="3094" x="7872413" y="4356100"/>
          <p14:tracePt t="3102" x="7853363" y="4356100"/>
          <p14:tracePt t="3110" x="7808913" y="4356100"/>
          <p14:tracePt t="3118" x="7772400" y="4346575"/>
          <p14:tracePt t="3126" x="7762875" y="4337050"/>
          <p14:tracePt t="3158" x="7780338" y="4337050"/>
          <p14:tracePt t="3166" x="7808913" y="4365625"/>
          <p14:tracePt t="3174" x="7835900" y="4383088"/>
          <p14:tracePt t="3182" x="7872413" y="4419600"/>
          <p14:tracePt t="3191" x="7889875" y="4438650"/>
          <p14:tracePt t="3198" x="7899400" y="4438650"/>
          <p14:tracePt t="3222" x="7899400" y="4429125"/>
          <p14:tracePt t="3254" x="7908925" y="4429125"/>
          <p14:tracePt t="3262" x="7918450" y="4429125"/>
          <p14:tracePt t="3270" x="7926388" y="4429125"/>
          <p14:tracePt t="3334" x="7945438" y="4465638"/>
          <p14:tracePt t="3342" x="7954963" y="4475163"/>
          <p14:tracePt t="3350" x="7991475" y="4548188"/>
          <p14:tracePt t="3358" x="7999413" y="4611688"/>
          <p14:tracePt t="3366" x="8008938" y="4675188"/>
          <p14:tracePt t="3374" x="8035925" y="4702175"/>
          <p14:tracePt t="3398" x="8045450" y="4702175"/>
          <p14:tracePt t="3430" x="8054975" y="4702175"/>
          <p14:tracePt t="3446" x="8064500" y="4702175"/>
          <p14:tracePt t="3454" x="8072438" y="4711700"/>
          <p14:tracePt t="3478" x="8072438" y="4721225"/>
          <p14:tracePt t="3638" x="8072438" y="4711700"/>
          <p14:tracePt t="3654" x="8072438" y="4702175"/>
          <p14:tracePt t="3670" x="8072438" y="4694238"/>
          <p14:tracePt t="3686" x="8072438" y="4684713"/>
          <p14:tracePt t="3694" x="8072438" y="4675188"/>
          <p14:tracePt t="4294" x="8072438" y="4665663"/>
          <p14:tracePt t="4374" x="8072438" y="4657725"/>
          <p14:tracePt t="4486" x="8072438" y="4648200"/>
          <p14:tracePt t="4566" x="8072438" y="4638675"/>
          <p14:tracePt t="4630" x="8072438" y="46291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a:t>•  Produce the right quantity and quality products.</a:t>
            </a:r>
          </a:p>
          <a:p>
            <a:pPr marL="0" indent="0">
              <a:buNone/>
            </a:pPr>
            <a:r>
              <a:rPr lang="en-US" dirty="0"/>
              <a:t>•  Minimize shortages in raw materials, machine resources, and needed personnel.</a:t>
            </a:r>
          </a:p>
          <a:p>
            <a:pPr marL="0" indent="0">
              <a:buNone/>
            </a:pPr>
            <a:r>
              <a:rPr lang="en-US" dirty="0"/>
              <a:t>•  Minimize total cost of production.</a:t>
            </a:r>
          </a:p>
          <a:p>
            <a:pPr marL="0" indent="0">
              <a:buNone/>
            </a:pPr>
            <a:r>
              <a:rPr lang="en-US" dirty="0"/>
              <a:t>•  Minimize disruption in delivery of finished products.</a:t>
            </a:r>
          </a:p>
          <a:p>
            <a:pPr marL="0" indent="0">
              <a:buNone/>
            </a:pPr>
            <a:r>
              <a:rPr lang="en-US" dirty="0"/>
              <a:t>•  Minimize the number of defective products.</a:t>
            </a:r>
          </a:p>
          <a:p>
            <a:pPr marL="0" indent="0">
              <a:buNone/>
            </a:pPr>
            <a:r>
              <a:rPr lang="en-US" dirty="0"/>
              <a:t>•  Maximize return on invested resources (e.g., profit).</a:t>
            </a:r>
          </a:p>
        </p:txBody>
      </p:sp>
    </p:spTree>
    <p:extLst>
      <p:ext uri="{BB962C8B-B14F-4D97-AF65-F5344CB8AC3E}">
        <p14:creationId xmlns:p14="http://schemas.microsoft.com/office/powerpoint/2010/main" val="11055197"/>
      </p:ext>
    </p:extLst>
  </p:cSld>
  <p:clrMapOvr>
    <a:masterClrMapping/>
  </p:clrMapOvr>
  <mc:AlternateContent xmlns:mc="http://schemas.openxmlformats.org/markup-compatibility/2006" xmlns:p14="http://schemas.microsoft.com/office/powerpoint/2010/main">
    <mc:Choice Requires="p14">
      <p:transition spd="slow" p14:dur="2000" advTm="66145"/>
    </mc:Choice>
    <mc:Fallback xmlns="">
      <p:transition spd="slow" advTm="6614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what can go wrong?</a:t>
            </a:r>
          </a:p>
          <a:p>
            <a:pPr marL="0" indent="0" algn="just">
              <a:buNone/>
            </a:pPr>
            <a:r>
              <a:rPr lang="en-US" dirty="0"/>
              <a:t>Once the system of interest is defined, identifying the hazards, risks, and accidents that may happen in the operation of a system is the next step in managing risk. It will not be a stretch of analysis to deduce some undesirable events based on the objectives, for example:</a:t>
            </a:r>
          </a:p>
          <a:p>
            <a:pPr marL="0" indent="0" algn="just">
              <a:buNone/>
            </a:pPr>
            <a:r>
              <a:rPr lang="en-US" dirty="0"/>
              <a:t>•  Failure to produce the right quantity and quality products.</a:t>
            </a:r>
          </a:p>
          <a:p>
            <a:pPr marL="0" indent="0" algn="just">
              <a:buNone/>
            </a:pPr>
            <a:r>
              <a:rPr lang="en-US" dirty="0"/>
              <a:t>•  Excessive shortages of raw materials, machine resources, and needed personnel.</a:t>
            </a:r>
          </a:p>
          <a:p>
            <a:pPr marL="0" indent="0" algn="just">
              <a:buNone/>
            </a:pPr>
            <a:r>
              <a:rPr lang="en-US" dirty="0"/>
              <a:t>•  Unacceptable total cost of production.</a:t>
            </a:r>
          </a:p>
        </p:txBody>
      </p:sp>
    </p:spTree>
    <p:extLst>
      <p:ext uri="{BB962C8B-B14F-4D97-AF65-F5344CB8AC3E}">
        <p14:creationId xmlns:p14="http://schemas.microsoft.com/office/powerpoint/2010/main" val="3415662582"/>
      </p:ext>
    </p:extLst>
  </p:cSld>
  <p:clrMapOvr>
    <a:masterClrMapping/>
  </p:clrMapOvr>
  <mc:AlternateContent xmlns:mc="http://schemas.openxmlformats.org/markup-compatibility/2006" xmlns:p14="http://schemas.microsoft.com/office/powerpoint/2010/main">
    <mc:Choice Requires="p14">
      <p:transition spd="slow" p14:dur="2000" advTm="36860"/>
    </mc:Choice>
    <mc:Fallback xmlns="">
      <p:transition spd="slow" advTm="36860"/>
    </mc:Fallback>
  </mc:AlternateContent>
  <p:extLst>
    <p:ext uri="{3A86A75C-4F4B-4683-9AE1-C65F6400EC91}">
      <p14:laserTraceLst xmlns:p14="http://schemas.microsoft.com/office/powerpoint/2010/main">
        <p14:tracePtLst>
          <p14:tracePt t="19556" x="8064500" y="4629150"/>
          <p14:tracePt t="19587" x="8054975" y="462915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There are also several ways to find information on a particular risk, </a:t>
            </a:r>
          </a:p>
          <a:p>
            <a:pPr marL="0" indent="0" algn="just">
              <a:buNone/>
            </a:pPr>
            <a:r>
              <a:rPr lang="en-US" dirty="0"/>
              <a:t>hazard, or accident described as follows.</a:t>
            </a:r>
          </a:p>
          <a:p>
            <a:pPr marL="0" indent="0" algn="just">
              <a:buNone/>
            </a:pPr>
            <a:r>
              <a:rPr lang="en-US" dirty="0">
                <a:solidFill>
                  <a:srgbClr val="FF0000"/>
                </a:solidFill>
              </a:rPr>
              <a:t>1.  Using Historical Information</a:t>
            </a:r>
          </a:p>
          <a:p>
            <a:pPr marL="0" indent="0" algn="just">
              <a:buNone/>
            </a:pPr>
            <a:r>
              <a:rPr lang="en-US" dirty="0"/>
              <a:t>The simplest way to identify risk that may happen in the future is by looking back at the past. This is particularly applicable for systems that are currently operating or systems that have operated or existed in some form in the past.</a:t>
            </a:r>
          </a:p>
        </p:txBody>
      </p:sp>
    </p:spTree>
    <p:extLst>
      <p:ext uri="{BB962C8B-B14F-4D97-AF65-F5344CB8AC3E}">
        <p14:creationId xmlns:p14="http://schemas.microsoft.com/office/powerpoint/2010/main" val="2382653238"/>
      </p:ext>
    </p:extLst>
  </p:cSld>
  <p:clrMapOvr>
    <a:masterClrMapping/>
  </p:clrMapOvr>
  <mc:AlternateContent xmlns:mc="http://schemas.openxmlformats.org/markup-compatibility/2006" xmlns:p14="http://schemas.microsoft.com/office/powerpoint/2010/main">
    <mc:Choice Requires="p14">
      <p:transition spd="slow" p14:dur="2000" advTm="39019"/>
    </mc:Choice>
    <mc:Fallback xmlns="">
      <p:transition spd="slow" advTm="3901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Histories of risk events (both accidents and no accidents) that have happened are usually documented in various forms: written, electronic, or tacit. Companies that are diligent in their risk management practices, usually keep detailed information surrounding these events in the form of a risk register, a risk log, or hazard log.</a:t>
            </a:r>
          </a:p>
          <a:p>
            <a:pPr marL="0" indent="0" algn="just">
              <a:buNone/>
            </a:pPr>
            <a:r>
              <a:rPr lang="en-US" dirty="0"/>
              <a:t>As an example, consider the event of a power supply interruption in a chemical processing plant. The following information is commonly found in risk registers related to this risk event:</a:t>
            </a:r>
          </a:p>
        </p:txBody>
      </p:sp>
    </p:spTree>
    <p:extLst>
      <p:ext uri="{BB962C8B-B14F-4D97-AF65-F5344CB8AC3E}">
        <p14:creationId xmlns:p14="http://schemas.microsoft.com/office/powerpoint/2010/main" val="3077320884"/>
      </p:ext>
    </p:extLst>
  </p:cSld>
  <p:clrMapOvr>
    <a:masterClrMapping/>
  </p:clrMapOvr>
  <mc:AlternateContent xmlns:mc="http://schemas.openxmlformats.org/markup-compatibility/2006" xmlns:p14="http://schemas.microsoft.com/office/powerpoint/2010/main">
    <mc:Choice Requires="p14">
      <p:transition spd="slow" p14:dur="2000" advTm="5443"/>
    </mc:Choice>
    <mc:Fallback xmlns="">
      <p:transition spd="slow" advTm="5443"/>
    </mc:Fallback>
  </mc:AlternateContent>
  <p:extLst>
    <p:ext uri="{3A86A75C-4F4B-4683-9AE1-C65F6400EC91}">
      <p14:laserTraceLst xmlns:p14="http://schemas.microsoft.com/office/powerpoint/2010/main">
        <p14:tracePtLst>
          <p14:tracePt t="3986" x="8081963" y="4629150"/>
          <p14:tracePt t="3994" x="8091488" y="4629150"/>
          <p14:tracePt t="4002" x="8108950" y="4629150"/>
          <p14:tracePt t="4010" x="8118475" y="4629150"/>
          <p14:tracePt t="4018" x="8147050" y="4629150"/>
          <p14:tracePt t="4026" x="8183563" y="4657725"/>
          <p14:tracePt t="4034" x="8201025" y="4665663"/>
          <p14:tracePt t="4042" x="8210550" y="4665663"/>
          <p14:tracePt t="4050" x="8220075" y="4675188"/>
          <p14:tracePt t="4066" x="8220075" y="4694238"/>
          <p14:tracePt t="4074" x="8220075" y="4702175"/>
          <p14:tracePt t="4082" x="8220075" y="4711700"/>
          <p14:tracePt t="4090" x="8220075" y="4748213"/>
          <p14:tracePt t="4098" x="8220075" y="4775200"/>
          <p14:tracePt t="4106" x="8220075" y="4848225"/>
          <p14:tracePt t="4114" x="8237538" y="4913313"/>
          <p14:tracePt t="4122" x="8247063" y="5022850"/>
          <p14:tracePt t="4130" x="8264525" y="5132388"/>
          <p14:tracePt t="4138" x="8283575" y="5214938"/>
          <p14:tracePt t="4146" x="8283575" y="5251450"/>
          <p14:tracePt t="4154" x="8283575" y="5259388"/>
          <p14:tracePt t="4162" x="8283575" y="5268913"/>
          <p14:tracePt t="4259" x="8293100" y="5268913"/>
          <p14:tracePt t="4266" x="8301038" y="5259388"/>
          <p14:tracePt t="4306" x="8310563" y="5259388"/>
          <p14:tracePt t="4322" x="8320088" y="5259388"/>
          <p14:tracePt t="4338" x="8329613" y="5259388"/>
          <p14:tracePt t="4346" x="8337550" y="5259388"/>
          <p14:tracePt t="4354" x="8337550" y="5268913"/>
          <p14:tracePt t="4362" x="8410575" y="5332413"/>
          <p14:tracePt t="4370" x="8529638" y="5451475"/>
          <p14:tracePt t="4378" x="8666163" y="5580063"/>
          <p14:tracePt t="4386" x="8748713" y="5661025"/>
          <p14:tracePt t="4394" x="8840788" y="5762625"/>
          <p14:tracePt t="4402" x="8877300" y="5843588"/>
          <p14:tracePt t="4410" x="8885238" y="5889625"/>
          <p14:tracePt t="4418" x="8894763" y="5908675"/>
          <p14:tracePt t="4426" x="8894763" y="5918200"/>
          <p14:tracePt t="4530" x="8894763" y="5908675"/>
          <p14:tracePt t="4642" x="8894763" y="5899150"/>
          <p14:tracePt t="4650" x="8894763" y="5889625"/>
          <p14:tracePt t="4658" x="8894763" y="5881688"/>
          <p14:tracePt t="4690" x="8885238" y="5872163"/>
          <p14:tracePt t="4706" x="8885238" y="5862638"/>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marL="0" indent="0" algn="just">
              <a:buNone/>
            </a:pPr>
            <a:r>
              <a:rPr lang="en-US" dirty="0"/>
              <a:t>•  Brief description of risk event—for example, power supply interruption during time of operation of chemical processing;</a:t>
            </a:r>
          </a:p>
          <a:p>
            <a:pPr marL="0" indent="0" algn="just">
              <a:buNone/>
            </a:pPr>
            <a:r>
              <a:rPr lang="en-US" dirty="0"/>
              <a:t>•  Known causes—for example, power outage at local electrical grid supply, accidental switch off of power switch into the facility, localized natural events such as lightning strikes, localized accidents such as fire, and others;</a:t>
            </a:r>
          </a:p>
          <a:p>
            <a:pPr marL="0" indent="0" algn="just">
              <a:buNone/>
            </a:pPr>
            <a:r>
              <a:rPr lang="en-US" dirty="0"/>
              <a:t>•  Known consequences—for example, interruption in the affected facility and all ongoing chemical processes, downtime, production delays, product defects, and others;</a:t>
            </a:r>
          </a:p>
          <a:p>
            <a:pPr marL="0" indent="0" algn="just">
              <a:buNone/>
            </a:pPr>
            <a:r>
              <a:rPr lang="en-US" dirty="0"/>
              <a:t>•  Risk management strategies in place—for example, uninterrupted power supply by backup generator.</a:t>
            </a:r>
          </a:p>
        </p:txBody>
      </p:sp>
    </p:spTree>
    <p:extLst>
      <p:ext uri="{BB962C8B-B14F-4D97-AF65-F5344CB8AC3E}">
        <p14:creationId xmlns:p14="http://schemas.microsoft.com/office/powerpoint/2010/main" val="4258081780"/>
      </p:ext>
    </p:extLst>
  </p:cSld>
  <p:clrMapOvr>
    <a:masterClrMapping/>
  </p:clrMapOvr>
  <mc:AlternateContent xmlns:mc="http://schemas.openxmlformats.org/markup-compatibility/2006" xmlns:p14="http://schemas.microsoft.com/office/powerpoint/2010/main">
    <mc:Choice Requires="p14">
      <p:transition spd="slow" p14:dur="2000" advTm="35443"/>
    </mc:Choice>
    <mc:Fallback xmlns="">
      <p:transition spd="slow" advTm="354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 Using Comparative Analysis</a:t>
            </a:r>
          </a:p>
          <a:p>
            <a:pPr marL="0" indent="0" algn="just">
              <a:buNone/>
            </a:pPr>
            <a:r>
              <a:rPr lang="en-US" dirty="0"/>
              <a:t>There are instances in which identifying risk from historical information may not be sufficient or even possible, as is the case with a system not yet built or still being developed. In these cases, there are no past records of risk events. Another instance is when a system is undergoing significant change. For example, an existing production system that is adding a new product line may have significant changes in personnel, equipment, and process, or the environment such as prevailing economic conditions or newly enacted laws and regulations may change.</a:t>
            </a:r>
          </a:p>
        </p:txBody>
      </p:sp>
    </p:spTree>
    <p:extLst>
      <p:ext uri="{BB962C8B-B14F-4D97-AF65-F5344CB8AC3E}">
        <p14:creationId xmlns:p14="http://schemas.microsoft.com/office/powerpoint/2010/main" val="295041207"/>
      </p:ext>
    </p:extLst>
  </p:cSld>
  <p:clrMapOvr>
    <a:masterClrMapping/>
  </p:clrMapOvr>
  <mc:AlternateContent xmlns:mc="http://schemas.openxmlformats.org/markup-compatibility/2006" xmlns:p14="http://schemas.microsoft.com/office/powerpoint/2010/main">
    <mc:Choice Requires="p14">
      <p:transition spd="slow" p14:dur="2000" advTm="107142"/>
    </mc:Choice>
    <mc:Fallback xmlns="">
      <p:transition spd="slow" advTm="10714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3 . Using Predefined List of Risk Events</a:t>
            </a:r>
          </a:p>
          <a:p>
            <a:pPr marL="0" indent="0" algn="just">
              <a:buNone/>
            </a:pPr>
            <a:r>
              <a:rPr lang="en-US" dirty="0"/>
              <a:t>Data banks of risk registers or hazard logs provide a wealth of information on risk events. Risk registers are again particularly useful in extracting risk events that may not have occurred in a given system but have been observed in other similar systems. This type of list is commonly published by federal agencies as well as professional and industry groups based on a compilation of risk registers from systems under their purview.</a:t>
            </a:r>
          </a:p>
        </p:txBody>
      </p:sp>
    </p:spTree>
    <p:extLst>
      <p:ext uri="{BB962C8B-B14F-4D97-AF65-F5344CB8AC3E}">
        <p14:creationId xmlns:p14="http://schemas.microsoft.com/office/powerpoint/2010/main" val="3205723384"/>
      </p:ext>
    </p:extLst>
  </p:cSld>
  <p:clrMapOvr>
    <a:masterClrMapping/>
  </p:clrMapOvr>
  <mc:AlternateContent xmlns:mc="http://schemas.openxmlformats.org/markup-compatibility/2006" xmlns:p14="http://schemas.microsoft.com/office/powerpoint/2010/main">
    <mc:Choice Requires="p14">
      <p:transition spd="slow" p14:dur="2000" advTm="518000"/>
    </mc:Choice>
    <mc:Fallback xmlns="">
      <p:transition spd="slow" advTm="518000"/>
    </mc:Fallback>
  </mc:AlternateContent>
  <p:extLst>
    <p:ext uri="{3A86A75C-4F4B-4683-9AE1-C65F6400EC91}">
      <p14:laserTraceLst xmlns:p14="http://schemas.microsoft.com/office/powerpoint/2010/main">
        <p14:tracePtLst>
          <p14:tracePt t="50246" x="8885238" y="5853113"/>
          <p14:tracePt t="50358" x="8885238" y="5843588"/>
          <p14:tracePt t="50470" x="8885238" y="5835650"/>
          <p14:tracePt t="50518" x="8885238" y="582612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4 .Team-Based Elicitation</a:t>
            </a:r>
          </a:p>
          <a:p>
            <a:pPr marL="0" indent="0" algn="just">
              <a:buNone/>
            </a:pPr>
            <a:r>
              <a:rPr lang="en-US" dirty="0"/>
              <a:t>Brainstorming is particularly useful when hazards have to be conceived (abstractly imagined) and predicted (foreseen). A multidisciplinary cross-functional team with specific knowledge on the system can help identify many potential risks. This method capitalizes on the wide range of knowledge and experience of team members, especially tacit knowledge.</a:t>
            </a:r>
          </a:p>
        </p:txBody>
      </p:sp>
    </p:spTree>
    <p:extLst>
      <p:ext uri="{BB962C8B-B14F-4D97-AF65-F5344CB8AC3E}">
        <p14:creationId xmlns:p14="http://schemas.microsoft.com/office/powerpoint/2010/main" val="3148715313"/>
      </p:ext>
    </p:extLst>
  </p:cSld>
  <p:clrMapOvr>
    <a:masterClrMapping/>
  </p:clrMapOvr>
  <mc:AlternateContent xmlns:mc="http://schemas.openxmlformats.org/markup-compatibility/2006" xmlns:p14="http://schemas.microsoft.com/office/powerpoint/2010/main">
    <mc:Choice Requires="p14">
      <p:transition spd="slow" p14:dur="2000" advTm="20072"/>
    </mc:Choice>
    <mc:Fallback xmlns="">
      <p:transition spd="slow" advTm="200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 Modeling</a:t>
            </a:r>
          </a:p>
          <a:p>
            <a:pPr marL="0" indent="0" algn="just">
              <a:buNone/>
            </a:pPr>
            <a:r>
              <a:rPr lang="en-US" dirty="0"/>
              <a:t>Models are also used to identify potential risk events. Models include analytical, mathematical, physical, mental, and other types, which may be used to represent a new system, the changes within the existing system, and the system’s external environment. Many models of these types often include computer simulations. Consider as an example the prototype modeling of cars and airplanes to identify which components will most likely fail after extensive use under various scenarios.</a:t>
            </a:r>
          </a:p>
        </p:txBody>
      </p:sp>
    </p:spTree>
    <p:extLst>
      <p:ext uri="{BB962C8B-B14F-4D97-AF65-F5344CB8AC3E}">
        <p14:creationId xmlns:p14="http://schemas.microsoft.com/office/powerpoint/2010/main" val="554071692"/>
      </p:ext>
    </p:extLst>
  </p:cSld>
  <p:clrMapOvr>
    <a:masterClrMapping/>
  </p:clrMapOvr>
  <mc:AlternateContent xmlns:mc="http://schemas.openxmlformats.org/markup-compatibility/2006" xmlns:p14="http://schemas.microsoft.com/office/powerpoint/2010/main">
    <mc:Choice Requires="p14">
      <p:transition spd="slow" p14:dur="2000" advTm="11712"/>
    </mc:Choice>
    <mc:Fallback xmlns="">
      <p:transition spd="slow" advTm="11712"/>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7443"/>
            <a:ext cx="10515600" cy="1325563"/>
          </a:xfrm>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solidFill>
                  <a:srgbClr val="FF0000"/>
                </a:solidFill>
              </a:rPr>
              <a:t>WHAT ARE THE CAUSES AND CONSEQUENCES?</a:t>
            </a:r>
          </a:p>
          <a:p>
            <a:pPr marL="0" indent="0" algn="just">
              <a:buNone/>
            </a:pPr>
            <a:r>
              <a:rPr lang="en-US" dirty="0"/>
              <a:t>Once risk events are identified, the next phase is to describe these events for the purpose of extending understanding and knowledge about the event. This involves establishing causality, identifying root cause sand their likelihood, as well as characterizing consequences and impact. This helps in developing more appropriate and effective decisions or actions related to the management of risk.</a:t>
            </a:r>
          </a:p>
        </p:txBody>
      </p:sp>
    </p:spTree>
    <p:extLst>
      <p:ext uri="{BB962C8B-B14F-4D97-AF65-F5344CB8AC3E}">
        <p14:creationId xmlns:p14="http://schemas.microsoft.com/office/powerpoint/2010/main" val="4172144774"/>
      </p:ext>
    </p:extLst>
  </p:cSld>
  <p:clrMapOvr>
    <a:masterClrMapping/>
  </p:clrMapOvr>
  <mc:AlternateContent xmlns:mc="http://schemas.openxmlformats.org/markup-compatibility/2006" xmlns:p14="http://schemas.microsoft.com/office/powerpoint/2010/main">
    <mc:Choice Requires="p14">
      <p:transition spd="slow" p14:dur="2000" advTm="55877"/>
    </mc:Choice>
    <mc:Fallback xmlns="">
      <p:transition spd="slow" advTm="5587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Invoking the notion of the systems approach has proven to be effective toward describing a particular risk. Establishing what causes accidents, risk events, or any type of events in general can be termed as establishing the causal chain of events. The use of the notion of a chains a metaphor for how events form distinct links that together form a continuous span. As an example, Figure 2.1 illustrates how the knowledge of interaction between elements of a system and the mechanics of fire help in establishing a causal chain of events.</a:t>
            </a:r>
          </a:p>
        </p:txBody>
      </p:sp>
    </p:spTree>
    <p:extLst>
      <p:ext uri="{BB962C8B-B14F-4D97-AF65-F5344CB8AC3E}">
        <p14:creationId xmlns:p14="http://schemas.microsoft.com/office/powerpoint/2010/main" val="886804263"/>
      </p:ext>
    </p:extLst>
  </p:cSld>
  <p:clrMapOvr>
    <a:masterClrMapping/>
  </p:clrMapOvr>
  <mc:AlternateContent xmlns:mc="http://schemas.openxmlformats.org/markup-compatibility/2006" xmlns:p14="http://schemas.microsoft.com/office/powerpoint/2010/main">
    <mc:Choice Requires="p14">
      <p:transition spd="slow" p14:dur="2000" advTm="2076"/>
    </mc:Choice>
    <mc:Fallback xmlns="">
      <p:transition spd="slow" advTm="207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89556" y="1139868"/>
            <a:ext cx="9532307" cy="5098094"/>
          </a:xfrm>
          <a:prstGeom prst="rect">
            <a:avLst/>
          </a:prstGeom>
        </p:spPr>
      </p:pic>
    </p:spTree>
    <p:extLst>
      <p:ext uri="{BB962C8B-B14F-4D97-AF65-F5344CB8AC3E}">
        <p14:creationId xmlns:p14="http://schemas.microsoft.com/office/powerpoint/2010/main" val="2338092147"/>
      </p:ext>
    </p:extLst>
  </p:cSld>
  <p:clrMapOvr>
    <a:masterClrMapping/>
  </p:clrMapOvr>
  <mc:AlternateContent xmlns:mc="http://schemas.openxmlformats.org/markup-compatibility/2006" xmlns:p14="http://schemas.microsoft.com/office/powerpoint/2010/main">
    <mc:Choice Requires="p14">
      <p:transition spd="slow" p14:dur="2000" advTm="150741"/>
    </mc:Choice>
    <mc:Fallback xmlns="">
      <p:transition spd="slow" advTm="150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Based on the same notion of causal chain events as described earlier, the direct and indirect consequences of a particular risk event are identified. The distinction between direct and indirect consequences is usually based on temporal separation, system boundary, and direct causal attribution. From a systems perspective, consequences of some risk events may propagate beyond the system of interests and hence be considered as indirect consequences. </a:t>
            </a:r>
          </a:p>
        </p:txBody>
      </p:sp>
    </p:spTree>
    <p:extLst>
      <p:ext uri="{BB962C8B-B14F-4D97-AF65-F5344CB8AC3E}">
        <p14:creationId xmlns:p14="http://schemas.microsoft.com/office/powerpoint/2010/main" val="4292191767"/>
      </p:ext>
    </p:extLst>
  </p:cSld>
  <p:clrMapOvr>
    <a:masterClrMapping/>
  </p:clrMapOvr>
  <mc:AlternateContent xmlns:mc="http://schemas.openxmlformats.org/markup-compatibility/2006" xmlns:p14="http://schemas.microsoft.com/office/powerpoint/2010/main">
    <mc:Choice Requires="p14">
      <p:transition spd="slow" p14:dur="2000" advTm="14104"/>
    </mc:Choice>
    <mc:Fallback xmlns="">
      <p:transition spd="slow" advTm="141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As an example, a production system that fails to pro-duce the right quality product (contrary to its objective) may be directly affected in terms of reduced profit. Nonetheless, failure to produce the right quality product may also affect the morale of the production personnel, indirectly due to stagnant salary. Consequences are often predicted and estimated by looking at how other events may occur (unintended con-sequences) as a result of the occurrence of the risk event and their impact on the various elements of the system and the achievement of the system’s overall objective.</a:t>
            </a:r>
          </a:p>
          <a:p>
            <a:pPr marL="0" indent="0" algn="just">
              <a:buNone/>
            </a:pPr>
            <a:endParaRPr lang="en-US" dirty="0"/>
          </a:p>
        </p:txBody>
      </p:sp>
    </p:spTree>
    <p:extLst>
      <p:ext uri="{BB962C8B-B14F-4D97-AF65-F5344CB8AC3E}">
        <p14:creationId xmlns:p14="http://schemas.microsoft.com/office/powerpoint/2010/main" val="997389217"/>
      </p:ext>
    </p:extLst>
  </p:cSld>
  <p:clrMapOvr>
    <a:masterClrMapping/>
  </p:clrMapOvr>
  <mc:AlternateContent xmlns:mc="http://schemas.openxmlformats.org/markup-compatibility/2006" xmlns:p14="http://schemas.microsoft.com/office/powerpoint/2010/main">
    <mc:Choice Requires="p14">
      <p:transition spd="slow" p14:dur="2000" advTm="5746"/>
    </mc:Choice>
    <mc:Fallback xmlns="">
      <p:transition spd="slow" advTm="574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Often the severity of consequences is evaluated through a rating scale such as that shown in Table 2.2. In the table, effects are rated from 1 to 5, where 1 is negligible and 5 is catastrophic. There may be risks that have more than one consequence. In this case, it is typical that focus is placed on the consequence with the highest severity rating. This avoids the complication of dealing with too many effects with low ratings, enabling the focus to be placed more on the highest rated ones first.</a:t>
            </a:r>
          </a:p>
        </p:txBody>
      </p:sp>
    </p:spTree>
    <p:extLst>
      <p:ext uri="{BB962C8B-B14F-4D97-AF65-F5344CB8AC3E}">
        <p14:creationId xmlns:p14="http://schemas.microsoft.com/office/powerpoint/2010/main" val="3052479998"/>
      </p:ext>
    </p:extLst>
  </p:cSld>
  <p:clrMapOvr>
    <a:masterClrMapping/>
  </p:clrMapOvr>
  <mc:AlternateContent xmlns:mc="http://schemas.openxmlformats.org/markup-compatibility/2006" xmlns:p14="http://schemas.microsoft.com/office/powerpoint/2010/main">
    <mc:Choice Requires="p14">
      <p:transition spd="slow" p14:dur="2000" advTm="1472"/>
    </mc:Choice>
    <mc:Fallback xmlns="">
      <p:transition spd="slow" advTm="14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27342" y="1152395"/>
            <a:ext cx="9682620" cy="5323561"/>
          </a:xfrm>
          <a:prstGeom prst="rect">
            <a:avLst/>
          </a:prstGeom>
        </p:spPr>
      </p:pic>
    </p:spTree>
    <p:extLst>
      <p:ext uri="{BB962C8B-B14F-4D97-AF65-F5344CB8AC3E}">
        <p14:creationId xmlns:p14="http://schemas.microsoft.com/office/powerpoint/2010/main" val="4171346394"/>
      </p:ext>
    </p:extLst>
  </p:cSld>
  <p:clrMapOvr>
    <a:masterClrMapping/>
  </p:clrMapOvr>
  <mc:AlternateContent xmlns:mc="http://schemas.openxmlformats.org/markup-compatibility/2006" xmlns:p14="http://schemas.microsoft.com/office/powerpoint/2010/main">
    <mc:Choice Requires="p14">
      <p:transition spd="slow" p14:dur="2000" advTm="154097"/>
    </mc:Choice>
    <mc:Fallback xmlns="">
      <p:transition spd="slow" advTm="15409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WHAT ARE THE CHANCES OF OCCURRENCE?</a:t>
            </a:r>
          </a:p>
          <a:p>
            <a:pPr marL="0" indent="0" algn="just">
              <a:buNone/>
            </a:pPr>
            <a:r>
              <a:rPr lang="en-US" dirty="0"/>
              <a:t>Sequences of events that lead to a particular risk event, that is, the causal chain of events, need to be described in terms of their respective chances of occurrence. The frequency or chance of occurrence of a risk event pertains to the quantitative or qualitative description of how often or how soon a particular risk event may occur. This is often derived from historical information or records of the risk event. This can also be derived from team-based elicitation.</a:t>
            </a:r>
          </a:p>
        </p:txBody>
      </p:sp>
    </p:spTree>
    <p:extLst>
      <p:ext uri="{BB962C8B-B14F-4D97-AF65-F5344CB8AC3E}">
        <p14:creationId xmlns:p14="http://schemas.microsoft.com/office/powerpoint/2010/main" val="2513067539"/>
      </p:ext>
    </p:extLst>
  </p:cSld>
  <p:clrMapOvr>
    <a:masterClrMapping/>
  </p:clrMapOvr>
  <mc:AlternateContent xmlns:mc="http://schemas.openxmlformats.org/markup-compatibility/2006" xmlns:p14="http://schemas.microsoft.com/office/powerpoint/2010/main">
    <mc:Choice Requires="p14">
      <p:transition spd="slow" p14:dur="2000" advTm="198331"/>
    </mc:Choice>
    <mc:Fallback xmlns="">
      <p:transition spd="slow" advTm="19833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Likelihoods are also evaluated through a rating scale such as that shown in Table 2.3. In the table, likelihoods are rated from 1 to 5, where 1 is extremely unlikely and 5 is frequent. A well-rounded team proves valuable with ratings, as they can be highly subjective and should be provided by people who have direct knowledge and experience with the system and the risk being evaluated.</a:t>
            </a:r>
          </a:p>
        </p:txBody>
      </p:sp>
    </p:spTree>
    <p:extLst>
      <p:ext uri="{BB962C8B-B14F-4D97-AF65-F5344CB8AC3E}">
        <p14:creationId xmlns:p14="http://schemas.microsoft.com/office/powerpoint/2010/main" val="2006149865"/>
      </p:ext>
    </p:extLst>
  </p:cSld>
  <p:clrMapOvr>
    <a:masterClrMapping/>
  </p:clrMapOvr>
  <mc:AlternateContent xmlns:mc="http://schemas.openxmlformats.org/markup-compatibility/2006" xmlns:p14="http://schemas.microsoft.com/office/powerpoint/2010/main">
    <mc:Choice Requires="p14">
      <p:transition spd="slow" p14:dur="2000" advTm="2680"/>
    </mc:Choice>
    <mc:Fallback xmlns="">
      <p:transition spd="slow" advTm="26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26926" y="1415441"/>
            <a:ext cx="10008296" cy="4772417"/>
          </a:xfrm>
          <a:prstGeom prst="rect">
            <a:avLst/>
          </a:prstGeom>
        </p:spPr>
      </p:pic>
    </p:spTree>
    <p:extLst>
      <p:ext uri="{BB962C8B-B14F-4D97-AF65-F5344CB8AC3E}">
        <p14:creationId xmlns:p14="http://schemas.microsoft.com/office/powerpoint/2010/main" val="2431205464"/>
      </p:ext>
    </p:extLst>
  </p:cSld>
  <p:clrMapOvr>
    <a:masterClrMapping/>
  </p:clrMapOvr>
  <mc:AlternateContent xmlns:mc="http://schemas.openxmlformats.org/markup-compatibility/2006" xmlns:p14="http://schemas.microsoft.com/office/powerpoint/2010/main">
    <mc:Choice Requires="p14">
      <p:transition spd="slow" p14:dur="2000" advTm="206365"/>
    </mc:Choice>
    <mc:Fallback xmlns="">
      <p:transition spd="slow" advTm="206365"/>
    </mc:Fallback>
  </mc:AlternateContent>
  <p:extLst>
    <p:ext uri="{3A86A75C-4F4B-4683-9AE1-C65F6400EC91}">
      <p14:laserTraceLst xmlns:p14="http://schemas.microsoft.com/office/powerpoint/2010/main">
        <p14:tracePtLst>
          <p14:tracePt t="61282" x="8885238" y="5835650"/>
          <p14:tracePt t="61474" x="8885238" y="5843588"/>
          <p14:tracePt t="61490" x="8885238" y="5853113"/>
          <p14:tracePt t="61506" x="8885238" y="5862638"/>
          <p14:tracePt t="61514" x="8885238" y="5872163"/>
          <p14:tracePt t="61554" x="8885238" y="5881688"/>
          <p14:tracePt t="61586" x="8877300" y="5881688"/>
          <p14:tracePt t="61650" x="8867775" y="5881688"/>
          <p14:tracePt t="61666" x="8867775" y="5872163"/>
          <p14:tracePt t="61682" x="8858250" y="5862638"/>
          <p14:tracePt t="61698" x="8858250" y="5853113"/>
          <p14:tracePt t="61706" x="8858250" y="5843588"/>
          <p14:tracePt t="61714" x="8858250" y="5835650"/>
          <p14:tracePt t="61730" x="8848725" y="5826125"/>
          <p14:tracePt t="61746" x="8848725" y="5816600"/>
          <p14:tracePt t="62114" x="8848725" y="5807075"/>
          <p14:tracePt t="62370" x="8848725" y="5799138"/>
          <p14:tracePt t="62450" x="8848725" y="5789613"/>
          <p14:tracePt t="62514" x="8848725" y="5780088"/>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WHAT CAN BE DONE TO DETECT, CONTROL, AND MANAGE THEM? </a:t>
            </a:r>
          </a:p>
          <a:p>
            <a:pPr marL="0" indent="0" algn="just">
              <a:buNone/>
            </a:pPr>
            <a:r>
              <a:rPr lang="en-US" dirty="0"/>
              <a:t>Ranking and scoring is conducted to evaluate criticality and determine relative importance. What may be critical is contextual. However, com-mon critical risks are those whose consequences are related to health and safety, compliance to regulatory requirements, or those that affect core business practices. Criticality may be assessed using a risk matrix similar to that shown in Table 2.4. The risk matrix in Table 2.4 highlights risk events with high severity ratings such as those risks that fall under the catastrophic category of consequences or risks that fall under the very likely category of likelihood of occurrence. </a:t>
            </a:r>
          </a:p>
        </p:txBody>
      </p:sp>
    </p:spTree>
    <p:extLst>
      <p:ext uri="{BB962C8B-B14F-4D97-AF65-F5344CB8AC3E}">
        <p14:creationId xmlns:p14="http://schemas.microsoft.com/office/powerpoint/2010/main" val="1051626906"/>
      </p:ext>
    </p:extLst>
  </p:cSld>
  <p:clrMapOvr>
    <a:masterClrMapping/>
  </p:clrMapOvr>
  <mc:AlternateContent xmlns:mc="http://schemas.openxmlformats.org/markup-compatibility/2006" xmlns:p14="http://schemas.microsoft.com/office/powerpoint/2010/main">
    <mc:Choice Requires="p14">
      <p:transition spd="slow" p14:dur="2000" advTm="20698"/>
    </mc:Choice>
    <mc:Fallback xmlns="">
      <p:transition spd="slow" advTm="2069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However, particular attention should be given to those risks in which consequences are catastrophic and the likelihood of occurring is very likely or eminent. In Table 2.4, these are the risk events that fall in the darker boxes. Risk events that fall in the darkest boxes should be addressed immediately. Risk matrix tables are useful for categorizing and prioritizing identified risks.</a:t>
            </a:r>
          </a:p>
          <a:p>
            <a:pPr marL="0" indent="0">
              <a:buNone/>
            </a:pPr>
            <a:endParaRPr lang="en-US" dirty="0"/>
          </a:p>
        </p:txBody>
      </p:sp>
    </p:spTree>
    <p:extLst>
      <p:ext uri="{BB962C8B-B14F-4D97-AF65-F5344CB8AC3E}">
        <p14:creationId xmlns:p14="http://schemas.microsoft.com/office/powerpoint/2010/main" val="995770460"/>
      </p:ext>
    </p:extLst>
  </p:cSld>
  <p:clrMapOvr>
    <a:masterClrMapping/>
  </p:clrMapOvr>
  <mc:AlternateContent xmlns:mc="http://schemas.openxmlformats.org/markup-compatibility/2006" xmlns:p14="http://schemas.microsoft.com/office/powerpoint/2010/main">
    <mc:Choice Requires="p14">
      <p:transition spd="slow" p14:dur="2000" advTm="7486"/>
    </mc:Choice>
    <mc:Fallback xmlns="">
      <p:transition spd="slow" advTm="748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215025" y="1553227"/>
            <a:ext cx="9093896" cy="4872625"/>
          </a:xfrm>
          <a:prstGeom prst="rect">
            <a:avLst/>
          </a:prstGeom>
        </p:spPr>
      </p:pic>
    </p:spTree>
    <p:extLst>
      <p:ext uri="{BB962C8B-B14F-4D97-AF65-F5344CB8AC3E}">
        <p14:creationId xmlns:p14="http://schemas.microsoft.com/office/powerpoint/2010/main" val="46164361"/>
      </p:ext>
    </p:extLst>
  </p:cSld>
  <p:clrMapOvr>
    <a:masterClrMapping/>
  </p:clrMapOvr>
  <mc:AlternateContent xmlns:mc="http://schemas.openxmlformats.org/markup-compatibility/2006" xmlns:p14="http://schemas.microsoft.com/office/powerpoint/2010/main">
    <mc:Choice Requires="p14">
      <p:transition spd="slow" p14:dur="2000" advTm="46612"/>
    </mc:Choice>
    <mc:Fallback xmlns="">
      <p:transition spd="slow" advTm="46612"/>
    </mc:Fallback>
  </mc:AlternateContent>
  <p:extLst>
    <p:ext uri="{3A86A75C-4F4B-4683-9AE1-C65F6400EC91}">
      <p14:laserTraceLst xmlns:p14="http://schemas.microsoft.com/office/powerpoint/2010/main">
        <p14:tracePtLst>
          <p14:tracePt t="12492" x="8931275" y="6291263"/>
          <p14:tracePt t="12500" x="8940800" y="6291263"/>
          <p14:tracePt t="12508" x="8996363" y="6327775"/>
          <p14:tracePt t="12516" x="9004300" y="6337300"/>
          <p14:tracePt t="12548" x="8996363" y="6337300"/>
          <p14:tracePt t="12964" x="8996363" y="6319838"/>
          <p14:tracePt t="12972" x="8967788" y="6273800"/>
          <p14:tracePt t="12980" x="8931275" y="6191250"/>
          <p14:tracePt t="12988" x="8877300" y="6108700"/>
          <p14:tracePt t="12996" x="8867775" y="6054725"/>
          <p14:tracePt t="13004" x="8867775" y="6008688"/>
          <p14:tracePt t="13012" x="8877300" y="5981700"/>
          <p14:tracePt t="13020" x="8913813" y="5918200"/>
          <p14:tracePt t="13028" x="8959850" y="5872163"/>
          <p14:tracePt t="13036" x="9059863" y="5780088"/>
          <p14:tracePt t="13044" x="9196388" y="5661025"/>
          <p14:tracePt t="13052" x="9351963" y="5470525"/>
          <p14:tracePt t="13060" x="9478963" y="5314950"/>
          <p14:tracePt t="13068" x="9551988" y="5214938"/>
          <p14:tracePt t="13076" x="9644063" y="5113338"/>
          <p14:tracePt t="13084" x="9707563" y="5013325"/>
          <p14:tracePt t="13092" x="9763125" y="4922838"/>
          <p14:tracePt t="13100" x="9817100" y="4857750"/>
          <p14:tracePt t="13108" x="9853613" y="4794250"/>
          <p14:tracePt t="13116" x="9926638" y="4730750"/>
          <p14:tracePt t="13124" x="9972675" y="4675188"/>
          <p14:tracePt t="13132" x="10045700" y="4611688"/>
          <p14:tracePt t="13140" x="10109200" y="4556125"/>
          <p14:tracePt t="13148" x="10118725" y="4548188"/>
          <p14:tracePt t="13172" x="10128250" y="4548188"/>
          <p14:tracePt t="13188" x="10137775" y="4548188"/>
          <p14:tracePt t="13196" x="10145713" y="4548188"/>
          <p14:tracePt t="13204" x="10155238" y="4548188"/>
          <p14:tracePt t="13236" x="10155238" y="4538663"/>
          <p14:tracePt t="13252" x="10155238" y="4529138"/>
          <p14:tracePt t="13260" x="10145713" y="4519613"/>
          <p14:tracePt t="13268" x="10118725" y="4502150"/>
          <p14:tracePt t="13276" x="10064750" y="4465638"/>
          <p14:tracePt t="13284" x="9909175" y="4337050"/>
          <p14:tracePt t="13292" x="9661525" y="4117975"/>
          <p14:tracePt t="13300" x="9342438" y="3798888"/>
          <p14:tracePt t="13308" x="9123363" y="3579813"/>
          <p14:tracePt t="13316" x="9023350" y="3479800"/>
          <p14:tracePt t="13324" x="9004300" y="3460750"/>
          <p14:tracePt t="13380" x="9023350" y="3460750"/>
          <p14:tracePt t="13388" x="9032875" y="3460750"/>
          <p14:tracePt t="13404" x="9040813" y="3460750"/>
          <p14:tracePt t="13460" x="9040813" y="3470275"/>
          <p14:tracePt t="13468" x="9050338" y="3470275"/>
          <p14:tracePt t="13476" x="9050338" y="3487738"/>
          <p14:tracePt t="13484" x="9059863" y="3487738"/>
          <p14:tracePt t="13492" x="9069388" y="3543300"/>
          <p14:tracePt t="13500" x="9069388" y="3597275"/>
          <p14:tracePt t="13508" x="9096375" y="3643313"/>
          <p14:tracePt t="13516" x="9096375" y="3662363"/>
          <p14:tracePt t="13524" x="9096375" y="3670300"/>
          <p14:tracePt t="13540" x="9105900" y="3670300"/>
          <p14:tracePt t="13556" x="9123363" y="3670300"/>
          <p14:tracePt t="13564" x="9150350" y="3679825"/>
          <p14:tracePt t="13572" x="9196388" y="3689350"/>
          <p14:tracePt t="13580" x="9223375" y="3689350"/>
          <p14:tracePt t="13589" x="9305925" y="3689350"/>
          <p14:tracePt t="13596" x="9388475" y="3689350"/>
          <p14:tracePt t="13604" x="9478963" y="3670300"/>
          <p14:tracePt t="13612" x="9598025" y="3616325"/>
          <p14:tracePt t="13620" x="9661525" y="3543300"/>
          <p14:tracePt t="13628" x="9661525" y="3506788"/>
          <p14:tracePt t="13636" x="9625013" y="3443288"/>
          <p14:tracePt t="13644" x="9551988" y="3324225"/>
          <p14:tracePt t="13652" x="9451975" y="3224213"/>
          <p14:tracePt t="13660" x="9342438" y="3122613"/>
          <p14:tracePt t="13668" x="9242425" y="3049588"/>
          <p14:tracePt t="13676" x="9186863" y="3022600"/>
          <p14:tracePt t="13684" x="9159875" y="3005138"/>
          <p14:tracePt t="13692" x="9159875" y="2995613"/>
          <p14:tracePt t="13732" x="9150350" y="2995613"/>
          <p14:tracePt t="13740" x="9132888" y="3005138"/>
          <p14:tracePt t="13748" x="9050338" y="3005138"/>
          <p14:tracePt t="13756" x="8885238" y="3022600"/>
          <p14:tracePt t="13764" x="8685213" y="3022600"/>
          <p14:tracePt t="13772" x="8456613" y="3032125"/>
          <p14:tracePt t="13780" x="8310563" y="3068638"/>
          <p14:tracePt t="13788" x="8154988" y="3095625"/>
          <p14:tracePt t="13796" x="8091488" y="3132138"/>
          <p14:tracePt t="13804" x="8054975" y="3178175"/>
          <p14:tracePt t="13812" x="8035925" y="3260725"/>
          <p14:tracePt t="13820" x="8035925" y="3314700"/>
          <p14:tracePt t="13828" x="8035925" y="3406775"/>
          <p14:tracePt t="13836" x="8081963" y="3506788"/>
          <p14:tracePt t="13844" x="8164513" y="3606800"/>
          <p14:tracePt t="13852" x="8310563" y="3743325"/>
          <p14:tracePt t="13860" x="8447088" y="3852863"/>
          <p14:tracePt t="13868" x="8675688" y="3981450"/>
          <p14:tracePt t="13876" x="8986838" y="4100513"/>
          <p14:tracePt t="13884" x="9242425" y="4173538"/>
          <p14:tracePt t="13892" x="9461500" y="4227513"/>
          <p14:tracePt t="13909" x="9680575" y="4227513"/>
          <p14:tracePt t="13916" x="9763125" y="4200525"/>
          <p14:tracePt t="13924" x="9826625" y="4146550"/>
          <p14:tracePt t="13932" x="9872663" y="4081463"/>
          <p14:tracePt t="13940" x="9882188" y="4037013"/>
          <p14:tracePt t="13948" x="9890125" y="3981450"/>
          <p14:tracePt t="13956" x="9890125" y="3898900"/>
          <p14:tracePt t="13964" x="9890125" y="3871913"/>
          <p14:tracePt t="13973" x="9882188" y="3835400"/>
          <p14:tracePt t="13980" x="9872663" y="3789363"/>
          <p14:tracePt t="13988" x="9863138" y="3743325"/>
          <p14:tracePt t="13996" x="9853613" y="3725863"/>
          <p14:tracePt t="14004" x="9826625" y="3698875"/>
          <p14:tracePt t="14012" x="9799638" y="3662363"/>
          <p14:tracePt t="14020" x="9680575" y="3589338"/>
          <p14:tracePt t="14028" x="9580563" y="3524250"/>
          <p14:tracePt t="14036" x="9478963" y="3451225"/>
          <p14:tracePt t="14044" x="9378950" y="3387725"/>
          <p14:tracePt t="14052" x="9332913" y="3378200"/>
          <p14:tracePt t="14084" x="9332913" y="3387725"/>
          <p14:tracePt t="14092" x="9332913" y="3397250"/>
          <p14:tracePt t="14100" x="9332913" y="3424238"/>
          <p14:tracePt t="14108" x="9332913" y="3479800"/>
          <p14:tracePt t="14116" x="9332913" y="3506788"/>
          <p14:tracePt t="14123" x="9332913" y="3560763"/>
          <p14:tracePt t="14132" x="9332913" y="3633788"/>
          <p14:tracePt t="14140" x="9324975" y="3698875"/>
          <p14:tracePt t="14148" x="9305925" y="3762375"/>
          <p14:tracePt t="14156" x="9305925" y="3798888"/>
          <p14:tracePt t="14164" x="9305925" y="3816350"/>
          <p14:tracePt t="14172" x="9305925" y="3825875"/>
          <p14:tracePt t="14180" x="9305925" y="3835400"/>
          <p14:tracePt t="14188" x="9315450" y="3844925"/>
          <p14:tracePt t="14196" x="9342438" y="3852863"/>
          <p14:tracePt t="14205" x="9369425" y="3862388"/>
          <p14:tracePt t="14212" x="9424988" y="3871913"/>
          <p14:tracePt t="14220" x="9525000" y="3889375"/>
          <p14:tracePt t="14228" x="9598025" y="3898900"/>
          <p14:tracePt t="14236" x="9680575" y="3908425"/>
          <p14:tracePt t="14244" x="9772650" y="3908425"/>
          <p14:tracePt t="14260" x="9763125" y="3881438"/>
          <p14:tracePt t="14268" x="9763125" y="3871913"/>
          <p14:tracePt t="14276" x="9726613" y="3835400"/>
          <p14:tracePt t="14284" x="9644063" y="3716338"/>
          <p14:tracePt t="14292" x="9551988" y="3616325"/>
          <p14:tracePt t="14300" x="9442450" y="3497263"/>
          <p14:tracePt t="14308" x="9324975" y="3378200"/>
          <p14:tracePt t="14316" x="9259888" y="3287713"/>
          <p14:tracePt t="14324" x="9196388" y="3251200"/>
          <p14:tracePt t="14332" x="9159875" y="3241675"/>
          <p14:tracePt t="14340" x="9150350" y="3241675"/>
          <p14:tracePt t="14404" x="9150350" y="3251200"/>
          <p14:tracePt t="14412" x="9150350" y="3260725"/>
          <p14:tracePt t="14420" x="9150350" y="3278188"/>
          <p14:tracePt t="14428" x="9150350" y="3314700"/>
          <p14:tracePt t="14436" x="9150350" y="3424238"/>
          <p14:tracePt t="14444" x="9223375" y="3543300"/>
          <p14:tracePt t="14452" x="9269413" y="3597275"/>
          <p14:tracePt t="14460" x="9296400" y="3625850"/>
          <p14:tracePt t="14468" x="9305925" y="3633788"/>
          <p14:tracePt t="14516" x="9305925" y="3625850"/>
          <p14:tracePt t="14564" x="9296400" y="3625850"/>
          <p14:tracePt t="14572" x="9288463" y="3625850"/>
          <p14:tracePt t="14580" x="9223375" y="3633788"/>
          <p14:tracePt t="14588" x="9123363" y="3679825"/>
          <p14:tracePt t="14596" x="8977313" y="3725863"/>
          <p14:tracePt t="14605" x="8858250" y="3752850"/>
          <p14:tracePt t="14612" x="8694738" y="3771900"/>
          <p14:tracePt t="14620" x="8566150" y="3779838"/>
          <p14:tracePt t="14628" x="8402638" y="3825875"/>
          <p14:tracePt t="14636" x="8247063" y="3871913"/>
          <p14:tracePt t="14644" x="8137525" y="3927475"/>
          <p14:tracePt t="14652" x="8045450" y="4017963"/>
          <p14:tracePt t="14660" x="7981950" y="4100513"/>
          <p14:tracePt t="14668" x="7872413" y="4237038"/>
          <p14:tracePt t="14676" x="7789863" y="4319588"/>
          <p14:tracePt t="14684" x="7716838" y="4419600"/>
          <p14:tracePt t="14692" x="7643813" y="4502150"/>
          <p14:tracePt t="14700" x="7597775" y="4538663"/>
          <p14:tracePt t="14708" x="7553325" y="4575175"/>
          <p14:tracePt t="14716" x="7507288" y="4584700"/>
          <p14:tracePt t="14724" x="7407275" y="4611688"/>
          <p14:tracePt t="14732" x="7334250" y="4638675"/>
          <p14:tracePt t="14744" x="7223125" y="4657725"/>
          <p14:tracePt t="14752" x="7069138" y="4684713"/>
          <p14:tracePt t="14760" x="6940550" y="4711700"/>
          <p14:tracePt t="14768" x="6813550" y="4748213"/>
          <p14:tracePt t="14776" x="6711950" y="4757738"/>
          <p14:tracePt t="14784" x="6602413" y="4775200"/>
          <p14:tracePt t="14792" x="6529388" y="4784725"/>
          <p14:tracePt t="14800" x="6492875" y="4784725"/>
          <p14:tracePt t="14816" x="6483350" y="4784725"/>
          <p14:tracePt t="14824" x="6465888" y="4784725"/>
          <p14:tracePt t="14832" x="6419850" y="4784725"/>
          <p14:tracePt t="14839" x="6329363" y="4767263"/>
          <p14:tracePt t="14848" x="6183313" y="4738688"/>
          <p14:tracePt t="14856" x="6037263" y="4721225"/>
          <p14:tracePt t="14864" x="5826125" y="4675188"/>
          <p14:tracePt t="14872" x="5607050" y="4629150"/>
          <p14:tracePt t="14880" x="5434013" y="4592638"/>
          <p14:tracePt t="14888" x="5341938" y="4538663"/>
          <p14:tracePt t="14896" x="5287963" y="4502150"/>
          <p14:tracePt t="14907" x="5260975" y="4419600"/>
          <p14:tracePt t="14912" x="5251450" y="4329113"/>
          <p14:tracePt t="14920" x="5251450" y="4219575"/>
          <p14:tracePt t="14928" x="5251450" y="4090988"/>
          <p14:tracePt t="14936" x="5251450" y="4017963"/>
          <p14:tracePt t="14944" x="5251450" y="3944938"/>
          <p14:tracePt t="14952" x="5251450" y="3898900"/>
          <p14:tracePt t="14968" x="5224463" y="3881438"/>
          <p14:tracePt t="14976" x="5195888" y="3852863"/>
          <p14:tracePt t="14984" x="5132388" y="3844925"/>
          <p14:tracePt t="14992" x="5022850" y="3789363"/>
          <p14:tracePt t="15000" x="4922838" y="3743325"/>
          <p14:tracePt t="15008" x="4849813" y="3735388"/>
          <p14:tracePt t="15016" x="4813300" y="3735388"/>
          <p14:tracePt t="15064" x="4803775" y="3735388"/>
          <p14:tracePt t="15072" x="4794250" y="3735388"/>
          <p14:tracePt t="15080" x="4721225" y="3743325"/>
          <p14:tracePt t="15088" x="4611688" y="3743325"/>
          <p14:tracePt t="15096" x="4429125" y="3743325"/>
          <p14:tracePt t="15105" x="4229100" y="3743325"/>
          <p14:tracePt t="15112" x="4064000" y="3716338"/>
          <p14:tracePt t="15120" x="3844925" y="3652838"/>
          <p14:tracePt t="15128" x="3679825" y="3579813"/>
          <p14:tracePt t="15136" x="3525838" y="3516313"/>
          <p14:tracePt t="15144" x="3443288" y="3479800"/>
          <p14:tracePt t="15152" x="3433763" y="3470275"/>
          <p14:tracePt t="15192" x="3433763" y="3451225"/>
          <p14:tracePt t="15200" x="3433763" y="3443288"/>
          <p14:tracePt t="15208" x="3343275" y="3341688"/>
          <p14:tracePt t="15216" x="3095625" y="3095625"/>
          <p14:tracePt t="15224" x="2603500" y="2674938"/>
          <p14:tracePt t="15232" x="1835150" y="2219325"/>
          <p14:tracePt t="15240" x="1223963" y="1981200"/>
          <p14:tracePt t="15248" x="301625" y="1725613"/>
          <p14:tracePt t="15368" x="155575" y="2273300"/>
          <p14:tracePt t="15376" x="192088" y="2282825"/>
          <p14:tracePt t="15488" x="182563" y="2282825"/>
          <p14:tracePt t="15496" x="173038" y="2282825"/>
          <p14:tracePt t="15608" x="182563" y="2282825"/>
          <p14:tracePt t="15616" x="192088" y="2282825"/>
          <p14:tracePt t="15672" x="201613" y="2282825"/>
          <p14:tracePt t="15680" x="255588" y="2282825"/>
          <p14:tracePt t="15688" x="292100" y="2282825"/>
          <p14:tracePt t="15696" x="311150" y="2282825"/>
          <p14:tracePt t="15704" x="319088" y="2282825"/>
          <p14:tracePt t="15752" x="328613" y="2282825"/>
          <p14:tracePt t="15760" x="338138" y="2282825"/>
          <p14:tracePt t="15768" x="374650" y="2292350"/>
          <p14:tracePt t="15776" x="401638" y="2292350"/>
          <p14:tracePt t="15784" x="457200" y="2301875"/>
          <p14:tracePt t="15792" x="484188" y="2301875"/>
          <p14:tracePt t="15800" x="520700" y="2301875"/>
          <p14:tracePt t="15808" x="547688" y="2319338"/>
          <p14:tracePt t="15816" x="557213" y="2319338"/>
          <p14:tracePt t="15824" x="574675" y="2328863"/>
          <p14:tracePt t="15832" x="611188" y="2338388"/>
          <p14:tracePt t="15839" x="720725" y="2346325"/>
          <p14:tracePt t="15848" x="876300" y="2374900"/>
          <p14:tracePt t="15856" x="1041400" y="2392363"/>
          <p14:tracePt t="15864" x="1187450" y="2419350"/>
          <p14:tracePt t="15872" x="1370013" y="2419350"/>
          <p14:tracePt t="15880" x="1516063" y="2438400"/>
          <p14:tracePt t="15889" x="1681163" y="2465388"/>
          <p14:tracePt t="15896" x="1827213" y="2484438"/>
          <p14:tracePt t="15904" x="1944688" y="2511425"/>
          <p14:tracePt t="15912" x="2017713" y="2520950"/>
          <p14:tracePt t="15920" x="2063750" y="2538413"/>
          <p14:tracePt t="15928" x="2100263" y="2547938"/>
          <p14:tracePt t="15937" x="2119313" y="2547938"/>
          <p14:tracePt t="15992" x="2127250" y="2547938"/>
          <p14:tracePt t="16008" x="2192338" y="2547938"/>
          <p14:tracePt t="16016" x="2265363" y="2547938"/>
          <p14:tracePt t="16024" x="2355850" y="2547938"/>
          <p14:tracePt t="16032" x="2447925" y="2547938"/>
          <p14:tracePt t="16040" x="2593975" y="2547938"/>
          <p14:tracePt t="16048" x="2703513" y="2538413"/>
          <p14:tracePt t="16056" x="2830513" y="2528888"/>
          <p14:tracePt t="16064" x="2940050" y="2528888"/>
          <p14:tracePt t="16072" x="3005138" y="2528888"/>
          <p14:tracePt t="16080" x="3032125" y="2528888"/>
          <p14:tracePt t="16120" x="3041650" y="2528888"/>
          <p14:tracePt t="16136" x="3068638" y="2528888"/>
          <p14:tracePt t="16144" x="3122613" y="2528888"/>
          <p14:tracePt t="16152" x="3195638" y="2528888"/>
          <p14:tracePt t="16160" x="3343275" y="2528888"/>
          <p14:tracePt t="16168" x="3489325" y="2528888"/>
          <p14:tracePt t="16176" x="3679825" y="2528888"/>
          <p14:tracePt t="16184" x="3881438" y="2528888"/>
          <p14:tracePt t="16192" x="4246563" y="2547938"/>
          <p14:tracePt t="16200" x="4703763" y="2574925"/>
          <p14:tracePt t="16208" x="5187950" y="2593975"/>
          <p14:tracePt t="16216" x="5634038" y="2593975"/>
          <p14:tracePt t="16224" x="5872163" y="2611438"/>
          <p14:tracePt t="16232" x="6219825" y="2630488"/>
          <p14:tracePt t="16240" x="6419850" y="2647950"/>
          <p14:tracePt t="16248" x="6584950" y="2667000"/>
          <p14:tracePt t="16256" x="6675438" y="2674938"/>
          <p14:tracePt t="16264" x="6694488" y="2674938"/>
          <p14:tracePt t="16272" x="6704013" y="2674938"/>
          <p14:tracePt t="16472" x="6711950" y="2674938"/>
          <p14:tracePt t="16480" x="6721475" y="2674938"/>
          <p14:tracePt t="16504" x="6757988" y="2674938"/>
          <p14:tracePt t="16512" x="6767513" y="2674938"/>
          <p14:tracePt t="16520" x="6794500" y="2674938"/>
          <p14:tracePt t="16528" x="6840538" y="2674938"/>
          <p14:tracePt t="16536" x="6867525" y="2674938"/>
          <p14:tracePt t="16544" x="6886575" y="2674938"/>
          <p14:tracePt t="16552" x="6894513" y="2674938"/>
          <p14:tracePt t="16568" x="6904038" y="2674938"/>
          <p14:tracePt t="16600" x="6913563" y="2674938"/>
          <p14:tracePt t="16632" x="6923088" y="2674938"/>
          <p14:tracePt t="16664" x="6931025" y="2674938"/>
          <p14:tracePt t="16712" x="6940550" y="2674938"/>
          <p14:tracePt t="16728" x="6959600" y="2674938"/>
          <p14:tracePt t="16736" x="6986588" y="2674938"/>
          <p14:tracePt t="16744" x="7023100" y="2674938"/>
          <p14:tracePt t="16752" x="7077075" y="2674938"/>
          <p14:tracePt t="16760" x="7132638" y="2674938"/>
          <p14:tracePt t="16768" x="7196138" y="2674938"/>
          <p14:tracePt t="16776" x="7232650" y="2674938"/>
          <p14:tracePt t="16784" x="7259638" y="2674938"/>
          <p14:tracePt t="16792" x="7278688" y="2674938"/>
          <p14:tracePt t="16800" x="7288213" y="2674938"/>
          <p14:tracePt t="16808" x="7296150" y="2674938"/>
          <p14:tracePt t="16816" x="7305675" y="2674938"/>
          <p14:tracePt t="16864" x="7288213" y="2674938"/>
          <p14:tracePt t="16872" x="7269163" y="2674938"/>
          <p14:tracePt t="16880" x="7242175" y="2674938"/>
          <p14:tracePt t="16888" x="7215188" y="2674938"/>
          <p14:tracePt t="16898" x="7159625" y="2693988"/>
          <p14:tracePt t="16904" x="7113588" y="2711450"/>
          <p14:tracePt t="16912" x="7077075" y="2730500"/>
          <p14:tracePt t="16920" x="7040563" y="2757488"/>
          <p14:tracePt t="16928" x="7004050" y="2767013"/>
          <p14:tracePt t="16936" x="6986588" y="2776538"/>
          <p14:tracePt t="16944" x="6959600" y="2784475"/>
          <p14:tracePt t="16952" x="6950075" y="2794000"/>
          <p14:tracePt t="16960" x="6940550" y="2803525"/>
          <p14:tracePt t="16968" x="6931025" y="2803525"/>
          <p14:tracePt t="16984" x="6923088" y="2803525"/>
          <p14:tracePt t="17192" x="6923088" y="2794000"/>
          <p14:tracePt t="17224" x="6923088" y="2784475"/>
          <p14:tracePt t="17240" x="6923088" y="2776538"/>
          <p14:tracePt t="17248" x="6923088" y="2767013"/>
          <p14:tracePt t="17256" x="6923088" y="2757488"/>
          <p14:tracePt t="19324" x="6913563" y="2757488"/>
          <p14:tracePt t="20992" x="6923088" y="2757488"/>
          <p14:tracePt t="21024" x="6931025" y="2747963"/>
          <p14:tracePt t="22509" x="6940550" y="2740025"/>
          <p14:tracePt t="22524" x="6967538" y="2720975"/>
          <p14:tracePt t="22532" x="6986588" y="2720975"/>
          <p14:tracePt t="22540" x="7086600" y="2720975"/>
          <p14:tracePt t="22548" x="7215188" y="2757488"/>
          <p14:tracePt t="22556" x="7296150" y="2794000"/>
          <p14:tracePt t="22564" x="7315200" y="2803525"/>
          <p14:tracePt t="22812" x="7305675" y="2803525"/>
          <p14:tracePt t="22820" x="7296150" y="2803525"/>
          <p14:tracePt t="22836" x="7288213" y="2803525"/>
          <p14:tracePt t="22844" x="7269163" y="2803525"/>
          <p14:tracePt t="22852" x="7259638" y="2813050"/>
          <p14:tracePt t="22860" x="7251700" y="2813050"/>
          <p14:tracePt t="22876" x="7242175" y="2813050"/>
          <p14:tracePt t="22884" x="7232650" y="2813050"/>
          <p14:tracePt t="22908" x="7223125" y="2813050"/>
          <p14:tracePt t="22916" x="7215188" y="2813050"/>
          <p14:tracePt t="22924" x="7196138" y="2813050"/>
          <p14:tracePt t="22932" x="7113588" y="2813050"/>
          <p14:tracePt t="22940" x="6850063" y="2767013"/>
          <p14:tracePt t="22948" x="6446838" y="2674938"/>
          <p14:tracePt t="22956" x="6000750" y="2565400"/>
          <p14:tracePt t="22964" x="5643563" y="2501900"/>
          <p14:tracePt t="22971" x="5407025" y="2484438"/>
          <p14:tracePt t="22980" x="5278438" y="2484438"/>
          <p14:tracePt t="22988" x="5195888" y="2501900"/>
          <p14:tracePt t="22996" x="5151438" y="2538413"/>
          <p14:tracePt t="23004" x="5086350" y="2584450"/>
          <p14:tracePt t="23012" x="5022850" y="2638425"/>
          <p14:tracePt t="23020" x="4986338" y="2674938"/>
          <p14:tracePt t="23028" x="4959350" y="2703513"/>
          <p14:tracePt t="23036" x="4949825" y="2703513"/>
          <p14:tracePt t="23084" x="4940300" y="2720975"/>
          <p14:tracePt t="23092" x="4940300" y="2730500"/>
          <p14:tracePt t="23100" x="4932363" y="2740025"/>
          <p14:tracePt t="23108" x="4886325" y="2767013"/>
          <p14:tracePt t="23116" x="4840288" y="2776538"/>
          <p14:tracePt t="23124" x="4794250" y="2776538"/>
          <p14:tracePt t="23132" x="4757738" y="2776538"/>
          <p14:tracePt t="23140" x="4711700" y="2776538"/>
          <p14:tracePt t="23148" x="4657725" y="2776538"/>
          <p14:tracePt t="23156" x="4621213" y="2776538"/>
          <p14:tracePt t="23164" x="4611688" y="2776538"/>
          <p14:tracePt t="23196" x="4602163" y="2776538"/>
          <p14:tracePt t="23212" x="4594225" y="2776538"/>
          <p14:tracePt t="23236" x="4575175" y="2794000"/>
          <p14:tracePt t="23244" x="4511675" y="2867025"/>
          <p14:tracePt t="23252" x="4456113" y="2940050"/>
          <p14:tracePt t="23260" x="4392613" y="2976563"/>
          <p14:tracePt t="23268" x="4365625" y="2976563"/>
          <p14:tracePt t="23276" x="4346575" y="2976563"/>
          <p14:tracePt t="23284" x="4338638" y="2976563"/>
          <p14:tracePt t="23292" x="4329113" y="2976563"/>
          <p14:tracePt t="23300" x="4319588" y="2968625"/>
          <p14:tracePt t="23308" x="4310063" y="2959100"/>
          <p14:tracePt t="23364" x="4292600" y="2959100"/>
          <p14:tracePt t="23372" x="4273550" y="2949575"/>
          <p14:tracePt t="23380" x="4229100" y="2949575"/>
          <p14:tracePt t="23388" x="4200525" y="2940050"/>
          <p14:tracePt t="23396" x="4156075" y="2940050"/>
          <p14:tracePt t="23404" x="4110038" y="2940050"/>
          <p14:tracePt t="23412" x="4064000" y="2940050"/>
          <p14:tracePt t="23420" x="4037013" y="2949575"/>
          <p14:tracePt t="23428" x="3990975" y="2949575"/>
          <p14:tracePt t="23436" x="3981450" y="2949575"/>
          <p14:tracePt t="23444" x="3963988" y="2949575"/>
          <p14:tracePt t="23468" x="3954463" y="2949575"/>
          <p14:tracePt t="23476" x="3944938" y="2949575"/>
          <p14:tracePt t="23516" x="3935413" y="2949575"/>
          <p14:tracePt t="23532" x="3927475" y="2949575"/>
          <p14:tracePt t="23548" x="3917950" y="2940050"/>
          <p14:tracePt t="23556" x="3908425" y="2940050"/>
          <p14:tracePt t="23564" x="3908425" y="2930525"/>
          <p14:tracePt t="23580" x="3908425" y="2922588"/>
          <p14:tracePt t="23820" x="3898900" y="2922588"/>
          <p14:tracePt t="23852" x="3890963" y="2922588"/>
          <p14:tracePt t="23916" x="3881438" y="2922588"/>
          <p14:tracePt t="23980" x="3871913" y="2922588"/>
          <p14:tracePt t="23996" x="3862388" y="2922588"/>
          <p14:tracePt t="24028" x="3854450" y="2913063"/>
          <p14:tracePt t="24052" x="3844925" y="2913063"/>
          <p14:tracePt t="24060" x="3835400" y="2913063"/>
          <p14:tracePt t="24076" x="3825875" y="2913063"/>
          <p14:tracePt t="24084" x="3817938" y="2913063"/>
          <p14:tracePt t="24092" x="3798888" y="2903538"/>
          <p14:tracePt t="24099" x="3781425" y="2886075"/>
          <p14:tracePt t="24108" x="3762375" y="2876550"/>
          <p14:tracePt t="24116" x="3744913" y="2867025"/>
          <p14:tracePt t="24124" x="3716338" y="2849563"/>
          <p14:tracePt t="24132" x="3708400" y="2840038"/>
          <p14:tracePt t="24244" x="3716338" y="2840038"/>
          <p14:tracePt t="24260" x="3735388" y="2840038"/>
          <p14:tracePt t="24268" x="3752850" y="2840038"/>
          <p14:tracePt t="24276" x="3781425" y="2840038"/>
          <p14:tracePt t="24284" x="3871913" y="2840038"/>
          <p14:tracePt t="24292" x="3963988" y="2849563"/>
          <p14:tracePt t="24300" x="4110038" y="2849563"/>
          <p14:tracePt t="24308" x="4273550" y="2867025"/>
          <p14:tracePt t="24316" x="4419600" y="2913063"/>
          <p14:tracePt t="24324" x="4557713" y="2940050"/>
          <p14:tracePt t="24332" x="4721225" y="2968625"/>
          <p14:tracePt t="24340" x="4867275" y="3013075"/>
          <p14:tracePt t="24348" x="5041900" y="3059113"/>
          <p14:tracePt t="24356" x="5114925" y="3078163"/>
          <p14:tracePt t="24364" x="5187950" y="3078163"/>
          <p14:tracePt t="24372" x="5232400" y="3078163"/>
          <p14:tracePt t="24380" x="5260975" y="3078163"/>
          <p14:tracePt t="24388" x="5268913" y="3078163"/>
          <p14:tracePt t="24404" x="5287963" y="3078163"/>
          <p14:tracePt t="24444" x="5297488" y="3078163"/>
          <p14:tracePt t="24460" x="5334000" y="3078163"/>
          <p14:tracePt t="24468" x="5387975" y="3078163"/>
          <p14:tracePt t="24476" x="5443538" y="3078163"/>
          <p14:tracePt t="24484" x="5487988" y="3078163"/>
          <p14:tracePt t="24492" x="5516563" y="3059113"/>
          <p14:tracePt t="24500" x="5524500" y="3059113"/>
          <p14:tracePt t="24508" x="5534025" y="3059113"/>
          <p14:tracePt t="24556" x="5570538" y="3049588"/>
          <p14:tracePt t="24564" x="5580063" y="3049588"/>
          <p14:tracePt t="24572" x="5626100" y="3032125"/>
          <p14:tracePt t="24580" x="5699125" y="3032125"/>
          <p14:tracePt t="24588" x="5772150" y="3032125"/>
          <p14:tracePt t="24596" x="5854700" y="3032125"/>
          <p14:tracePt t="24604" x="5945188" y="3032125"/>
          <p14:tracePt t="24612" x="6000750" y="3022600"/>
          <p14:tracePt t="24620" x="6110288" y="3013075"/>
          <p14:tracePt t="24628" x="6227763" y="2986088"/>
          <p14:tracePt t="24636" x="6319838" y="2959100"/>
          <p14:tracePt t="24644" x="6402388" y="2940050"/>
          <p14:tracePt t="24652" x="6438900" y="2940050"/>
          <p14:tracePt t="24660" x="6483350" y="2930525"/>
          <p14:tracePt t="24668" x="6521450" y="2930525"/>
          <p14:tracePt t="24676" x="6529388" y="2930525"/>
          <p14:tracePt t="24684" x="6538913" y="2930525"/>
          <p14:tracePt t="24693" x="6557963" y="2930525"/>
          <p14:tracePt t="24704" x="6575425" y="2930525"/>
          <p14:tracePt t="24712" x="6602413" y="2930525"/>
          <p14:tracePt t="24720" x="6621463" y="2930525"/>
          <p14:tracePt t="24728" x="6648450" y="2922588"/>
          <p14:tracePt t="24736" x="6704013" y="2913063"/>
          <p14:tracePt t="24744" x="6767513" y="2913063"/>
          <p14:tracePt t="24752" x="6794500" y="2886075"/>
          <p14:tracePt t="24761" x="6821488" y="2886075"/>
          <p14:tracePt t="24768" x="6867525" y="2886075"/>
          <p14:tracePt t="24776" x="6894513" y="2886075"/>
          <p14:tracePt t="24784" x="6913563" y="2886075"/>
          <p14:tracePt t="24792" x="6931025" y="2886075"/>
          <p14:tracePt t="24800" x="6959600" y="2886075"/>
          <p14:tracePt t="24808" x="7013575" y="2886075"/>
          <p14:tracePt t="24816" x="7123113" y="2886075"/>
          <p14:tracePt t="24824" x="7215188" y="2886075"/>
          <p14:tracePt t="24832" x="7324725" y="2886075"/>
          <p14:tracePt t="24840" x="7415213" y="2876550"/>
          <p14:tracePt t="24848" x="7534275" y="2849563"/>
          <p14:tracePt t="24856" x="7716838" y="2813050"/>
          <p14:tracePt t="24864" x="7881938" y="2784475"/>
          <p14:tracePt t="24872" x="8035925" y="2730500"/>
          <p14:tracePt t="24881" x="8164513" y="2684463"/>
          <p14:tracePt t="24888" x="8247063" y="2638425"/>
          <p14:tracePt t="24896" x="8329613" y="2601913"/>
          <p14:tracePt t="24904" x="8374063" y="2574925"/>
          <p14:tracePt t="24912" x="8383588" y="2574925"/>
          <p14:tracePt t="24992" x="8374063" y="2574925"/>
          <p14:tracePt t="24999" x="8366125" y="2574925"/>
          <p14:tracePt t="25008" x="8337550" y="2574925"/>
          <p14:tracePt t="25016" x="8310563" y="2574925"/>
          <p14:tracePt t="25024" x="8264525" y="2593975"/>
          <p14:tracePt t="25032" x="8201025" y="2620963"/>
          <p14:tracePt t="25040" x="8128000" y="2647950"/>
          <p14:tracePt t="25048" x="7972425" y="2703513"/>
          <p14:tracePt t="25056" x="7862888" y="2747963"/>
          <p14:tracePt t="25064" x="7689850" y="2820988"/>
          <p14:tracePt t="25072" x="7516813" y="2940050"/>
          <p14:tracePt t="25079" x="7361238" y="3032125"/>
          <p14:tracePt t="25088" x="7178675" y="3159125"/>
          <p14:tracePt t="25096" x="7040563" y="3251200"/>
          <p14:tracePt t="25104" x="6886575" y="3333750"/>
          <p14:tracePt t="25112" x="6784975" y="3387725"/>
          <p14:tracePt t="25120" x="6748463" y="3397250"/>
          <p14:tracePt t="25128" x="6731000" y="3406775"/>
          <p14:tracePt t="25136" x="6711950" y="3406775"/>
          <p14:tracePt t="25144" x="6711950" y="3414713"/>
          <p14:tracePt t="25168" x="6711950" y="3433763"/>
          <p14:tracePt t="25176" x="6711950" y="3443288"/>
          <p14:tracePt t="25184" x="6694488" y="3470275"/>
          <p14:tracePt t="25192" x="6630988" y="3543300"/>
          <p14:tracePt t="25200" x="6511925" y="3643313"/>
          <p14:tracePt t="25208" x="6392863" y="3735388"/>
          <p14:tracePt t="25216" x="6256338" y="3808413"/>
          <p14:tracePt t="25224" x="6100763" y="3889375"/>
          <p14:tracePt t="25232" x="6008688" y="3927475"/>
          <p14:tracePt t="25240" x="5891213" y="3954463"/>
          <p14:tracePt t="25248" x="5762625" y="3981450"/>
          <p14:tracePt t="25256" x="5670550" y="4000500"/>
          <p14:tracePt t="25264" x="5607050" y="4008438"/>
          <p14:tracePt t="25272" x="5553075" y="4017963"/>
          <p14:tracePt t="25280" x="5507038" y="4037013"/>
          <p14:tracePt t="25288" x="5480050" y="4054475"/>
          <p14:tracePt t="25296" x="5443538" y="4064000"/>
          <p14:tracePt t="25304" x="5424488" y="4081463"/>
          <p14:tracePt t="25312" x="5407025" y="4100513"/>
          <p14:tracePt t="25320" x="5378450" y="4137025"/>
          <p14:tracePt t="25328" x="5351463" y="4164013"/>
          <p14:tracePt t="25336" x="5305425" y="4210050"/>
          <p14:tracePt t="25344" x="5278438" y="4246563"/>
          <p14:tracePt t="25352" x="5241925" y="4273550"/>
          <p14:tracePt t="25360" x="5178425" y="4337050"/>
          <p14:tracePt t="25368" x="5114925" y="4365625"/>
          <p14:tracePt t="25375" x="5086350" y="4383088"/>
          <p14:tracePt t="25384" x="5049838" y="4410075"/>
          <p14:tracePt t="25392" x="5032375" y="4419600"/>
          <p14:tracePt t="25399" x="5013325" y="4438650"/>
          <p14:tracePt t="25408" x="4986338" y="4456113"/>
          <p14:tracePt t="25416" x="4949825" y="4475163"/>
          <p14:tracePt t="25424" x="4922838" y="4502150"/>
          <p14:tracePt t="25432" x="4867275" y="4529138"/>
          <p14:tracePt t="25439" x="4813300" y="4565650"/>
          <p14:tracePt t="25448" x="4740275" y="4611688"/>
          <p14:tracePt t="25456" x="4638675" y="4665663"/>
          <p14:tracePt t="25464" x="4557713" y="4721225"/>
          <p14:tracePt t="25472" x="4484688" y="4784725"/>
          <p14:tracePt t="25480" x="4419600" y="4857750"/>
          <p14:tracePt t="25488" x="4375150" y="4903788"/>
          <p14:tracePt t="25496" x="4319588" y="4940300"/>
          <p14:tracePt t="25504" x="4292600" y="4959350"/>
          <p14:tracePt t="25512" x="4229100" y="4995863"/>
          <p14:tracePt t="25520" x="4192588" y="5022850"/>
          <p14:tracePt t="25528" x="4156075" y="5040313"/>
          <p14:tracePt t="25536" x="4110038" y="5076825"/>
          <p14:tracePt t="25544" x="4083050" y="5086350"/>
          <p14:tracePt t="25552" x="4054475" y="5105400"/>
          <p14:tracePt t="25560" x="4017963" y="5132388"/>
          <p14:tracePt t="25568" x="3990975" y="5159375"/>
          <p14:tracePt t="25576" x="3981450" y="5186363"/>
          <p14:tracePt t="25584" x="3963988" y="5241925"/>
          <p14:tracePt t="25592" x="3954463" y="5268913"/>
          <p14:tracePt t="25600" x="3935413" y="5332413"/>
          <p14:tracePt t="25609" x="3835400" y="5414963"/>
          <p14:tracePt t="25616" x="3752850" y="5441950"/>
          <p14:tracePt t="25624" x="3679825" y="5461000"/>
          <p14:tracePt t="25632" x="3635375" y="5470525"/>
          <p14:tracePt t="25640" x="3589338" y="5478463"/>
          <p14:tracePt t="25648" x="3562350" y="5478463"/>
          <p14:tracePt t="25656" x="3552825" y="5478463"/>
          <p14:tracePt t="25744" x="3552825" y="5487988"/>
          <p14:tracePt t="25840" x="3570288" y="5487988"/>
          <p14:tracePt t="25848" x="3579813" y="5487988"/>
          <p14:tracePt t="25856" x="3589338" y="5487988"/>
          <p14:tracePt t="25880" x="3598863" y="5487988"/>
          <p14:tracePt t="25888" x="3606800" y="5487988"/>
          <p14:tracePt t="25896" x="3616325" y="5470525"/>
          <p14:tracePt t="25911" x="3625850" y="5470525"/>
          <p14:tracePt t="25912" x="3635375" y="5470525"/>
          <p14:tracePt t="25920" x="3708400" y="5461000"/>
          <p14:tracePt t="25928" x="3835400" y="5461000"/>
          <p14:tracePt t="25936" x="4054475" y="5461000"/>
          <p14:tracePt t="25944" x="4538663" y="5461000"/>
          <p14:tracePt t="25952" x="4876800" y="5461000"/>
          <p14:tracePt t="25960" x="5287963" y="5461000"/>
          <p14:tracePt t="25968" x="5662613" y="5461000"/>
          <p14:tracePt t="25976" x="6037263" y="5461000"/>
          <p14:tracePt t="25984" x="6373813" y="5461000"/>
          <p14:tracePt t="25992" x="6740525" y="5461000"/>
          <p14:tracePt t="26000" x="7150100" y="5461000"/>
          <p14:tracePt t="26008" x="7670800" y="5461000"/>
          <p14:tracePt t="26016" x="7935913" y="5461000"/>
          <p14:tracePt t="26024" x="8081963" y="5434013"/>
          <p14:tracePt t="26032" x="8147050" y="5434013"/>
          <p14:tracePt t="26040" x="8174038" y="5424488"/>
          <p14:tracePt t="26048" x="8191500" y="5405438"/>
          <p14:tracePt t="26056" x="8201025" y="5405438"/>
          <p14:tracePt t="26144" x="8210550" y="5405438"/>
          <p14:tracePt t="26160" x="8220075" y="5405438"/>
          <p14:tracePt t="26168" x="8247063" y="5414963"/>
          <p14:tracePt t="26176" x="8264525" y="5414963"/>
          <p14:tracePt t="26184" x="8274050" y="5424488"/>
          <p14:tracePt t="26192" x="8283575" y="5424488"/>
          <p14:tracePt t="26200" x="8293100" y="5424488"/>
          <p14:tracePt t="26208" x="8301038" y="5424488"/>
          <p14:tracePt t="26296" x="8247063" y="5405438"/>
          <p14:tracePt t="26304" x="8174038" y="5397500"/>
          <p14:tracePt t="26312" x="8108950" y="5378450"/>
          <p14:tracePt t="26320" x="8018463" y="5378450"/>
          <p14:tracePt t="26328" x="7962900" y="5378450"/>
          <p14:tracePt t="26336" x="7899400" y="5387975"/>
          <p14:tracePt t="26344" x="7845425" y="5397500"/>
          <p14:tracePt t="26352" x="7762875" y="5434013"/>
          <p14:tracePt t="26360" x="7680325" y="5461000"/>
          <p14:tracePt t="26368" x="7607300" y="5487988"/>
          <p14:tracePt t="26376" x="7524750" y="5514975"/>
          <p14:tracePt t="26384" x="7451725" y="5524500"/>
          <p14:tracePt t="26392" x="7388225" y="5543550"/>
          <p14:tracePt t="26400" x="7278688" y="5543550"/>
          <p14:tracePt t="26408" x="7169150" y="5543550"/>
          <p14:tracePt t="26416" x="7040563" y="5507038"/>
          <p14:tracePt t="26424" x="6923088" y="5478463"/>
          <p14:tracePt t="26432" x="6850063" y="5461000"/>
          <p14:tracePt t="26440" x="6784975" y="5451475"/>
          <p14:tracePt t="26448" x="6757988" y="5451475"/>
          <p14:tracePt t="26456" x="6721475" y="5451475"/>
          <p14:tracePt t="26464" x="6667500" y="5451475"/>
          <p14:tracePt t="26472" x="6621463" y="5451475"/>
          <p14:tracePt t="26480" x="6565900" y="5451475"/>
          <p14:tracePt t="26488" x="6511925" y="5441950"/>
          <p14:tracePt t="26496" x="6465888" y="5434013"/>
          <p14:tracePt t="26504" x="6410325" y="5414963"/>
          <p14:tracePt t="26512" x="6365875" y="5414963"/>
          <p14:tracePt t="26520" x="6329363" y="5414963"/>
          <p14:tracePt t="26528" x="6264275" y="5424488"/>
          <p14:tracePt t="26536" x="6210300" y="5434013"/>
          <p14:tracePt t="26544" x="6183313" y="5451475"/>
          <p14:tracePt t="26552" x="6118225" y="5461000"/>
          <p14:tracePt t="26560" x="6091238" y="5470525"/>
          <p14:tracePt t="26568" x="6064250" y="5487988"/>
          <p14:tracePt t="26576" x="6018213" y="5487988"/>
          <p14:tracePt t="26584" x="6000750" y="5487988"/>
          <p14:tracePt t="26592" x="5972175" y="5487988"/>
          <p14:tracePt t="26600" x="5935663" y="5487988"/>
          <p14:tracePt t="26608" x="5899150" y="5487988"/>
          <p14:tracePt t="26616" x="5862638" y="5497513"/>
          <p14:tracePt t="26624" x="5762625" y="5524500"/>
          <p14:tracePt t="26632" x="5616575" y="5551488"/>
          <p14:tracePt t="26640" x="5470525" y="5551488"/>
          <p14:tracePt t="26648" x="5324475" y="5570538"/>
          <p14:tracePt t="26656" x="5178425" y="5570538"/>
          <p14:tracePt t="26664" x="5086350" y="5570538"/>
          <p14:tracePt t="26672" x="4940300" y="5570538"/>
          <p14:tracePt t="26680" x="4813300" y="5570538"/>
          <p14:tracePt t="26687" x="4703763" y="5570538"/>
          <p14:tracePt t="26696" x="4621213" y="5588000"/>
          <p14:tracePt t="26704" x="4584700" y="5607050"/>
          <p14:tracePt t="26712" x="4538663" y="5616575"/>
          <p14:tracePt t="26720" x="4492625" y="5634038"/>
          <p14:tracePt t="26728" x="4475163" y="5643563"/>
          <p14:tracePt t="26736" x="4465638" y="5643563"/>
          <p14:tracePt t="26784" x="4456113" y="5643563"/>
          <p14:tracePt t="26864" x="4465638" y="5643563"/>
          <p14:tracePt t="26880" x="4484688" y="5643563"/>
          <p14:tracePt t="26888" x="4502150" y="5643563"/>
          <p14:tracePt t="26896" x="4511675" y="5643563"/>
          <p14:tracePt t="26909" x="4594225" y="5643563"/>
          <p14:tracePt t="26912" x="4675188" y="5624513"/>
          <p14:tracePt t="26920" x="4767263" y="5624513"/>
          <p14:tracePt t="26928" x="4821238" y="5624513"/>
          <p14:tracePt t="26936" x="4932363" y="5624513"/>
          <p14:tracePt t="26944" x="5005388" y="5624513"/>
          <p14:tracePt t="26952" x="5059363" y="5624513"/>
          <p14:tracePt t="26960" x="5151438" y="5624513"/>
          <p14:tracePt t="26968" x="5241925" y="5624513"/>
          <p14:tracePt t="26976" x="5370513" y="5624513"/>
          <p14:tracePt t="26984" x="5534025" y="5624513"/>
          <p14:tracePt t="26992" x="5662613" y="5624513"/>
          <p14:tracePt t="27000" x="5862638" y="5624513"/>
          <p14:tracePt t="27008" x="6045200" y="5624513"/>
          <p14:tracePt t="27016" x="6210300" y="5624513"/>
          <p14:tracePt t="27024" x="6392863" y="5624513"/>
          <p14:tracePt t="27032" x="6565900" y="5624513"/>
          <p14:tracePt t="27040" x="6986588" y="5653088"/>
          <p14:tracePt t="27048" x="7570788" y="5762625"/>
          <p14:tracePt t="27056" x="7954963" y="5780088"/>
          <p14:tracePt t="27064" x="8337550" y="5826125"/>
          <p14:tracePt t="27072" x="8602663" y="5826125"/>
          <p14:tracePt t="27080" x="8785225" y="5826125"/>
          <p14:tracePt t="27088" x="8913813" y="5826125"/>
          <p14:tracePt t="27096" x="8967788" y="5826125"/>
          <p14:tracePt t="27104" x="9013825" y="5816600"/>
          <p14:tracePt t="27112" x="9050338" y="5816600"/>
          <p14:tracePt t="27120" x="9069388" y="5807075"/>
          <p14:tracePt t="27128" x="9077325" y="5807075"/>
          <p14:tracePt t="27136" x="9086850" y="5807075"/>
          <p14:tracePt t="27144" x="9096375" y="5807075"/>
          <p14:tracePt t="27152" x="9113838" y="5799138"/>
          <p14:tracePt t="27160" x="9123363" y="5799138"/>
          <p14:tracePt t="27168" x="9159875" y="5789613"/>
          <p14:tracePt t="27176" x="9215438" y="5780088"/>
          <p14:tracePt t="27184" x="9305925" y="5770563"/>
          <p14:tracePt t="27192" x="9415463" y="5770563"/>
          <p14:tracePt t="27200" x="9551988" y="5753100"/>
          <p14:tracePt t="27209" x="9734550" y="5707063"/>
          <p14:tracePt t="27216" x="9936163" y="5680075"/>
          <p14:tracePt t="27224" x="10091738" y="5643563"/>
          <p14:tracePt t="27232" x="10356850" y="5580063"/>
          <p14:tracePt t="27240" x="10502900" y="5543550"/>
          <p14:tracePt t="27248" x="10639425" y="5514975"/>
          <p14:tracePt t="27256" x="10768013" y="5497513"/>
          <p14:tracePt t="27264" x="10821988" y="5497513"/>
          <p14:tracePt t="27272" x="10950575" y="5497513"/>
          <p14:tracePt t="27280" x="11096625" y="5507038"/>
          <p14:tracePt t="27288" x="11242675" y="5524500"/>
          <p14:tracePt t="27296" x="11315700" y="5534025"/>
          <p14:tracePt t="27304" x="11333163" y="5534025"/>
          <p14:tracePt t="27472" x="11306175" y="5534025"/>
          <p14:tracePt t="27480" x="11287125" y="5534025"/>
          <p14:tracePt t="27488" x="11269663" y="5524500"/>
          <p14:tracePt t="27496" x="11260138" y="5524500"/>
          <p14:tracePt t="27733" x="11250613" y="5524500"/>
          <p14:tracePt t="27748" x="11233150" y="5543550"/>
          <p14:tracePt t="27756" x="11177588" y="5561013"/>
          <p14:tracePt t="27764" x="11114088" y="5588000"/>
          <p14:tracePt t="27772" x="10995025" y="5616575"/>
          <p14:tracePt t="27780" x="10922000" y="5643563"/>
          <p14:tracePt t="27788" x="10804525" y="5661025"/>
          <p14:tracePt t="27796" x="10575925" y="5689600"/>
          <p14:tracePt t="27804" x="10264775" y="5707063"/>
          <p14:tracePt t="27812" x="9991725" y="5743575"/>
          <p14:tracePt t="27820" x="9561513" y="5789613"/>
          <p14:tracePt t="27828" x="9215438" y="5816600"/>
          <p14:tracePt t="27836" x="8877300" y="5835650"/>
          <p14:tracePt t="27844" x="8539163" y="5835650"/>
          <p14:tracePt t="27852" x="8237538" y="5835650"/>
          <p14:tracePt t="27860" x="8008938" y="5835650"/>
          <p14:tracePt t="27868" x="7808913" y="5835650"/>
          <p14:tracePt t="27876" x="7662863" y="5835650"/>
          <p14:tracePt t="27884" x="7553325" y="5826125"/>
          <p14:tracePt t="27908" x="7259638" y="5799138"/>
          <p14:tracePt t="27916" x="7242175" y="5799138"/>
          <p14:tracePt t="27932" x="7242175" y="5807075"/>
          <p14:tracePt t="27940" x="7251700" y="5835650"/>
          <p14:tracePt t="27948" x="7251700" y="5843588"/>
          <p14:tracePt t="27956" x="7251700" y="5853113"/>
          <p14:tracePt t="27973" x="7242175" y="5853113"/>
          <p14:tracePt t="27980" x="7215188" y="5862638"/>
          <p14:tracePt t="27989" x="7159625" y="5862638"/>
          <p14:tracePt t="27996" x="7086600" y="5872163"/>
          <p14:tracePt t="28004" x="7023100" y="5872163"/>
          <p14:tracePt t="28012" x="6967538" y="5872163"/>
          <p14:tracePt t="28020" x="6913563" y="5872163"/>
          <p14:tracePt t="28028" x="6877050" y="5872163"/>
          <p14:tracePt t="28036" x="6840538" y="5872163"/>
          <p14:tracePt t="28044" x="6821488" y="5872163"/>
          <p14:tracePt t="28052" x="6804025" y="5872163"/>
          <p14:tracePt t="28060" x="6777038" y="5872163"/>
          <p14:tracePt t="28068" x="6748463" y="5872163"/>
          <p14:tracePt t="28076" x="6630988" y="5881688"/>
          <p14:tracePt t="28084" x="6521450" y="5881688"/>
          <p14:tracePt t="28092" x="6365875" y="5881688"/>
          <p14:tracePt t="28100" x="6237288" y="5881688"/>
          <p14:tracePt t="28108" x="6127750" y="5881688"/>
          <p14:tracePt t="28116" x="5991225" y="5862638"/>
          <p14:tracePt t="28124" x="5918200" y="5835650"/>
          <p14:tracePt t="28132" x="5854700" y="5826125"/>
          <p14:tracePt t="28140" x="5826125" y="5826125"/>
          <p14:tracePt t="28148" x="5799138" y="5826125"/>
          <p14:tracePt t="28156" x="5745163" y="5826125"/>
          <p14:tracePt t="28164" x="5699125" y="5826125"/>
          <p14:tracePt t="28172" x="5662613" y="5826125"/>
          <p14:tracePt t="28180" x="5626100" y="5826125"/>
          <p14:tracePt t="28188" x="5616575" y="5826125"/>
          <p14:tracePt t="28196" x="5580063" y="5826125"/>
          <p14:tracePt t="28204" x="5553075" y="5816600"/>
          <p14:tracePt t="28212" x="5534025" y="5816600"/>
          <p14:tracePt t="28220" x="5516563" y="5807075"/>
          <p14:tracePt t="28228" x="5487988" y="5807075"/>
          <p14:tracePt t="28236" x="5480050" y="5807075"/>
          <p14:tracePt t="28244" x="5470525" y="5807075"/>
          <p14:tracePt t="28268" x="5461000" y="5816600"/>
          <p14:tracePt t="28284" x="5451475" y="5816600"/>
          <p14:tracePt t="28292" x="5451475" y="5826125"/>
          <p14:tracePt t="28300" x="5397500" y="5862638"/>
          <p14:tracePt t="28307" x="5334000" y="5881688"/>
          <p14:tracePt t="28316" x="5251450" y="5935663"/>
          <p14:tracePt t="28324" x="5168900" y="5991225"/>
          <p14:tracePt t="28332" x="5086350" y="6045200"/>
          <p14:tracePt t="28340" x="5005388" y="6091238"/>
          <p14:tracePt t="28348" x="4913313" y="6127750"/>
          <p14:tracePt t="28357" x="4867275" y="6154738"/>
          <p14:tracePt t="28364" x="4821238" y="6154738"/>
          <p14:tracePt t="28372" x="4803775" y="6154738"/>
          <p14:tracePt t="28380" x="4794250" y="6154738"/>
          <p14:tracePt t="28420" x="4803775" y="6164263"/>
          <p14:tracePt t="28428" x="4803775" y="6173788"/>
          <p14:tracePt t="28436" x="4803775" y="6181725"/>
          <p14:tracePt t="28468" x="4776788" y="6181725"/>
          <p14:tracePt t="28476" x="4748213" y="6181725"/>
          <p14:tracePt t="28484" x="4730750" y="6181725"/>
          <p14:tracePt t="28548" x="4711700" y="6173788"/>
          <p14:tracePt t="28556" x="4694238" y="6154738"/>
          <p14:tracePt t="28564" x="4667250" y="6127750"/>
          <p14:tracePt t="28572" x="4621213" y="6108700"/>
          <p14:tracePt t="28579" x="4575175" y="6081713"/>
          <p14:tracePt t="28589" x="4529138" y="6064250"/>
          <p14:tracePt t="28596" x="4465638" y="6035675"/>
          <p14:tracePt t="28604" x="4438650" y="6018213"/>
          <p14:tracePt t="28612" x="4383088" y="5991225"/>
          <p14:tracePt t="28620" x="4319588" y="5954713"/>
          <p14:tracePt t="28628" x="4256088" y="5935663"/>
          <p14:tracePt t="28636" x="4192588" y="5918200"/>
          <p14:tracePt t="28644" x="4156075" y="5908675"/>
          <p14:tracePt t="28652" x="4146550" y="5908675"/>
          <p14:tracePt t="28708" x="4156075" y="5908675"/>
          <p14:tracePt t="28820" x="4164013" y="5899150"/>
          <p14:tracePt t="28828" x="4164013" y="5889625"/>
          <p14:tracePt t="28836" x="4164013" y="5872163"/>
          <p14:tracePt t="28844" x="4173538" y="5872163"/>
          <p14:tracePt t="28852" x="4173538" y="5853113"/>
          <p14:tracePt t="28860" x="4192588" y="5835650"/>
          <p14:tracePt t="28868" x="4210050" y="5799138"/>
          <p14:tracePt t="28876" x="4219575" y="5780088"/>
          <p14:tracePt t="28884" x="4229100" y="5753100"/>
          <p14:tracePt t="28892" x="4246563" y="5697538"/>
          <p14:tracePt t="28907" x="4273550" y="5524500"/>
          <p14:tracePt t="28916" x="4292600" y="5470525"/>
          <p14:tracePt t="28924" x="4292600" y="5405438"/>
          <p14:tracePt t="28932" x="4302125" y="5378450"/>
          <p14:tracePt t="28940" x="4302125" y="5368925"/>
          <p14:tracePt t="28988" x="4310063" y="5441950"/>
          <p14:tracePt t="28996" x="4319588" y="5507038"/>
          <p14:tracePt t="29004" x="4356100" y="5551488"/>
          <p14:tracePt t="29012" x="4392613" y="5597525"/>
          <p14:tracePt t="29020" x="4438650" y="5634038"/>
          <p14:tracePt t="29028" x="4502150" y="5670550"/>
          <p14:tracePt t="29036" x="4584700" y="5726113"/>
          <p14:tracePt t="29044" x="4667250" y="5770563"/>
          <p14:tracePt t="29052" x="4730750" y="5807075"/>
          <p14:tracePt t="29060" x="4813300" y="5843588"/>
          <p14:tracePt t="29068" x="4857750" y="5872163"/>
          <p14:tracePt t="29076" x="4886325" y="5889625"/>
          <p14:tracePt t="29084" x="4895850" y="5899150"/>
          <p14:tracePt t="29092" x="4913313" y="5908675"/>
          <p14:tracePt t="29100" x="4959350" y="5926138"/>
          <p14:tracePt t="29107" x="5059363" y="5999163"/>
          <p14:tracePt t="29116" x="5151438" y="6027738"/>
          <p14:tracePt t="29124" x="5287963" y="6100763"/>
          <p14:tracePt t="29132" x="5424488" y="6164263"/>
          <p14:tracePt t="29140" x="5534025" y="6191250"/>
          <p14:tracePt t="29148" x="5597525" y="6200775"/>
          <p14:tracePt t="29156" x="5653088" y="6200775"/>
          <p14:tracePt t="29164" x="5689600" y="6200775"/>
          <p14:tracePt t="29172" x="5735638" y="6191250"/>
          <p14:tracePt t="29180" x="5762625" y="6181725"/>
          <p14:tracePt t="29188" x="5789613" y="6137275"/>
          <p14:tracePt t="29196" x="5799138" y="6108700"/>
          <p14:tracePt t="29204" x="5808663" y="6091238"/>
          <p14:tracePt t="29212" x="5808663" y="6035675"/>
          <p14:tracePt t="29220" x="5808663" y="5972175"/>
          <p14:tracePt t="29228" x="5789613" y="5926138"/>
          <p14:tracePt t="29236" x="5781675" y="5889625"/>
          <p14:tracePt t="29244" x="5772150" y="5826125"/>
          <p14:tracePt t="29252" x="5745163" y="5770563"/>
          <p14:tracePt t="29260" x="5735638" y="5726113"/>
          <p14:tracePt t="29268" x="5726113" y="5697538"/>
          <p14:tracePt t="29276" x="5726113" y="5689600"/>
          <p14:tracePt t="29284" x="5716588" y="5680075"/>
          <p14:tracePt t="29332" x="5708650" y="5680075"/>
          <p14:tracePt t="29396" x="5708650" y="5716588"/>
          <p14:tracePt t="29404" x="5708650" y="5753100"/>
          <p14:tracePt t="29412" x="5735638" y="5799138"/>
          <p14:tracePt t="29420" x="5753100" y="5843588"/>
          <p14:tracePt t="29428" x="5781675" y="5889625"/>
          <p14:tracePt t="29436" x="5845175" y="5954713"/>
          <p14:tracePt t="29444" x="5918200" y="6045200"/>
          <p14:tracePt t="29452" x="6037263" y="6100763"/>
          <p14:tracePt t="29460" x="6127750" y="6145213"/>
          <p14:tracePt t="29468" x="6191250" y="6145213"/>
          <p14:tracePt t="29476" x="6300788" y="6154738"/>
          <p14:tracePt t="29484" x="6373813" y="6154738"/>
          <p14:tracePt t="29492" x="6438900" y="6127750"/>
          <p14:tracePt t="29500" x="6502400" y="6100763"/>
          <p14:tracePt t="29508" x="6548438" y="6081713"/>
          <p14:tracePt t="29516" x="6575425" y="6054725"/>
          <p14:tracePt t="29524" x="6611938" y="6018213"/>
          <p14:tracePt t="29532" x="6630988" y="5991225"/>
          <p14:tracePt t="29540" x="6638925" y="5954713"/>
          <p14:tracePt t="29548" x="6638925" y="5935663"/>
          <p14:tracePt t="29556" x="6638925" y="5918200"/>
          <p14:tracePt t="29564" x="6638925" y="5889625"/>
          <p14:tracePt t="29572" x="6638925" y="5872163"/>
          <p14:tracePt t="29580" x="6638925" y="5862638"/>
          <p14:tracePt t="29588" x="6638925" y="5843588"/>
          <p14:tracePt t="29596" x="6648450" y="5826125"/>
          <p14:tracePt t="29604" x="6648450" y="5816600"/>
          <p14:tracePt t="29612" x="6657975" y="5799138"/>
          <p14:tracePt t="29620" x="6657975" y="5780088"/>
          <p14:tracePt t="29636" x="6657975" y="5770563"/>
          <p14:tracePt t="29716" x="6657975" y="5799138"/>
          <p14:tracePt t="29724" x="6657975" y="5826125"/>
          <p14:tracePt t="29732" x="6667500" y="5872163"/>
          <p14:tracePt t="29740" x="6684963" y="5945188"/>
          <p14:tracePt t="29748" x="6694488" y="6018213"/>
          <p14:tracePt t="29756" x="6731000" y="6081713"/>
          <p14:tracePt t="29764" x="6757988" y="6127750"/>
          <p14:tracePt t="29772" x="6777038" y="6137275"/>
          <p14:tracePt t="29780" x="6821488" y="6181725"/>
          <p14:tracePt t="29789" x="6886575" y="6210300"/>
          <p14:tracePt t="29796" x="6940550" y="6237288"/>
          <p14:tracePt t="29803" x="7040563" y="6273800"/>
          <p14:tracePt t="29811" x="7132638" y="6273800"/>
          <p14:tracePt t="29820" x="7223125" y="6273800"/>
          <p14:tracePt t="29828" x="7351713" y="6273800"/>
          <p14:tracePt t="29836" x="7434263" y="6273800"/>
          <p14:tracePt t="29844" x="7543800" y="6254750"/>
          <p14:tracePt t="29852" x="7626350" y="6218238"/>
          <p14:tracePt t="29860" x="7670800" y="6200775"/>
          <p14:tracePt t="29867" x="7689850" y="6173788"/>
          <p14:tracePt t="29875" x="7707313" y="6145213"/>
          <p14:tracePt t="29884" x="7707313" y="6127750"/>
          <p14:tracePt t="29891" x="7707313" y="6108700"/>
          <p14:tracePt t="29905" x="7707313" y="6081713"/>
          <p14:tracePt t="29907" x="7707313" y="6064250"/>
          <p14:tracePt t="29915" x="7707313" y="6035675"/>
          <p14:tracePt t="29923" x="7699375" y="6008688"/>
          <p14:tracePt t="29931" x="7689850" y="5962650"/>
          <p14:tracePt t="29939" x="7689850" y="5935663"/>
          <p14:tracePt t="29948" x="7689850" y="5889625"/>
          <p14:tracePt t="29956" x="7689850" y="5853113"/>
          <p14:tracePt t="29963" x="7689850" y="5835650"/>
          <p14:tracePt t="29972" x="7689850" y="5826125"/>
          <p14:tracePt t="30060" x="7689850" y="5843588"/>
          <p14:tracePt t="30068" x="7689850" y="5926138"/>
          <p14:tracePt t="30076" x="7716838" y="6008688"/>
          <p14:tracePt t="30083" x="7753350" y="6081713"/>
          <p14:tracePt t="30091" x="7780338" y="6118225"/>
          <p14:tracePt t="30100" x="7789863" y="6137275"/>
          <p14:tracePt t="30107" x="7816850" y="6164263"/>
          <p14:tracePt t="30115" x="7845425" y="6173788"/>
          <p14:tracePt t="30123" x="7908925" y="6191250"/>
          <p14:tracePt t="30131" x="8018463" y="6218238"/>
          <p14:tracePt t="30140" x="8164513" y="6246813"/>
          <p14:tracePt t="30148" x="8293100" y="6264275"/>
          <p14:tracePt t="30156" x="8502650" y="6291263"/>
          <p14:tracePt t="30164" x="8767763" y="6291263"/>
          <p14:tracePt t="30172" x="9069388" y="6291263"/>
          <p14:tracePt t="30179" x="9324975" y="6291263"/>
          <p14:tracePt t="30188" x="9488488" y="6291263"/>
          <p14:tracePt t="30195" x="9661525" y="6254750"/>
          <p14:tracePt t="30204" x="9772650" y="6200775"/>
          <p14:tracePt t="30212" x="9836150" y="6145213"/>
          <p14:tracePt t="30221" x="9853613" y="6081713"/>
          <p14:tracePt t="30227" x="9853613" y="6045200"/>
          <p14:tracePt t="30236" x="9853613" y="5972175"/>
          <p14:tracePt t="30244" x="9853613" y="5918200"/>
          <p14:tracePt t="30252" x="9826625" y="5853113"/>
          <p14:tracePt t="30260" x="9817100" y="5835650"/>
          <p14:tracePt t="30268" x="9799638" y="5807075"/>
          <p14:tracePt t="30275" x="9780588" y="5762625"/>
          <p14:tracePt t="30283" x="9780588" y="5734050"/>
          <p14:tracePt t="30291" x="9772650" y="5716588"/>
          <p14:tracePt t="30300" x="9763125" y="5670550"/>
          <p14:tracePt t="30308" x="9763125" y="5643563"/>
          <p14:tracePt t="30315" x="9763125" y="5616575"/>
          <p14:tracePt t="30324" x="9763125" y="5588000"/>
          <p14:tracePt t="30332" x="9763125" y="5570538"/>
          <p14:tracePt t="30340" x="9763125" y="5561013"/>
          <p14:tracePt t="30347" x="9763125" y="5551488"/>
          <p14:tracePt t="30355" x="9753600" y="5551488"/>
          <p14:tracePt t="30364" x="9753600" y="5543550"/>
          <p14:tracePt t="30389" x="9744075" y="5543550"/>
          <p14:tracePt t="30404" x="9726613" y="5580063"/>
          <p14:tracePt t="30412" x="9707563" y="5607050"/>
          <p14:tracePt t="30421" x="9698038" y="5643563"/>
          <p14:tracePt t="30428" x="9690100" y="5653088"/>
          <p14:tracePt t="30437" x="9671050" y="5680075"/>
          <p14:tracePt t="30444" x="9634538" y="5726113"/>
          <p14:tracePt t="30452" x="9551988" y="5780088"/>
          <p14:tracePt t="30460" x="9424988" y="5816600"/>
          <p14:tracePt t="30468" x="9023350" y="5899150"/>
          <p14:tracePt t="30476" x="8410575" y="5972175"/>
          <p14:tracePt t="30484" x="7889875" y="5972175"/>
          <p14:tracePt t="30492" x="6967538" y="5972175"/>
          <p14:tracePt t="30500" x="6000750" y="5972175"/>
          <p14:tracePt t="30508" x="5151438" y="5972175"/>
          <p14:tracePt t="30516" x="4375150" y="5972175"/>
          <p14:tracePt t="30524" x="3771900" y="5999163"/>
          <p14:tracePt t="30532" x="3397250" y="5999163"/>
          <p14:tracePt t="30539" x="3205163" y="5999163"/>
          <p14:tracePt t="30548" x="3068638" y="5999163"/>
          <p14:tracePt t="30556" x="3041650" y="5999163"/>
          <p14:tracePt t="30564" x="3041650" y="5991225"/>
          <p14:tracePt t="30580" x="3049588" y="5991225"/>
          <p14:tracePt t="30588" x="3059113" y="5991225"/>
          <p14:tracePt t="30596" x="3078163" y="5981700"/>
          <p14:tracePt t="30604" x="3086100" y="5981700"/>
          <p14:tracePt t="30612" x="3086100" y="5972175"/>
          <p14:tracePt t="30620" x="3095625" y="5972175"/>
          <p14:tracePt t="30628" x="3105150" y="5962650"/>
          <p14:tracePt t="30644" x="3114675" y="5954713"/>
          <p14:tracePt t="30652" x="3122613" y="5945188"/>
          <p14:tracePt t="30676" x="3132138" y="5945188"/>
          <p14:tracePt t="30692" x="3141663" y="5945188"/>
          <p14:tracePt t="30728" x="3141663" y="5935663"/>
          <p14:tracePt t="30760" x="3141663" y="5926138"/>
          <p14:tracePt t="30768" x="3141663" y="5918200"/>
          <p14:tracePt t="30776" x="3095625" y="5881688"/>
          <p14:tracePt t="30784" x="3049588" y="5843588"/>
          <p14:tracePt t="30792" x="2986088" y="5807075"/>
          <p14:tracePt t="30800" x="2876550" y="5770563"/>
          <p14:tracePt t="30808" x="2740025" y="5743575"/>
          <p14:tracePt t="30816" x="2593975" y="5697538"/>
          <p14:tracePt t="30824" x="2411413" y="5653088"/>
          <p14:tracePt t="30832" x="2292350" y="5616575"/>
          <p14:tracePt t="30840" x="2146300" y="5570538"/>
          <p14:tracePt t="30848" x="2082800" y="5543550"/>
          <p14:tracePt t="30856" x="2063750" y="5534025"/>
          <p14:tracePt t="30864" x="2054225" y="5534025"/>
          <p14:tracePt t="30984" x="2046288" y="5534025"/>
          <p14:tracePt t="31000" x="2027238" y="5534025"/>
          <p14:tracePt t="31008" x="1954213" y="5524500"/>
          <p14:tracePt t="31016" x="1863725" y="5497513"/>
          <p14:tracePt t="31024" x="1754188" y="5478463"/>
          <p14:tracePt t="31032" x="1652588" y="5470525"/>
          <p14:tracePt t="31040" x="1598613" y="5470525"/>
          <p14:tracePt t="31048" x="1543050" y="5470525"/>
          <p14:tracePt t="31056" x="1525588" y="5470525"/>
          <p14:tracePt t="31064" x="1516063" y="5461000"/>
          <p14:tracePt t="31120" x="1525588" y="5461000"/>
          <p14:tracePt t="31128" x="1533525" y="5461000"/>
          <p14:tracePt t="31192" x="1562100" y="5461000"/>
          <p14:tracePt t="31200" x="1616075" y="5461000"/>
          <p14:tracePt t="31208" x="1689100" y="5461000"/>
          <p14:tracePt t="31216" x="1744663" y="5461000"/>
          <p14:tracePt t="31224" x="1835150" y="5461000"/>
          <p14:tracePt t="31232" x="1944688" y="5461000"/>
          <p14:tracePt t="31240" x="2073275" y="5461000"/>
          <p14:tracePt t="31248" x="2200275" y="5434013"/>
          <p14:tracePt t="31256" x="2301875" y="5414963"/>
          <p14:tracePt t="31264" x="2428875" y="5414963"/>
          <p14:tracePt t="31272" x="2520950" y="5405438"/>
          <p14:tracePt t="31280" x="2603500" y="5378450"/>
          <p14:tracePt t="31288" x="2640013" y="5378450"/>
          <p14:tracePt t="31296" x="2657475" y="5368925"/>
          <p14:tracePt t="31384" x="2657475" y="5360988"/>
          <p14:tracePt t="31392" x="2647950" y="5341938"/>
          <p14:tracePt t="31400" x="2547938" y="5251450"/>
          <p14:tracePt t="31408" x="2465388" y="5178425"/>
          <p14:tracePt t="31416" x="2382838" y="5141913"/>
          <p14:tracePt t="31424" x="2338388" y="5105400"/>
          <p14:tracePt t="31432" x="2319338" y="5095875"/>
          <p14:tracePt t="31440" x="2309813" y="5086350"/>
          <p14:tracePt t="31544" x="2309813" y="5076825"/>
          <p14:tracePt t="31560" x="2309813" y="5068888"/>
          <p14:tracePt t="31568" x="2309813" y="5059363"/>
          <p14:tracePt t="31576" x="2309813" y="5049838"/>
          <p14:tracePt t="31584" x="2301875" y="5032375"/>
          <p14:tracePt t="31592" x="2301875" y="5022850"/>
          <p14:tracePt t="31608" x="2301875" y="5013325"/>
          <p14:tracePt t="31640" x="2301875" y="5003800"/>
          <p14:tracePt t="31656" x="2328863" y="5003800"/>
          <p14:tracePt t="31664" x="2355850" y="4995863"/>
          <p14:tracePt t="31672" x="2438400" y="4967288"/>
          <p14:tracePt t="31680" x="2584450" y="4959350"/>
          <p14:tracePt t="31688" x="2703513" y="4940300"/>
          <p14:tracePt t="31696" x="2867025" y="4913313"/>
          <p14:tracePt t="31704" x="2959100" y="4894263"/>
          <p14:tracePt t="31712" x="2986088" y="4884738"/>
          <p14:tracePt t="31722" x="2995613" y="4884738"/>
          <p14:tracePt t="31736" x="2995613" y="4876800"/>
          <p14:tracePt t="31753" x="2986088" y="4867275"/>
          <p14:tracePt t="31760" x="2968625" y="4857750"/>
          <p14:tracePt t="31768" x="2940050" y="4840288"/>
          <p14:tracePt t="31776" x="2895600" y="4803775"/>
          <p14:tracePt t="31784" x="2867025" y="4794250"/>
          <p14:tracePt t="31792" x="2849563" y="4784725"/>
          <p14:tracePt t="31800" x="2840038" y="4775200"/>
          <p14:tracePt t="31808" x="2830513" y="4775200"/>
          <p14:tracePt t="31816" x="2813050" y="4767263"/>
          <p14:tracePt t="31824" x="2757488" y="4711700"/>
          <p14:tracePt t="31832" x="2684463" y="4665663"/>
          <p14:tracePt t="31840" x="2584450" y="4592638"/>
          <p14:tracePt t="31848" x="2465388" y="4483100"/>
          <p14:tracePt t="31856" x="2328863" y="4392613"/>
          <p14:tracePt t="31864" x="2182813" y="4300538"/>
          <p14:tracePt t="31872" x="2063750" y="4246563"/>
          <p14:tracePt t="31880" x="1944688" y="4191000"/>
          <p14:tracePt t="31888" x="1900238" y="4164013"/>
          <p14:tracePt t="31896" x="1890713" y="4164013"/>
          <p14:tracePt t="31944" x="1900238" y="4164013"/>
          <p14:tracePt t="31960" x="1908175" y="4164013"/>
          <p14:tracePt t="32008" x="1927225" y="4164013"/>
          <p14:tracePt t="32016" x="1936750" y="4164013"/>
          <p14:tracePt t="32024" x="1963738" y="4164013"/>
          <p14:tracePt t="32032" x="2009775" y="4164013"/>
          <p14:tracePt t="32040" x="2063750" y="4164013"/>
          <p14:tracePt t="32047" x="2119313" y="4164013"/>
          <p14:tracePt t="32055" x="2209800" y="4164013"/>
          <p14:tracePt t="32064" x="2301875" y="4164013"/>
          <p14:tracePt t="32072" x="2428875" y="4154488"/>
          <p14:tracePt t="32080" x="2566988" y="4137025"/>
          <p14:tracePt t="32088" x="2657475" y="4137025"/>
          <p14:tracePt t="32096" x="2786063" y="4137025"/>
          <p14:tracePt t="32103" x="2895600" y="4137025"/>
          <p14:tracePt t="32112" x="2968625" y="4137025"/>
          <p14:tracePt t="32120" x="2986088" y="4127500"/>
          <p14:tracePt t="32127" x="2995613" y="4127500"/>
          <p14:tracePt t="32152" x="2976563" y="4117975"/>
          <p14:tracePt t="32160" x="2949575" y="4110038"/>
          <p14:tracePt t="32169" x="2913063" y="4100513"/>
          <p14:tracePt t="32176" x="2830513" y="4064000"/>
          <p14:tracePt t="32184" x="2730500" y="4037013"/>
          <p14:tracePt t="32192" x="2603500" y="3971925"/>
          <p14:tracePt t="32200" x="2465388" y="3917950"/>
          <p14:tracePt t="32208" x="2309813" y="3835400"/>
          <p14:tracePt t="32216" x="2136775" y="3743325"/>
          <p14:tracePt t="32224" x="2017713" y="3689350"/>
          <p14:tracePt t="32232" x="1954213" y="3643313"/>
          <p14:tracePt t="32240" x="1936750" y="3633788"/>
          <p14:tracePt t="32248" x="1936750" y="3625850"/>
          <p14:tracePt t="32256" x="1927225" y="3625850"/>
          <p14:tracePt t="32264" x="1917700" y="3616325"/>
          <p14:tracePt t="32280" x="1917700" y="3606800"/>
          <p14:tracePt t="32288" x="1917700" y="3597275"/>
          <p14:tracePt t="32344" x="1927225" y="3597275"/>
          <p14:tracePt t="32352" x="1936750" y="3597275"/>
          <p14:tracePt t="32360" x="1954213" y="3597275"/>
          <p14:tracePt t="32368" x="1973263" y="3597275"/>
          <p14:tracePt t="32376" x="2017713" y="3597275"/>
          <p14:tracePt t="32384" x="2046288" y="3597275"/>
          <p14:tracePt t="32392" x="2082800" y="3589338"/>
          <p14:tracePt t="32400" x="2146300" y="3579813"/>
          <p14:tracePt t="32408" x="2192338" y="3560763"/>
          <p14:tracePt t="32416" x="2246313" y="3560763"/>
          <p14:tracePt t="32424" x="2282825" y="3560763"/>
          <p14:tracePt t="32432" x="2328863" y="3560763"/>
          <p14:tracePt t="32440" x="2346325" y="3560763"/>
          <p14:tracePt t="32448" x="2365375" y="3560763"/>
          <p14:tracePt t="32504" x="2355850" y="3552825"/>
          <p14:tracePt t="32512" x="2346325" y="3552825"/>
          <p14:tracePt t="32520" x="2338388" y="3543300"/>
          <p14:tracePt t="32528" x="2273300" y="3506788"/>
          <p14:tracePt t="32536" x="2192338" y="3470275"/>
          <p14:tracePt t="32543" x="2109788" y="3397250"/>
          <p14:tracePt t="32552" x="2063750" y="3360738"/>
          <p14:tracePt t="32560" x="2027238" y="3341688"/>
          <p14:tracePt t="32569" x="2000250" y="3297238"/>
          <p14:tracePt t="32576" x="1990725" y="3268663"/>
          <p14:tracePt t="32583" x="1990725" y="3251200"/>
          <p14:tracePt t="32592" x="1990725" y="3232150"/>
          <p14:tracePt t="32600" x="1990725" y="3214688"/>
          <p14:tracePt t="32608" x="2009775" y="3195638"/>
          <p14:tracePt t="32616" x="2017713" y="3187700"/>
          <p14:tracePt t="32624" x="2036763" y="3168650"/>
          <p14:tracePt t="32648" x="2046288" y="3168650"/>
          <p14:tracePt t="32664" x="2063750" y="3168650"/>
          <p14:tracePt t="32672" x="2073275" y="3168650"/>
          <p14:tracePt t="32680" x="2119313" y="3159125"/>
          <p14:tracePt t="32688" x="2163763" y="3159125"/>
          <p14:tracePt t="32696" x="2219325" y="3159125"/>
          <p14:tracePt t="32704" x="2255838" y="3159125"/>
          <p14:tracePt t="32712" x="2301875" y="3159125"/>
          <p14:tracePt t="32720" x="2319338" y="3159125"/>
          <p14:tracePt t="32728" x="2328863" y="3159125"/>
          <p14:tracePt t="32824" x="2328863" y="3151188"/>
          <p14:tracePt t="32831" x="2319338" y="3151188"/>
          <p14:tracePt t="32840" x="2309813" y="3151188"/>
          <p14:tracePt t="32856" x="2301875" y="3141663"/>
          <p14:tracePt t="32872" x="2292350" y="3132138"/>
          <p14:tracePt t="32887" x="2282825" y="3132138"/>
          <p14:tracePt t="32968" x="2292350" y="3132138"/>
          <p14:tracePt t="32976" x="2338388" y="3141663"/>
          <p14:tracePt t="32984" x="2392363" y="3159125"/>
          <p14:tracePt t="32992" x="2493963" y="3187700"/>
          <p14:tracePt t="33000" x="2566988" y="3195638"/>
          <p14:tracePt t="33008" x="2647950" y="3195638"/>
          <p14:tracePt t="33016" x="2676525" y="3195638"/>
          <p14:tracePt t="33024" x="2684463" y="3195638"/>
          <p14:tracePt t="33048" x="2667000" y="3251200"/>
          <p14:tracePt t="33056" x="2640013" y="3378200"/>
          <p14:tracePt t="33064" x="2620963" y="3579813"/>
          <p14:tracePt t="33072" x="2593975" y="3808413"/>
          <p14:tracePt t="33080" x="2574925" y="4044950"/>
          <p14:tracePt t="33088" x="2547938" y="4227513"/>
          <p14:tracePt t="33096" x="2501900" y="4365625"/>
          <p14:tracePt t="33104" x="2457450" y="4465638"/>
          <p14:tracePt t="33112" x="2401888" y="4529138"/>
          <p14:tracePt t="33120" x="2392363" y="4529138"/>
          <p14:tracePt t="33128" x="2382838" y="4529138"/>
          <p14:tracePt t="33144" x="2382838" y="4511675"/>
          <p14:tracePt t="33160" x="2392363" y="4492625"/>
          <p14:tracePt t="33168" x="2401888" y="4475163"/>
          <p14:tracePt t="33175" x="2419350" y="4438650"/>
          <p14:tracePt t="33185" x="2419350" y="4373563"/>
          <p14:tracePt t="33192" x="2401888" y="4300538"/>
          <p14:tracePt t="33200" x="2346325" y="4227513"/>
          <p14:tracePt t="33208" x="2301875" y="4183063"/>
          <p14:tracePt t="33216" x="2228850" y="4127500"/>
          <p14:tracePt t="33224" x="2209800" y="4110038"/>
          <p14:tracePt t="33232" x="2200275" y="4090988"/>
          <p14:tracePt t="33240" x="2200275" y="4073525"/>
          <p14:tracePt t="33248" x="2192338" y="4054475"/>
          <p14:tracePt t="33256" x="2192338" y="4017963"/>
          <p14:tracePt t="33264" x="2192338" y="3971925"/>
          <p14:tracePt t="33272" x="2192338" y="3908425"/>
          <p14:tracePt t="33280" x="2182813" y="3825875"/>
          <p14:tracePt t="33288" x="2182813" y="3716338"/>
          <p14:tracePt t="33296" x="2155825" y="3625850"/>
          <p14:tracePt t="33304" x="2127250" y="3506788"/>
          <p14:tracePt t="33312" x="2063750" y="3406775"/>
          <p14:tracePt t="33320" x="2054225" y="3387725"/>
          <p14:tracePt t="33328" x="2054225" y="3378200"/>
          <p14:tracePt t="33384" x="2054225" y="3370263"/>
          <p14:tracePt t="33392" x="2063750" y="3360738"/>
          <p14:tracePt t="33400" x="2082800" y="3360738"/>
          <p14:tracePt t="33408" x="2090738" y="3351213"/>
          <p14:tracePt t="33416" x="2119313" y="3351213"/>
          <p14:tracePt t="33424" x="2136775" y="3351213"/>
          <p14:tracePt t="33432" x="2173288" y="3341688"/>
          <p14:tracePt t="33440" x="2319338" y="3324225"/>
          <p14:tracePt t="33448" x="2530475" y="3297238"/>
          <p14:tracePt t="33456" x="2840038" y="3251200"/>
          <p14:tracePt t="33464" x="3306763" y="3205163"/>
          <p14:tracePt t="33472" x="3798888" y="3187700"/>
          <p14:tracePt t="33479" x="4465638" y="3187700"/>
          <p14:tracePt t="33488" x="5095875" y="3187700"/>
          <p14:tracePt t="33496" x="6054725" y="3187700"/>
          <p14:tracePt t="33504" x="7096125" y="3187700"/>
          <p14:tracePt t="33512" x="8054975" y="3205163"/>
          <p14:tracePt t="33520" x="9069388" y="3287713"/>
          <p14:tracePt t="33528" x="9926638" y="3314700"/>
          <p14:tracePt t="33536" x="10593388" y="3314700"/>
          <p14:tracePt t="33543" x="11114088" y="3314700"/>
          <p14:tracePt t="33552" x="11342688" y="3314700"/>
          <p14:tracePt t="33560" x="11415713" y="3314700"/>
          <p14:tracePt t="33569" x="11425238" y="3314700"/>
          <p14:tracePt t="33592" x="11398250" y="3314700"/>
          <p14:tracePt t="33600" x="11342688" y="3314700"/>
          <p14:tracePt t="33608" x="11223625" y="3305175"/>
          <p14:tracePt t="33616" x="11050588" y="3305175"/>
          <p14:tracePt t="33624" x="10885488" y="3305175"/>
          <p14:tracePt t="33632" x="10795000" y="3305175"/>
          <p14:tracePt t="33640" x="10758488" y="3305175"/>
          <p14:tracePt t="33688" x="10775950" y="3305175"/>
          <p14:tracePt t="33696" x="10785475" y="3305175"/>
          <p14:tracePt t="33756" x="10785475" y="3297238"/>
          <p14:tracePt t="33788" x="10785475" y="3287713"/>
          <p14:tracePt t="33796" x="10785475" y="3278188"/>
          <p14:tracePt t="33804" x="10785475" y="3268663"/>
          <p14:tracePt t="33819" x="10785475" y="3251200"/>
          <p14:tracePt t="33836" x="10775950" y="3241675"/>
          <p14:tracePt t="33852" x="10775950" y="3232150"/>
          <p14:tracePt t="33860" x="10758488" y="3224213"/>
          <p14:tracePt t="33876" x="10666413" y="3187700"/>
          <p14:tracePt t="33885" x="10575925" y="3187700"/>
          <p14:tracePt t="33892" x="10410825" y="3187700"/>
          <p14:tracePt t="33902" x="10283825" y="3187700"/>
          <p14:tracePt t="33908" x="10137775" y="3187700"/>
          <p14:tracePt t="33916" x="9955213" y="3187700"/>
          <p14:tracePt t="33924" x="9734550" y="3187700"/>
          <p14:tracePt t="33932" x="9471025" y="3187700"/>
          <p14:tracePt t="33940" x="9169400" y="3187700"/>
          <p14:tracePt t="33948" x="8931275" y="3195638"/>
          <p14:tracePt t="33956" x="8575675" y="3260725"/>
          <p14:tracePt t="33964" x="8154988" y="3424238"/>
          <p14:tracePt t="33972" x="7789863" y="3625850"/>
          <p14:tracePt t="33980" x="7451725" y="3881438"/>
          <p14:tracePt t="33988" x="7150100" y="4073525"/>
          <p14:tracePt t="33996" x="6711950" y="4365625"/>
          <p14:tracePt t="34004" x="6419850" y="4529138"/>
          <p14:tracePt t="34012" x="6219825" y="4611688"/>
          <p14:tracePt t="34020" x="6081713" y="4648200"/>
          <p14:tracePt t="34028" x="5954713" y="4657725"/>
          <p14:tracePt t="34036" x="5862638" y="4675188"/>
          <p14:tracePt t="34044" x="5789613" y="4675188"/>
          <p14:tracePt t="34052" x="5762625" y="4675188"/>
          <p14:tracePt t="34060" x="5726113" y="4675188"/>
          <p14:tracePt t="34076" x="5716588" y="4675188"/>
          <p14:tracePt t="34100" x="5708650" y="4665663"/>
          <p14:tracePt t="34107" x="5662613" y="4629150"/>
          <p14:tracePt t="34116" x="5580063" y="4538663"/>
          <p14:tracePt t="34124" x="5497513" y="4456113"/>
          <p14:tracePt t="34132" x="5407025" y="4356100"/>
          <p14:tracePt t="34140" x="5324475" y="4256088"/>
          <p14:tracePt t="34148" x="5205413" y="4073525"/>
          <p14:tracePt t="34156" x="5059363" y="3908425"/>
          <p14:tracePt t="34164" x="4913313" y="3716338"/>
          <p14:tracePt t="34172" x="4748213" y="3516313"/>
          <p14:tracePt t="34180" x="4675188" y="3397250"/>
          <p14:tracePt t="34188" x="4575175" y="3278188"/>
          <p14:tracePt t="34196" x="4484688" y="3178175"/>
          <p14:tracePt t="34204" x="4429125" y="3105150"/>
          <p14:tracePt t="34212" x="4411663" y="3086100"/>
          <p14:tracePt t="34316" x="4402138" y="3086100"/>
          <p14:tracePt t="34340" x="4392613" y="3095625"/>
          <p14:tracePt t="34348" x="4319588" y="3105150"/>
          <p14:tracePt t="34356" x="4173538" y="3105150"/>
          <p14:tracePt t="34364" x="3944938" y="3105150"/>
          <p14:tracePt t="34372" x="3689350" y="3105150"/>
          <p14:tracePt t="34380" x="3416300" y="3095625"/>
          <p14:tracePt t="34388" x="3086100" y="3032125"/>
          <p14:tracePt t="34396" x="2922588" y="2986088"/>
          <p14:tracePt t="34404" x="2794000" y="2959100"/>
          <p14:tracePt t="34412" x="2657475" y="2930525"/>
          <p14:tracePt t="34420" x="2603500" y="2903538"/>
          <p14:tracePt t="34428" x="2574925" y="2894013"/>
          <p14:tracePt t="34436" x="2574925" y="2886075"/>
          <p14:tracePt t="34452" x="2574925" y="2876550"/>
          <p14:tracePt t="34460" x="2584450" y="2876550"/>
          <p14:tracePt t="34468" x="2593975" y="2876550"/>
          <p14:tracePt t="34476" x="2603500" y="2876550"/>
          <p14:tracePt t="34485" x="2611438" y="2876550"/>
          <p14:tracePt t="34716" x="2640013" y="2876550"/>
          <p14:tracePt t="34724" x="2703513" y="2876550"/>
          <p14:tracePt t="34732" x="2776538" y="2876550"/>
          <p14:tracePt t="34740" x="2876550" y="2876550"/>
          <p14:tracePt t="34748" x="3059113" y="2857500"/>
          <p14:tracePt t="34756" x="3195638" y="2857500"/>
          <p14:tracePt t="34764" x="3452813" y="2857500"/>
          <p14:tracePt t="34772" x="3862388" y="2840038"/>
          <p14:tracePt t="34780" x="4346575" y="2840038"/>
          <p14:tracePt t="34789" x="4876800" y="2813050"/>
          <p14:tracePt t="34796" x="5178425" y="2813050"/>
          <p14:tracePt t="34804" x="5553075" y="2813050"/>
          <p14:tracePt t="34812" x="5753100" y="2794000"/>
          <p14:tracePt t="34820" x="5862638" y="2784475"/>
          <p14:tracePt t="34828" x="5891213" y="2776538"/>
          <p14:tracePt t="34836" x="5899150" y="2776538"/>
          <p14:tracePt t="34860" x="5908675" y="2776538"/>
          <p14:tracePt t="34876" x="5918200" y="2776538"/>
          <p14:tracePt t="34884" x="5927725" y="2776538"/>
          <p14:tracePt t="34892" x="5945188" y="2776538"/>
          <p14:tracePt t="34900" x="5954713" y="2776538"/>
          <p14:tracePt t="34940" x="5908675" y="2776538"/>
          <p14:tracePt t="34956" x="5854700" y="2776538"/>
          <p14:tracePt t="34964" x="5781675" y="2757488"/>
          <p14:tracePt t="34972" x="5735638" y="2757488"/>
          <p14:tracePt t="34980" x="5708650" y="2757488"/>
          <p14:tracePt t="34988" x="5699125" y="2757488"/>
          <p14:tracePt t="35052" x="5689600" y="2757488"/>
          <p14:tracePt t="35068" x="5662613" y="2757488"/>
          <p14:tracePt t="35076" x="5643563" y="2757488"/>
          <p14:tracePt t="35084" x="5626100" y="2757488"/>
          <p14:tracePt t="35092" x="5616575" y="2757488"/>
          <p14:tracePt t="35100" x="5607050" y="2757488"/>
          <p14:tracePt t="35116" x="5561013" y="2757488"/>
          <p14:tracePt t="35124" x="5434013" y="2730500"/>
          <p14:tracePt t="35132" x="5278438" y="2711450"/>
          <p14:tracePt t="35140" x="5187950" y="2703513"/>
          <p14:tracePt t="35148" x="5022850" y="2684463"/>
          <p14:tracePt t="35156" x="4857750" y="2684463"/>
          <p14:tracePt t="35164" x="4694238" y="2674938"/>
          <p14:tracePt t="35172" x="4565650" y="2657475"/>
          <p14:tracePt t="35180" x="4492625" y="2647950"/>
          <p14:tracePt t="35188" x="4429125" y="2630488"/>
          <p14:tracePt t="35196" x="4419600" y="2630488"/>
          <p14:tracePt t="35292" x="4411663" y="2620963"/>
          <p14:tracePt t="35340" x="4392613" y="2620963"/>
          <p14:tracePt t="35348" x="4383088" y="2620963"/>
          <p14:tracePt t="35356" x="4346575" y="2593975"/>
          <p14:tracePt t="35364" x="4338638" y="2574925"/>
          <p14:tracePt t="35372" x="4329113" y="2574925"/>
          <p14:tracePt t="35389" x="4329113" y="2565400"/>
          <p14:tracePt t="35396" x="4329113" y="2557463"/>
          <p14:tracePt t="35404" x="4329113" y="2547938"/>
          <p14:tracePt t="35412" x="4329113" y="2538413"/>
          <p14:tracePt t="35468" x="4319588" y="2528888"/>
          <p14:tracePt t="35484" x="4310063" y="2511425"/>
          <p14:tracePt t="35492" x="4302125" y="2511425"/>
          <p14:tracePt t="35500" x="4292600" y="2501900"/>
          <p14:tracePt t="35508" x="4283075" y="2501900"/>
          <p14:tracePt t="35516" x="4283075" y="2492375"/>
          <p14:tracePt t="35564" x="4283075" y="2511425"/>
          <p14:tracePt t="35580" x="4283075" y="2520950"/>
          <p14:tracePt t="35628" x="4273550" y="2520950"/>
          <p14:tracePt t="35644" x="4265613" y="2520950"/>
          <p14:tracePt t="35652" x="4246563" y="2520950"/>
          <p14:tracePt t="35660" x="4219575" y="2528888"/>
          <p14:tracePt t="35668" x="4100513" y="2584450"/>
          <p14:tracePt t="35676" x="4017963" y="2611438"/>
          <p14:tracePt t="35684" x="3944938" y="2620963"/>
          <p14:tracePt t="35692" x="3898900" y="2647950"/>
          <p14:tracePt t="35700" x="3854450" y="2647950"/>
          <p14:tracePt t="35716" x="3835400" y="2647950"/>
          <p14:tracePt t="35724" x="3825875" y="2647950"/>
          <p14:tracePt t="35732" x="3808413" y="2630488"/>
          <p14:tracePt t="35740" x="3789363" y="2601913"/>
          <p14:tracePt t="35748" x="3771900" y="2584450"/>
          <p14:tracePt t="35756" x="3744913" y="2547938"/>
          <p14:tracePt t="35764" x="3725863" y="2528888"/>
          <p14:tracePt t="35772" x="3708400" y="2501900"/>
          <p14:tracePt t="35780" x="3698875" y="2484438"/>
          <p14:tracePt t="35789" x="3689350" y="2465388"/>
          <p14:tracePt t="35796" x="3671888" y="2428875"/>
          <p14:tracePt t="35804" x="3662363" y="2419350"/>
          <p14:tracePt t="35820" x="3652838" y="2411413"/>
          <p14:tracePt t="35836" x="3643313" y="2411413"/>
          <p14:tracePt t="35868" x="3635375" y="2411413"/>
          <p14:tracePt t="35884" x="3625850" y="2411413"/>
          <p14:tracePt t="35899" x="3606800" y="2411413"/>
          <p14:tracePt t="35908" x="3598863" y="2411413"/>
          <p14:tracePt t="35916" x="3589338" y="2411413"/>
          <p14:tracePt t="35932" x="3579813" y="2411413"/>
          <p14:tracePt t="35940" x="3570288" y="2411413"/>
          <p14:tracePt t="35948" x="3562350" y="2411413"/>
          <p14:tracePt t="35956" x="3516313" y="2455863"/>
          <p14:tracePt t="35963" x="3470275" y="2465388"/>
          <p14:tracePt t="35972" x="3443288" y="2484438"/>
          <p14:tracePt t="35979" x="3424238" y="2501900"/>
          <p14:tracePt t="35988" x="3387725" y="2565400"/>
          <p14:tracePt t="35995" x="3343275" y="2630488"/>
          <p14:tracePt t="36004" x="3306763" y="2711450"/>
          <p14:tracePt t="36011" x="3287713" y="2757488"/>
          <p14:tracePt t="36020" x="3241675" y="2840038"/>
          <p14:tracePt t="36028" x="3214688" y="2894013"/>
          <p14:tracePt t="36035" x="3205163" y="2930525"/>
          <p14:tracePt t="36044" x="3195638" y="2949575"/>
          <p14:tracePt t="36051" x="3195638" y="2959100"/>
          <p14:tracePt t="36116" x="3195638" y="2949575"/>
          <p14:tracePt t="36123" x="3195638" y="2940050"/>
          <p14:tracePt t="36132" x="3195638" y="2930525"/>
          <p14:tracePt t="36139" x="3195638" y="2903538"/>
          <p14:tracePt t="36147" x="3205163" y="2876550"/>
          <p14:tracePt t="36156" x="3214688" y="2849563"/>
          <p14:tracePt t="36163" x="3232150" y="2803525"/>
          <p14:tracePt t="36172" x="3251200" y="2757488"/>
          <p14:tracePt t="36179" x="3260725" y="2711450"/>
          <p14:tracePt t="36188" x="3287713" y="2684463"/>
          <p14:tracePt t="36196" x="3287713" y="2647950"/>
          <p14:tracePt t="36203" x="3297238" y="2630488"/>
          <p14:tracePt t="36211" x="3306763" y="2601913"/>
          <p14:tracePt t="36259" x="3287713" y="2601913"/>
          <p14:tracePt t="36267" x="3287713" y="2611438"/>
          <p14:tracePt t="36275" x="3278188" y="2611438"/>
          <p14:tracePt t="36332" x="3270250" y="2611438"/>
          <p14:tracePt t="36347" x="3260725" y="2611438"/>
          <p14:tracePt t="36356" x="3251200" y="2611438"/>
          <p14:tracePt t="36363" x="3251200" y="2601913"/>
          <p14:tracePt t="36428" x="3260725" y="2601913"/>
          <p14:tracePt t="36436" x="3297238" y="2601913"/>
          <p14:tracePt t="36444" x="3343275" y="2601913"/>
          <p14:tracePt t="36451" x="3506788" y="2601913"/>
          <p14:tracePt t="36459" x="4008438" y="2601913"/>
          <p14:tracePt t="36467" x="4565650" y="2601913"/>
          <p14:tracePt t="36475" x="5195888" y="2601913"/>
          <p14:tracePt t="36483" x="6081713" y="2601913"/>
          <p14:tracePt t="36491" x="7004050" y="2601913"/>
          <p14:tracePt t="36500" x="7899400" y="2601913"/>
          <p14:tracePt t="36508" x="8858250" y="2601913"/>
          <p14:tracePt t="36516" x="9744075" y="2601913"/>
          <p14:tracePt t="36523" x="10629900" y="2601913"/>
          <p14:tracePt t="36531" x="11306175" y="2601913"/>
          <p14:tracePt t="36540" x="11836400" y="2647950"/>
          <p14:tracePt t="36547" x="12128500" y="2720975"/>
          <p14:tracePt t="36611" x="12136438" y="2767013"/>
          <p14:tracePt t="36619" x="12109450" y="2757488"/>
          <p14:tracePt t="36627" x="12072938" y="2747963"/>
          <p14:tracePt t="36636" x="12036425" y="2747963"/>
          <p14:tracePt t="36643" x="11999913" y="2747963"/>
          <p14:tracePt t="36651" x="11853863" y="2730500"/>
          <p14:tracePt t="36660" x="11707813" y="2720975"/>
          <p14:tracePt t="36668" x="11525250" y="2720975"/>
          <p14:tracePt t="36676" x="11250613" y="2720975"/>
          <p14:tracePt t="36684" x="10731500" y="2720975"/>
          <p14:tracePt t="36692" x="10064750" y="2720975"/>
          <p14:tracePt t="36700" x="9251950" y="2720975"/>
          <p14:tracePt t="36708" x="8429625" y="2720975"/>
          <p14:tracePt t="36716" x="7507288" y="2720975"/>
          <p14:tracePt t="36724" x="6694488" y="2720975"/>
          <p14:tracePt t="36732" x="5881688" y="2720975"/>
          <p14:tracePt t="36740" x="5205413" y="2693988"/>
          <p14:tracePt t="36752" x="4511675" y="2557463"/>
          <p14:tracePt t="36760" x="4156075" y="2492375"/>
          <p14:tracePt t="36768" x="3990975" y="2492375"/>
          <p14:tracePt t="36776" x="3954463" y="2484438"/>
          <p14:tracePt t="36800" x="3954463" y="2474913"/>
          <p14:tracePt t="36832" x="3963988" y="2474913"/>
          <p14:tracePt t="36848" x="3963988" y="2455863"/>
          <p14:tracePt t="36856" x="3963988" y="2447925"/>
          <p14:tracePt t="36864" x="3963988" y="2428875"/>
          <p14:tracePt t="36872" x="3963988" y="2401888"/>
          <p14:tracePt t="36880" x="3954463" y="2382838"/>
          <p14:tracePt t="36888" x="3954463" y="2365375"/>
          <p14:tracePt t="36906" x="3944938" y="2346325"/>
          <p14:tracePt t="36912" x="3944938" y="2338388"/>
          <p14:tracePt t="36944" x="3935413" y="2338388"/>
          <p14:tracePt t="36959" x="3935413" y="2328863"/>
          <p14:tracePt t="36975" x="3927475" y="2328863"/>
          <p14:tracePt t="36991" x="3908425" y="2328863"/>
          <p14:tracePt t="36999" x="3881438" y="2346325"/>
          <p14:tracePt t="37007" x="3835400" y="2374900"/>
          <p14:tracePt t="37015" x="3762375" y="2428875"/>
          <p14:tracePt t="37023" x="3698875" y="2501900"/>
          <p14:tracePt t="37032" x="3579813" y="2574925"/>
          <p14:tracePt t="37039" x="3479800" y="2638425"/>
          <p14:tracePt t="37048" x="3343275" y="2703513"/>
          <p14:tracePt t="37055" x="3232150" y="2747963"/>
          <p14:tracePt t="37063" x="3151188" y="2784475"/>
          <p14:tracePt t="37072" x="3086100" y="2820988"/>
          <p14:tracePt t="37080" x="3041650" y="2876550"/>
          <p14:tracePt t="37088" x="3005138" y="2922588"/>
          <p14:tracePt t="37095" x="2959100" y="2986088"/>
          <p14:tracePt t="37105" x="2922588" y="3049588"/>
          <p14:tracePt t="37111" x="2903538" y="3078163"/>
          <p14:tracePt t="37119" x="2867025" y="3141663"/>
          <p14:tracePt t="37127" x="2840038" y="3205163"/>
          <p14:tracePt t="37136" x="2822575" y="3260725"/>
          <p14:tracePt t="37143" x="2794000" y="3360738"/>
          <p14:tracePt t="37152" x="2776538" y="3433763"/>
          <p14:tracePt t="37160" x="2676525" y="3816350"/>
          <p14:tracePt t="37168" x="2566988" y="4054475"/>
          <p14:tracePt t="37176" x="2428875" y="4337050"/>
          <p14:tracePt t="37184" x="2192338" y="4738688"/>
          <p14:tracePt t="37192" x="1990725" y="4976813"/>
          <p14:tracePt t="37200" x="1808163" y="5241925"/>
          <p14:tracePt t="37208" x="1644650" y="5441950"/>
          <p14:tracePt t="37216" x="1543050" y="5561013"/>
          <p14:tracePt t="37224" x="1470025" y="5634038"/>
          <p14:tracePt t="37231" x="1452563" y="5689600"/>
          <p14:tracePt t="37239" x="1416050" y="5726113"/>
          <p14:tracePt t="37247" x="1406525" y="5762625"/>
          <p14:tracePt t="37256" x="1406525" y="5799138"/>
          <p14:tracePt t="37264" x="1406525" y="5826125"/>
          <p14:tracePt t="37272" x="1406525" y="5843588"/>
          <p14:tracePt t="37280" x="1406525" y="5853113"/>
          <p14:tracePt t="37344" x="1406525" y="5862638"/>
          <p14:tracePt t="37352" x="1406525" y="5872163"/>
          <p14:tracePt t="37359" x="1406525" y="5881688"/>
          <p14:tracePt t="37367" x="1406525" y="5889625"/>
          <p14:tracePt t="37408" x="1416050" y="5889625"/>
          <p14:tracePt t="37415" x="1423988" y="5889625"/>
          <p14:tracePt t="37440" x="1433513" y="5889625"/>
          <p14:tracePt t="37448" x="1443038" y="5889625"/>
          <p14:tracePt t="37472" x="1443038" y="5881688"/>
          <p14:tracePt t="37488" x="1452563" y="5872163"/>
          <p14:tracePt t="37504" x="1460500" y="5843588"/>
          <p14:tracePt t="37511" x="1470025" y="5826125"/>
          <p14:tracePt t="37520" x="1497013" y="5789613"/>
          <p14:tracePt t="37527" x="1552575" y="5743575"/>
          <p14:tracePt t="37535" x="1662113" y="5607050"/>
          <p14:tracePt t="37544" x="1725613" y="5524500"/>
          <p14:tracePt t="37552" x="1798638" y="5424488"/>
          <p14:tracePt t="37559" x="1844675" y="5324475"/>
          <p14:tracePt t="37568" x="1881188" y="5205413"/>
          <p14:tracePt t="37576" x="1944688" y="5076825"/>
          <p14:tracePt t="37584" x="2000250" y="4940300"/>
          <p14:tracePt t="37592" x="2090738" y="4840288"/>
          <p14:tracePt t="37600" x="2163763" y="4721225"/>
          <p14:tracePt t="37608" x="2236788" y="4602163"/>
          <p14:tracePt t="37616" x="2292350" y="4538663"/>
          <p14:tracePt t="37624" x="2301875" y="4511675"/>
          <p14:tracePt t="37632" x="2301875" y="4502150"/>
          <p14:tracePt t="37696" x="2319338" y="4502150"/>
          <p14:tracePt t="37704" x="2328863" y="4492625"/>
          <p14:tracePt t="37712" x="2328863" y="4475163"/>
          <p14:tracePt t="37720" x="2338388" y="4446588"/>
          <p14:tracePt t="37728" x="2338388" y="4419600"/>
          <p14:tracePt t="37736" x="2338388" y="4402138"/>
          <p14:tracePt t="37744" x="2338388" y="4383088"/>
          <p14:tracePt t="37752" x="2338388" y="4373563"/>
          <p14:tracePt t="37776" x="2328863" y="4373563"/>
          <p14:tracePt t="37904" x="2328863" y="4365625"/>
          <p14:tracePt t="37911" x="2328863" y="4346575"/>
          <p14:tracePt t="37920" x="2319338" y="4337050"/>
          <p14:tracePt t="37928" x="2319338" y="4329113"/>
          <p14:tracePt t="37935" x="2309813" y="4319588"/>
          <p14:tracePt t="37952" x="2309813" y="4310063"/>
          <p14:tracePt t="37968" x="2301875" y="4310063"/>
          <p14:tracePt t="37984" x="2292350" y="4383088"/>
          <p14:tracePt t="37991" x="2265363" y="4475163"/>
          <p14:tracePt t="37999" x="2236788" y="4592638"/>
          <p14:tracePt t="38007" x="2228850" y="4629150"/>
          <p14:tracePt t="38016" x="2228850" y="4675188"/>
          <p14:tracePt t="38024" x="2228850" y="4694238"/>
          <p14:tracePt t="38032" x="2219325" y="4694238"/>
          <p14:tracePt t="38079" x="2219325" y="4684713"/>
          <p14:tracePt t="38088" x="2219325" y="4665663"/>
          <p14:tracePt t="38095" x="2228850" y="4657725"/>
          <p14:tracePt t="38104" x="2265363" y="4575175"/>
          <p14:tracePt t="38111" x="2282825" y="4492625"/>
          <p14:tracePt t="38120" x="2328863" y="4392613"/>
          <p14:tracePt t="38127" x="2338388" y="4337050"/>
          <p14:tracePt t="38136" x="2382838" y="4200525"/>
          <p14:tracePt t="38143" x="2428875" y="4110038"/>
          <p14:tracePt t="38151" x="2474913" y="3954463"/>
          <p14:tracePt t="38159" x="2520950" y="3789363"/>
          <p14:tracePt t="38167" x="2547938" y="3643313"/>
          <p14:tracePt t="38175" x="2593975" y="3487738"/>
          <p14:tracePt t="38183" x="2603500" y="3397250"/>
          <p14:tracePt t="38191" x="2620963" y="3314700"/>
          <p14:tracePt t="38199" x="2630488" y="3241675"/>
          <p14:tracePt t="38207" x="2630488" y="3214688"/>
          <p14:tracePt t="38215" x="2630488" y="3168650"/>
          <p14:tracePt t="38223" x="2630488" y="3151188"/>
          <p14:tracePt t="38239" x="2630488" y="3141663"/>
          <p14:tracePt t="38336" x="2630488" y="3151188"/>
          <p14:tracePt t="38351" x="2630488" y="3268663"/>
          <p14:tracePt t="38360" x="2630488" y="3433763"/>
          <p14:tracePt t="38367" x="2630488" y="3652838"/>
          <p14:tracePt t="38375" x="2630488" y="3954463"/>
          <p14:tracePt t="38384" x="2630488" y="4146550"/>
          <p14:tracePt t="38392" x="2630488" y="4329113"/>
          <p14:tracePt t="38399" x="2630488" y="4548188"/>
          <p14:tracePt t="38407" x="2630488" y="4884738"/>
          <p14:tracePt t="38416" x="2703513" y="5461000"/>
          <p14:tracePt t="38423" x="2859088" y="6127750"/>
          <p14:tracePt t="38535" x="3671888" y="5889625"/>
          <p14:tracePt t="38544" x="3671888" y="5222875"/>
          <p14:tracePt t="38552" x="3671888" y="4848225"/>
          <p14:tracePt t="38560" x="3662363" y="4538663"/>
          <p14:tracePt t="38567" x="3652838" y="4373563"/>
          <p14:tracePt t="38575" x="3652838" y="4319588"/>
          <p14:tracePt t="38583" x="3652838" y="4300538"/>
          <p14:tracePt t="38640" x="3652838" y="4292600"/>
          <p14:tracePt t="38656" x="3625850" y="4237038"/>
          <p14:tracePt t="38664" x="3606800" y="4173538"/>
          <p14:tracePt t="38672" x="3570288" y="4127500"/>
          <p14:tracePt t="38680" x="3543300" y="4100513"/>
          <p14:tracePt t="38688" x="3533775" y="4073525"/>
          <p14:tracePt t="38696" x="3533775" y="4064000"/>
          <p14:tracePt t="38720" x="3533775" y="4054475"/>
          <p14:tracePt t="38832" x="3525838" y="4054475"/>
          <p14:tracePt t="38848" x="3525838" y="4044950"/>
          <p14:tracePt t="38944" x="3497263" y="4027488"/>
          <p14:tracePt t="38952" x="3470275" y="3963988"/>
          <p14:tracePt t="38960" x="3416300" y="3881438"/>
          <p14:tracePt t="38968" x="3387725" y="3735388"/>
          <p14:tracePt t="38976" x="3324225" y="3570288"/>
          <p14:tracePt t="38984" x="3241675" y="3370263"/>
          <p14:tracePt t="38992" x="3086100" y="3022600"/>
          <p14:tracePt t="39000" x="2895600" y="2693988"/>
          <p14:tracePt t="39008" x="2803525" y="2538413"/>
          <p14:tracePt t="39016" x="2667000" y="2355850"/>
          <p14:tracePt t="39024" x="2574925" y="2236788"/>
          <p14:tracePt t="39032" x="2493963" y="2155825"/>
          <p14:tracePt t="39039" x="2493963" y="2146300"/>
          <p14:tracePt t="39184" x="2493963" y="2182813"/>
          <p14:tracePt t="39192" x="2493963" y="2282825"/>
          <p14:tracePt t="39200" x="2465388" y="2428875"/>
          <p14:tracePt t="39208" x="2438400" y="2611438"/>
          <p14:tracePt t="39216" x="2419350" y="2867025"/>
          <p14:tracePt t="39224" x="2401888" y="3068638"/>
          <p14:tracePt t="39232" x="2382838" y="3251200"/>
          <p14:tracePt t="39240" x="2382838" y="3443288"/>
          <p14:tracePt t="39248" x="2411413" y="3706813"/>
          <p14:tracePt t="39256" x="2474913" y="4064000"/>
          <p14:tracePt t="39264" x="2501900" y="4246563"/>
          <p14:tracePt t="39272" x="2501900" y="4392613"/>
          <p14:tracePt t="39280" x="2501900" y="4483100"/>
          <p14:tracePt t="39287" x="2501900" y="4556125"/>
          <p14:tracePt t="39296" x="2501900" y="4621213"/>
          <p14:tracePt t="39304" x="2501900" y="4675188"/>
          <p14:tracePt t="39312" x="2501900" y="4684713"/>
          <p14:tracePt t="39344" x="2501900" y="4675188"/>
          <p14:tracePt t="39352" x="2501900" y="4621213"/>
          <p14:tracePt t="39360" x="2501900" y="4548188"/>
          <p14:tracePt t="39368" x="2501900" y="4502150"/>
          <p14:tracePt t="39376" x="2501900" y="4446588"/>
          <p14:tracePt t="39384" x="2501900" y="4392613"/>
          <p14:tracePt t="39392" x="2520950" y="4365625"/>
          <p14:tracePt t="39400" x="2530475" y="4337050"/>
          <p14:tracePt t="39408" x="2530475" y="4319588"/>
          <p14:tracePt t="39416" x="2530475" y="4300538"/>
          <p14:tracePt t="39424" x="2530475" y="4292600"/>
          <p14:tracePt t="39488" x="2530475" y="4283075"/>
          <p14:tracePt t="39504" x="2530475" y="4273550"/>
          <p14:tracePt t="39536" x="2538413" y="4273550"/>
          <p14:tracePt t="39632" x="2538413" y="4264025"/>
          <p14:tracePt t="39648" x="2538413" y="4246563"/>
          <p14:tracePt t="39664" x="2538413" y="4237038"/>
          <p14:tracePt t="39672" x="2538413" y="4227513"/>
          <p14:tracePt t="39680" x="2538413" y="4219575"/>
          <p14:tracePt t="39688" x="2538413" y="4210050"/>
          <p14:tracePt t="39696" x="2538413" y="4200525"/>
          <p14:tracePt t="39712" x="2538413" y="4191000"/>
          <p14:tracePt t="39744" x="2547938" y="4191000"/>
          <p14:tracePt t="39812" x="2557463" y="4191000"/>
          <p14:tracePt t="39844" x="2566988" y="4191000"/>
          <p14:tracePt t="39859" x="2566988" y="4183063"/>
          <p14:tracePt t="39868" x="2566988" y="4173538"/>
          <p14:tracePt t="39875" x="2574925" y="4164013"/>
          <p14:tracePt t="39892" x="2574925" y="4154488"/>
          <p14:tracePt t="39908" x="2574925" y="4146550"/>
          <p14:tracePt t="39924" x="2584450" y="4137025"/>
          <p14:tracePt t="40004" x="2584450" y="4127500"/>
          <p14:tracePt t="40036" x="2593975" y="4117975"/>
          <p14:tracePt t="40052" x="2603500" y="4117975"/>
          <p14:tracePt t="40068" x="2611438" y="4117975"/>
          <p14:tracePt t="40084" x="2620963" y="4117975"/>
          <p14:tracePt t="40100" x="2620963" y="4110038"/>
          <p14:tracePt t="40188" x="2611438" y="4110038"/>
          <p14:tracePt t="40196" x="2603500" y="4110038"/>
          <p14:tracePt t="40228" x="2593975" y="4110038"/>
          <p14:tracePt t="40372" x="2593975" y="4100513"/>
          <p14:tracePt t="40484" x="2584450" y="4081463"/>
          <p14:tracePt t="40492" x="2584450" y="4073525"/>
          <p14:tracePt t="40564" x="2584450" y="4064000"/>
          <p14:tracePt t="40580" x="2584450" y="4054475"/>
          <p14:tracePt t="40596" x="2584450" y="4044950"/>
          <p14:tracePt t="40604" x="2593975" y="4037013"/>
          <p14:tracePt t="40612" x="2593975" y="4027488"/>
          <p14:tracePt t="40620" x="2603500" y="4008438"/>
          <p14:tracePt t="40628" x="2611438" y="3990975"/>
          <p14:tracePt t="40636" x="2620963" y="3971925"/>
          <p14:tracePt t="40644" x="2630488" y="3935413"/>
          <p14:tracePt t="40652" x="2630488" y="3908425"/>
          <p14:tracePt t="40660" x="2640013" y="3862388"/>
          <p14:tracePt t="40668" x="2640013" y="3816350"/>
          <p14:tracePt t="40676" x="2640013" y="3779838"/>
          <p14:tracePt t="40684" x="2640013" y="3706813"/>
          <p14:tracePt t="40691" x="2620963" y="3662363"/>
          <p14:tracePt t="40700" x="2574925" y="3597275"/>
          <p14:tracePt t="40708" x="2557463" y="3570288"/>
          <p14:tracePt t="40716" x="2538413" y="3543300"/>
          <p14:tracePt t="40725" x="2501900" y="3497263"/>
          <p14:tracePt t="40732" x="2484438" y="3470275"/>
          <p14:tracePt t="40741" x="2474913" y="3470275"/>
          <p14:tracePt t="40748" x="2419350" y="3424238"/>
          <p14:tracePt t="40756" x="2374900" y="3387725"/>
          <p14:tracePt t="40764" x="2355850" y="3370263"/>
          <p14:tracePt t="40773" x="2346325" y="3351213"/>
          <p14:tracePt t="40780" x="2338388" y="3324225"/>
          <p14:tracePt t="40788" x="2338388" y="3305175"/>
          <p14:tracePt t="40796" x="2338388" y="3297238"/>
          <p14:tracePt t="40804" x="2338388" y="3278188"/>
          <p14:tracePt t="40812" x="2338388" y="3260725"/>
          <p14:tracePt t="40820" x="2355850" y="3251200"/>
          <p14:tracePt t="40828" x="2374900" y="3241675"/>
          <p14:tracePt t="40836" x="2392363" y="3232150"/>
          <p14:tracePt t="40844" x="2428875" y="3214688"/>
          <p14:tracePt t="40852" x="2465388" y="3205163"/>
          <p14:tracePt t="40860" x="2547938" y="3187700"/>
          <p14:tracePt t="40868" x="2786063" y="3141663"/>
          <p14:tracePt t="40875" x="2932113" y="3141663"/>
          <p14:tracePt t="40884" x="3059113" y="3122613"/>
          <p14:tracePt t="40909" x="3370263" y="3114675"/>
          <p14:tracePt t="40916" x="3479800" y="3114675"/>
          <p14:tracePt t="40924" x="3570288" y="3114675"/>
          <p14:tracePt t="40932" x="3735388" y="3114675"/>
          <p14:tracePt t="40940" x="3898900" y="3114675"/>
          <p14:tracePt t="40948" x="4083050" y="3132138"/>
          <p14:tracePt t="40956" x="4246563" y="3159125"/>
          <p14:tracePt t="40964" x="4465638" y="3214688"/>
          <p14:tracePt t="40972" x="4657725" y="3224213"/>
          <p14:tracePt t="40980" x="4840288" y="3241675"/>
          <p14:tracePt t="40988" x="4968875" y="3241675"/>
          <p14:tracePt t="40996" x="5005388" y="3241675"/>
          <p14:tracePt t="41004" x="5013325" y="3241675"/>
          <p14:tracePt t="41060" x="5005388" y="3241675"/>
          <p14:tracePt t="41076" x="4995863" y="3241675"/>
          <p14:tracePt t="41084" x="4986338" y="3241675"/>
          <p14:tracePt t="41092" x="4976813" y="3232150"/>
          <p14:tracePt t="41100" x="4968875" y="3232150"/>
          <p14:tracePt t="41140" x="4968875" y="3224213"/>
          <p14:tracePt t="41268" x="4976813" y="3224213"/>
          <p14:tracePt t="41276" x="4986338" y="3224213"/>
          <p14:tracePt t="41284" x="4995863" y="3224213"/>
          <p14:tracePt t="41300" x="5005388" y="3224213"/>
          <p14:tracePt t="41316" x="5041900" y="3224213"/>
          <p14:tracePt t="41324" x="5105400" y="3224213"/>
          <p14:tracePt t="41332" x="5168900" y="3232150"/>
          <p14:tracePt t="41340" x="5205413" y="3241675"/>
          <p14:tracePt t="41347" x="5224463" y="3241675"/>
          <p14:tracePt t="41355" x="5232400" y="3241675"/>
          <p14:tracePt t="41364" x="5241925" y="3241675"/>
          <p14:tracePt t="41396" x="5241925" y="3251200"/>
          <p14:tracePt t="41428" x="5232400" y="3251200"/>
          <p14:tracePt t="41436" x="5224463" y="3251200"/>
          <p14:tracePt t="41460" x="5214938" y="3251200"/>
          <p14:tracePt t="41476" x="5205413" y="3251200"/>
          <p14:tracePt t="41492" x="5195888" y="3251200"/>
          <p14:tracePt t="41524" x="5187950" y="3251200"/>
          <p14:tracePt t="41948" x="5187950" y="3241675"/>
          <p14:tracePt t="41964" x="5187950" y="3224213"/>
          <p14:tracePt t="41972" x="5187950" y="3214688"/>
          <p14:tracePt t="43312" x="5187950" y="32051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Table 2.2) and a very likelihood of occurrence (rated as 5 in Table 2.3) will have a risk score of 25 (5 ×5). Many times current capabilities to address those risks are also incorporated in the score. This method is shown in Chapter 3’s section on FMEA: Failure Modes and Effects Analysis. The risk score can provide guidance for ranking potential risks in the order they should be addressed. The purpose is to concentrate resources, time, and effort to the risks that are most significant.</a:t>
            </a:r>
          </a:p>
        </p:txBody>
      </p:sp>
    </p:spTree>
    <p:extLst>
      <p:ext uri="{BB962C8B-B14F-4D97-AF65-F5344CB8AC3E}">
        <p14:creationId xmlns:p14="http://schemas.microsoft.com/office/powerpoint/2010/main" val="1765791762"/>
      </p:ext>
    </p:extLst>
  </p:cSld>
  <p:clrMapOvr>
    <a:masterClrMapping/>
  </p:clrMapOvr>
  <mc:AlternateContent xmlns:mc="http://schemas.openxmlformats.org/markup-compatibility/2006" xmlns:p14="http://schemas.microsoft.com/office/powerpoint/2010/main">
    <mc:Choice Requires="p14">
      <p:transition spd="slow" p14:dur="2000" advTm="7951"/>
    </mc:Choice>
    <mc:Fallback xmlns="">
      <p:transition spd="slow" advTm="7951"/>
    </mc:Fallback>
  </mc:AlternateContent>
  <p:extLst>
    <p:ext uri="{3A86A75C-4F4B-4683-9AE1-C65F6400EC91}">
      <p14:laserTraceLst xmlns:p14="http://schemas.microsoft.com/office/powerpoint/2010/main">
        <p14:tracePtLst>
          <p14:tracePt t="2172" x="5195888" y="3205163"/>
          <p14:tracePt t="2180" x="5205413" y="3205163"/>
          <p14:tracePt t="2188" x="5268913" y="3195638"/>
          <p14:tracePt t="2555" x="5268913" y="3178175"/>
          <p14:tracePt t="2564" x="5268913" y="3095625"/>
          <p14:tracePt t="2572" x="5260975" y="2784475"/>
          <p14:tracePt t="2579" x="5141913" y="2338388"/>
          <p14:tracePt t="2588" x="5005388" y="1927225"/>
          <p14:tracePt t="2596" x="4803775" y="1460500"/>
          <p14:tracePt t="2604" x="4611688" y="968375"/>
          <p14:tracePt t="2613" x="4438650" y="511175"/>
          <p14:tracePt t="2620" x="4329113" y="1095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After the more significant (high priority risk) events are identified, the strategies to treat these risk events are generated based on the information known from its causal chain of events. This stage of the risk management process is also known as risk treatment and is discussed in more detail in Chapter 4. However, it will suffice to think of the following guiding questions when trying to detect, control, and manage risk events.</a:t>
            </a:r>
          </a:p>
        </p:txBody>
      </p:sp>
    </p:spTree>
    <p:extLst>
      <p:ext uri="{BB962C8B-B14F-4D97-AF65-F5344CB8AC3E}">
        <p14:creationId xmlns:p14="http://schemas.microsoft.com/office/powerpoint/2010/main" val="2271771316"/>
      </p:ext>
    </p:extLst>
  </p:cSld>
  <p:clrMapOvr>
    <a:masterClrMapping/>
  </p:clrMapOvr>
  <mc:AlternateContent xmlns:mc="http://schemas.openxmlformats.org/markup-compatibility/2006" xmlns:p14="http://schemas.microsoft.com/office/powerpoint/2010/main">
    <mc:Choice Requires="p14">
      <p:transition spd="slow" p14:dur="2000" advTm="8392"/>
    </mc:Choice>
    <mc:Fallback xmlns="">
      <p:transition spd="slow" advTm="839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b="1" i="1" dirty="0"/>
              <a:t>•  Which segments in the causal chain of events can be detected? </a:t>
            </a:r>
            <a:r>
              <a:rPr lang="en-US" dirty="0"/>
              <a:t>Certain segments in the causal chain of events may be more amenable to detection than other segments based on the mechanics of the phenomena, available technology for detections, and other factors (e.g., ethical and legal factors). Also, how early the start of a risk event can be detected gives you time to address it. Early detection is desired.</a:t>
            </a:r>
          </a:p>
        </p:txBody>
      </p:sp>
    </p:spTree>
    <p:extLst>
      <p:ext uri="{BB962C8B-B14F-4D97-AF65-F5344CB8AC3E}">
        <p14:creationId xmlns:p14="http://schemas.microsoft.com/office/powerpoint/2010/main" val="2326544662"/>
      </p:ext>
    </p:extLst>
  </p:cSld>
  <p:clrMapOvr>
    <a:masterClrMapping/>
  </p:clrMapOvr>
  <mc:AlternateContent xmlns:mc="http://schemas.openxmlformats.org/markup-compatibility/2006" xmlns:p14="http://schemas.microsoft.com/office/powerpoint/2010/main">
    <mc:Choice Requires="p14">
      <p:transition spd="slow" p14:dur="2000" advTm="59615"/>
    </mc:Choice>
    <mc:Fallback xmlns="">
      <p:transition spd="slow" advTm="5961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  </a:t>
            </a:r>
            <a:r>
              <a:rPr lang="en-US" b="1" i="1" dirty="0"/>
              <a:t>Which causal chain of events and target risk events can be controlled and how can they be controlled? </a:t>
            </a:r>
            <a:r>
              <a:rPr lang="en-US" dirty="0"/>
              <a:t>In the same way that segments in the causal chain of events may be more amenable to detection, some of these segments may be more amenable to control than others.</a:t>
            </a:r>
          </a:p>
          <a:p>
            <a:pPr marL="0" indent="0">
              <a:buNone/>
            </a:pPr>
            <a:endParaRPr lang="en-US" dirty="0"/>
          </a:p>
        </p:txBody>
      </p:sp>
    </p:spTree>
    <p:extLst>
      <p:ext uri="{BB962C8B-B14F-4D97-AF65-F5344CB8AC3E}">
        <p14:creationId xmlns:p14="http://schemas.microsoft.com/office/powerpoint/2010/main" val="1535578511"/>
      </p:ext>
    </p:extLst>
  </p:cSld>
  <p:clrMapOvr>
    <a:masterClrMapping/>
  </p:clrMapOvr>
  <mc:AlternateContent xmlns:mc="http://schemas.openxmlformats.org/markup-compatibility/2006" xmlns:p14="http://schemas.microsoft.com/office/powerpoint/2010/main">
    <mc:Choice Requires="p14">
      <p:transition spd="slow" p14:dur="2000" advTm="32030"/>
    </mc:Choice>
    <mc:Fallback xmlns="">
      <p:transition spd="slow" advTm="320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b="1" i="1" dirty="0"/>
              <a:t>•  If the risk event happens, how can the system recover quickly? </a:t>
            </a:r>
            <a:r>
              <a:rPr lang="en-US" dirty="0"/>
              <a:t>Important functions in the operation of the system are identified for the purpose of analyzing what can be done to prevent or reduce the </a:t>
            </a:r>
          </a:p>
          <a:p>
            <a:pPr marL="0" indent="0" algn="just">
              <a:buNone/>
            </a:pPr>
            <a:r>
              <a:rPr lang="en-US" dirty="0"/>
              <a:t>consequences.</a:t>
            </a:r>
          </a:p>
          <a:p>
            <a:pPr marL="0" indent="0">
              <a:buNone/>
            </a:pPr>
            <a:endParaRPr lang="en-US" dirty="0"/>
          </a:p>
        </p:txBody>
      </p:sp>
    </p:spTree>
    <p:extLst>
      <p:ext uri="{BB962C8B-B14F-4D97-AF65-F5344CB8AC3E}">
        <p14:creationId xmlns:p14="http://schemas.microsoft.com/office/powerpoint/2010/main" val="842930996"/>
      </p:ext>
    </p:extLst>
  </p:cSld>
  <p:clrMapOvr>
    <a:masterClrMapping/>
  </p:clrMapOvr>
  <mc:AlternateContent xmlns:mc="http://schemas.openxmlformats.org/markup-compatibility/2006" xmlns:p14="http://schemas.microsoft.com/office/powerpoint/2010/main">
    <mc:Choice Requires="p14">
      <p:transition spd="slow" p14:dur="2000" advTm="63507"/>
    </mc:Choice>
    <mc:Fallback xmlns="">
      <p:transition spd="slow" advTm="6350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WHAT ARE THE ALTERNATIVES?</a:t>
            </a:r>
          </a:p>
          <a:p>
            <a:pPr marL="0" indent="0" algn="just">
              <a:buNone/>
            </a:pPr>
            <a:r>
              <a:rPr lang="en-US" dirty="0"/>
              <a:t>Which risk treatment strategies will work well together, given the causal chain of events? Risk treatment strategies are not mutually exclusive, and effective action plans are usually made up of combination of strategies, albeit in various degrees. Consider the causal chain of events illustrated in Figure 2.1 of a system and mechanics of fire. Based on common experience, we can identify particular risk strategies to address the various segments in this chain, </a:t>
            </a:r>
          </a:p>
        </p:txBody>
      </p:sp>
    </p:spTree>
    <p:extLst>
      <p:ext uri="{BB962C8B-B14F-4D97-AF65-F5344CB8AC3E}">
        <p14:creationId xmlns:p14="http://schemas.microsoft.com/office/powerpoint/2010/main" val="913499398"/>
      </p:ext>
    </p:extLst>
  </p:cSld>
  <p:clrMapOvr>
    <a:masterClrMapping/>
  </p:clrMapOvr>
  <mc:AlternateContent xmlns:mc="http://schemas.openxmlformats.org/markup-compatibility/2006" xmlns:p14="http://schemas.microsoft.com/office/powerpoint/2010/main">
    <mc:Choice Requires="p14">
      <p:transition spd="slow" p14:dur="2000" advTm="112719"/>
    </mc:Choice>
    <mc:Fallback xmlns="">
      <p:transition spd="slow" advTm="11271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t>for example, regular housekeeping to prevent the accumulation of combustible materials near a heating element, installing and maintaining smoke detectors near equipment with heating elements, having an evacuation plan and conducting regular drills, training to prevent smoke inhalation, and others. However, all these strategies can be in various degrees and combinations; the appropriateness may depend on the particulars of the specific system.</a:t>
            </a:r>
          </a:p>
          <a:p>
            <a:pPr marL="0" indent="0" algn="just">
              <a:buNone/>
            </a:pPr>
            <a:endParaRPr lang="en-US" dirty="0"/>
          </a:p>
        </p:txBody>
      </p:sp>
    </p:spTree>
    <p:extLst>
      <p:ext uri="{BB962C8B-B14F-4D97-AF65-F5344CB8AC3E}">
        <p14:creationId xmlns:p14="http://schemas.microsoft.com/office/powerpoint/2010/main" val="1246554890"/>
      </p:ext>
    </p:extLst>
  </p:cSld>
  <p:clrMapOvr>
    <a:masterClrMapping/>
  </p:clrMapOvr>
  <mc:AlternateContent xmlns:mc="http://schemas.openxmlformats.org/markup-compatibility/2006" xmlns:p14="http://schemas.microsoft.com/office/powerpoint/2010/main">
    <mc:Choice Requires="p14">
      <p:transition spd="slow" p14:dur="2000" advTm="61662"/>
    </mc:Choice>
    <mc:Fallback xmlns="">
      <p:transition spd="slow" advTm="6166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WHAT ARE THE EFFECTS BEYOND THIS PARTICULAR TIME?</a:t>
            </a:r>
          </a:p>
          <a:p>
            <a:pPr marL="0" indent="0" algn="just">
              <a:buNone/>
            </a:pPr>
            <a:r>
              <a:rPr lang="en-US" dirty="0"/>
              <a:t>From a system’s perspective, it is important to evaluate the effects of the risk treatment alternatives to other elements of the system. Risk treatment alternatives may be analyzed according to their effects to functionalities of elements of the system, the manner by which they alter interaction among elements, and their potential to affect future decisions. </a:t>
            </a:r>
          </a:p>
        </p:txBody>
      </p:sp>
    </p:spTree>
    <p:extLst>
      <p:ext uri="{BB962C8B-B14F-4D97-AF65-F5344CB8AC3E}">
        <p14:creationId xmlns:p14="http://schemas.microsoft.com/office/powerpoint/2010/main" val="2472111589"/>
      </p:ext>
    </p:extLst>
  </p:cSld>
  <p:clrMapOvr>
    <a:masterClrMapping/>
  </p:clrMapOvr>
  <mc:AlternateContent xmlns:mc="http://schemas.openxmlformats.org/markup-compatibility/2006" xmlns:p14="http://schemas.microsoft.com/office/powerpoint/2010/main">
    <mc:Choice Requires="p14">
      <p:transition spd="slow" p14:dur="2000" advTm="48887"/>
    </mc:Choice>
    <mc:Fallback xmlns="">
      <p:transition spd="slow" advTm="4888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This is also the point where the acceptable level of risk is determined by comparing the costs and benefits of each mitigation alternative. The concept of As Low as Reasonably Practicable, a fundamental approach that sets the risk to the tolerable, reasonable, and practical level, will be further discussed in Chapter 3.</a:t>
            </a:r>
          </a:p>
          <a:p>
            <a:pPr marL="0" indent="0" algn="just">
              <a:buNone/>
            </a:pPr>
            <a:endParaRPr lang="en-US" dirty="0"/>
          </a:p>
        </p:txBody>
      </p:sp>
    </p:spTree>
    <p:extLst>
      <p:ext uri="{BB962C8B-B14F-4D97-AF65-F5344CB8AC3E}">
        <p14:creationId xmlns:p14="http://schemas.microsoft.com/office/powerpoint/2010/main" val="3856642642"/>
      </p:ext>
    </p:extLst>
  </p:cSld>
  <p:clrMapOvr>
    <a:masterClrMapping/>
  </p:clrMapOvr>
  <mc:AlternateContent xmlns:mc="http://schemas.openxmlformats.org/markup-compatibility/2006" xmlns:p14="http://schemas.microsoft.com/office/powerpoint/2010/main">
    <mc:Choice Requires="p14">
      <p:transition spd="slow" p14:dur="2000" advTm="117592"/>
    </mc:Choice>
    <mc:Fallback xmlns="">
      <p:transition spd="slow" advTm="11759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2</a:t>
            </a:r>
          </a:p>
          <a:p>
            <a:pPr marL="0" indent="0">
              <a:buNone/>
            </a:pPr>
            <a:endParaRPr lang="en-US" dirty="0"/>
          </a:p>
        </p:txBody>
      </p:sp>
    </p:spTree>
    <p:extLst>
      <p:ext uri="{BB962C8B-B14F-4D97-AF65-F5344CB8AC3E}">
        <p14:creationId xmlns:p14="http://schemas.microsoft.com/office/powerpoint/2010/main" val="3925934893"/>
      </p:ext>
    </p:extLst>
  </p:cSld>
  <p:clrMapOvr>
    <a:masterClrMapping/>
  </p:clrMapOvr>
  <mc:AlternateContent xmlns:mc="http://schemas.openxmlformats.org/markup-compatibility/2006" xmlns:p14="http://schemas.microsoft.com/office/powerpoint/2010/main">
    <mc:Choice Requires="p14">
      <p:transition spd="slow" p14:dur="2000" advTm="161202"/>
    </mc:Choice>
    <mc:Fallback xmlns="">
      <p:transition spd="slow" advTm="16120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187</TotalTime>
  <Words>2426</Words>
  <Application>Microsoft Office PowerPoint</Application>
  <PresentationFormat>Widescreen</PresentationFormat>
  <Paragraphs>74</Paragraphs>
  <Slides>38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PowerPoint Presentation</vt:lpstr>
      <vt:lpstr>PowerPoint Presentation</vt:lpstr>
      <vt:lpstr>3-Pillar Structure</vt:lpstr>
      <vt:lpstr>General Guiding Questions In risk Management: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25</cp:revision>
  <dcterms:created xsi:type="dcterms:W3CDTF">2021-08-03T13:03:26Z</dcterms:created>
  <dcterms:modified xsi:type="dcterms:W3CDTF">2022-02-04T01:27:34Z</dcterms:modified>
</cp:coreProperties>
</file>